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64" r:id="rId4"/>
    <p:sldId id="257" r:id="rId5"/>
    <p:sldId id="259" r:id="rId6"/>
    <p:sldId id="260" r:id="rId7"/>
    <p:sldId id="261" r:id="rId8"/>
    <p:sldId id="262" r:id="rId9"/>
    <p:sldId id="263" r:id="rId10"/>
    <p:sldId id="265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740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/>
          <a:lstStyle/>
          <a:p>
            <a:pPr>
              <a:defRPr>
                <a:latin typeface="微软雅黑" pitchFamily="34" charset="-122"/>
                <a:ea typeface="微软雅黑" pitchFamily="34" charset="-122"/>
              </a:defRPr>
            </a:pPr>
            <a:r>
              <a:rPr lang="zh-CN">
                <a:latin typeface="微软雅黑" pitchFamily="34" charset="-122"/>
                <a:ea typeface="微软雅黑" pitchFamily="34" charset="-122"/>
              </a:rPr>
              <a:t>各分数段学校数量</a:t>
            </a:r>
          </a:p>
        </c:rich>
      </c:tx>
      <c:layout>
        <c:manualLayout>
          <c:xMode val="edge"/>
          <c:yMode val="edge"/>
          <c:x val="1.6195290470371014E-2"/>
          <c:y val="2.689942345587332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1.1339135239673987E-2"/>
          <c:y val="0.17860275762472921"/>
          <c:w val="0.98548542616383483"/>
          <c:h val="0.679330467970979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人数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40-50</c:v>
                </c:pt>
                <c:pt idx="1">
                  <c:v>50-60</c:v>
                </c:pt>
                <c:pt idx="2">
                  <c:v>60-70</c:v>
                </c:pt>
                <c:pt idx="3">
                  <c:v>70-80</c:v>
                </c:pt>
                <c:pt idx="4">
                  <c:v>80-90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47</c:v>
                </c:pt>
                <c:pt idx="2">
                  <c:v>73</c:v>
                </c:pt>
                <c:pt idx="3">
                  <c:v>36</c:v>
                </c:pt>
                <c:pt idx="4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9F-479A-A5DA-90BB0ABCC8A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42839552"/>
        <c:axId val="256220160"/>
      </c:barChart>
      <c:catAx>
        <c:axId val="242839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56220160"/>
        <c:crosses val="autoZero"/>
        <c:auto val="1"/>
        <c:lblAlgn val="ctr"/>
        <c:lblOffset val="100"/>
        <c:noMultiLvlLbl val="0"/>
      </c:catAx>
      <c:valAx>
        <c:axId val="2562201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42839552"/>
        <c:crosses val="autoZero"/>
        <c:crossBetween val="between"/>
      </c:valAx>
    </c:plotArea>
    <c:plotVisOnly val="1"/>
    <c:dispBlanksAs val="gap"/>
    <c:showDLblsOverMax val="0"/>
  </c:chart>
  <c:spPr>
    <a:solidFill>
      <a:schemeClr val="lt1"/>
    </a:solidFill>
    <a:ln w="40000" cap="flat" cmpd="sng" algn="ctr">
      <a:solidFill>
        <a:schemeClr val="accent5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F658CC-DF76-41F3-A602-D8A0F53D75BD}" type="doc">
      <dgm:prSet loTypeId="urn:microsoft.com/office/officeart/2005/8/layout/radial5" loCatId="relationship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0F57A2C6-9F40-4870-B6DB-FEDED4F12A9D}">
      <dgm:prSet phldrT="[文本]"/>
      <dgm:spPr/>
      <dgm:t>
        <a:bodyPr/>
        <a:lstStyle/>
        <a:p>
          <a:r>
            <a:rPr lang="zh-CN" altLang="en-US" dirty="0" smtClean="0">
              <a:latin typeface="微软雅黑" pitchFamily="34" charset="-122"/>
              <a:ea typeface="微软雅黑" pitchFamily="34" charset="-122"/>
            </a:rPr>
            <a:t>计算机基础：基于</a:t>
          </a:r>
          <a:r>
            <a:rPr lang="en-US" altLang="zh-CN" dirty="0" smtClean="0">
              <a:latin typeface="微软雅黑" pitchFamily="34" charset="-122"/>
              <a:ea typeface="微软雅黑" pitchFamily="34" charset="-122"/>
            </a:rPr>
            <a:t>ICT</a:t>
          </a:r>
          <a:r>
            <a:rPr lang="zh-CN" altLang="en-US" baseline="0" dirty="0" smtClean="0">
              <a:latin typeface="微软雅黑" pitchFamily="34" charset="-122"/>
              <a:ea typeface="微软雅黑" pitchFamily="34" charset="-122"/>
            </a:rPr>
            <a:t>国际标准</a:t>
          </a:r>
          <a:endParaRPr lang="zh-CN" altLang="en-US" baseline="0" dirty="0">
            <a:latin typeface="微软雅黑" pitchFamily="34" charset="-122"/>
            <a:ea typeface="微软雅黑" pitchFamily="34" charset="-122"/>
          </a:endParaRPr>
        </a:p>
      </dgm:t>
    </dgm:pt>
    <dgm:pt modelId="{606241FB-B04A-4EE2-A9EF-CDC222FDC355}" type="parTrans" cxnId="{12DDFFB5-C0F3-4120-95AA-E95A0D19BC78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0D571E4D-75DE-4A47-A410-217062C56E90}" type="sibTrans" cxnId="{12DDFFB5-C0F3-4120-95AA-E95A0D19BC78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BCD61D0F-683B-4445-BF73-D0851FF029D6}">
      <dgm:prSet phldrT="[文本]"/>
      <dgm:spPr/>
      <dgm:t>
        <a:bodyPr/>
        <a:lstStyle/>
        <a:p>
          <a:r>
            <a:rPr lang="zh-CN" altLang="en-US" smtClean="0">
              <a:latin typeface="微软雅黑" pitchFamily="34" charset="-122"/>
              <a:ea typeface="微软雅黑" pitchFamily="34" charset="-122"/>
            </a:rPr>
            <a:t>应用</a:t>
          </a:r>
          <a:r>
            <a:rPr lang="en-US" altLang="zh-CN" smtClean="0">
              <a:latin typeface="微软雅黑" pitchFamily="34" charset="-122"/>
              <a:ea typeface="微软雅黑" pitchFamily="34" charset="-122"/>
            </a:rPr>
            <a:t>Excel</a:t>
          </a:r>
          <a:r>
            <a:rPr lang="zh-CN" altLang="en-US" smtClean="0">
              <a:latin typeface="微软雅黑" pitchFamily="34" charset="-122"/>
              <a:ea typeface="微软雅黑" pitchFamily="34" charset="-122"/>
            </a:rPr>
            <a:t>进行数据分析</a:t>
          </a:r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34320926-EB7E-41B1-9DC3-4021291EB522}" type="parTrans" cxnId="{784CCC54-4DDC-4631-93A2-CDBFBCA95EC7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33124ABC-8DDF-44AA-8805-57115B7E1E45}" type="sibTrans" cxnId="{784CCC54-4DDC-4631-93A2-CDBFBCA95EC7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33514751-DCCE-4F62-9D11-11BEC4DAA5A8}">
      <dgm:prSet phldrT="[文本]"/>
      <dgm:spPr/>
      <dgm:t>
        <a:bodyPr/>
        <a:lstStyle/>
        <a:p>
          <a:r>
            <a:rPr lang="zh-CN" altLang="en-US" smtClean="0">
              <a:latin typeface="微软雅黑" pitchFamily="34" charset="-122"/>
              <a:ea typeface="微软雅黑" pitchFamily="34" charset="-122"/>
            </a:rPr>
            <a:t>应用</a:t>
          </a:r>
          <a:r>
            <a:rPr lang="en-US" altLang="zh-CN" smtClean="0">
              <a:latin typeface="微软雅黑" pitchFamily="34" charset="-122"/>
              <a:ea typeface="微软雅黑" pitchFamily="34" charset="-122"/>
            </a:rPr>
            <a:t>PowerPoint</a:t>
          </a:r>
          <a:r>
            <a:rPr lang="zh-CN" altLang="en-US" smtClean="0">
              <a:latin typeface="微软雅黑" pitchFamily="34" charset="-122"/>
              <a:ea typeface="微软雅黑" pitchFamily="34" charset="-122"/>
            </a:rPr>
            <a:t>展示信息</a:t>
          </a:r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8543508C-0161-4416-9843-4C73466AA943}" type="parTrans" cxnId="{EC1E32E2-A58C-4F19-8C37-F26991077AFB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159BF948-6975-4C71-BC2F-C631C516F4FF}" type="sibTrans" cxnId="{EC1E32E2-A58C-4F19-8C37-F26991077AFB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CD686CAA-7400-47A8-A265-A26D15F6AA43}">
      <dgm:prSet phldrT="[文本]"/>
      <dgm:spPr/>
      <dgm:t>
        <a:bodyPr/>
        <a:lstStyle/>
        <a:p>
          <a:r>
            <a:rPr lang="zh-CN" altLang="en-US" smtClean="0">
              <a:latin typeface="微软雅黑" pitchFamily="34" charset="-122"/>
              <a:ea typeface="微软雅黑" pitchFamily="34" charset="-122"/>
            </a:rPr>
            <a:t>应用</a:t>
          </a:r>
          <a:r>
            <a:rPr lang="en-US" altLang="zh-CN" smtClean="0">
              <a:latin typeface="微软雅黑" pitchFamily="34" charset="-122"/>
              <a:ea typeface="微软雅黑" pitchFamily="34" charset="-122"/>
            </a:rPr>
            <a:t>Access</a:t>
          </a:r>
          <a:r>
            <a:rPr lang="zh-CN" altLang="en-US" smtClean="0">
              <a:latin typeface="微软雅黑" pitchFamily="34" charset="-122"/>
              <a:ea typeface="微软雅黑" pitchFamily="34" charset="-122"/>
            </a:rPr>
            <a:t>管理数据</a:t>
          </a:r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23941A57-037C-40B4-A7CB-4E036024D794}" type="parTrans" cxnId="{AB6E926A-163F-4D74-BF3A-F7BA20EC50D4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391C0BC9-D4F0-4498-95D3-30AFB8A3A5E9}" type="sibTrans" cxnId="{AB6E926A-163F-4D74-BF3A-F7BA20EC50D4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E859DA4A-5812-4612-AE79-BB9A988B6A48}">
      <dgm:prSet phldrT="[文本]"/>
      <dgm:spPr/>
      <dgm:t>
        <a:bodyPr/>
        <a:lstStyle/>
        <a:p>
          <a:r>
            <a:rPr lang="zh-CN" altLang="en-US" smtClean="0">
              <a:latin typeface="微软雅黑" pitchFamily="34" charset="-122"/>
              <a:ea typeface="微软雅黑" pitchFamily="34" charset="-122"/>
            </a:rPr>
            <a:t>应用</a:t>
          </a:r>
          <a:r>
            <a:rPr lang="en-US" altLang="zh-CN" smtClean="0">
              <a:latin typeface="微软雅黑" pitchFamily="34" charset="-122"/>
              <a:ea typeface="微软雅黑" pitchFamily="34" charset="-122"/>
            </a:rPr>
            <a:t>Photoshop</a:t>
          </a:r>
          <a:r>
            <a:rPr lang="zh-CN" altLang="en-US" smtClean="0">
              <a:latin typeface="微软雅黑" pitchFamily="34" charset="-122"/>
              <a:ea typeface="微软雅黑" pitchFamily="34" charset="-122"/>
            </a:rPr>
            <a:t>处理图像</a:t>
          </a:r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086BC841-6AB1-4EEA-B922-713BFEA77DA7}" type="parTrans" cxnId="{B89DF1D2-A274-42FA-B526-E6DBE4C0813F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D8084A3B-0444-428B-A624-5A3A4210DCC1}" type="sibTrans" cxnId="{B89DF1D2-A274-42FA-B526-E6DBE4C0813F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1115D114-CDCB-47EF-93D7-79A34211AA6F}" type="pres">
      <dgm:prSet presAssocID="{B8F658CC-DF76-41F3-A602-D8A0F53D75B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C034251-3772-4A5E-B2FC-B49D4F9C8725}" type="pres">
      <dgm:prSet presAssocID="{0F57A2C6-9F40-4870-B6DB-FEDED4F12A9D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8260A63D-6AA0-46C6-A18E-952DCC774CD4}" type="pres">
      <dgm:prSet presAssocID="{34320926-EB7E-41B1-9DC3-4021291EB522}" presName="parTrans" presStyleLbl="sibTrans2D1" presStyleIdx="0" presStyleCnt="4"/>
      <dgm:spPr/>
      <dgm:t>
        <a:bodyPr/>
        <a:lstStyle/>
        <a:p>
          <a:endParaRPr lang="zh-CN" altLang="en-US"/>
        </a:p>
      </dgm:t>
    </dgm:pt>
    <dgm:pt modelId="{3F2E7943-0E30-402C-A96D-736BA44BA839}" type="pres">
      <dgm:prSet presAssocID="{34320926-EB7E-41B1-9DC3-4021291EB522}" presName="connectorText" presStyleLbl="sibTrans2D1" presStyleIdx="0" presStyleCnt="4"/>
      <dgm:spPr/>
      <dgm:t>
        <a:bodyPr/>
        <a:lstStyle/>
        <a:p>
          <a:endParaRPr lang="zh-CN" altLang="en-US"/>
        </a:p>
      </dgm:t>
    </dgm:pt>
    <dgm:pt modelId="{BD9C6A14-649F-4B81-8EC5-8218226BDA8F}" type="pres">
      <dgm:prSet presAssocID="{BCD61D0F-683B-4445-BF73-D0851FF029D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AD7ED5-EBBA-4F25-85CB-E32AC9E9982F}" type="pres">
      <dgm:prSet presAssocID="{8543508C-0161-4416-9843-4C73466AA943}" presName="parTrans" presStyleLbl="sibTrans2D1" presStyleIdx="1" presStyleCnt="4"/>
      <dgm:spPr/>
      <dgm:t>
        <a:bodyPr/>
        <a:lstStyle/>
        <a:p>
          <a:endParaRPr lang="zh-CN" altLang="en-US"/>
        </a:p>
      </dgm:t>
    </dgm:pt>
    <dgm:pt modelId="{F257FCE9-794B-4C35-995D-B4C87F63D1DD}" type="pres">
      <dgm:prSet presAssocID="{8543508C-0161-4416-9843-4C73466AA943}" presName="connectorText" presStyleLbl="sibTrans2D1" presStyleIdx="1" presStyleCnt="4"/>
      <dgm:spPr/>
      <dgm:t>
        <a:bodyPr/>
        <a:lstStyle/>
        <a:p>
          <a:endParaRPr lang="zh-CN" altLang="en-US"/>
        </a:p>
      </dgm:t>
    </dgm:pt>
    <dgm:pt modelId="{F60DBB3A-1711-427D-8F3D-E7F2E8C299F1}" type="pres">
      <dgm:prSet presAssocID="{33514751-DCCE-4F62-9D11-11BEC4DAA5A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988941-8846-4D35-A9D6-15AF1EEC9CF6}" type="pres">
      <dgm:prSet presAssocID="{23941A57-037C-40B4-A7CB-4E036024D794}" presName="parTrans" presStyleLbl="sibTrans2D1" presStyleIdx="2" presStyleCnt="4"/>
      <dgm:spPr/>
      <dgm:t>
        <a:bodyPr/>
        <a:lstStyle/>
        <a:p>
          <a:endParaRPr lang="zh-CN" altLang="en-US"/>
        </a:p>
      </dgm:t>
    </dgm:pt>
    <dgm:pt modelId="{3DE77F38-6125-402C-99BD-19D1E64B8FBF}" type="pres">
      <dgm:prSet presAssocID="{23941A57-037C-40B4-A7CB-4E036024D794}" presName="connectorText" presStyleLbl="sibTrans2D1" presStyleIdx="2" presStyleCnt="4"/>
      <dgm:spPr/>
      <dgm:t>
        <a:bodyPr/>
        <a:lstStyle/>
        <a:p>
          <a:endParaRPr lang="zh-CN" altLang="en-US"/>
        </a:p>
      </dgm:t>
    </dgm:pt>
    <dgm:pt modelId="{CFAADD13-B77D-4A75-AD1D-1BD637953C1C}" type="pres">
      <dgm:prSet presAssocID="{CD686CAA-7400-47A8-A265-A26D15F6AA43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8E10057-2A44-401F-ABED-50F726C8AAD2}" type="pres">
      <dgm:prSet presAssocID="{086BC841-6AB1-4EEA-B922-713BFEA77DA7}" presName="parTrans" presStyleLbl="sibTrans2D1" presStyleIdx="3" presStyleCnt="4"/>
      <dgm:spPr/>
      <dgm:t>
        <a:bodyPr/>
        <a:lstStyle/>
        <a:p>
          <a:endParaRPr lang="zh-CN" altLang="en-US"/>
        </a:p>
      </dgm:t>
    </dgm:pt>
    <dgm:pt modelId="{D2FC35B1-E148-4D75-A028-5ADC4C2F98F4}" type="pres">
      <dgm:prSet presAssocID="{086BC841-6AB1-4EEA-B922-713BFEA77DA7}" presName="connectorText" presStyleLbl="sibTrans2D1" presStyleIdx="3" presStyleCnt="4"/>
      <dgm:spPr/>
      <dgm:t>
        <a:bodyPr/>
        <a:lstStyle/>
        <a:p>
          <a:endParaRPr lang="zh-CN" altLang="en-US"/>
        </a:p>
      </dgm:t>
    </dgm:pt>
    <dgm:pt modelId="{94CDF401-9DE6-4B43-A2F5-3C98D403D56B}" type="pres">
      <dgm:prSet presAssocID="{E859DA4A-5812-4612-AE79-BB9A988B6A4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9D3C14B-801E-4F99-9230-640F42B02A0E}" type="presOf" srcId="{0F57A2C6-9F40-4870-B6DB-FEDED4F12A9D}" destId="{9C034251-3772-4A5E-B2FC-B49D4F9C8725}" srcOrd="0" destOrd="0" presId="urn:microsoft.com/office/officeart/2005/8/layout/radial5"/>
    <dgm:cxn modelId="{539E4805-529B-4CCD-B89B-DB31E861F2F4}" type="presOf" srcId="{8543508C-0161-4416-9843-4C73466AA943}" destId="{F257FCE9-794B-4C35-995D-B4C87F63D1DD}" srcOrd="1" destOrd="0" presId="urn:microsoft.com/office/officeart/2005/8/layout/radial5"/>
    <dgm:cxn modelId="{B89DF1D2-A274-42FA-B526-E6DBE4C0813F}" srcId="{0F57A2C6-9F40-4870-B6DB-FEDED4F12A9D}" destId="{E859DA4A-5812-4612-AE79-BB9A988B6A48}" srcOrd="3" destOrd="0" parTransId="{086BC841-6AB1-4EEA-B922-713BFEA77DA7}" sibTransId="{D8084A3B-0444-428B-A624-5A3A4210DCC1}"/>
    <dgm:cxn modelId="{AB6E926A-163F-4D74-BF3A-F7BA20EC50D4}" srcId="{0F57A2C6-9F40-4870-B6DB-FEDED4F12A9D}" destId="{CD686CAA-7400-47A8-A265-A26D15F6AA43}" srcOrd="2" destOrd="0" parTransId="{23941A57-037C-40B4-A7CB-4E036024D794}" sibTransId="{391C0BC9-D4F0-4498-95D3-30AFB8A3A5E9}"/>
    <dgm:cxn modelId="{6D956765-2CB2-47E6-A687-381C7F73920A}" type="presOf" srcId="{B8F658CC-DF76-41F3-A602-D8A0F53D75BD}" destId="{1115D114-CDCB-47EF-93D7-79A34211AA6F}" srcOrd="0" destOrd="0" presId="urn:microsoft.com/office/officeart/2005/8/layout/radial5"/>
    <dgm:cxn modelId="{896F18EA-39F3-42F5-9A5C-F775053E34DD}" type="presOf" srcId="{8543508C-0161-4416-9843-4C73466AA943}" destId="{09AD7ED5-EBBA-4F25-85CB-E32AC9E9982F}" srcOrd="0" destOrd="0" presId="urn:microsoft.com/office/officeart/2005/8/layout/radial5"/>
    <dgm:cxn modelId="{784CCC54-4DDC-4631-93A2-CDBFBCA95EC7}" srcId="{0F57A2C6-9F40-4870-B6DB-FEDED4F12A9D}" destId="{BCD61D0F-683B-4445-BF73-D0851FF029D6}" srcOrd="0" destOrd="0" parTransId="{34320926-EB7E-41B1-9DC3-4021291EB522}" sibTransId="{33124ABC-8DDF-44AA-8805-57115B7E1E45}"/>
    <dgm:cxn modelId="{7E9EF921-9A50-45FD-94D7-B81A2DD758DC}" type="presOf" srcId="{E859DA4A-5812-4612-AE79-BB9A988B6A48}" destId="{94CDF401-9DE6-4B43-A2F5-3C98D403D56B}" srcOrd="0" destOrd="0" presId="urn:microsoft.com/office/officeart/2005/8/layout/radial5"/>
    <dgm:cxn modelId="{8F218AE9-FD2C-4BD4-83F7-42731F00B2FA}" type="presOf" srcId="{34320926-EB7E-41B1-9DC3-4021291EB522}" destId="{3F2E7943-0E30-402C-A96D-736BA44BA839}" srcOrd="1" destOrd="0" presId="urn:microsoft.com/office/officeart/2005/8/layout/radial5"/>
    <dgm:cxn modelId="{97B67689-3964-4269-9CB3-03BF691B1A72}" type="presOf" srcId="{086BC841-6AB1-4EEA-B922-713BFEA77DA7}" destId="{A8E10057-2A44-401F-ABED-50F726C8AAD2}" srcOrd="0" destOrd="0" presId="urn:microsoft.com/office/officeart/2005/8/layout/radial5"/>
    <dgm:cxn modelId="{F64A290E-C28C-4538-BFE5-50786F9ECFD6}" type="presOf" srcId="{34320926-EB7E-41B1-9DC3-4021291EB522}" destId="{8260A63D-6AA0-46C6-A18E-952DCC774CD4}" srcOrd="0" destOrd="0" presId="urn:microsoft.com/office/officeart/2005/8/layout/radial5"/>
    <dgm:cxn modelId="{12DDFFB5-C0F3-4120-95AA-E95A0D19BC78}" srcId="{B8F658CC-DF76-41F3-A602-D8A0F53D75BD}" destId="{0F57A2C6-9F40-4870-B6DB-FEDED4F12A9D}" srcOrd="0" destOrd="0" parTransId="{606241FB-B04A-4EE2-A9EF-CDC222FDC355}" sibTransId="{0D571E4D-75DE-4A47-A410-217062C56E90}"/>
    <dgm:cxn modelId="{13BFA3D8-0C15-4A56-BF12-3E3237B5B2BB}" type="presOf" srcId="{23941A57-037C-40B4-A7CB-4E036024D794}" destId="{3F988941-8846-4D35-A9D6-15AF1EEC9CF6}" srcOrd="0" destOrd="0" presId="urn:microsoft.com/office/officeart/2005/8/layout/radial5"/>
    <dgm:cxn modelId="{839814A6-D654-4057-944B-1121119976CE}" type="presOf" srcId="{086BC841-6AB1-4EEA-B922-713BFEA77DA7}" destId="{D2FC35B1-E148-4D75-A028-5ADC4C2F98F4}" srcOrd="1" destOrd="0" presId="urn:microsoft.com/office/officeart/2005/8/layout/radial5"/>
    <dgm:cxn modelId="{90819034-F2D7-4C56-B2FD-567B500CDD7A}" type="presOf" srcId="{33514751-DCCE-4F62-9D11-11BEC4DAA5A8}" destId="{F60DBB3A-1711-427D-8F3D-E7F2E8C299F1}" srcOrd="0" destOrd="0" presId="urn:microsoft.com/office/officeart/2005/8/layout/radial5"/>
    <dgm:cxn modelId="{EC1E32E2-A58C-4F19-8C37-F26991077AFB}" srcId="{0F57A2C6-9F40-4870-B6DB-FEDED4F12A9D}" destId="{33514751-DCCE-4F62-9D11-11BEC4DAA5A8}" srcOrd="1" destOrd="0" parTransId="{8543508C-0161-4416-9843-4C73466AA943}" sibTransId="{159BF948-6975-4C71-BC2F-C631C516F4FF}"/>
    <dgm:cxn modelId="{6944B3E6-8767-4232-9FF5-EC53B252EFDB}" type="presOf" srcId="{23941A57-037C-40B4-A7CB-4E036024D794}" destId="{3DE77F38-6125-402C-99BD-19D1E64B8FBF}" srcOrd="1" destOrd="0" presId="urn:microsoft.com/office/officeart/2005/8/layout/radial5"/>
    <dgm:cxn modelId="{7610DA6D-AC3B-4172-A4B4-99B9973A040A}" type="presOf" srcId="{CD686CAA-7400-47A8-A265-A26D15F6AA43}" destId="{CFAADD13-B77D-4A75-AD1D-1BD637953C1C}" srcOrd="0" destOrd="0" presId="urn:microsoft.com/office/officeart/2005/8/layout/radial5"/>
    <dgm:cxn modelId="{A2BFB8A7-CD7B-4C77-A773-F1746060418C}" type="presOf" srcId="{BCD61D0F-683B-4445-BF73-D0851FF029D6}" destId="{BD9C6A14-649F-4B81-8EC5-8218226BDA8F}" srcOrd="0" destOrd="0" presId="urn:microsoft.com/office/officeart/2005/8/layout/radial5"/>
    <dgm:cxn modelId="{D9417D40-81A1-43FB-AB14-CE52275F9405}" type="presParOf" srcId="{1115D114-CDCB-47EF-93D7-79A34211AA6F}" destId="{9C034251-3772-4A5E-B2FC-B49D4F9C8725}" srcOrd="0" destOrd="0" presId="urn:microsoft.com/office/officeart/2005/8/layout/radial5"/>
    <dgm:cxn modelId="{96F98429-2709-43E0-8D0F-338E37CF818C}" type="presParOf" srcId="{1115D114-CDCB-47EF-93D7-79A34211AA6F}" destId="{8260A63D-6AA0-46C6-A18E-952DCC774CD4}" srcOrd="1" destOrd="0" presId="urn:microsoft.com/office/officeart/2005/8/layout/radial5"/>
    <dgm:cxn modelId="{61B46A9D-EB2B-4D5E-91D4-27100B566376}" type="presParOf" srcId="{8260A63D-6AA0-46C6-A18E-952DCC774CD4}" destId="{3F2E7943-0E30-402C-A96D-736BA44BA839}" srcOrd="0" destOrd="0" presId="urn:microsoft.com/office/officeart/2005/8/layout/radial5"/>
    <dgm:cxn modelId="{5608C6FF-8CFE-4197-8F68-5A7833DA1839}" type="presParOf" srcId="{1115D114-CDCB-47EF-93D7-79A34211AA6F}" destId="{BD9C6A14-649F-4B81-8EC5-8218226BDA8F}" srcOrd="2" destOrd="0" presId="urn:microsoft.com/office/officeart/2005/8/layout/radial5"/>
    <dgm:cxn modelId="{8720D560-0CC5-48FF-B965-E77B45B900A9}" type="presParOf" srcId="{1115D114-CDCB-47EF-93D7-79A34211AA6F}" destId="{09AD7ED5-EBBA-4F25-85CB-E32AC9E9982F}" srcOrd="3" destOrd="0" presId="urn:microsoft.com/office/officeart/2005/8/layout/radial5"/>
    <dgm:cxn modelId="{36A1DB10-EC36-45B4-AD73-1C2576093401}" type="presParOf" srcId="{09AD7ED5-EBBA-4F25-85CB-E32AC9E9982F}" destId="{F257FCE9-794B-4C35-995D-B4C87F63D1DD}" srcOrd="0" destOrd="0" presId="urn:microsoft.com/office/officeart/2005/8/layout/radial5"/>
    <dgm:cxn modelId="{CDA97FB1-CD8B-4CA5-AB5C-A787F58DE682}" type="presParOf" srcId="{1115D114-CDCB-47EF-93D7-79A34211AA6F}" destId="{F60DBB3A-1711-427D-8F3D-E7F2E8C299F1}" srcOrd="4" destOrd="0" presId="urn:microsoft.com/office/officeart/2005/8/layout/radial5"/>
    <dgm:cxn modelId="{2D415FDE-1C75-45F5-AF8A-FFD26764BC18}" type="presParOf" srcId="{1115D114-CDCB-47EF-93D7-79A34211AA6F}" destId="{3F988941-8846-4D35-A9D6-15AF1EEC9CF6}" srcOrd="5" destOrd="0" presId="urn:microsoft.com/office/officeart/2005/8/layout/radial5"/>
    <dgm:cxn modelId="{2C7AC160-76F6-4E96-B293-D76EEE0DFD46}" type="presParOf" srcId="{3F988941-8846-4D35-A9D6-15AF1EEC9CF6}" destId="{3DE77F38-6125-402C-99BD-19D1E64B8FBF}" srcOrd="0" destOrd="0" presId="urn:microsoft.com/office/officeart/2005/8/layout/radial5"/>
    <dgm:cxn modelId="{A0D6E107-2695-4B7A-BFA5-82A0961045BA}" type="presParOf" srcId="{1115D114-CDCB-47EF-93D7-79A34211AA6F}" destId="{CFAADD13-B77D-4A75-AD1D-1BD637953C1C}" srcOrd="6" destOrd="0" presId="urn:microsoft.com/office/officeart/2005/8/layout/radial5"/>
    <dgm:cxn modelId="{EB597287-F4D4-4F0E-B174-160A773945F9}" type="presParOf" srcId="{1115D114-CDCB-47EF-93D7-79A34211AA6F}" destId="{A8E10057-2A44-401F-ABED-50F726C8AAD2}" srcOrd="7" destOrd="0" presId="urn:microsoft.com/office/officeart/2005/8/layout/radial5"/>
    <dgm:cxn modelId="{96CE40FF-8155-4EC0-9617-B6EDD58B08B5}" type="presParOf" srcId="{A8E10057-2A44-401F-ABED-50F726C8AAD2}" destId="{D2FC35B1-E148-4D75-A028-5ADC4C2F98F4}" srcOrd="0" destOrd="0" presId="urn:microsoft.com/office/officeart/2005/8/layout/radial5"/>
    <dgm:cxn modelId="{5ACEC5B6-35B6-44E2-A8D5-AD75A3B0485F}" type="presParOf" srcId="{1115D114-CDCB-47EF-93D7-79A34211AA6F}" destId="{94CDF401-9DE6-4B43-A2F5-3C98D403D56B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034251-3772-4A5E-B2FC-B49D4F9C8725}">
      <dsp:nvSpPr>
        <dsp:cNvPr id="0" name=""/>
        <dsp:cNvSpPr/>
      </dsp:nvSpPr>
      <dsp:spPr>
        <a:xfrm>
          <a:off x="3108740" y="1433456"/>
          <a:ext cx="1021519" cy="10215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latin typeface="微软雅黑" pitchFamily="34" charset="-122"/>
              <a:ea typeface="微软雅黑" pitchFamily="34" charset="-122"/>
            </a:rPr>
            <a:t>计算机基础：基于</a:t>
          </a:r>
          <a:r>
            <a:rPr lang="en-US" altLang="zh-CN" sz="1000" kern="1200" dirty="0" smtClean="0">
              <a:latin typeface="微软雅黑" pitchFamily="34" charset="-122"/>
              <a:ea typeface="微软雅黑" pitchFamily="34" charset="-122"/>
            </a:rPr>
            <a:t>ICT</a:t>
          </a:r>
          <a:r>
            <a:rPr lang="zh-CN" altLang="en-US" sz="1000" kern="1200" baseline="0" dirty="0" smtClean="0">
              <a:latin typeface="微软雅黑" pitchFamily="34" charset="-122"/>
              <a:ea typeface="微软雅黑" pitchFamily="34" charset="-122"/>
            </a:rPr>
            <a:t>国际标准</a:t>
          </a:r>
          <a:endParaRPr lang="zh-CN" altLang="en-US" sz="1000" kern="1200" baseline="0" dirty="0">
            <a:latin typeface="微软雅黑" pitchFamily="34" charset="-122"/>
            <a:ea typeface="微软雅黑" pitchFamily="34" charset="-122"/>
          </a:endParaRPr>
        </a:p>
      </dsp:txBody>
      <dsp:txXfrm>
        <a:off x="3258338" y="1583054"/>
        <a:ext cx="722323" cy="722323"/>
      </dsp:txXfrm>
    </dsp:sp>
    <dsp:sp modelId="{8260A63D-6AA0-46C6-A18E-952DCC774CD4}">
      <dsp:nvSpPr>
        <dsp:cNvPr id="0" name=""/>
        <dsp:cNvSpPr/>
      </dsp:nvSpPr>
      <dsp:spPr>
        <a:xfrm rot="16200000">
          <a:off x="3511006" y="1061234"/>
          <a:ext cx="216986" cy="347316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800" kern="1200">
            <a:latin typeface="微软雅黑" pitchFamily="34" charset="-122"/>
            <a:ea typeface="微软雅黑" pitchFamily="34" charset="-122"/>
          </a:endParaRPr>
        </a:p>
      </dsp:txBody>
      <dsp:txXfrm>
        <a:off x="3543554" y="1163245"/>
        <a:ext cx="151890" cy="208390"/>
      </dsp:txXfrm>
    </dsp:sp>
    <dsp:sp modelId="{BD9C6A14-649F-4B81-8EC5-8218226BDA8F}">
      <dsp:nvSpPr>
        <dsp:cNvPr id="0" name=""/>
        <dsp:cNvSpPr/>
      </dsp:nvSpPr>
      <dsp:spPr>
        <a:xfrm>
          <a:off x="3108740" y="2528"/>
          <a:ext cx="1021519" cy="10215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smtClean="0">
              <a:latin typeface="微软雅黑" pitchFamily="34" charset="-122"/>
              <a:ea typeface="微软雅黑" pitchFamily="34" charset="-122"/>
            </a:rPr>
            <a:t>应用</a:t>
          </a:r>
          <a:r>
            <a:rPr lang="en-US" altLang="zh-CN" sz="900" kern="1200" smtClean="0">
              <a:latin typeface="微软雅黑" pitchFamily="34" charset="-122"/>
              <a:ea typeface="微软雅黑" pitchFamily="34" charset="-122"/>
            </a:rPr>
            <a:t>Excel</a:t>
          </a:r>
          <a:r>
            <a:rPr lang="zh-CN" altLang="en-US" sz="900" kern="1200" smtClean="0">
              <a:latin typeface="微软雅黑" pitchFamily="34" charset="-122"/>
              <a:ea typeface="微软雅黑" pitchFamily="34" charset="-122"/>
            </a:rPr>
            <a:t>进行数据分析</a:t>
          </a:r>
          <a:endParaRPr lang="zh-CN" altLang="en-US" sz="900" kern="1200">
            <a:latin typeface="微软雅黑" pitchFamily="34" charset="-122"/>
            <a:ea typeface="微软雅黑" pitchFamily="34" charset="-122"/>
          </a:endParaRPr>
        </a:p>
      </dsp:txBody>
      <dsp:txXfrm>
        <a:off x="3258338" y="152126"/>
        <a:ext cx="722323" cy="722323"/>
      </dsp:txXfrm>
    </dsp:sp>
    <dsp:sp modelId="{09AD7ED5-EBBA-4F25-85CB-E32AC9E9982F}">
      <dsp:nvSpPr>
        <dsp:cNvPr id="0" name=""/>
        <dsp:cNvSpPr/>
      </dsp:nvSpPr>
      <dsp:spPr>
        <a:xfrm>
          <a:off x="4220329" y="1770557"/>
          <a:ext cx="216986" cy="347316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800" kern="1200">
            <a:latin typeface="微软雅黑" pitchFamily="34" charset="-122"/>
            <a:ea typeface="微软雅黑" pitchFamily="34" charset="-122"/>
          </a:endParaRPr>
        </a:p>
      </dsp:txBody>
      <dsp:txXfrm>
        <a:off x="4220329" y="1840020"/>
        <a:ext cx="151890" cy="208390"/>
      </dsp:txXfrm>
    </dsp:sp>
    <dsp:sp modelId="{F60DBB3A-1711-427D-8F3D-E7F2E8C299F1}">
      <dsp:nvSpPr>
        <dsp:cNvPr id="0" name=""/>
        <dsp:cNvSpPr/>
      </dsp:nvSpPr>
      <dsp:spPr>
        <a:xfrm>
          <a:off x="4539668" y="1433456"/>
          <a:ext cx="1021519" cy="10215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smtClean="0">
              <a:latin typeface="微软雅黑" pitchFamily="34" charset="-122"/>
              <a:ea typeface="微软雅黑" pitchFamily="34" charset="-122"/>
            </a:rPr>
            <a:t>应用</a:t>
          </a:r>
          <a:r>
            <a:rPr lang="en-US" altLang="zh-CN" sz="900" kern="1200" smtClean="0">
              <a:latin typeface="微软雅黑" pitchFamily="34" charset="-122"/>
              <a:ea typeface="微软雅黑" pitchFamily="34" charset="-122"/>
            </a:rPr>
            <a:t>PowerPoint</a:t>
          </a:r>
          <a:r>
            <a:rPr lang="zh-CN" altLang="en-US" sz="900" kern="1200" smtClean="0">
              <a:latin typeface="微软雅黑" pitchFamily="34" charset="-122"/>
              <a:ea typeface="微软雅黑" pitchFamily="34" charset="-122"/>
            </a:rPr>
            <a:t>展示信息</a:t>
          </a:r>
          <a:endParaRPr lang="zh-CN" altLang="en-US" sz="900" kern="1200">
            <a:latin typeface="微软雅黑" pitchFamily="34" charset="-122"/>
            <a:ea typeface="微软雅黑" pitchFamily="34" charset="-122"/>
          </a:endParaRPr>
        </a:p>
      </dsp:txBody>
      <dsp:txXfrm>
        <a:off x="4689266" y="1583054"/>
        <a:ext cx="722323" cy="722323"/>
      </dsp:txXfrm>
    </dsp:sp>
    <dsp:sp modelId="{3F988941-8846-4D35-A9D6-15AF1EEC9CF6}">
      <dsp:nvSpPr>
        <dsp:cNvPr id="0" name=""/>
        <dsp:cNvSpPr/>
      </dsp:nvSpPr>
      <dsp:spPr>
        <a:xfrm rot="5400000">
          <a:off x="3511006" y="2479880"/>
          <a:ext cx="216986" cy="347316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800" kern="1200">
            <a:latin typeface="微软雅黑" pitchFamily="34" charset="-122"/>
            <a:ea typeface="微软雅黑" pitchFamily="34" charset="-122"/>
          </a:endParaRPr>
        </a:p>
      </dsp:txBody>
      <dsp:txXfrm>
        <a:off x="3543554" y="2516795"/>
        <a:ext cx="151890" cy="208390"/>
      </dsp:txXfrm>
    </dsp:sp>
    <dsp:sp modelId="{CFAADD13-B77D-4A75-AD1D-1BD637953C1C}">
      <dsp:nvSpPr>
        <dsp:cNvPr id="0" name=""/>
        <dsp:cNvSpPr/>
      </dsp:nvSpPr>
      <dsp:spPr>
        <a:xfrm>
          <a:off x="3108740" y="2864384"/>
          <a:ext cx="1021519" cy="10215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smtClean="0">
              <a:latin typeface="微软雅黑" pitchFamily="34" charset="-122"/>
              <a:ea typeface="微软雅黑" pitchFamily="34" charset="-122"/>
            </a:rPr>
            <a:t>应用</a:t>
          </a:r>
          <a:r>
            <a:rPr lang="en-US" altLang="zh-CN" sz="900" kern="1200" smtClean="0">
              <a:latin typeface="微软雅黑" pitchFamily="34" charset="-122"/>
              <a:ea typeface="微软雅黑" pitchFamily="34" charset="-122"/>
            </a:rPr>
            <a:t>Access</a:t>
          </a:r>
          <a:r>
            <a:rPr lang="zh-CN" altLang="en-US" sz="900" kern="1200" smtClean="0">
              <a:latin typeface="微软雅黑" pitchFamily="34" charset="-122"/>
              <a:ea typeface="微软雅黑" pitchFamily="34" charset="-122"/>
            </a:rPr>
            <a:t>管理数据</a:t>
          </a:r>
          <a:endParaRPr lang="zh-CN" altLang="en-US" sz="900" kern="1200">
            <a:latin typeface="微软雅黑" pitchFamily="34" charset="-122"/>
            <a:ea typeface="微软雅黑" pitchFamily="34" charset="-122"/>
          </a:endParaRPr>
        </a:p>
      </dsp:txBody>
      <dsp:txXfrm>
        <a:off x="3258338" y="3013982"/>
        <a:ext cx="722323" cy="722323"/>
      </dsp:txXfrm>
    </dsp:sp>
    <dsp:sp modelId="{A8E10057-2A44-401F-ABED-50F726C8AAD2}">
      <dsp:nvSpPr>
        <dsp:cNvPr id="0" name=""/>
        <dsp:cNvSpPr/>
      </dsp:nvSpPr>
      <dsp:spPr>
        <a:xfrm rot="10800000">
          <a:off x="2801683" y="1770557"/>
          <a:ext cx="216986" cy="347316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800" kern="1200">
            <a:latin typeface="微软雅黑" pitchFamily="34" charset="-122"/>
            <a:ea typeface="微软雅黑" pitchFamily="34" charset="-122"/>
          </a:endParaRPr>
        </a:p>
      </dsp:txBody>
      <dsp:txXfrm rot="10800000">
        <a:off x="2866779" y="1840020"/>
        <a:ext cx="151890" cy="208390"/>
      </dsp:txXfrm>
    </dsp:sp>
    <dsp:sp modelId="{94CDF401-9DE6-4B43-A2F5-3C98D403D56B}">
      <dsp:nvSpPr>
        <dsp:cNvPr id="0" name=""/>
        <dsp:cNvSpPr/>
      </dsp:nvSpPr>
      <dsp:spPr>
        <a:xfrm>
          <a:off x="1677812" y="1433456"/>
          <a:ext cx="1021519" cy="10215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smtClean="0">
              <a:latin typeface="微软雅黑" pitchFamily="34" charset="-122"/>
              <a:ea typeface="微软雅黑" pitchFamily="34" charset="-122"/>
            </a:rPr>
            <a:t>应用</a:t>
          </a:r>
          <a:r>
            <a:rPr lang="en-US" altLang="zh-CN" sz="900" kern="1200" smtClean="0">
              <a:latin typeface="微软雅黑" pitchFamily="34" charset="-122"/>
              <a:ea typeface="微软雅黑" pitchFamily="34" charset="-122"/>
            </a:rPr>
            <a:t>Photoshop</a:t>
          </a:r>
          <a:r>
            <a:rPr lang="zh-CN" altLang="en-US" sz="900" kern="1200" smtClean="0">
              <a:latin typeface="微软雅黑" pitchFamily="34" charset="-122"/>
              <a:ea typeface="微软雅黑" pitchFamily="34" charset="-122"/>
            </a:rPr>
            <a:t>处理图像</a:t>
          </a:r>
          <a:endParaRPr lang="zh-CN" altLang="en-US" sz="900" kern="1200">
            <a:latin typeface="微软雅黑" pitchFamily="34" charset="-122"/>
            <a:ea typeface="微软雅黑" pitchFamily="34" charset="-122"/>
          </a:endParaRPr>
        </a:p>
      </dsp:txBody>
      <dsp:txXfrm>
        <a:off x="1827410" y="1583054"/>
        <a:ext cx="722323" cy="7223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flipH="1">
            <a:off x="2667000" y="0"/>
            <a:ext cx="6477000" cy="51435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rot="16200000">
            <a:off x="95250" y="2571750"/>
            <a:ext cx="51435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ctrTitle"/>
          </p:nvPr>
        </p:nvSpPr>
        <p:spPr>
          <a:xfrm>
            <a:off x="3366868" y="400050"/>
            <a:ext cx="5105400" cy="2151126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5" name="副标题 24"/>
          <p:cNvSpPr>
            <a:spLocks noGrp="1"/>
          </p:cNvSpPr>
          <p:nvPr>
            <p:ph type="subTitle" idx="1"/>
          </p:nvPr>
        </p:nvSpPr>
        <p:spPr>
          <a:xfrm>
            <a:off x="3354442" y="2654898"/>
            <a:ext cx="5114778" cy="825936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  <a:latin typeface="+mj-ea"/>
                <a:ea typeface="+mj-ea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1" name="日期占位符 30"/>
          <p:cNvSpPr>
            <a:spLocks noGrp="1"/>
          </p:cNvSpPr>
          <p:nvPr>
            <p:ph type="dt" sz="half" idx="10"/>
          </p:nvPr>
        </p:nvSpPr>
        <p:spPr>
          <a:xfrm>
            <a:off x="5871224" y="4918459"/>
            <a:ext cx="2002464" cy="170177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8B0B06E-9F17-4899-9033-0E30B646FD2A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11"/>
          </p:nvPr>
        </p:nvSpPr>
        <p:spPr>
          <a:xfrm>
            <a:off x="2819400" y="4918460"/>
            <a:ext cx="2927722" cy="17145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7880884" y="4917186"/>
            <a:ext cx="588336" cy="17145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3A20D79-D556-41EF-A7E8-79A14563D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0B06E-9F17-4899-9033-0E30B646FD2A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20D79-D556-41EF-A7E8-79A14563D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53200" y="206217"/>
            <a:ext cx="1524000" cy="4388644"/>
          </a:xfrm>
        </p:spPr>
        <p:txBody>
          <a:bodyPr vert="eaVert"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2"/>
            <a:ext cx="6019800" cy="43886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42816" y="4918459"/>
            <a:ext cx="2002464" cy="170177"/>
          </a:xfrm>
        </p:spPr>
        <p:txBody>
          <a:bodyPr/>
          <a:lstStyle/>
          <a:p>
            <a:fld id="{28B0B06E-9F17-4899-9033-0E30B646FD2A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57200" y="4917186"/>
            <a:ext cx="3657600" cy="1714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254496" y="4914900"/>
            <a:ext cx="588336" cy="1714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3A20D79-D556-41EF-A7E8-79A14563D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  <a:lvl2pPr>
              <a:defRPr>
                <a:latin typeface="+mj-ea"/>
                <a:ea typeface="+mj-ea"/>
              </a:defRPr>
            </a:lvl2pPr>
            <a:lvl3pPr>
              <a:defRPr>
                <a:latin typeface="+mj-ea"/>
                <a:ea typeface="+mj-ea"/>
              </a:defRPr>
            </a:lvl3pPr>
            <a:lvl4pPr>
              <a:defRPr>
                <a:latin typeface="+mj-ea"/>
                <a:ea typeface="+mj-ea"/>
              </a:defRPr>
            </a:lvl4pPr>
            <a:lvl5pPr>
              <a:defRPr>
                <a:latin typeface="+mj-ea"/>
                <a:ea typeface="+mj-ea"/>
              </a:defRPr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0B06E-9F17-4899-9033-0E30B646FD2A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20D79-D556-41EF-A7E8-79A14563D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2116378"/>
            <a:ext cx="6255488" cy="1021556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6800" y="1428751"/>
            <a:ext cx="6255488" cy="55763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724238" y="4917607"/>
            <a:ext cx="2002464" cy="170177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8B0B06E-9F17-4899-9033-0E30B646FD2A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735358" y="4917608"/>
            <a:ext cx="2895600" cy="17145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733952" y="4916334"/>
            <a:ext cx="588336" cy="171450"/>
          </a:xfrm>
        </p:spPr>
        <p:txBody>
          <a:bodyPr/>
          <a:lstStyle/>
          <a:p>
            <a:fld id="{F3A20D79-D556-41EF-A7E8-79A14563D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40030"/>
            <a:ext cx="7242048" cy="85725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3520440" cy="3394472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178808" y="1200151"/>
            <a:ext cx="3520440" cy="3394472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0B06E-9F17-4899-9033-0E30B646FD2A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20D79-D556-41EF-A7E8-79A14563D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40030"/>
            <a:ext cx="7242048" cy="85725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4400550"/>
            <a:ext cx="3520440" cy="3429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178808" y="4400550"/>
            <a:ext cx="3520440" cy="3429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283880"/>
            <a:ext cx="3520440" cy="308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178808" y="1283880"/>
            <a:ext cx="3520440" cy="308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0B06E-9F17-4899-9033-0E30B646FD2A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20D79-D556-41EF-A7E8-79A14563D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40030"/>
            <a:ext cx="7242048" cy="85725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0B06E-9F17-4899-9033-0E30B646FD2A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20D79-D556-41EF-A7E8-79A14563D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8B0B06E-9F17-4899-9033-0E30B646FD2A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20D79-D556-41EF-A7E8-79A14563D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5897880" cy="88011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123062"/>
            <a:ext cx="5897880" cy="451884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239000" cy="327881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0B06E-9F17-4899-9033-0E30B646FD2A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20D79-D556-41EF-A7E8-79A14563D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rot="21240000">
            <a:off x="597969" y="753501"/>
            <a:ext cx="4319527" cy="323443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 rot="21420000">
            <a:off x="596707" y="749112"/>
            <a:ext cx="4319527" cy="323443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89098" y="857250"/>
            <a:ext cx="3429000" cy="154305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89098" y="2462726"/>
            <a:ext cx="3429000" cy="144018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0B06E-9F17-4899-9033-0E30B646FD2A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20D79-D556-41EF-A7E8-79A14563DAA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idx="1"/>
          </p:nvPr>
        </p:nvSpPr>
        <p:spPr>
          <a:xfrm>
            <a:off x="663682" y="780752"/>
            <a:ext cx="4206240" cy="315468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8153400" y="0"/>
            <a:ext cx="990600" cy="51435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标题占位符 2"/>
          <p:cNvSpPr>
            <a:spLocks noGrp="1"/>
          </p:cNvSpPr>
          <p:nvPr>
            <p:ph type="title"/>
          </p:nvPr>
        </p:nvSpPr>
        <p:spPr>
          <a:xfrm>
            <a:off x="457200" y="240030"/>
            <a:ext cx="7239000" cy="85725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1" name="文本占位符 30"/>
          <p:cNvSpPr>
            <a:spLocks noGrp="1"/>
          </p:cNvSpPr>
          <p:nvPr>
            <p:ph type="body" idx="1"/>
          </p:nvPr>
        </p:nvSpPr>
        <p:spPr>
          <a:xfrm>
            <a:off x="457200" y="1207062"/>
            <a:ext cx="7239000" cy="363474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7" name="日期占位符 26"/>
          <p:cNvSpPr>
            <a:spLocks noGrp="1"/>
          </p:cNvSpPr>
          <p:nvPr>
            <p:ph type="dt" sz="half" idx="2"/>
          </p:nvPr>
        </p:nvSpPr>
        <p:spPr>
          <a:xfrm>
            <a:off x="4245936" y="4918459"/>
            <a:ext cx="2002464" cy="170177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8B0B06E-9F17-4899-9033-0E30B646FD2A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57200" y="4918460"/>
            <a:ext cx="3657600" cy="17145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4"/>
          </p:nvPr>
        </p:nvSpPr>
        <p:spPr>
          <a:xfrm>
            <a:off x="6251448" y="4917186"/>
            <a:ext cx="588336" cy="17145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3A20D79-D556-41EF-A7E8-79A14563D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347864" y="339502"/>
            <a:ext cx="5105400" cy="2151126"/>
          </a:xfrm>
        </p:spPr>
        <p:txBody>
          <a:bodyPr/>
          <a:lstStyle/>
          <a:p>
            <a:pPr algn="ctr"/>
            <a:r>
              <a:rPr lang="en-US" altLang="zh-CN" sz="8800" smtClean="0"/>
              <a:t>1+X</a:t>
            </a:r>
            <a:endParaRPr lang="zh-CN" altLang="en-US" sz="88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mtClean="0"/>
              <a:t>大学计算机基础课程体系新方案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41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总结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所有学生入学后参加</a:t>
            </a:r>
            <a:r>
              <a:rPr lang="en-US" altLang="zh-CN" dirty="0" smtClean="0"/>
              <a:t>IC</a:t>
            </a:r>
            <a:r>
              <a:rPr lang="en-US" altLang="zh-CN" dirty="0"/>
              <a:t>T</a:t>
            </a:r>
            <a:r>
              <a:rPr lang="zh-CN" altLang="en-US" dirty="0" smtClean="0"/>
              <a:t>测试</a:t>
            </a:r>
            <a:endParaRPr lang="en-US" altLang="zh-CN" dirty="0" smtClean="0"/>
          </a:p>
          <a:p>
            <a:r>
              <a:rPr lang="zh-CN" altLang="en-US" dirty="0" smtClean="0"/>
              <a:t>如果未达到统一的国际标准，则须修习公共课程：“计算机</a:t>
            </a:r>
            <a:r>
              <a:rPr lang="zh-CN" altLang="en-US" dirty="0"/>
              <a:t>基础：</a:t>
            </a:r>
            <a:r>
              <a:rPr lang="zh-CN" altLang="en-US" dirty="0" smtClean="0"/>
              <a:t>基于</a:t>
            </a:r>
            <a:r>
              <a:rPr lang="en-US" altLang="zh-CN" smtClean="0"/>
              <a:t>ICT</a:t>
            </a:r>
            <a:r>
              <a:rPr lang="zh-CN" altLang="en-US" smtClean="0"/>
              <a:t>国际标准</a:t>
            </a:r>
            <a:r>
              <a:rPr lang="zh-CN" altLang="en-US" dirty="0" smtClean="0"/>
              <a:t>”</a:t>
            </a:r>
            <a:endParaRPr lang="en-US" altLang="zh-CN" dirty="0" smtClean="0"/>
          </a:p>
          <a:p>
            <a:r>
              <a:rPr lang="zh-CN" altLang="en-US" dirty="0" smtClean="0"/>
              <a:t>如果达到选修选以下课程：</a:t>
            </a:r>
            <a:endParaRPr lang="en-US" altLang="zh-CN" dirty="0" smtClean="0"/>
          </a:p>
          <a:p>
            <a:pPr lvl="1"/>
            <a:r>
              <a:rPr lang="zh-CN" altLang="en-US" dirty="0"/>
              <a:t>应用</a:t>
            </a:r>
            <a:r>
              <a:rPr lang="en-US" altLang="zh-CN" dirty="0"/>
              <a:t>Excel</a:t>
            </a:r>
            <a:r>
              <a:rPr lang="zh-CN" altLang="en-US" dirty="0"/>
              <a:t>进行</a:t>
            </a:r>
            <a:r>
              <a:rPr lang="zh-CN" altLang="en-US" dirty="0" smtClean="0"/>
              <a:t>数据分析</a:t>
            </a:r>
            <a:endParaRPr lang="en-US" altLang="zh-CN" dirty="0" smtClean="0"/>
          </a:p>
          <a:p>
            <a:pPr lvl="1"/>
            <a:r>
              <a:rPr lang="zh-CN" altLang="en-US" dirty="0"/>
              <a:t>应用</a:t>
            </a:r>
            <a:r>
              <a:rPr lang="en-US" altLang="zh-CN" dirty="0"/>
              <a:t>PowerPoint</a:t>
            </a:r>
            <a:r>
              <a:rPr lang="zh-CN" altLang="en-US" dirty="0"/>
              <a:t>展示</a:t>
            </a:r>
            <a:r>
              <a:rPr lang="zh-CN" altLang="en-US" dirty="0" smtClean="0"/>
              <a:t>信息</a:t>
            </a:r>
            <a:endParaRPr lang="en-US" altLang="zh-CN" dirty="0" smtClean="0"/>
          </a:p>
          <a:p>
            <a:pPr lvl="1"/>
            <a:r>
              <a:rPr lang="zh-CN" altLang="en-US" dirty="0"/>
              <a:t>应用</a:t>
            </a:r>
            <a:r>
              <a:rPr lang="en-US" altLang="zh-CN" dirty="0"/>
              <a:t>Access</a:t>
            </a:r>
            <a:r>
              <a:rPr lang="zh-CN" altLang="en-US" dirty="0"/>
              <a:t>管理</a:t>
            </a:r>
            <a:r>
              <a:rPr lang="zh-CN" altLang="en-US" dirty="0" smtClean="0"/>
              <a:t>数据</a:t>
            </a:r>
            <a:endParaRPr lang="en-US" altLang="zh-CN" dirty="0" smtClean="0"/>
          </a:p>
          <a:p>
            <a:pPr lvl="1"/>
            <a:r>
              <a:rPr lang="zh-CN" altLang="en-US" dirty="0"/>
              <a:t>应用</a:t>
            </a:r>
            <a:r>
              <a:rPr lang="en-US" altLang="zh-CN" dirty="0"/>
              <a:t>Photoshop</a:t>
            </a:r>
            <a:r>
              <a:rPr lang="zh-CN" altLang="en-US" dirty="0"/>
              <a:t>处理</a:t>
            </a:r>
            <a:r>
              <a:rPr lang="zh-CN" altLang="en-US" dirty="0" smtClean="0"/>
              <a:t>图像</a:t>
            </a:r>
            <a:endParaRPr lang="en-US" altLang="zh-CN" dirty="0"/>
          </a:p>
          <a:p>
            <a:r>
              <a:rPr lang="zh-CN" altLang="en-US" dirty="0" smtClean="0"/>
              <a:t>以上两类学生在修习完相应课程后，如果达到标准，获得计算机基础课程学分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303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大学生计算机核心应用能力现状分析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3471273"/>
              </p:ext>
            </p:extLst>
          </p:nvPr>
        </p:nvGraphicFramePr>
        <p:xfrm>
          <a:off x="395537" y="1491630"/>
          <a:ext cx="2520282" cy="2808312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4200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00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00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00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00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0207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类别</a:t>
                      </a:r>
                      <a:endParaRPr lang="zh-CN" altLang="en-US" sz="1100" b="1" i="0" u="none" strike="noStrike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数量</a:t>
                      </a:r>
                      <a:endParaRPr lang="zh-CN" altLang="en-US" sz="1100" b="1" i="0" u="none" strike="noStrike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总平均分</a:t>
                      </a:r>
                      <a:endParaRPr lang="zh-CN" altLang="en-US" sz="1100" b="1" i="0" u="none" strike="noStrike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最高平均分</a:t>
                      </a:r>
                      <a:endParaRPr lang="en-US" altLang="zh-CN" sz="1100" b="1" i="0" u="none" strike="noStrike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最低平均分</a:t>
                      </a:r>
                      <a:endParaRPr lang="en-US" altLang="zh-CN" sz="1100" b="1" i="0" u="none" strike="noStrike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标准差</a:t>
                      </a:r>
                      <a:endParaRPr lang="en-US" altLang="zh-CN" sz="1100" b="1" i="0" u="none" strike="noStrike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207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本科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36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64.5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86.5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48.2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9.4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207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高职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132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64.3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83.6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41.7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8.6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207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合计</a:t>
                      </a:r>
                      <a:endParaRPr lang="zh-CN" altLang="en-US" sz="1100" b="1" i="0" u="none" strike="noStrike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168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64.3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86.5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41.7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>
                          <a:effectLst/>
                        </a:rPr>
                        <a:t>8.7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1125188"/>
              </p:ext>
            </p:extLst>
          </p:nvPr>
        </p:nvGraphicFramePr>
        <p:xfrm>
          <a:off x="3275856" y="1491630"/>
          <a:ext cx="4536504" cy="280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3528" y="4515965"/>
            <a:ext cx="6336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mtClean="0">
                <a:latin typeface="微软雅黑" pitchFamily="34" charset="-122"/>
                <a:ea typeface="微软雅黑" pitchFamily="34" charset="-122"/>
              </a:rPr>
              <a:t>资料来源：</a:t>
            </a:r>
            <a:r>
              <a:rPr lang="en-US" altLang="zh-CN" sz="1400" smtClean="0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400" smtClean="0">
                <a:latin typeface="微软雅黑" pitchFamily="34" charset="-122"/>
                <a:ea typeface="微软雅黑" pitchFamily="34" charset="-122"/>
              </a:rPr>
              <a:t>年全国大学生计算机核心技能与信息素养大赛总决赛第一轮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843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大学生计算机核心</a:t>
            </a:r>
            <a:r>
              <a:rPr lang="zh-CN" altLang="en-US" smtClean="0"/>
              <a:t>应应用水准评估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本科和高职差别不明显</a:t>
            </a:r>
            <a:endParaRPr lang="en-US" altLang="zh-CN" smtClean="0"/>
          </a:p>
          <a:p>
            <a:r>
              <a:rPr lang="zh-CN" altLang="en-US" smtClean="0"/>
              <a:t>不同的学校差别显著</a:t>
            </a:r>
            <a:endParaRPr lang="en-US" altLang="zh-CN" smtClean="0"/>
          </a:p>
          <a:p>
            <a:r>
              <a:rPr lang="zh-CN" altLang="en-US" smtClean="0"/>
              <a:t>大部分学校学生具有一定计算机应用水准</a:t>
            </a:r>
            <a:endParaRPr lang="en-US" altLang="zh-CN" smtClean="0"/>
          </a:p>
          <a:p>
            <a:r>
              <a:rPr lang="zh-CN" altLang="en-US" smtClean="0"/>
              <a:t>计算机应用能力非常突出或者非常薄弱的学校只占很小比例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24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470"/>
            <a:ext cx="7239000" cy="857250"/>
          </a:xfrm>
        </p:spPr>
        <p:txBody>
          <a:bodyPr>
            <a:normAutofit/>
          </a:bodyPr>
          <a:lstStyle/>
          <a:p>
            <a:r>
              <a:rPr lang="zh-CN" altLang="en-US" smtClean="0"/>
              <a:t>大学计算机基础课程体系：</a:t>
            </a:r>
            <a:r>
              <a:rPr lang="en-US" altLang="zh-CN" smtClean="0"/>
              <a:t>1+X</a:t>
            </a:r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943792"/>
              </p:ext>
            </p:extLst>
          </p:nvPr>
        </p:nvGraphicFramePr>
        <p:xfrm>
          <a:off x="457200" y="1059582"/>
          <a:ext cx="7239000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7737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C034251-3772-4A5E-B2FC-B49D4F9C87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9C034251-3772-4A5E-B2FC-B49D4F9C87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260A63D-6AA0-46C6-A18E-952DCC774C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8260A63D-6AA0-46C6-A18E-952DCC774C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D9C6A14-649F-4B81-8EC5-8218226BDA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BD9C6A14-649F-4B81-8EC5-8218226BDA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9AD7ED5-EBBA-4F25-85CB-E32AC9E998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09AD7ED5-EBBA-4F25-85CB-E32AC9E998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60DBB3A-1711-427D-8F3D-E7F2E8C299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F60DBB3A-1711-427D-8F3D-E7F2E8C299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F988941-8846-4D35-A9D6-15AF1EEC9C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3F988941-8846-4D35-A9D6-15AF1EEC9C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FAADD13-B77D-4A75-AD1D-1BD637953C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CFAADD13-B77D-4A75-AD1D-1BD637953C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8E10057-2A44-401F-ABED-50F726C8AA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dgm id="{A8E10057-2A44-401F-ABED-50F726C8AA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4CDF401-9DE6-4B43-A2F5-3C98D403D5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94CDF401-9DE6-4B43-A2F5-3C98D403D5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计算机基础：基于</a:t>
            </a:r>
            <a:r>
              <a:rPr lang="en-US" altLang="zh-CN" dirty="0" err="1" smtClean="0"/>
              <a:t>ICt</a:t>
            </a:r>
            <a:r>
              <a:rPr lang="zh-CN" altLang="en-US" dirty="0" smtClean="0"/>
              <a:t>国际标准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计算机基础</a:t>
            </a:r>
            <a:endParaRPr lang="en-US" altLang="zh-CN" smtClean="0"/>
          </a:p>
          <a:p>
            <a:r>
              <a:rPr lang="zh-CN" altLang="en-US" smtClean="0"/>
              <a:t>常用软件</a:t>
            </a:r>
            <a:endParaRPr lang="en-US" altLang="zh-CN" smtClean="0"/>
          </a:p>
          <a:p>
            <a:r>
              <a:rPr lang="zh-CN" altLang="en-US" smtClean="0"/>
              <a:t>网络与安全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09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/>
              <a:t>应用</a:t>
            </a:r>
            <a:r>
              <a:rPr lang="en-US" altLang="zh-CN"/>
              <a:t>Excel</a:t>
            </a:r>
            <a:r>
              <a:rPr lang="zh-CN" altLang="en-US"/>
              <a:t>进行</a:t>
            </a:r>
            <a:r>
              <a:rPr lang="zh-CN" altLang="en-US" smtClean="0"/>
              <a:t>数据分析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函数的高级应用</a:t>
            </a:r>
            <a:endParaRPr lang="en-US" altLang="zh-CN" smtClean="0"/>
          </a:p>
          <a:p>
            <a:r>
              <a:rPr lang="zh-CN" altLang="en-US" smtClean="0"/>
              <a:t>数据分析</a:t>
            </a:r>
            <a:endParaRPr lang="en-US" altLang="zh-CN" smtClean="0"/>
          </a:p>
          <a:p>
            <a:r>
              <a:rPr lang="zh-CN" altLang="en-US" smtClean="0"/>
              <a:t>数据展示</a:t>
            </a:r>
            <a:endParaRPr lang="en-US" altLang="zh-CN" smtClean="0"/>
          </a:p>
          <a:p>
            <a:r>
              <a:rPr lang="zh-CN" altLang="en-US" smtClean="0"/>
              <a:t>数据的自动化处理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01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应用</a:t>
            </a:r>
            <a:r>
              <a:rPr lang="en-US" altLang="zh-CN"/>
              <a:t>PowerPoint</a:t>
            </a:r>
            <a:r>
              <a:rPr lang="zh-CN" altLang="en-US"/>
              <a:t>展示</a:t>
            </a:r>
            <a:r>
              <a:rPr lang="zh-CN" altLang="en-US" smtClean="0"/>
              <a:t>信息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构图设计</a:t>
            </a:r>
            <a:endParaRPr lang="en-US" altLang="zh-CN" smtClean="0"/>
          </a:p>
          <a:p>
            <a:r>
              <a:rPr lang="zh-CN" altLang="en-US" smtClean="0"/>
              <a:t>色彩设计</a:t>
            </a:r>
            <a:endParaRPr lang="en-US" altLang="zh-CN" smtClean="0"/>
          </a:p>
          <a:p>
            <a:r>
              <a:rPr lang="zh-CN" altLang="en-US" smtClean="0"/>
              <a:t>动画制作的技巧</a:t>
            </a:r>
            <a:endParaRPr lang="en-US" altLang="zh-CN" smtClean="0"/>
          </a:p>
          <a:p>
            <a:r>
              <a:rPr lang="zh-CN" altLang="en-US" smtClean="0"/>
              <a:t>展示与演讲的技巧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33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/>
              <a:t>应用</a:t>
            </a:r>
            <a:r>
              <a:rPr lang="en-US" altLang="zh-CN"/>
              <a:t>Access</a:t>
            </a:r>
            <a:r>
              <a:rPr lang="zh-CN" altLang="en-US"/>
              <a:t>管理</a:t>
            </a:r>
            <a:r>
              <a:rPr lang="zh-CN" altLang="en-US" smtClean="0"/>
              <a:t>数据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数据库的基本概念</a:t>
            </a:r>
            <a:endParaRPr lang="en-US" altLang="zh-CN" smtClean="0"/>
          </a:p>
          <a:p>
            <a:r>
              <a:rPr lang="zh-CN" altLang="en-US" smtClean="0"/>
              <a:t>建立数据</a:t>
            </a:r>
            <a:r>
              <a:rPr lang="en-US" altLang="zh-CN" smtClean="0"/>
              <a:t>-</a:t>
            </a:r>
            <a:r>
              <a:rPr lang="zh-CN" altLang="en-US" smtClean="0"/>
              <a:t>表</a:t>
            </a:r>
            <a:endParaRPr lang="en-US" altLang="zh-CN" smtClean="0"/>
          </a:p>
          <a:p>
            <a:r>
              <a:rPr lang="zh-CN" altLang="en-US" smtClean="0"/>
              <a:t>查找数据</a:t>
            </a:r>
            <a:r>
              <a:rPr lang="en-US" altLang="zh-CN" smtClean="0"/>
              <a:t>-</a:t>
            </a:r>
            <a:r>
              <a:rPr lang="zh-CN" altLang="en-US" smtClean="0"/>
              <a:t>查询</a:t>
            </a:r>
            <a:endParaRPr lang="en-US" altLang="zh-CN" smtClean="0"/>
          </a:p>
          <a:p>
            <a:r>
              <a:rPr lang="zh-CN" altLang="en-US" smtClean="0"/>
              <a:t>输出数据</a:t>
            </a:r>
            <a:r>
              <a:rPr lang="en-US" altLang="zh-CN" smtClean="0"/>
              <a:t>-</a:t>
            </a:r>
            <a:r>
              <a:rPr lang="zh-CN" altLang="en-US" smtClean="0"/>
              <a:t>报表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01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/>
              <a:t>应用</a:t>
            </a:r>
            <a:r>
              <a:rPr lang="en-US" altLang="zh-CN"/>
              <a:t>Photoshop</a:t>
            </a:r>
            <a:r>
              <a:rPr lang="zh-CN" altLang="en-US"/>
              <a:t>处理</a:t>
            </a:r>
            <a:r>
              <a:rPr lang="zh-CN" altLang="en-US" smtClean="0"/>
              <a:t>图像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图像处理的基础知识</a:t>
            </a:r>
            <a:endParaRPr lang="en-US" altLang="zh-CN" smtClean="0"/>
          </a:p>
          <a:p>
            <a:r>
              <a:rPr lang="zh-CN" altLang="en-US" smtClean="0"/>
              <a:t>绘制和编辑图像</a:t>
            </a:r>
            <a:endParaRPr lang="en-US" altLang="zh-CN" smtClean="0"/>
          </a:p>
          <a:p>
            <a:r>
              <a:rPr lang="zh-CN" altLang="en-US" smtClean="0"/>
              <a:t>图像的色彩和色调</a:t>
            </a:r>
            <a:endParaRPr lang="en-US" altLang="zh-CN" smtClean="0"/>
          </a:p>
          <a:p>
            <a:r>
              <a:rPr lang="zh-CN" altLang="en-US"/>
              <a:t>图</a:t>
            </a:r>
            <a:r>
              <a:rPr lang="zh-CN" altLang="en-US" smtClean="0"/>
              <a:t>层的应用</a:t>
            </a:r>
            <a:endParaRPr lang="en-US" altLang="zh-CN" smtClean="0"/>
          </a:p>
          <a:p>
            <a:r>
              <a:rPr lang="zh-CN" altLang="en-US" smtClean="0"/>
              <a:t>使用滤镜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华丽">
  <a:themeElements>
    <a:clrScheme name="基本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华丽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华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64</TotalTime>
  <Words>297</Words>
  <Application>Microsoft Office PowerPoint</Application>
  <PresentationFormat>全屏显示(16:9)</PresentationFormat>
  <Paragraphs>74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黑体</vt:lpstr>
      <vt:lpstr>华文新魏</vt:lpstr>
      <vt:lpstr>宋体</vt:lpstr>
      <vt:lpstr>微软雅黑</vt:lpstr>
      <vt:lpstr>Trebuchet MS</vt:lpstr>
      <vt:lpstr>Wingdings</vt:lpstr>
      <vt:lpstr>Wingdings 2</vt:lpstr>
      <vt:lpstr>华丽</vt:lpstr>
      <vt:lpstr>1+X</vt:lpstr>
      <vt:lpstr>大学生计算机核心应用能力现状分析</vt:lpstr>
      <vt:lpstr>大学生计算机核心应应用水准评估</vt:lpstr>
      <vt:lpstr>大学计算机基础课程体系：1+X</vt:lpstr>
      <vt:lpstr>计算机基础：基于ICt国际标准</vt:lpstr>
      <vt:lpstr>应用Excel进行数据分析</vt:lpstr>
      <vt:lpstr>应用PowerPoint展示信息</vt:lpstr>
      <vt:lpstr>应用Access管理数据</vt:lpstr>
      <vt:lpstr>应用Photoshop处理图像</vt:lpstr>
      <vt:lpstr>总结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1+X</dc:title>
  <dc:creator>HE Liang</dc:creator>
  <cp:lastModifiedBy>essen</cp:lastModifiedBy>
  <cp:revision>8</cp:revision>
  <dcterms:created xsi:type="dcterms:W3CDTF">2013-12-13T10:47:00Z</dcterms:created>
  <dcterms:modified xsi:type="dcterms:W3CDTF">2019-03-10T01:29:17Z</dcterms:modified>
</cp:coreProperties>
</file>