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72" y="-11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1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圣方济各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生平与艺术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976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圣</a:t>
            </a:r>
            <a:r>
              <a:rPr lang="zh-CN" altLang="en-US" dirty="0"/>
              <a:t>方济</a:t>
            </a:r>
            <a:r>
              <a:rPr lang="zh-CN" altLang="en-US" dirty="0" smtClean="0"/>
              <a:t>各和平祷辞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使我作你和平之子，在憎恨之处播下你的爱；</a:t>
            </a:r>
          </a:p>
          <a:p>
            <a:r>
              <a:rPr lang="zh-CN" altLang="en-US" dirty="0"/>
              <a:t>在伤痕之处播下你宽恕；在怀疑之处播下信心。</a:t>
            </a:r>
          </a:p>
          <a:p>
            <a:endParaRPr lang="zh-CN" altLang="en-US" dirty="0"/>
          </a:p>
          <a:p>
            <a:r>
              <a:rPr lang="zh-CN" altLang="en-US" dirty="0"/>
              <a:t>使我作你和平之子，在绝望之处播下你盼望；</a:t>
            </a:r>
          </a:p>
          <a:p>
            <a:r>
              <a:rPr lang="zh-CN" altLang="en-US" dirty="0"/>
              <a:t>在幽暗之处播下你光明；在忧愁之处播下欢愉。</a:t>
            </a:r>
          </a:p>
          <a:p>
            <a:endParaRPr lang="zh-CN" altLang="en-US" dirty="0"/>
          </a:p>
          <a:p>
            <a:r>
              <a:rPr lang="zh-CN" altLang="en-US" dirty="0"/>
              <a:t>使我作你和平之子，在赦免时我们便蒙赦免；</a:t>
            </a:r>
          </a:p>
          <a:p>
            <a:r>
              <a:rPr lang="zh-CN" altLang="en-US" dirty="0"/>
              <a:t>在舍去时我们便有所得；迎接死亡时我们便进入永生。</a:t>
            </a:r>
          </a:p>
          <a:p>
            <a:endParaRPr lang="zh-CN" altLang="en-US" dirty="0"/>
          </a:p>
          <a:p>
            <a:r>
              <a:rPr lang="zh-CN" altLang="en-US" dirty="0"/>
              <a:t>主啊使我少为自己求，少求受安慰，但求安慰人；</a:t>
            </a:r>
          </a:p>
          <a:p>
            <a:r>
              <a:rPr lang="zh-CN" altLang="en-US" dirty="0"/>
              <a:t>少求被了解，但求了解人；少求爱，但求全心付出爱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247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内容概要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历史上的圣方济各</a:t>
            </a:r>
            <a:endParaRPr lang="en-US" altLang="zh-CN" dirty="0" smtClean="0"/>
          </a:p>
          <a:p>
            <a:r>
              <a:rPr lang="zh-CN" altLang="en-US" dirty="0"/>
              <a:t>圣方济</a:t>
            </a:r>
            <a:r>
              <a:rPr lang="zh-CN" altLang="en-US" dirty="0" smtClean="0"/>
              <a:t>各与艺术</a:t>
            </a:r>
            <a:endParaRPr lang="en-US" altLang="zh-CN" dirty="0" smtClean="0"/>
          </a:p>
          <a:p>
            <a:r>
              <a:rPr lang="zh-CN" altLang="en-US" dirty="0"/>
              <a:t>圣方济</a:t>
            </a:r>
            <a:r>
              <a:rPr lang="zh-CN" altLang="en-US" dirty="0" smtClean="0"/>
              <a:t>各和平祷辞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07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历史上的圣方济各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中文名	圣</a:t>
            </a:r>
            <a:r>
              <a:rPr lang="en-US" altLang="zh-CN" dirty="0"/>
              <a:t>•</a:t>
            </a:r>
            <a:r>
              <a:rPr lang="zh-CN" altLang="en-US" dirty="0"/>
              <a:t>方济各</a:t>
            </a:r>
            <a:r>
              <a:rPr lang="en-US" altLang="zh-CN" dirty="0"/>
              <a:t>•</a:t>
            </a:r>
            <a:r>
              <a:rPr lang="zh-CN" altLang="en-US" dirty="0"/>
              <a:t>迪</a:t>
            </a:r>
            <a:r>
              <a:rPr lang="en-US" altLang="zh-CN" dirty="0"/>
              <a:t>•</a:t>
            </a:r>
            <a:r>
              <a:rPr lang="zh-CN" altLang="en-US" dirty="0"/>
              <a:t>阿西西 </a:t>
            </a:r>
          </a:p>
          <a:p>
            <a:r>
              <a:rPr lang="zh-CN" altLang="en-US" dirty="0"/>
              <a:t>外文名	</a:t>
            </a:r>
            <a:r>
              <a:rPr lang="en-US" altLang="zh-CN" dirty="0"/>
              <a:t>San Francesco di Assisi </a:t>
            </a:r>
          </a:p>
          <a:p>
            <a:r>
              <a:rPr lang="zh-CN" altLang="en-US" dirty="0"/>
              <a:t>国籍	意大利</a:t>
            </a:r>
          </a:p>
          <a:p>
            <a:r>
              <a:rPr lang="zh-CN" altLang="en-US" dirty="0"/>
              <a:t>出生地	亚西西</a:t>
            </a:r>
          </a:p>
          <a:p>
            <a:r>
              <a:rPr lang="zh-CN" altLang="en-US" dirty="0"/>
              <a:t>出生日期	公元</a:t>
            </a:r>
            <a:r>
              <a:rPr lang="en-US" altLang="zh-CN" dirty="0"/>
              <a:t>1182</a:t>
            </a:r>
            <a:r>
              <a:rPr lang="zh-CN" altLang="en-US" dirty="0"/>
              <a:t>年 </a:t>
            </a:r>
          </a:p>
          <a:p>
            <a:r>
              <a:rPr lang="zh-CN" altLang="en-US" dirty="0"/>
              <a:t>逝世日期	公元</a:t>
            </a:r>
            <a:r>
              <a:rPr lang="en-US" altLang="zh-CN" dirty="0"/>
              <a:t>1226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 </a:t>
            </a:r>
          </a:p>
          <a:p>
            <a:r>
              <a:rPr lang="zh-CN" altLang="en-US" dirty="0"/>
              <a:t>信仰	天主教 </a:t>
            </a:r>
          </a:p>
          <a:p>
            <a:r>
              <a:rPr lang="zh-CN" altLang="en-US" dirty="0"/>
              <a:t>主要成就	方济各会和方济女修会的创始人 </a:t>
            </a:r>
          </a:p>
        </p:txBody>
      </p:sp>
    </p:spTree>
    <p:extLst>
      <p:ext uri="{BB962C8B-B14F-4D97-AF65-F5344CB8AC3E}">
        <p14:creationId xmlns:p14="http://schemas.microsoft.com/office/powerpoint/2010/main" val="274617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圣方济各的生平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圣方济各（</a:t>
            </a:r>
            <a:r>
              <a:rPr lang="en-US" altLang="zh-CN" dirty="0"/>
              <a:t>San Francesco di Assisi</a:t>
            </a:r>
            <a:r>
              <a:rPr lang="zh-CN" altLang="en-US" dirty="0"/>
              <a:t>，</a:t>
            </a:r>
            <a:r>
              <a:rPr lang="en-US" altLang="zh-CN" dirty="0"/>
              <a:t>1182—1226</a:t>
            </a:r>
            <a:r>
              <a:rPr lang="zh-CN" altLang="en-US" dirty="0"/>
              <a:t>，又称亚西西的圣方济各或圣法兰西斯）天主教方济各会和方济女修会的创始人。方济会又称</a:t>
            </a:r>
            <a:r>
              <a:rPr lang="en-US" altLang="zh-CN" dirty="0"/>
              <a:t>"</a:t>
            </a:r>
            <a:r>
              <a:rPr lang="zh-CN" altLang="en-US" dirty="0"/>
              <a:t>小兄弟会</a:t>
            </a:r>
            <a:r>
              <a:rPr lang="en-US" altLang="zh-CN" dirty="0"/>
              <a:t>"</a:t>
            </a:r>
            <a:r>
              <a:rPr lang="zh-CN" altLang="en-US" dirty="0"/>
              <a:t>。他是动物、商人、天主教教会运动以及自然环境的守护圣人。传说因着天主的圣意安排，在圣弥额尔总领天神的四十天斋期前，天主显现异相，在他身上印下了耶稣受难时所承受的五伤（即双手双脚与左胁）用以感化罪人的硬心，使之痛改前愆而得救恩。圣方济各的圣痕也是至今为止罗马教廷唯一官方承认的圣痕。</a:t>
            </a:r>
          </a:p>
        </p:txBody>
      </p:sp>
    </p:spTree>
    <p:extLst>
      <p:ext uri="{BB962C8B-B14F-4D97-AF65-F5344CB8AC3E}">
        <p14:creationId xmlns:p14="http://schemas.microsoft.com/office/powerpoint/2010/main" val="21603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童年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方济各</a:t>
            </a:r>
            <a:r>
              <a:rPr lang="zh-CN" altLang="en-US" dirty="0" smtClean="0"/>
              <a:t>生于</a:t>
            </a:r>
            <a:r>
              <a:rPr lang="zh-CN" altLang="en-US" dirty="0"/>
              <a:t>意大利古城亚西西富裕之家，年少时过着欢愉优悠的花花公子生活。他是当地青年贵族的领袖，时常发起玩乐，狂欢饮宴。敏锐的法兰西斯后来染上疾病，又参军不遂，再加上其也原因，于是开始了一连串很长而且激烈的心灵挣扎。</a:t>
            </a:r>
          </a:p>
        </p:txBody>
      </p:sp>
    </p:spTree>
    <p:extLst>
      <p:ext uri="{BB962C8B-B14F-4D97-AF65-F5344CB8AC3E}">
        <p14:creationId xmlns:p14="http://schemas.microsoft.com/office/powerpoint/2010/main" val="260261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蒙召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他</a:t>
            </a:r>
            <a:r>
              <a:rPr lang="zh-CN" altLang="en-US" dirty="0" smtClean="0"/>
              <a:t>父亲不满方济各的行为，</a:t>
            </a:r>
            <a:r>
              <a:rPr lang="zh-CN" altLang="en-US" dirty="0"/>
              <a:t>把他带到主教面前，废去了他的继承权</a:t>
            </a:r>
            <a:r>
              <a:rPr lang="zh-CN" altLang="en-US" dirty="0" smtClean="0"/>
              <a:t>。</a:t>
            </a:r>
            <a:r>
              <a:rPr lang="zh-CN" altLang="en-US" dirty="0"/>
              <a:t>方济各</a:t>
            </a:r>
            <a:r>
              <a:rPr lang="zh-CN" altLang="en-US" dirty="0" smtClean="0"/>
              <a:t>就</a:t>
            </a:r>
            <a:r>
              <a:rPr lang="zh-CN" altLang="en-US" dirty="0"/>
              <a:t>脱下所有衣服，赤身离开，决心顺从主的呼召，过使徒式的贫穷生活。很多人看见他在迫害中仍然喜乐，听见他自称与「贫穷」女士结合，大受感动，成群结队地跟随年青的他。</a:t>
            </a:r>
          </a:p>
        </p:txBody>
      </p:sp>
    </p:spTree>
    <p:extLst>
      <p:ext uri="{BB962C8B-B14F-4D97-AF65-F5344CB8AC3E}">
        <p14:creationId xmlns:p14="http://schemas.microsoft.com/office/powerpoint/2010/main" val="96904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圣</a:t>
            </a:r>
            <a:r>
              <a:rPr lang="zh-CN" altLang="en-US" dirty="0"/>
              <a:t>方济</a:t>
            </a:r>
            <a:r>
              <a:rPr lang="zh-CN" altLang="en-US" dirty="0" smtClean="0"/>
              <a:t>各与动物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圣方济各长期生活在阿西西岛上的森林中，热爱动物并和动物们建立了“兄弟姐妹”般的关系。他要求村民们在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4</a:t>
            </a:r>
            <a:r>
              <a:rPr lang="zh-CN" altLang="en-US" dirty="0"/>
              <a:t>日这天“向献爱心给人类的动物们致谢”。弗朗西斯为人类与动物建立正常文明的关系做出了榜样。后人为了纪念他，就把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4</a:t>
            </a:r>
            <a:r>
              <a:rPr lang="zh-CN" altLang="en-US" dirty="0"/>
              <a:t>日定为“世界动物日”，并自</a:t>
            </a:r>
            <a:r>
              <a:rPr lang="en-US" altLang="zh-CN" dirty="0"/>
              <a:t>20</a:t>
            </a:r>
            <a:r>
              <a:rPr lang="zh-CN" altLang="en-US" dirty="0"/>
              <a:t>世纪</a:t>
            </a:r>
            <a:r>
              <a:rPr lang="en-US" altLang="zh-CN" dirty="0"/>
              <a:t>20</a:t>
            </a:r>
            <a:r>
              <a:rPr lang="zh-CN" altLang="en-US" dirty="0"/>
              <a:t>年代开始，每年的这一天，在世界各地举办各种形式的纪念活动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4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有关圣方济各的建筑与雕像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1772816"/>
            <a:ext cx="2807435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11708"/>
            <a:ext cx="3097528" cy="2066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771125"/>
            <a:ext cx="2622722" cy="17477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4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有关圣方济各</a:t>
            </a:r>
            <a:r>
              <a:rPr lang="zh-CN" altLang="en-US" dirty="0" smtClean="0"/>
              <a:t>的绘画</a:t>
            </a:r>
            <a:endParaRPr lang="zh-CN" altLang="en-US" dirty="0"/>
          </a:p>
        </p:txBody>
      </p:sp>
      <p:pic>
        <p:nvPicPr>
          <p:cNvPr id="14" name="图片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28" y="1366441"/>
            <a:ext cx="4189000" cy="3600000"/>
          </a:xfrm>
          <a:prstGeom prst="rect">
            <a:avLst/>
          </a:prstGeom>
        </p:spPr>
      </p:pic>
      <p:pic>
        <p:nvPicPr>
          <p:cNvPr id="15" name="图片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422263"/>
            <a:ext cx="4562400" cy="3600000"/>
          </a:xfrm>
          <a:prstGeom prst="rect">
            <a:avLst/>
          </a:prstGeom>
        </p:spPr>
      </p:pic>
      <p:pic>
        <p:nvPicPr>
          <p:cNvPr id="16" name="图片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8" y="1366441"/>
            <a:ext cx="2782600" cy="3600000"/>
          </a:xfrm>
          <a:prstGeom prst="rect">
            <a:avLst/>
          </a:prstGeom>
        </p:spPr>
      </p:pic>
      <p:pic>
        <p:nvPicPr>
          <p:cNvPr id="17" name="图片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478" y="1366441"/>
            <a:ext cx="19801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3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603</Words>
  <Application>Microsoft Office PowerPoint</Application>
  <PresentationFormat>自定义</PresentationFormat>
  <Paragraphs>37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圣方济各</vt:lpstr>
      <vt:lpstr>内容概要</vt:lpstr>
      <vt:lpstr>历史上的圣方济各</vt:lpstr>
      <vt:lpstr>圣方济各的生平</vt:lpstr>
      <vt:lpstr>童年</vt:lpstr>
      <vt:lpstr>蒙召</vt:lpstr>
      <vt:lpstr>圣方济各与动物</vt:lpstr>
      <vt:lpstr>有关圣方济各的建筑与雕像</vt:lpstr>
      <vt:lpstr>有关圣方济各的绘画</vt:lpstr>
      <vt:lpstr>圣方济各和平祷辞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圣方济各</dc:title>
  <dc:creator>he liang</dc:creator>
  <cp:lastModifiedBy>51DS</cp:lastModifiedBy>
  <cp:revision>19</cp:revision>
  <dcterms:created xsi:type="dcterms:W3CDTF">2016-05-08T02:06:24Z</dcterms:created>
  <dcterms:modified xsi:type="dcterms:W3CDTF">2017-05-16T08:27:00Z</dcterms:modified>
</cp:coreProperties>
</file>