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3"/>
    <p:sldId id="269" r:id="rId4"/>
    <p:sldId id="258" r:id="rId5"/>
    <p:sldId id="259" r:id="rId6"/>
    <p:sldId id="262" r:id="rId7"/>
    <p:sldId id="263" r:id="rId8"/>
    <p:sldId id="264" r:id="rId9"/>
    <p:sldId id="265" r:id="rId10"/>
    <p:sldId id="266" r:id="rId11"/>
    <p:sldId id="267" r:id="rId12"/>
    <p:sldId id="260" r:id="rId13"/>
    <p:sldId id="268" r:id="rId14"/>
    <p:sldId id="261" r:id="rId15"/>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8" Type="http://schemas.openxmlformats.org/officeDocument/2006/relationships/tableStyles" Target="tableStyles.xml"/><Relationship Id="rId17" Type="http://schemas.openxmlformats.org/officeDocument/2006/relationships/viewProps" Target="viewProps.xml"/><Relationship Id="rId16" Type="http://schemas.openxmlformats.org/officeDocument/2006/relationships/presProps" Target="presProps.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914400" y="2130425"/>
            <a:ext cx="103632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p>
            <a:pPr marL="0" marR="0" lvl="0" indent="0" algn="r" defTabSz="914400" rtl="0" eaLnBrk="0" fontAlgn="base" latinLnBrk="0" hangingPunct="0">
              <a:spcBef>
                <a:spcPct val="0"/>
              </a:spcBef>
              <a:spcAft>
                <a:spcPct val="0"/>
              </a:spcAft>
              <a:buClrTx/>
              <a:buSzTx/>
              <a:buFont typeface="Arial" pitchFamily="34" charset="0"/>
              <a:buNone/>
              <a:defRPr/>
            </a:pPr>
            <a:r>
              <a:rPr kumimoji="0" lang="zh-CN" altLang="zh-CN" sz="1000" b="1" i="0" u="none" strike="noStrike" kern="1200" cap="none" spc="0" normalizeH="0" baseline="0" noProof="0">
                <a:ln>
                  <a:noFill/>
                </a:ln>
                <a:solidFill>
                  <a:schemeClr val="bg1"/>
                </a:solidFill>
                <a:effectLst/>
                <a:uLnTx/>
                <a:uFillTx/>
                <a:latin typeface="+mn-lt"/>
                <a:ea typeface="宋体" pitchFamily="2" charset="-122"/>
                <a:cs typeface="+mn-cs"/>
                <a:sym typeface="Verdana" pitchFamily="34" charset="0"/>
              </a:rPr>
              <a:t>www.themegallery.com</a:t>
            </a:r>
            <a:endParaRPr kumimoji="0" lang="zh-CN" altLang="zh-CN" sz="1800" b="0" i="0" u="none" strike="noStrike" kern="1200" cap="none" spc="0" normalizeH="0" baseline="0" noProof="0">
              <a:ln>
                <a:noFill/>
              </a:ln>
              <a:solidFill>
                <a:schemeClr val="tx1"/>
              </a:solidFill>
              <a:effectLst/>
              <a:uLnTx/>
              <a:uFillTx/>
              <a:latin typeface="Arial" pitchFamily="34" charset="0"/>
              <a:ea typeface="宋体" pitchFamily="2" charset="-122"/>
              <a:cs typeface="+mn-cs"/>
              <a:sym typeface="Verdana" pitchFamily="34" charset="0"/>
            </a:endParaRPr>
          </a:p>
        </p:txBody>
      </p:sp>
      <p:sp>
        <p:nvSpPr>
          <p:cNvPr id="5" name="页脚占位符 4"/>
          <p:cNvSpPr>
            <a:spLocks noGrp="1"/>
          </p:cNvSpPr>
          <p:nvPr>
            <p:ph type="ftr" sz="quarter" idx="11"/>
          </p:nvPr>
        </p:nvSpPr>
        <p:spPr/>
        <p:txBody>
          <a:bodyPr/>
          <a:p>
            <a:pPr marL="0" marR="0" lvl="0" indent="0" algn="r" defTabSz="914400" rtl="0" eaLnBrk="0" fontAlgn="base" latinLnBrk="0" hangingPunct="0">
              <a:spcBef>
                <a:spcPct val="0"/>
              </a:spcBef>
              <a:spcAft>
                <a:spcPct val="0"/>
              </a:spcAft>
              <a:buClrTx/>
              <a:buSzTx/>
              <a:buFont typeface="Arial" pitchFamily="34" charset="0"/>
              <a:buNone/>
              <a:defRPr/>
            </a:pPr>
            <a:r>
              <a:rPr kumimoji="0" lang="zh-CN" altLang="zh-CN" sz="1200" b="1" i="0" u="none" strike="noStrike" kern="1200" cap="none" spc="0" normalizeH="0" baseline="0" noProof="0">
                <a:ln>
                  <a:noFill/>
                </a:ln>
                <a:solidFill>
                  <a:schemeClr val="tx1"/>
                </a:solidFill>
                <a:effectLst/>
                <a:uLnTx/>
                <a:uFillTx/>
                <a:latin typeface="+mn-lt"/>
                <a:ea typeface="宋体" pitchFamily="2" charset="-122"/>
                <a:cs typeface="+mn-cs"/>
                <a:sym typeface="Verdana" pitchFamily="34" charset="0"/>
              </a:rPr>
              <a:t>Company Logo</a:t>
            </a:r>
            <a:endParaRPr kumimoji="0" lang="zh-CN" altLang="zh-CN" sz="1800" b="0" i="0" u="none" strike="noStrike" kern="1200" cap="none" spc="0" normalizeH="0" baseline="0" noProof="0">
              <a:ln>
                <a:noFill/>
              </a:ln>
              <a:solidFill>
                <a:schemeClr val="tx1"/>
              </a:solidFill>
              <a:effectLst/>
              <a:uLnTx/>
              <a:uFillTx/>
              <a:latin typeface="Arial" pitchFamily="34" charset="0"/>
              <a:ea typeface="宋体" pitchFamily="2" charset="-122"/>
              <a:cs typeface="+mn-cs"/>
              <a:sym typeface="Verdana" pitchFamily="34" charset="0"/>
            </a:endParaRPr>
          </a:p>
        </p:txBody>
      </p:sp>
      <p:sp>
        <p:nvSpPr>
          <p:cNvPr id="6" name="灯片编号占位符 5"/>
          <p:cNvSpPr>
            <a:spLocks noGrp="1"/>
          </p:cNvSpPr>
          <p:nvPr>
            <p:ph type="sldNum" sz="quarter" idx="12"/>
          </p:nvPr>
        </p:nvSpPr>
        <p:spPr/>
        <p:txBody>
          <a:bodyPr/>
          <a:p>
            <a:pPr lvl="0" algn="ctr"/>
            <a:fld id="{9A0DB2DC-4C9A-4742-B13C-FB6460FD3503}" type="slidenum">
              <a:rPr lang="zh-CN" altLang="en-US" sz="1000" dirty="0">
                <a:latin typeface="Verdana" pitchFamily="34" charset="0"/>
                <a:sym typeface="Verdana" pitchFamily="34" charset="0"/>
              </a:rPr>
            </a:fld>
            <a:endParaRPr lang="en-US" altLang="zh-CN" sz="1000" dirty="0">
              <a:latin typeface="Verdana" pitchFamily="34" charset="0"/>
              <a:sym typeface="Verdana"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r" defTabSz="914400" rtl="0" eaLnBrk="0" fontAlgn="base" latinLnBrk="0" hangingPunct="0">
              <a:spcBef>
                <a:spcPct val="0"/>
              </a:spcBef>
              <a:spcAft>
                <a:spcPct val="0"/>
              </a:spcAft>
              <a:buClrTx/>
              <a:buSzTx/>
              <a:buFont typeface="Arial" pitchFamily="34" charset="0"/>
              <a:buNone/>
              <a:defRPr/>
            </a:pPr>
            <a:r>
              <a:rPr kumimoji="0" lang="zh-CN" altLang="zh-CN" sz="1000" b="1" i="0" u="none" strike="noStrike" kern="1200" cap="none" spc="0" normalizeH="0" baseline="0" noProof="0">
                <a:ln>
                  <a:noFill/>
                </a:ln>
                <a:solidFill>
                  <a:schemeClr val="bg1"/>
                </a:solidFill>
                <a:effectLst/>
                <a:uLnTx/>
                <a:uFillTx/>
                <a:latin typeface="+mn-lt"/>
                <a:ea typeface="宋体" pitchFamily="2" charset="-122"/>
                <a:cs typeface="+mn-cs"/>
                <a:sym typeface="Verdana" pitchFamily="34" charset="0"/>
              </a:rPr>
              <a:t>www.themegallery.com</a:t>
            </a:r>
            <a:endParaRPr kumimoji="0" lang="zh-CN" altLang="zh-CN" sz="1800" b="0" i="0" u="none" strike="noStrike" kern="1200" cap="none" spc="0" normalizeH="0" baseline="0" noProof="0">
              <a:ln>
                <a:noFill/>
              </a:ln>
              <a:solidFill>
                <a:schemeClr val="tx1"/>
              </a:solidFill>
              <a:effectLst/>
              <a:uLnTx/>
              <a:uFillTx/>
              <a:latin typeface="Arial" pitchFamily="34" charset="0"/>
              <a:ea typeface="宋体" pitchFamily="2" charset="-122"/>
              <a:cs typeface="+mn-cs"/>
              <a:sym typeface="Verdana" pitchFamily="34" charset="0"/>
            </a:endParaRPr>
          </a:p>
        </p:txBody>
      </p:sp>
      <p:sp>
        <p:nvSpPr>
          <p:cNvPr id="5" name="页脚占位符 4"/>
          <p:cNvSpPr>
            <a:spLocks noGrp="1"/>
          </p:cNvSpPr>
          <p:nvPr>
            <p:ph type="ftr" sz="quarter" idx="11"/>
          </p:nvPr>
        </p:nvSpPr>
        <p:spPr/>
        <p:txBody>
          <a:bodyPr/>
          <a:p>
            <a:pPr marL="0" marR="0" lvl="0" indent="0" algn="r" defTabSz="914400" rtl="0" eaLnBrk="0" fontAlgn="base" latinLnBrk="0" hangingPunct="0">
              <a:spcBef>
                <a:spcPct val="0"/>
              </a:spcBef>
              <a:spcAft>
                <a:spcPct val="0"/>
              </a:spcAft>
              <a:buClrTx/>
              <a:buSzTx/>
              <a:buFont typeface="Arial" pitchFamily="34" charset="0"/>
              <a:buNone/>
              <a:defRPr/>
            </a:pPr>
            <a:r>
              <a:rPr kumimoji="0" lang="zh-CN" altLang="zh-CN" sz="1200" b="1" i="0" u="none" strike="noStrike" kern="1200" cap="none" spc="0" normalizeH="0" baseline="0" noProof="0">
                <a:ln>
                  <a:noFill/>
                </a:ln>
                <a:solidFill>
                  <a:schemeClr val="tx1"/>
                </a:solidFill>
                <a:effectLst/>
                <a:uLnTx/>
                <a:uFillTx/>
                <a:latin typeface="+mn-lt"/>
                <a:ea typeface="宋体" pitchFamily="2" charset="-122"/>
                <a:cs typeface="+mn-cs"/>
                <a:sym typeface="Verdana" pitchFamily="34" charset="0"/>
              </a:rPr>
              <a:t>Company Logo</a:t>
            </a:r>
            <a:endParaRPr kumimoji="0" lang="zh-CN" altLang="zh-CN" sz="1800" b="0" i="0" u="none" strike="noStrike" kern="1200" cap="none" spc="0" normalizeH="0" baseline="0" noProof="0">
              <a:ln>
                <a:noFill/>
              </a:ln>
              <a:solidFill>
                <a:schemeClr val="tx1"/>
              </a:solidFill>
              <a:effectLst/>
              <a:uLnTx/>
              <a:uFillTx/>
              <a:latin typeface="Arial" pitchFamily="34" charset="0"/>
              <a:ea typeface="宋体" pitchFamily="2" charset="-122"/>
              <a:cs typeface="+mn-cs"/>
              <a:sym typeface="Verdana" pitchFamily="34" charset="0"/>
            </a:endParaRPr>
          </a:p>
        </p:txBody>
      </p:sp>
      <p:sp>
        <p:nvSpPr>
          <p:cNvPr id="6" name="灯片编号占位符 5"/>
          <p:cNvSpPr>
            <a:spLocks noGrp="1"/>
          </p:cNvSpPr>
          <p:nvPr>
            <p:ph type="sldNum" sz="quarter" idx="12"/>
          </p:nvPr>
        </p:nvSpPr>
        <p:spPr/>
        <p:txBody>
          <a:bodyPr/>
          <a:p>
            <a:pPr lvl="0" algn="ctr"/>
            <a:fld id="{9A0DB2DC-4C9A-4742-B13C-FB6460FD3503}" type="slidenum">
              <a:rPr lang="zh-CN" altLang="en-US" sz="1000" dirty="0">
                <a:latin typeface="Verdana" pitchFamily="34" charset="0"/>
                <a:sym typeface="Verdana" pitchFamily="34" charset="0"/>
              </a:rPr>
            </a:fld>
            <a:endParaRPr lang="en-US" altLang="zh-CN" sz="1000" dirty="0">
              <a:latin typeface="Verdana" pitchFamily="34" charset="0"/>
              <a:sym typeface="Verdana"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940800" y="304800"/>
            <a:ext cx="2844800" cy="60198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06400" y="304800"/>
            <a:ext cx="8331200" cy="6019800"/>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r" defTabSz="914400" rtl="0" eaLnBrk="0" fontAlgn="base" latinLnBrk="0" hangingPunct="0">
              <a:spcBef>
                <a:spcPct val="0"/>
              </a:spcBef>
              <a:spcAft>
                <a:spcPct val="0"/>
              </a:spcAft>
              <a:buClrTx/>
              <a:buSzTx/>
              <a:buFont typeface="Arial" pitchFamily="34" charset="0"/>
              <a:buNone/>
              <a:defRPr/>
            </a:pPr>
            <a:r>
              <a:rPr kumimoji="0" lang="zh-CN" altLang="zh-CN" sz="1000" b="1" i="0" u="none" strike="noStrike" kern="1200" cap="none" spc="0" normalizeH="0" baseline="0" noProof="0">
                <a:ln>
                  <a:noFill/>
                </a:ln>
                <a:solidFill>
                  <a:schemeClr val="bg1"/>
                </a:solidFill>
                <a:effectLst/>
                <a:uLnTx/>
                <a:uFillTx/>
                <a:latin typeface="+mn-lt"/>
                <a:ea typeface="宋体" pitchFamily="2" charset="-122"/>
                <a:cs typeface="+mn-cs"/>
                <a:sym typeface="Verdana" pitchFamily="34" charset="0"/>
              </a:rPr>
              <a:t>www.themegallery.com</a:t>
            </a:r>
            <a:endParaRPr kumimoji="0" lang="zh-CN" altLang="zh-CN" sz="1800" b="0" i="0" u="none" strike="noStrike" kern="1200" cap="none" spc="0" normalizeH="0" baseline="0" noProof="0">
              <a:ln>
                <a:noFill/>
              </a:ln>
              <a:solidFill>
                <a:schemeClr val="tx1"/>
              </a:solidFill>
              <a:effectLst/>
              <a:uLnTx/>
              <a:uFillTx/>
              <a:latin typeface="Arial" pitchFamily="34" charset="0"/>
              <a:ea typeface="宋体" pitchFamily="2" charset="-122"/>
              <a:cs typeface="+mn-cs"/>
              <a:sym typeface="Verdana" pitchFamily="34" charset="0"/>
            </a:endParaRPr>
          </a:p>
        </p:txBody>
      </p:sp>
      <p:sp>
        <p:nvSpPr>
          <p:cNvPr id="5" name="页脚占位符 4"/>
          <p:cNvSpPr>
            <a:spLocks noGrp="1"/>
          </p:cNvSpPr>
          <p:nvPr>
            <p:ph type="ftr" sz="quarter" idx="11"/>
          </p:nvPr>
        </p:nvSpPr>
        <p:spPr/>
        <p:txBody>
          <a:bodyPr/>
          <a:p>
            <a:pPr marL="0" marR="0" lvl="0" indent="0" algn="r" defTabSz="914400" rtl="0" eaLnBrk="0" fontAlgn="base" latinLnBrk="0" hangingPunct="0">
              <a:spcBef>
                <a:spcPct val="0"/>
              </a:spcBef>
              <a:spcAft>
                <a:spcPct val="0"/>
              </a:spcAft>
              <a:buClrTx/>
              <a:buSzTx/>
              <a:buFont typeface="Arial" pitchFamily="34" charset="0"/>
              <a:buNone/>
              <a:defRPr/>
            </a:pPr>
            <a:r>
              <a:rPr kumimoji="0" lang="zh-CN" altLang="zh-CN" sz="1200" b="1" i="0" u="none" strike="noStrike" kern="1200" cap="none" spc="0" normalizeH="0" baseline="0" noProof="0">
                <a:ln>
                  <a:noFill/>
                </a:ln>
                <a:solidFill>
                  <a:schemeClr val="tx1"/>
                </a:solidFill>
                <a:effectLst/>
                <a:uLnTx/>
                <a:uFillTx/>
                <a:latin typeface="+mn-lt"/>
                <a:ea typeface="宋体" pitchFamily="2" charset="-122"/>
                <a:cs typeface="+mn-cs"/>
                <a:sym typeface="Verdana" pitchFamily="34" charset="0"/>
              </a:rPr>
              <a:t>Company Logo</a:t>
            </a:r>
            <a:endParaRPr kumimoji="0" lang="zh-CN" altLang="zh-CN" sz="1800" b="0" i="0" u="none" strike="noStrike" kern="1200" cap="none" spc="0" normalizeH="0" baseline="0" noProof="0">
              <a:ln>
                <a:noFill/>
              </a:ln>
              <a:solidFill>
                <a:schemeClr val="tx1"/>
              </a:solidFill>
              <a:effectLst/>
              <a:uLnTx/>
              <a:uFillTx/>
              <a:latin typeface="Arial" pitchFamily="34" charset="0"/>
              <a:ea typeface="宋体" pitchFamily="2" charset="-122"/>
              <a:cs typeface="+mn-cs"/>
              <a:sym typeface="Verdana" pitchFamily="34" charset="0"/>
            </a:endParaRPr>
          </a:p>
        </p:txBody>
      </p:sp>
      <p:sp>
        <p:nvSpPr>
          <p:cNvPr id="6" name="灯片编号占位符 5"/>
          <p:cNvSpPr>
            <a:spLocks noGrp="1"/>
          </p:cNvSpPr>
          <p:nvPr>
            <p:ph type="sldNum" sz="quarter" idx="12"/>
          </p:nvPr>
        </p:nvSpPr>
        <p:spPr/>
        <p:txBody>
          <a:bodyPr/>
          <a:p>
            <a:pPr lvl="0" algn="ctr"/>
            <a:fld id="{9A0DB2DC-4C9A-4742-B13C-FB6460FD3503}" type="slidenum">
              <a:rPr lang="zh-CN" altLang="en-US" sz="1000" dirty="0">
                <a:latin typeface="Verdana" pitchFamily="34" charset="0"/>
                <a:sym typeface="Verdana" pitchFamily="34" charset="0"/>
              </a:rPr>
            </a:fld>
            <a:endParaRPr lang="en-US" altLang="zh-CN" sz="1000" dirty="0">
              <a:latin typeface="Verdana" pitchFamily="34" charset="0"/>
              <a:sym typeface="Verdana"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r" defTabSz="914400" rtl="0" eaLnBrk="0" fontAlgn="base" latinLnBrk="0" hangingPunct="0">
              <a:spcBef>
                <a:spcPct val="0"/>
              </a:spcBef>
              <a:spcAft>
                <a:spcPct val="0"/>
              </a:spcAft>
              <a:buClrTx/>
              <a:buSzTx/>
              <a:buFont typeface="Arial" pitchFamily="34" charset="0"/>
              <a:buNone/>
              <a:defRPr/>
            </a:pPr>
            <a:r>
              <a:rPr kumimoji="0" lang="zh-CN" altLang="zh-CN" sz="1000" b="1" i="0" u="none" strike="noStrike" kern="1200" cap="none" spc="0" normalizeH="0" baseline="0" noProof="0">
                <a:ln>
                  <a:noFill/>
                </a:ln>
                <a:solidFill>
                  <a:schemeClr val="bg1"/>
                </a:solidFill>
                <a:effectLst/>
                <a:uLnTx/>
                <a:uFillTx/>
                <a:latin typeface="+mn-lt"/>
                <a:ea typeface="宋体" pitchFamily="2" charset="-122"/>
                <a:cs typeface="+mn-cs"/>
                <a:sym typeface="Verdana" pitchFamily="34" charset="0"/>
              </a:rPr>
              <a:t>www.themegallery.com</a:t>
            </a:r>
            <a:endParaRPr kumimoji="0" lang="zh-CN" altLang="zh-CN" sz="1800" b="0" i="0" u="none" strike="noStrike" kern="1200" cap="none" spc="0" normalizeH="0" baseline="0" noProof="0">
              <a:ln>
                <a:noFill/>
              </a:ln>
              <a:solidFill>
                <a:schemeClr val="tx1"/>
              </a:solidFill>
              <a:effectLst/>
              <a:uLnTx/>
              <a:uFillTx/>
              <a:latin typeface="Arial" pitchFamily="34" charset="0"/>
              <a:ea typeface="宋体" pitchFamily="2" charset="-122"/>
              <a:cs typeface="+mn-cs"/>
              <a:sym typeface="Verdana" pitchFamily="34" charset="0"/>
            </a:endParaRPr>
          </a:p>
        </p:txBody>
      </p:sp>
      <p:sp>
        <p:nvSpPr>
          <p:cNvPr id="5" name="页脚占位符 4"/>
          <p:cNvSpPr>
            <a:spLocks noGrp="1"/>
          </p:cNvSpPr>
          <p:nvPr>
            <p:ph type="ftr" sz="quarter" idx="11"/>
          </p:nvPr>
        </p:nvSpPr>
        <p:spPr/>
        <p:txBody>
          <a:bodyPr/>
          <a:p>
            <a:pPr marL="0" marR="0" lvl="0" indent="0" algn="r" defTabSz="914400" rtl="0" eaLnBrk="0" fontAlgn="base" latinLnBrk="0" hangingPunct="0">
              <a:spcBef>
                <a:spcPct val="0"/>
              </a:spcBef>
              <a:spcAft>
                <a:spcPct val="0"/>
              </a:spcAft>
              <a:buClrTx/>
              <a:buSzTx/>
              <a:buFont typeface="Arial" pitchFamily="34" charset="0"/>
              <a:buNone/>
              <a:defRPr/>
            </a:pPr>
            <a:r>
              <a:rPr kumimoji="0" lang="zh-CN" altLang="zh-CN" sz="1200" b="1" i="0" u="none" strike="noStrike" kern="1200" cap="none" spc="0" normalizeH="0" baseline="0" noProof="0">
                <a:ln>
                  <a:noFill/>
                </a:ln>
                <a:solidFill>
                  <a:schemeClr val="tx1"/>
                </a:solidFill>
                <a:effectLst/>
                <a:uLnTx/>
                <a:uFillTx/>
                <a:latin typeface="+mn-lt"/>
                <a:ea typeface="宋体" pitchFamily="2" charset="-122"/>
                <a:cs typeface="+mn-cs"/>
                <a:sym typeface="Verdana" pitchFamily="34" charset="0"/>
              </a:rPr>
              <a:t>Company Logo</a:t>
            </a:r>
            <a:endParaRPr kumimoji="0" lang="zh-CN" altLang="zh-CN" sz="1800" b="0" i="0" u="none" strike="noStrike" kern="1200" cap="none" spc="0" normalizeH="0" baseline="0" noProof="0">
              <a:ln>
                <a:noFill/>
              </a:ln>
              <a:solidFill>
                <a:schemeClr val="tx1"/>
              </a:solidFill>
              <a:effectLst/>
              <a:uLnTx/>
              <a:uFillTx/>
              <a:latin typeface="Arial" pitchFamily="34" charset="0"/>
              <a:ea typeface="宋体" pitchFamily="2" charset="-122"/>
              <a:cs typeface="+mn-cs"/>
              <a:sym typeface="Verdana" pitchFamily="34" charset="0"/>
            </a:endParaRPr>
          </a:p>
        </p:txBody>
      </p:sp>
      <p:sp>
        <p:nvSpPr>
          <p:cNvPr id="6" name="灯片编号占位符 5"/>
          <p:cNvSpPr>
            <a:spLocks noGrp="1"/>
          </p:cNvSpPr>
          <p:nvPr>
            <p:ph type="sldNum" sz="quarter" idx="12"/>
          </p:nvPr>
        </p:nvSpPr>
        <p:spPr/>
        <p:txBody>
          <a:bodyPr/>
          <a:p>
            <a:pPr lvl="0" algn="ctr"/>
            <a:fld id="{9A0DB2DC-4C9A-4742-B13C-FB6460FD3503}" type="slidenum">
              <a:rPr lang="zh-CN" altLang="en-US" sz="1000" dirty="0">
                <a:latin typeface="Verdana" pitchFamily="34" charset="0"/>
                <a:sym typeface="Verdana" pitchFamily="34" charset="0"/>
              </a:rPr>
            </a:fld>
            <a:endParaRPr lang="en-US" altLang="zh-CN" sz="1000" dirty="0">
              <a:latin typeface="Verdana" pitchFamily="34" charset="0"/>
              <a:sym typeface="Verdana"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084" y="4406900"/>
            <a:ext cx="103632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p>
            <a:pPr marL="0" marR="0" lvl="0" indent="0" algn="r" defTabSz="914400" rtl="0" eaLnBrk="0" fontAlgn="base" latinLnBrk="0" hangingPunct="0">
              <a:spcBef>
                <a:spcPct val="0"/>
              </a:spcBef>
              <a:spcAft>
                <a:spcPct val="0"/>
              </a:spcAft>
              <a:buClrTx/>
              <a:buSzTx/>
              <a:buFont typeface="Arial" pitchFamily="34" charset="0"/>
              <a:buNone/>
              <a:defRPr/>
            </a:pPr>
            <a:r>
              <a:rPr kumimoji="0" lang="zh-CN" altLang="zh-CN" sz="1000" b="1" i="0" u="none" strike="noStrike" kern="1200" cap="none" spc="0" normalizeH="0" baseline="0" noProof="0">
                <a:ln>
                  <a:noFill/>
                </a:ln>
                <a:solidFill>
                  <a:schemeClr val="bg1"/>
                </a:solidFill>
                <a:effectLst/>
                <a:uLnTx/>
                <a:uFillTx/>
                <a:latin typeface="+mn-lt"/>
                <a:ea typeface="宋体" pitchFamily="2" charset="-122"/>
                <a:cs typeface="+mn-cs"/>
                <a:sym typeface="Verdana" pitchFamily="34" charset="0"/>
              </a:rPr>
              <a:t>www.themegallery.com</a:t>
            </a:r>
            <a:endParaRPr kumimoji="0" lang="zh-CN" altLang="zh-CN" sz="1800" b="0" i="0" u="none" strike="noStrike" kern="1200" cap="none" spc="0" normalizeH="0" baseline="0" noProof="0">
              <a:ln>
                <a:noFill/>
              </a:ln>
              <a:solidFill>
                <a:schemeClr val="tx1"/>
              </a:solidFill>
              <a:effectLst/>
              <a:uLnTx/>
              <a:uFillTx/>
              <a:latin typeface="Arial" pitchFamily="34" charset="0"/>
              <a:ea typeface="宋体" pitchFamily="2" charset="-122"/>
              <a:cs typeface="+mn-cs"/>
              <a:sym typeface="Verdana" pitchFamily="34" charset="0"/>
            </a:endParaRPr>
          </a:p>
        </p:txBody>
      </p:sp>
      <p:sp>
        <p:nvSpPr>
          <p:cNvPr id="5" name="页脚占位符 4"/>
          <p:cNvSpPr>
            <a:spLocks noGrp="1"/>
          </p:cNvSpPr>
          <p:nvPr>
            <p:ph type="ftr" sz="quarter" idx="11"/>
          </p:nvPr>
        </p:nvSpPr>
        <p:spPr/>
        <p:txBody>
          <a:bodyPr/>
          <a:p>
            <a:pPr marL="0" marR="0" lvl="0" indent="0" algn="r" defTabSz="914400" rtl="0" eaLnBrk="0" fontAlgn="base" latinLnBrk="0" hangingPunct="0">
              <a:spcBef>
                <a:spcPct val="0"/>
              </a:spcBef>
              <a:spcAft>
                <a:spcPct val="0"/>
              </a:spcAft>
              <a:buClrTx/>
              <a:buSzTx/>
              <a:buFont typeface="Arial" pitchFamily="34" charset="0"/>
              <a:buNone/>
              <a:defRPr/>
            </a:pPr>
            <a:r>
              <a:rPr kumimoji="0" lang="zh-CN" altLang="zh-CN" sz="1200" b="1" i="0" u="none" strike="noStrike" kern="1200" cap="none" spc="0" normalizeH="0" baseline="0" noProof="0">
                <a:ln>
                  <a:noFill/>
                </a:ln>
                <a:solidFill>
                  <a:schemeClr val="tx1"/>
                </a:solidFill>
                <a:effectLst/>
                <a:uLnTx/>
                <a:uFillTx/>
                <a:latin typeface="+mn-lt"/>
                <a:ea typeface="宋体" pitchFamily="2" charset="-122"/>
                <a:cs typeface="+mn-cs"/>
                <a:sym typeface="Verdana" pitchFamily="34" charset="0"/>
              </a:rPr>
              <a:t>Company Logo</a:t>
            </a:r>
            <a:endParaRPr kumimoji="0" lang="zh-CN" altLang="zh-CN" sz="1800" b="0" i="0" u="none" strike="noStrike" kern="1200" cap="none" spc="0" normalizeH="0" baseline="0" noProof="0">
              <a:ln>
                <a:noFill/>
              </a:ln>
              <a:solidFill>
                <a:schemeClr val="tx1"/>
              </a:solidFill>
              <a:effectLst/>
              <a:uLnTx/>
              <a:uFillTx/>
              <a:latin typeface="Arial" pitchFamily="34" charset="0"/>
              <a:ea typeface="宋体" pitchFamily="2" charset="-122"/>
              <a:cs typeface="+mn-cs"/>
              <a:sym typeface="Verdana" pitchFamily="34" charset="0"/>
            </a:endParaRPr>
          </a:p>
        </p:txBody>
      </p:sp>
      <p:sp>
        <p:nvSpPr>
          <p:cNvPr id="6" name="灯片编号占位符 5"/>
          <p:cNvSpPr>
            <a:spLocks noGrp="1"/>
          </p:cNvSpPr>
          <p:nvPr>
            <p:ph type="sldNum" sz="quarter" idx="12"/>
          </p:nvPr>
        </p:nvSpPr>
        <p:spPr/>
        <p:txBody>
          <a:bodyPr/>
          <a:p>
            <a:pPr lvl="0" algn="ctr"/>
            <a:fld id="{9A0DB2DC-4C9A-4742-B13C-FB6460FD3503}" type="slidenum">
              <a:rPr lang="zh-CN" altLang="en-US" sz="1000" dirty="0">
                <a:latin typeface="Verdana" pitchFamily="34" charset="0"/>
                <a:sym typeface="Verdana" pitchFamily="34" charset="0"/>
              </a:rPr>
            </a:fld>
            <a:endParaRPr lang="en-US" altLang="zh-CN" sz="1000" dirty="0">
              <a:latin typeface="Verdana" pitchFamily="34" charset="0"/>
              <a:sym typeface="Verdana"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06400" y="1295400"/>
            <a:ext cx="55880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97600" y="1295400"/>
            <a:ext cx="55880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p>
            <a:pPr marL="0" marR="0" lvl="0" indent="0" algn="r" defTabSz="914400" rtl="0" eaLnBrk="0" fontAlgn="base" latinLnBrk="0" hangingPunct="0">
              <a:spcBef>
                <a:spcPct val="0"/>
              </a:spcBef>
              <a:spcAft>
                <a:spcPct val="0"/>
              </a:spcAft>
              <a:buClrTx/>
              <a:buSzTx/>
              <a:buFont typeface="Arial" pitchFamily="34" charset="0"/>
              <a:buNone/>
              <a:defRPr/>
            </a:pPr>
            <a:r>
              <a:rPr kumimoji="0" lang="zh-CN" altLang="zh-CN" sz="1000" b="1" i="0" u="none" strike="noStrike" kern="1200" cap="none" spc="0" normalizeH="0" baseline="0" noProof="0">
                <a:ln>
                  <a:noFill/>
                </a:ln>
                <a:solidFill>
                  <a:schemeClr val="bg1"/>
                </a:solidFill>
                <a:effectLst/>
                <a:uLnTx/>
                <a:uFillTx/>
                <a:latin typeface="+mn-lt"/>
                <a:ea typeface="宋体" pitchFamily="2" charset="-122"/>
                <a:cs typeface="+mn-cs"/>
                <a:sym typeface="Verdana" pitchFamily="34" charset="0"/>
              </a:rPr>
              <a:t>www.themegallery.com</a:t>
            </a:r>
            <a:endParaRPr kumimoji="0" lang="zh-CN" altLang="zh-CN" sz="1800" b="0" i="0" u="none" strike="noStrike" kern="1200" cap="none" spc="0" normalizeH="0" baseline="0" noProof="0">
              <a:ln>
                <a:noFill/>
              </a:ln>
              <a:solidFill>
                <a:schemeClr val="tx1"/>
              </a:solidFill>
              <a:effectLst/>
              <a:uLnTx/>
              <a:uFillTx/>
              <a:latin typeface="Arial" pitchFamily="34" charset="0"/>
              <a:ea typeface="宋体" pitchFamily="2" charset="-122"/>
              <a:cs typeface="+mn-cs"/>
              <a:sym typeface="Verdana" pitchFamily="34" charset="0"/>
            </a:endParaRPr>
          </a:p>
        </p:txBody>
      </p:sp>
      <p:sp>
        <p:nvSpPr>
          <p:cNvPr id="6" name="页脚占位符 5"/>
          <p:cNvSpPr>
            <a:spLocks noGrp="1"/>
          </p:cNvSpPr>
          <p:nvPr>
            <p:ph type="ftr" sz="quarter" idx="11"/>
          </p:nvPr>
        </p:nvSpPr>
        <p:spPr/>
        <p:txBody>
          <a:bodyPr/>
          <a:p>
            <a:pPr marL="0" marR="0" lvl="0" indent="0" algn="r" defTabSz="914400" rtl="0" eaLnBrk="0" fontAlgn="base" latinLnBrk="0" hangingPunct="0">
              <a:spcBef>
                <a:spcPct val="0"/>
              </a:spcBef>
              <a:spcAft>
                <a:spcPct val="0"/>
              </a:spcAft>
              <a:buClrTx/>
              <a:buSzTx/>
              <a:buFont typeface="Arial" pitchFamily="34" charset="0"/>
              <a:buNone/>
              <a:defRPr/>
            </a:pPr>
            <a:r>
              <a:rPr kumimoji="0" lang="zh-CN" altLang="zh-CN" sz="1200" b="1" i="0" u="none" strike="noStrike" kern="1200" cap="none" spc="0" normalizeH="0" baseline="0" noProof="0">
                <a:ln>
                  <a:noFill/>
                </a:ln>
                <a:solidFill>
                  <a:schemeClr val="tx1"/>
                </a:solidFill>
                <a:effectLst/>
                <a:uLnTx/>
                <a:uFillTx/>
                <a:latin typeface="+mn-lt"/>
                <a:ea typeface="宋体" pitchFamily="2" charset="-122"/>
                <a:cs typeface="+mn-cs"/>
                <a:sym typeface="Verdana" pitchFamily="34" charset="0"/>
              </a:rPr>
              <a:t>Company Logo</a:t>
            </a:r>
            <a:endParaRPr kumimoji="0" lang="zh-CN" altLang="zh-CN" sz="1800" b="0" i="0" u="none" strike="noStrike" kern="1200" cap="none" spc="0" normalizeH="0" baseline="0" noProof="0">
              <a:ln>
                <a:noFill/>
              </a:ln>
              <a:solidFill>
                <a:schemeClr val="tx1"/>
              </a:solidFill>
              <a:effectLst/>
              <a:uLnTx/>
              <a:uFillTx/>
              <a:latin typeface="Arial" pitchFamily="34" charset="0"/>
              <a:ea typeface="宋体" pitchFamily="2" charset="-122"/>
              <a:cs typeface="+mn-cs"/>
              <a:sym typeface="Verdana" pitchFamily="34" charset="0"/>
            </a:endParaRPr>
          </a:p>
        </p:txBody>
      </p:sp>
      <p:sp>
        <p:nvSpPr>
          <p:cNvPr id="7" name="灯片编号占位符 6"/>
          <p:cNvSpPr>
            <a:spLocks noGrp="1"/>
          </p:cNvSpPr>
          <p:nvPr>
            <p:ph type="sldNum" sz="quarter" idx="12"/>
          </p:nvPr>
        </p:nvSpPr>
        <p:spPr/>
        <p:txBody>
          <a:bodyPr/>
          <a:p>
            <a:pPr lvl="0" algn="ctr"/>
            <a:fld id="{9A0DB2DC-4C9A-4742-B13C-FB6460FD3503}" type="slidenum">
              <a:rPr lang="zh-CN" altLang="en-US" sz="1000" dirty="0">
                <a:latin typeface="Verdana" pitchFamily="34" charset="0"/>
                <a:sym typeface="Verdana" pitchFamily="34" charset="0"/>
              </a:rPr>
            </a:fld>
            <a:endParaRPr lang="en-US" altLang="zh-CN" sz="1000" dirty="0">
              <a:latin typeface="Verdana" pitchFamily="34" charset="0"/>
              <a:sym typeface="Verdana"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93367"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93367"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p>
            <a:pPr marL="0" marR="0" lvl="0" indent="0" algn="r" defTabSz="914400" rtl="0" eaLnBrk="0" fontAlgn="base" latinLnBrk="0" hangingPunct="0">
              <a:spcBef>
                <a:spcPct val="0"/>
              </a:spcBef>
              <a:spcAft>
                <a:spcPct val="0"/>
              </a:spcAft>
              <a:buClrTx/>
              <a:buSzTx/>
              <a:buFont typeface="Arial" pitchFamily="34" charset="0"/>
              <a:buNone/>
              <a:defRPr/>
            </a:pPr>
            <a:r>
              <a:rPr kumimoji="0" lang="zh-CN" altLang="zh-CN" sz="1000" b="1" i="0" u="none" strike="noStrike" kern="1200" cap="none" spc="0" normalizeH="0" baseline="0" noProof="0">
                <a:ln>
                  <a:noFill/>
                </a:ln>
                <a:solidFill>
                  <a:schemeClr val="bg1"/>
                </a:solidFill>
                <a:effectLst/>
                <a:uLnTx/>
                <a:uFillTx/>
                <a:latin typeface="+mn-lt"/>
                <a:ea typeface="宋体" pitchFamily="2" charset="-122"/>
                <a:cs typeface="+mn-cs"/>
                <a:sym typeface="Verdana" pitchFamily="34" charset="0"/>
              </a:rPr>
              <a:t>www.themegallery.com</a:t>
            </a:r>
            <a:endParaRPr kumimoji="0" lang="zh-CN" altLang="zh-CN" sz="1800" b="0" i="0" u="none" strike="noStrike" kern="1200" cap="none" spc="0" normalizeH="0" baseline="0" noProof="0">
              <a:ln>
                <a:noFill/>
              </a:ln>
              <a:solidFill>
                <a:schemeClr val="tx1"/>
              </a:solidFill>
              <a:effectLst/>
              <a:uLnTx/>
              <a:uFillTx/>
              <a:latin typeface="Arial" pitchFamily="34" charset="0"/>
              <a:ea typeface="宋体" pitchFamily="2" charset="-122"/>
              <a:cs typeface="+mn-cs"/>
              <a:sym typeface="Verdana" pitchFamily="34" charset="0"/>
            </a:endParaRPr>
          </a:p>
        </p:txBody>
      </p:sp>
      <p:sp>
        <p:nvSpPr>
          <p:cNvPr id="8" name="页脚占位符 7"/>
          <p:cNvSpPr>
            <a:spLocks noGrp="1"/>
          </p:cNvSpPr>
          <p:nvPr>
            <p:ph type="ftr" sz="quarter" idx="11"/>
          </p:nvPr>
        </p:nvSpPr>
        <p:spPr/>
        <p:txBody>
          <a:bodyPr/>
          <a:p>
            <a:pPr marL="0" marR="0" lvl="0" indent="0" algn="r" defTabSz="914400" rtl="0" eaLnBrk="0" fontAlgn="base" latinLnBrk="0" hangingPunct="0">
              <a:spcBef>
                <a:spcPct val="0"/>
              </a:spcBef>
              <a:spcAft>
                <a:spcPct val="0"/>
              </a:spcAft>
              <a:buClrTx/>
              <a:buSzTx/>
              <a:buFont typeface="Arial" pitchFamily="34" charset="0"/>
              <a:buNone/>
              <a:defRPr/>
            </a:pPr>
            <a:r>
              <a:rPr kumimoji="0" lang="zh-CN" altLang="zh-CN" sz="1200" b="1" i="0" u="none" strike="noStrike" kern="1200" cap="none" spc="0" normalizeH="0" baseline="0" noProof="0">
                <a:ln>
                  <a:noFill/>
                </a:ln>
                <a:solidFill>
                  <a:schemeClr val="tx1"/>
                </a:solidFill>
                <a:effectLst/>
                <a:uLnTx/>
                <a:uFillTx/>
                <a:latin typeface="+mn-lt"/>
                <a:ea typeface="宋体" pitchFamily="2" charset="-122"/>
                <a:cs typeface="+mn-cs"/>
                <a:sym typeface="Verdana" pitchFamily="34" charset="0"/>
              </a:rPr>
              <a:t>Company Logo</a:t>
            </a:r>
            <a:endParaRPr kumimoji="0" lang="zh-CN" altLang="zh-CN" sz="1800" b="0" i="0" u="none" strike="noStrike" kern="1200" cap="none" spc="0" normalizeH="0" baseline="0" noProof="0">
              <a:ln>
                <a:noFill/>
              </a:ln>
              <a:solidFill>
                <a:schemeClr val="tx1"/>
              </a:solidFill>
              <a:effectLst/>
              <a:uLnTx/>
              <a:uFillTx/>
              <a:latin typeface="Arial" pitchFamily="34" charset="0"/>
              <a:ea typeface="宋体" pitchFamily="2" charset="-122"/>
              <a:cs typeface="+mn-cs"/>
              <a:sym typeface="Verdana" pitchFamily="34" charset="0"/>
            </a:endParaRPr>
          </a:p>
        </p:txBody>
      </p:sp>
      <p:sp>
        <p:nvSpPr>
          <p:cNvPr id="9" name="灯片编号占位符 8"/>
          <p:cNvSpPr>
            <a:spLocks noGrp="1"/>
          </p:cNvSpPr>
          <p:nvPr>
            <p:ph type="sldNum" sz="quarter" idx="12"/>
          </p:nvPr>
        </p:nvSpPr>
        <p:spPr/>
        <p:txBody>
          <a:bodyPr/>
          <a:p>
            <a:pPr lvl="0" algn="ctr"/>
            <a:fld id="{9A0DB2DC-4C9A-4742-B13C-FB6460FD3503}" type="slidenum">
              <a:rPr lang="zh-CN" altLang="en-US" sz="1000" dirty="0">
                <a:latin typeface="Verdana" pitchFamily="34" charset="0"/>
                <a:sym typeface="Verdana" pitchFamily="34" charset="0"/>
              </a:rPr>
            </a:fld>
            <a:endParaRPr lang="en-US" altLang="zh-CN" sz="1000" dirty="0">
              <a:latin typeface="Verdana" pitchFamily="34" charset="0"/>
              <a:sym typeface="Verdana"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p>
            <a:pPr marL="0" marR="0" lvl="0" indent="0" algn="r" defTabSz="914400" rtl="0" eaLnBrk="0" fontAlgn="base" latinLnBrk="0" hangingPunct="0">
              <a:spcBef>
                <a:spcPct val="0"/>
              </a:spcBef>
              <a:spcAft>
                <a:spcPct val="0"/>
              </a:spcAft>
              <a:buClrTx/>
              <a:buSzTx/>
              <a:buFont typeface="Arial" pitchFamily="34" charset="0"/>
              <a:buNone/>
              <a:defRPr/>
            </a:pPr>
            <a:r>
              <a:rPr kumimoji="0" lang="zh-CN" altLang="zh-CN" sz="1000" b="1" i="0" u="none" strike="noStrike" kern="1200" cap="none" spc="0" normalizeH="0" baseline="0" noProof="0">
                <a:ln>
                  <a:noFill/>
                </a:ln>
                <a:solidFill>
                  <a:schemeClr val="bg1"/>
                </a:solidFill>
                <a:effectLst/>
                <a:uLnTx/>
                <a:uFillTx/>
                <a:latin typeface="+mn-lt"/>
                <a:ea typeface="宋体" pitchFamily="2" charset="-122"/>
                <a:cs typeface="+mn-cs"/>
                <a:sym typeface="Verdana" pitchFamily="34" charset="0"/>
              </a:rPr>
              <a:t>www.themegallery.com</a:t>
            </a:r>
            <a:endParaRPr kumimoji="0" lang="zh-CN" altLang="zh-CN" sz="1800" b="0" i="0" u="none" strike="noStrike" kern="1200" cap="none" spc="0" normalizeH="0" baseline="0" noProof="0">
              <a:ln>
                <a:noFill/>
              </a:ln>
              <a:solidFill>
                <a:schemeClr val="tx1"/>
              </a:solidFill>
              <a:effectLst/>
              <a:uLnTx/>
              <a:uFillTx/>
              <a:latin typeface="Arial" pitchFamily="34" charset="0"/>
              <a:ea typeface="宋体" pitchFamily="2" charset="-122"/>
              <a:cs typeface="+mn-cs"/>
              <a:sym typeface="Verdana" pitchFamily="34" charset="0"/>
            </a:endParaRPr>
          </a:p>
        </p:txBody>
      </p:sp>
      <p:sp>
        <p:nvSpPr>
          <p:cNvPr id="4" name="页脚占位符 3"/>
          <p:cNvSpPr>
            <a:spLocks noGrp="1"/>
          </p:cNvSpPr>
          <p:nvPr>
            <p:ph type="ftr" sz="quarter" idx="11"/>
          </p:nvPr>
        </p:nvSpPr>
        <p:spPr/>
        <p:txBody>
          <a:bodyPr/>
          <a:p>
            <a:pPr marL="0" marR="0" lvl="0" indent="0" algn="r" defTabSz="914400" rtl="0" eaLnBrk="0" fontAlgn="base" latinLnBrk="0" hangingPunct="0">
              <a:spcBef>
                <a:spcPct val="0"/>
              </a:spcBef>
              <a:spcAft>
                <a:spcPct val="0"/>
              </a:spcAft>
              <a:buClrTx/>
              <a:buSzTx/>
              <a:buFont typeface="Arial" pitchFamily="34" charset="0"/>
              <a:buNone/>
              <a:defRPr/>
            </a:pPr>
            <a:r>
              <a:rPr kumimoji="0" lang="zh-CN" altLang="zh-CN" sz="1200" b="1" i="0" u="none" strike="noStrike" kern="1200" cap="none" spc="0" normalizeH="0" baseline="0" noProof="0">
                <a:ln>
                  <a:noFill/>
                </a:ln>
                <a:solidFill>
                  <a:schemeClr val="tx1"/>
                </a:solidFill>
                <a:effectLst/>
                <a:uLnTx/>
                <a:uFillTx/>
                <a:latin typeface="+mn-lt"/>
                <a:ea typeface="宋体" pitchFamily="2" charset="-122"/>
                <a:cs typeface="+mn-cs"/>
                <a:sym typeface="Verdana" pitchFamily="34" charset="0"/>
              </a:rPr>
              <a:t>Company Logo</a:t>
            </a:r>
            <a:endParaRPr kumimoji="0" lang="zh-CN" altLang="zh-CN" sz="1800" b="0" i="0" u="none" strike="noStrike" kern="1200" cap="none" spc="0" normalizeH="0" baseline="0" noProof="0">
              <a:ln>
                <a:noFill/>
              </a:ln>
              <a:solidFill>
                <a:schemeClr val="tx1"/>
              </a:solidFill>
              <a:effectLst/>
              <a:uLnTx/>
              <a:uFillTx/>
              <a:latin typeface="Arial" pitchFamily="34" charset="0"/>
              <a:ea typeface="宋体" pitchFamily="2" charset="-122"/>
              <a:cs typeface="+mn-cs"/>
              <a:sym typeface="Verdana" pitchFamily="34" charset="0"/>
            </a:endParaRPr>
          </a:p>
        </p:txBody>
      </p:sp>
      <p:sp>
        <p:nvSpPr>
          <p:cNvPr id="5" name="灯片编号占位符 4"/>
          <p:cNvSpPr>
            <a:spLocks noGrp="1"/>
          </p:cNvSpPr>
          <p:nvPr>
            <p:ph type="sldNum" sz="quarter" idx="12"/>
          </p:nvPr>
        </p:nvSpPr>
        <p:spPr/>
        <p:txBody>
          <a:bodyPr/>
          <a:p>
            <a:pPr lvl="0" algn="ctr"/>
            <a:fld id="{9A0DB2DC-4C9A-4742-B13C-FB6460FD3503}" type="slidenum">
              <a:rPr lang="zh-CN" altLang="en-US" sz="1000" dirty="0">
                <a:latin typeface="Verdana" pitchFamily="34" charset="0"/>
                <a:sym typeface="Verdana" pitchFamily="34" charset="0"/>
              </a:rPr>
            </a:fld>
            <a:endParaRPr lang="en-US" altLang="zh-CN" sz="1000" dirty="0">
              <a:latin typeface="Verdana" pitchFamily="34" charset="0"/>
              <a:sym typeface="Verdana"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marL="0" marR="0" lvl="0" indent="0" algn="r" defTabSz="914400" rtl="0" eaLnBrk="0" fontAlgn="base" latinLnBrk="0" hangingPunct="0">
              <a:spcBef>
                <a:spcPct val="0"/>
              </a:spcBef>
              <a:spcAft>
                <a:spcPct val="0"/>
              </a:spcAft>
              <a:buClrTx/>
              <a:buSzTx/>
              <a:buFont typeface="Arial" pitchFamily="34" charset="0"/>
              <a:buNone/>
              <a:defRPr/>
            </a:pPr>
            <a:r>
              <a:rPr kumimoji="0" lang="zh-CN" altLang="zh-CN" sz="1000" b="1" i="0" u="none" strike="noStrike" kern="1200" cap="none" spc="0" normalizeH="0" baseline="0" noProof="0">
                <a:ln>
                  <a:noFill/>
                </a:ln>
                <a:solidFill>
                  <a:schemeClr val="bg1"/>
                </a:solidFill>
                <a:effectLst/>
                <a:uLnTx/>
                <a:uFillTx/>
                <a:latin typeface="+mn-lt"/>
                <a:ea typeface="宋体" pitchFamily="2" charset="-122"/>
                <a:cs typeface="+mn-cs"/>
                <a:sym typeface="Verdana" pitchFamily="34" charset="0"/>
              </a:rPr>
              <a:t>www.themegallery.com</a:t>
            </a:r>
            <a:endParaRPr kumimoji="0" lang="zh-CN" altLang="zh-CN" sz="1800" b="0" i="0" u="none" strike="noStrike" kern="1200" cap="none" spc="0" normalizeH="0" baseline="0" noProof="0">
              <a:ln>
                <a:noFill/>
              </a:ln>
              <a:solidFill>
                <a:schemeClr val="tx1"/>
              </a:solidFill>
              <a:effectLst/>
              <a:uLnTx/>
              <a:uFillTx/>
              <a:latin typeface="Arial" pitchFamily="34" charset="0"/>
              <a:ea typeface="宋体" pitchFamily="2" charset="-122"/>
              <a:cs typeface="+mn-cs"/>
              <a:sym typeface="Verdana" pitchFamily="34" charset="0"/>
            </a:endParaRPr>
          </a:p>
        </p:txBody>
      </p:sp>
      <p:sp>
        <p:nvSpPr>
          <p:cNvPr id="3" name="页脚占位符 2"/>
          <p:cNvSpPr>
            <a:spLocks noGrp="1"/>
          </p:cNvSpPr>
          <p:nvPr>
            <p:ph type="ftr" sz="quarter" idx="11"/>
          </p:nvPr>
        </p:nvSpPr>
        <p:spPr/>
        <p:txBody>
          <a:bodyPr/>
          <a:p>
            <a:pPr marL="0" marR="0" lvl="0" indent="0" algn="r" defTabSz="914400" rtl="0" eaLnBrk="0" fontAlgn="base" latinLnBrk="0" hangingPunct="0">
              <a:spcBef>
                <a:spcPct val="0"/>
              </a:spcBef>
              <a:spcAft>
                <a:spcPct val="0"/>
              </a:spcAft>
              <a:buClrTx/>
              <a:buSzTx/>
              <a:buFont typeface="Arial" pitchFamily="34" charset="0"/>
              <a:buNone/>
              <a:defRPr/>
            </a:pPr>
            <a:r>
              <a:rPr kumimoji="0" lang="zh-CN" altLang="zh-CN" sz="1200" b="1" i="0" u="none" strike="noStrike" kern="1200" cap="none" spc="0" normalizeH="0" baseline="0" noProof="0">
                <a:ln>
                  <a:noFill/>
                </a:ln>
                <a:solidFill>
                  <a:schemeClr val="tx1"/>
                </a:solidFill>
                <a:effectLst/>
                <a:uLnTx/>
                <a:uFillTx/>
                <a:latin typeface="+mn-lt"/>
                <a:ea typeface="宋体" pitchFamily="2" charset="-122"/>
                <a:cs typeface="+mn-cs"/>
                <a:sym typeface="Verdana" pitchFamily="34" charset="0"/>
              </a:rPr>
              <a:t>Company Logo</a:t>
            </a:r>
            <a:endParaRPr kumimoji="0" lang="zh-CN" altLang="zh-CN" sz="1800" b="0" i="0" u="none" strike="noStrike" kern="1200" cap="none" spc="0" normalizeH="0" baseline="0" noProof="0">
              <a:ln>
                <a:noFill/>
              </a:ln>
              <a:solidFill>
                <a:schemeClr val="tx1"/>
              </a:solidFill>
              <a:effectLst/>
              <a:uLnTx/>
              <a:uFillTx/>
              <a:latin typeface="Arial" pitchFamily="34" charset="0"/>
              <a:ea typeface="宋体" pitchFamily="2" charset="-122"/>
              <a:cs typeface="+mn-cs"/>
              <a:sym typeface="Verdana" pitchFamily="34" charset="0"/>
            </a:endParaRPr>
          </a:p>
        </p:txBody>
      </p:sp>
      <p:sp>
        <p:nvSpPr>
          <p:cNvPr id="4" name="灯片编号占位符 3"/>
          <p:cNvSpPr>
            <a:spLocks noGrp="1"/>
          </p:cNvSpPr>
          <p:nvPr>
            <p:ph type="sldNum" sz="quarter" idx="12"/>
          </p:nvPr>
        </p:nvSpPr>
        <p:spPr/>
        <p:txBody>
          <a:bodyPr/>
          <a:p>
            <a:pPr lvl="0" algn="ctr"/>
            <a:fld id="{9A0DB2DC-4C9A-4742-B13C-FB6460FD3503}" type="slidenum">
              <a:rPr lang="zh-CN" altLang="en-US" sz="1000" dirty="0">
                <a:latin typeface="Verdana" pitchFamily="34" charset="0"/>
                <a:sym typeface="Verdana" pitchFamily="34" charset="0"/>
              </a:rPr>
            </a:fld>
            <a:endParaRPr lang="en-US" altLang="zh-CN" sz="1000" dirty="0">
              <a:latin typeface="Verdana" pitchFamily="34" charset="0"/>
              <a:sym typeface="Verdana"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0" y="273050"/>
            <a:ext cx="4011084"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4766733" y="273050"/>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09600" y="1435100"/>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p>
            <a:pPr marL="0" marR="0" lvl="0" indent="0" algn="r" defTabSz="914400" rtl="0" eaLnBrk="0" fontAlgn="base" latinLnBrk="0" hangingPunct="0">
              <a:spcBef>
                <a:spcPct val="0"/>
              </a:spcBef>
              <a:spcAft>
                <a:spcPct val="0"/>
              </a:spcAft>
              <a:buClrTx/>
              <a:buSzTx/>
              <a:buFont typeface="Arial" pitchFamily="34" charset="0"/>
              <a:buNone/>
              <a:defRPr/>
            </a:pPr>
            <a:r>
              <a:rPr kumimoji="0" lang="zh-CN" altLang="zh-CN" sz="1000" b="1" i="0" u="none" strike="noStrike" kern="1200" cap="none" spc="0" normalizeH="0" baseline="0" noProof="0">
                <a:ln>
                  <a:noFill/>
                </a:ln>
                <a:solidFill>
                  <a:schemeClr val="bg1"/>
                </a:solidFill>
                <a:effectLst/>
                <a:uLnTx/>
                <a:uFillTx/>
                <a:latin typeface="+mn-lt"/>
                <a:ea typeface="宋体" pitchFamily="2" charset="-122"/>
                <a:cs typeface="+mn-cs"/>
                <a:sym typeface="Verdana" pitchFamily="34" charset="0"/>
              </a:rPr>
              <a:t>www.themegallery.com</a:t>
            </a:r>
            <a:endParaRPr kumimoji="0" lang="zh-CN" altLang="zh-CN" sz="1800" b="0" i="0" u="none" strike="noStrike" kern="1200" cap="none" spc="0" normalizeH="0" baseline="0" noProof="0">
              <a:ln>
                <a:noFill/>
              </a:ln>
              <a:solidFill>
                <a:schemeClr val="tx1"/>
              </a:solidFill>
              <a:effectLst/>
              <a:uLnTx/>
              <a:uFillTx/>
              <a:latin typeface="Arial" pitchFamily="34" charset="0"/>
              <a:ea typeface="宋体" pitchFamily="2" charset="-122"/>
              <a:cs typeface="+mn-cs"/>
              <a:sym typeface="Verdana" pitchFamily="34" charset="0"/>
            </a:endParaRPr>
          </a:p>
        </p:txBody>
      </p:sp>
      <p:sp>
        <p:nvSpPr>
          <p:cNvPr id="6" name="页脚占位符 5"/>
          <p:cNvSpPr>
            <a:spLocks noGrp="1"/>
          </p:cNvSpPr>
          <p:nvPr>
            <p:ph type="ftr" sz="quarter" idx="11"/>
          </p:nvPr>
        </p:nvSpPr>
        <p:spPr/>
        <p:txBody>
          <a:bodyPr/>
          <a:p>
            <a:pPr marL="0" marR="0" lvl="0" indent="0" algn="r" defTabSz="914400" rtl="0" eaLnBrk="0" fontAlgn="base" latinLnBrk="0" hangingPunct="0">
              <a:spcBef>
                <a:spcPct val="0"/>
              </a:spcBef>
              <a:spcAft>
                <a:spcPct val="0"/>
              </a:spcAft>
              <a:buClrTx/>
              <a:buSzTx/>
              <a:buFont typeface="Arial" pitchFamily="34" charset="0"/>
              <a:buNone/>
              <a:defRPr/>
            </a:pPr>
            <a:r>
              <a:rPr kumimoji="0" lang="zh-CN" altLang="zh-CN" sz="1200" b="1" i="0" u="none" strike="noStrike" kern="1200" cap="none" spc="0" normalizeH="0" baseline="0" noProof="0">
                <a:ln>
                  <a:noFill/>
                </a:ln>
                <a:solidFill>
                  <a:schemeClr val="tx1"/>
                </a:solidFill>
                <a:effectLst/>
                <a:uLnTx/>
                <a:uFillTx/>
                <a:latin typeface="+mn-lt"/>
                <a:ea typeface="宋体" pitchFamily="2" charset="-122"/>
                <a:cs typeface="+mn-cs"/>
                <a:sym typeface="Verdana" pitchFamily="34" charset="0"/>
              </a:rPr>
              <a:t>Company Logo</a:t>
            </a:r>
            <a:endParaRPr kumimoji="0" lang="zh-CN" altLang="zh-CN" sz="1800" b="0" i="0" u="none" strike="noStrike" kern="1200" cap="none" spc="0" normalizeH="0" baseline="0" noProof="0">
              <a:ln>
                <a:noFill/>
              </a:ln>
              <a:solidFill>
                <a:schemeClr val="tx1"/>
              </a:solidFill>
              <a:effectLst/>
              <a:uLnTx/>
              <a:uFillTx/>
              <a:latin typeface="Arial" pitchFamily="34" charset="0"/>
              <a:ea typeface="宋体" pitchFamily="2" charset="-122"/>
              <a:cs typeface="+mn-cs"/>
              <a:sym typeface="Verdana" pitchFamily="34" charset="0"/>
            </a:endParaRPr>
          </a:p>
        </p:txBody>
      </p:sp>
      <p:sp>
        <p:nvSpPr>
          <p:cNvPr id="7" name="灯片编号占位符 6"/>
          <p:cNvSpPr>
            <a:spLocks noGrp="1"/>
          </p:cNvSpPr>
          <p:nvPr>
            <p:ph type="sldNum" sz="quarter" idx="12"/>
          </p:nvPr>
        </p:nvSpPr>
        <p:spPr/>
        <p:txBody>
          <a:bodyPr/>
          <a:p>
            <a:pPr lvl="0" algn="ctr"/>
            <a:fld id="{9A0DB2DC-4C9A-4742-B13C-FB6460FD3503}" type="slidenum">
              <a:rPr lang="zh-CN" altLang="en-US" sz="1000" dirty="0">
                <a:latin typeface="Verdana" pitchFamily="34" charset="0"/>
                <a:sym typeface="Verdana" pitchFamily="34" charset="0"/>
              </a:rPr>
            </a:fld>
            <a:endParaRPr lang="en-US" altLang="zh-CN" sz="1000" dirty="0">
              <a:latin typeface="Verdana" pitchFamily="34" charset="0"/>
              <a:sym typeface="Verdana"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717" y="4800600"/>
            <a:ext cx="73152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2389717" y="612775"/>
            <a:ext cx="73152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0" rtl="0" eaLnBrk="0" fontAlgn="base" latinLnBrk="0" hangingPunct="0">
              <a:spcBef>
                <a:spcPct val="20000"/>
              </a:spcBef>
              <a:spcAft>
                <a:spcPct val="0"/>
              </a:spcAft>
              <a:buClr>
                <a:schemeClr val="hlink"/>
              </a:buClr>
              <a:buSzTx/>
              <a:buFont typeface="Wingdings" pitchFamily="2" charset="2"/>
              <a:buNone/>
              <a:defRPr/>
            </a:pPr>
            <a:endParaRPr kumimoji="0" lang="zh-CN" altLang="en-US" sz="3200" b="1" i="0" u="none" strike="noStrike" kern="0" cap="none" spc="0" normalizeH="0" baseline="0" noProof="0" smtClean="0">
              <a:ln>
                <a:noFill/>
              </a:ln>
              <a:solidFill>
                <a:schemeClr val="accent1"/>
              </a:solidFill>
              <a:effectLst/>
              <a:uLnTx/>
              <a:uFillTx/>
              <a:latin typeface="+mn-lt"/>
              <a:ea typeface="+mn-ea"/>
              <a:cs typeface="+mn-cs"/>
              <a:sym typeface="Verdana" pitchFamily="34" charset="0"/>
            </a:endParaRPr>
          </a:p>
        </p:txBody>
      </p:sp>
      <p:sp>
        <p:nvSpPr>
          <p:cNvPr id="4" name="文本占位符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p>
            <a:pPr marL="0" marR="0" lvl="0" indent="0" algn="r" defTabSz="914400" rtl="0" eaLnBrk="0" fontAlgn="base" latinLnBrk="0" hangingPunct="0">
              <a:spcBef>
                <a:spcPct val="0"/>
              </a:spcBef>
              <a:spcAft>
                <a:spcPct val="0"/>
              </a:spcAft>
              <a:buClrTx/>
              <a:buSzTx/>
              <a:buFont typeface="Arial" pitchFamily="34" charset="0"/>
              <a:buNone/>
              <a:defRPr/>
            </a:pPr>
            <a:r>
              <a:rPr kumimoji="0" lang="zh-CN" altLang="zh-CN" sz="1000" b="1" i="0" u="none" strike="noStrike" kern="1200" cap="none" spc="0" normalizeH="0" baseline="0" noProof="0">
                <a:ln>
                  <a:noFill/>
                </a:ln>
                <a:solidFill>
                  <a:schemeClr val="bg1"/>
                </a:solidFill>
                <a:effectLst/>
                <a:uLnTx/>
                <a:uFillTx/>
                <a:latin typeface="+mn-lt"/>
                <a:ea typeface="宋体" pitchFamily="2" charset="-122"/>
                <a:cs typeface="+mn-cs"/>
                <a:sym typeface="Verdana" pitchFamily="34" charset="0"/>
              </a:rPr>
              <a:t>www.themegallery.com</a:t>
            </a:r>
            <a:endParaRPr kumimoji="0" lang="zh-CN" altLang="zh-CN" sz="1800" b="0" i="0" u="none" strike="noStrike" kern="1200" cap="none" spc="0" normalizeH="0" baseline="0" noProof="0">
              <a:ln>
                <a:noFill/>
              </a:ln>
              <a:solidFill>
                <a:schemeClr val="tx1"/>
              </a:solidFill>
              <a:effectLst/>
              <a:uLnTx/>
              <a:uFillTx/>
              <a:latin typeface="Arial" pitchFamily="34" charset="0"/>
              <a:ea typeface="宋体" pitchFamily="2" charset="-122"/>
              <a:cs typeface="+mn-cs"/>
              <a:sym typeface="Verdana" pitchFamily="34" charset="0"/>
            </a:endParaRPr>
          </a:p>
        </p:txBody>
      </p:sp>
      <p:sp>
        <p:nvSpPr>
          <p:cNvPr id="6" name="页脚占位符 5"/>
          <p:cNvSpPr>
            <a:spLocks noGrp="1"/>
          </p:cNvSpPr>
          <p:nvPr>
            <p:ph type="ftr" sz="quarter" idx="11"/>
          </p:nvPr>
        </p:nvSpPr>
        <p:spPr/>
        <p:txBody>
          <a:bodyPr/>
          <a:p>
            <a:pPr marL="0" marR="0" lvl="0" indent="0" algn="r" defTabSz="914400" rtl="0" eaLnBrk="0" fontAlgn="base" latinLnBrk="0" hangingPunct="0">
              <a:spcBef>
                <a:spcPct val="0"/>
              </a:spcBef>
              <a:spcAft>
                <a:spcPct val="0"/>
              </a:spcAft>
              <a:buClrTx/>
              <a:buSzTx/>
              <a:buFont typeface="Arial" pitchFamily="34" charset="0"/>
              <a:buNone/>
              <a:defRPr/>
            </a:pPr>
            <a:r>
              <a:rPr kumimoji="0" lang="zh-CN" altLang="zh-CN" sz="1200" b="1" i="0" u="none" strike="noStrike" kern="1200" cap="none" spc="0" normalizeH="0" baseline="0" noProof="0">
                <a:ln>
                  <a:noFill/>
                </a:ln>
                <a:solidFill>
                  <a:schemeClr val="tx1"/>
                </a:solidFill>
                <a:effectLst/>
                <a:uLnTx/>
                <a:uFillTx/>
                <a:latin typeface="+mn-lt"/>
                <a:ea typeface="宋体" pitchFamily="2" charset="-122"/>
                <a:cs typeface="+mn-cs"/>
                <a:sym typeface="Verdana" pitchFamily="34" charset="0"/>
              </a:rPr>
              <a:t>Company Logo</a:t>
            </a:r>
            <a:endParaRPr kumimoji="0" lang="zh-CN" altLang="zh-CN" sz="1800" b="0" i="0" u="none" strike="noStrike" kern="1200" cap="none" spc="0" normalizeH="0" baseline="0" noProof="0">
              <a:ln>
                <a:noFill/>
              </a:ln>
              <a:solidFill>
                <a:schemeClr val="tx1"/>
              </a:solidFill>
              <a:effectLst/>
              <a:uLnTx/>
              <a:uFillTx/>
              <a:latin typeface="Arial" pitchFamily="34" charset="0"/>
              <a:ea typeface="宋体" pitchFamily="2" charset="-122"/>
              <a:cs typeface="+mn-cs"/>
              <a:sym typeface="Verdana" pitchFamily="34" charset="0"/>
            </a:endParaRPr>
          </a:p>
        </p:txBody>
      </p:sp>
      <p:sp>
        <p:nvSpPr>
          <p:cNvPr id="7" name="灯片编号占位符 6"/>
          <p:cNvSpPr>
            <a:spLocks noGrp="1"/>
          </p:cNvSpPr>
          <p:nvPr>
            <p:ph type="sldNum" sz="quarter" idx="12"/>
          </p:nvPr>
        </p:nvSpPr>
        <p:spPr/>
        <p:txBody>
          <a:bodyPr/>
          <a:p>
            <a:pPr lvl="0" algn="ctr"/>
            <a:fld id="{9A0DB2DC-4C9A-4742-B13C-FB6460FD3503}" type="slidenum">
              <a:rPr lang="zh-CN" altLang="en-US" sz="1000" dirty="0">
                <a:latin typeface="Verdana" pitchFamily="34" charset="0"/>
                <a:sym typeface="Verdana" pitchFamily="34" charset="0"/>
              </a:rPr>
            </a:fld>
            <a:endParaRPr lang="en-US" altLang="zh-CN" sz="1000" dirty="0">
              <a:latin typeface="Verdana" pitchFamily="34" charset="0"/>
              <a:sym typeface="Verdana"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pn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pic>
        <p:nvPicPr>
          <p:cNvPr id="1026" name="Object 43"/>
          <p:cNvPicPr>
            <a:picLocks noChangeAspect="1"/>
          </p:cNvPicPr>
          <p:nvPr/>
        </p:nvPicPr>
        <p:blipFill>
          <a:blip r:embed="rId12"/>
          <a:srcRect/>
          <a:stretch>
            <a:fillRect/>
          </a:stretch>
        </p:blipFill>
        <p:spPr>
          <a:xfrm>
            <a:off x="0" y="260350"/>
            <a:ext cx="12192000" cy="1008063"/>
          </a:xfrm>
          <a:prstGeom prst="rect">
            <a:avLst/>
          </a:prstGeom>
          <a:noFill/>
          <a:ln w="9525">
            <a:noFill/>
            <a:miter/>
          </a:ln>
        </p:spPr>
      </p:pic>
      <p:sp>
        <p:nvSpPr>
          <p:cNvPr id="1027" name="Rectangle 44"/>
          <p:cNvSpPr/>
          <p:nvPr/>
        </p:nvSpPr>
        <p:spPr>
          <a:xfrm>
            <a:off x="0" y="0"/>
            <a:ext cx="12192000" cy="241300"/>
          </a:xfrm>
          <a:prstGeom prst="rect">
            <a:avLst/>
          </a:prstGeom>
          <a:solidFill>
            <a:schemeClr val="accent1"/>
          </a:solidFill>
          <a:ln w="9525">
            <a:noFill/>
            <a:miter/>
          </a:ln>
        </p:spPr>
        <p:txBody>
          <a:bodyPr wrap="none" anchor="ctr"/>
          <a:p>
            <a:pPr lvl="0"/>
            <a:endParaRPr lang="zh-CN" altLang="zh-CN" dirty="0">
              <a:solidFill>
                <a:srgbClr val="336699"/>
              </a:solidFill>
              <a:latin typeface="Arial" charset="0"/>
              <a:ea typeface="宋体" charset="-122"/>
              <a:sym typeface="Verdana" pitchFamily="34" charset="0"/>
            </a:endParaRPr>
          </a:p>
        </p:txBody>
      </p:sp>
      <p:sp>
        <p:nvSpPr>
          <p:cNvPr id="1028" name="Freeform 45"/>
          <p:cNvSpPr/>
          <p:nvPr/>
        </p:nvSpPr>
        <p:spPr>
          <a:xfrm>
            <a:off x="0" y="908050"/>
            <a:ext cx="12192000" cy="461963"/>
          </a:xfrm>
          <a:custGeom>
            <a:avLst/>
            <a:gdLst>
              <a:gd name="txL" fmla="*/ 0 w 5768"/>
              <a:gd name="txT" fmla="*/ 0 h 366"/>
              <a:gd name="txR" fmla="*/ 5768 w 5768"/>
              <a:gd name="txB" fmla="*/ 366 h 366"/>
            </a:gdLst>
            <a:ahLst/>
            <a:cxnLst>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5768" h="366">
                <a:moveTo>
                  <a:pt x="4" y="365"/>
                </a:moveTo>
                <a:lnTo>
                  <a:pt x="0" y="246"/>
                </a:lnTo>
                <a:cubicBezTo>
                  <a:pt x="304" y="192"/>
                  <a:pt x="1175" y="64"/>
                  <a:pt x="1837" y="32"/>
                </a:cubicBezTo>
                <a:cubicBezTo>
                  <a:pt x="2499" y="0"/>
                  <a:pt x="3316" y="19"/>
                  <a:pt x="3970" y="52"/>
                </a:cubicBezTo>
                <a:cubicBezTo>
                  <a:pt x="4624" y="85"/>
                  <a:pt x="5464" y="179"/>
                  <a:pt x="5764" y="231"/>
                </a:cubicBezTo>
                <a:lnTo>
                  <a:pt x="5768" y="366"/>
                </a:lnTo>
                <a:lnTo>
                  <a:pt x="4" y="365"/>
                </a:lnTo>
                <a:close/>
              </a:path>
            </a:pathLst>
          </a:custGeom>
          <a:solidFill>
            <a:schemeClr val="bg1">
              <a:alpha val="100000"/>
            </a:schemeClr>
          </a:solidFill>
          <a:ln w="9525">
            <a:noFill/>
          </a:ln>
        </p:spPr>
        <p:txBody>
          <a:bodyPr/>
          <a:p>
            <a:endParaRPr lang="zh-CN" altLang="en-US"/>
          </a:p>
        </p:txBody>
      </p:sp>
      <p:sp>
        <p:nvSpPr>
          <p:cNvPr id="1029" name="Rectangle 3"/>
          <p:cNvSpPr>
            <a:spLocks noGrp="1"/>
          </p:cNvSpPr>
          <p:nvPr>
            <p:ph type="body" idx="1"/>
          </p:nvPr>
        </p:nvSpPr>
        <p:spPr>
          <a:xfrm>
            <a:off x="406400" y="1295400"/>
            <a:ext cx="11379200" cy="5029200"/>
          </a:xfrm>
          <a:prstGeom prst="rect">
            <a:avLst/>
          </a:prstGeom>
          <a:noFill/>
          <a:ln w="9525">
            <a:noFill/>
            <a:miter/>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030" name="Rectangle 4"/>
          <p:cNvSpPr>
            <a:spLocks noGrp="1" noChangeArrowheads="1"/>
          </p:cNvSpPr>
          <p:nvPr>
            <p:ph type="dt" sz="half" idx="2"/>
          </p:nvPr>
        </p:nvSpPr>
        <p:spPr bwMode="auto">
          <a:xfrm>
            <a:off x="8940800" y="0"/>
            <a:ext cx="2641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lvl1pPr algn="r">
              <a:buFont typeface="Arial" pitchFamily="34" charset="0"/>
              <a:buNone/>
              <a:defRPr sz="1000" b="1">
                <a:solidFill>
                  <a:schemeClr val="bg1"/>
                </a:solidFill>
                <a:latin typeface="+mn-lt"/>
                <a:ea typeface="宋体" pitchFamily="2" charset="-122"/>
                <a:sym typeface="Verdana" pitchFamily="34" charset="0"/>
              </a:defRPr>
            </a:lvl1pPr>
          </a:lstStyle>
          <a:p>
            <a:pPr marL="0" marR="0" lvl="0" indent="0" algn="r" defTabSz="914400" rtl="0" eaLnBrk="0" fontAlgn="base" latinLnBrk="0" hangingPunct="0">
              <a:spcBef>
                <a:spcPct val="0"/>
              </a:spcBef>
              <a:spcAft>
                <a:spcPct val="0"/>
              </a:spcAft>
              <a:buClrTx/>
              <a:buSzTx/>
              <a:buFont typeface="Arial" pitchFamily="34" charset="0"/>
              <a:buNone/>
              <a:defRPr/>
            </a:pPr>
            <a:r>
              <a:rPr kumimoji="0" lang="zh-CN" altLang="zh-CN" sz="1000" b="1" i="0" u="none" strike="noStrike" kern="1200" cap="none" spc="0" normalizeH="0" baseline="0" noProof="0">
                <a:ln>
                  <a:noFill/>
                </a:ln>
                <a:solidFill>
                  <a:schemeClr val="bg1"/>
                </a:solidFill>
                <a:effectLst/>
                <a:uLnTx/>
                <a:uFillTx/>
                <a:latin typeface="+mn-lt"/>
                <a:ea typeface="宋体" pitchFamily="2" charset="-122"/>
                <a:cs typeface="+mn-cs"/>
                <a:sym typeface="Verdana" pitchFamily="34" charset="0"/>
              </a:rPr>
              <a:t>www.themegallery.com</a:t>
            </a:r>
            <a:endParaRPr kumimoji="0" lang="zh-CN" altLang="zh-CN" sz="1800" b="0" i="0" u="none" strike="noStrike" kern="1200" cap="none" spc="0" normalizeH="0" baseline="0" noProof="0">
              <a:ln>
                <a:noFill/>
              </a:ln>
              <a:solidFill>
                <a:schemeClr val="tx1"/>
              </a:solidFill>
              <a:effectLst/>
              <a:uLnTx/>
              <a:uFillTx/>
              <a:latin typeface="Arial" pitchFamily="34" charset="0"/>
              <a:ea typeface="宋体" pitchFamily="2" charset="-122"/>
              <a:cs typeface="+mn-cs"/>
              <a:sym typeface="Verdana" pitchFamily="34" charset="0"/>
            </a:endParaRPr>
          </a:p>
        </p:txBody>
      </p:sp>
      <p:sp>
        <p:nvSpPr>
          <p:cNvPr id="1031" name="Rectangle 5"/>
          <p:cNvSpPr>
            <a:spLocks noGrp="1" noChangeArrowheads="1"/>
          </p:cNvSpPr>
          <p:nvPr>
            <p:ph type="ftr" sz="quarter" idx="3"/>
          </p:nvPr>
        </p:nvSpPr>
        <p:spPr bwMode="auto">
          <a:xfrm>
            <a:off x="7924800" y="6519863"/>
            <a:ext cx="3860800" cy="29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lvl1pPr algn="r">
              <a:buFont typeface="Arial" pitchFamily="34" charset="0"/>
              <a:buNone/>
              <a:defRPr sz="1200" b="1">
                <a:latin typeface="+mn-lt"/>
                <a:ea typeface="宋体" pitchFamily="2" charset="-122"/>
                <a:sym typeface="Verdana" pitchFamily="34" charset="0"/>
              </a:defRPr>
            </a:lvl1pPr>
          </a:lstStyle>
          <a:p>
            <a:pPr marL="0" marR="0" lvl="0" indent="0" algn="r" defTabSz="914400" rtl="0" eaLnBrk="0" fontAlgn="base" latinLnBrk="0" hangingPunct="0">
              <a:spcBef>
                <a:spcPct val="0"/>
              </a:spcBef>
              <a:spcAft>
                <a:spcPct val="0"/>
              </a:spcAft>
              <a:buClrTx/>
              <a:buSzTx/>
              <a:buFont typeface="Arial" pitchFamily="34" charset="0"/>
              <a:buNone/>
              <a:defRPr/>
            </a:pPr>
            <a:r>
              <a:rPr kumimoji="0" lang="zh-CN" altLang="zh-CN" sz="1200" b="1" i="0" u="none" strike="noStrike" kern="1200" cap="none" spc="0" normalizeH="0" baseline="0" noProof="0">
                <a:ln>
                  <a:noFill/>
                </a:ln>
                <a:solidFill>
                  <a:schemeClr val="tx1"/>
                </a:solidFill>
                <a:effectLst/>
                <a:uLnTx/>
                <a:uFillTx/>
                <a:latin typeface="+mn-lt"/>
                <a:ea typeface="宋体" pitchFamily="2" charset="-122"/>
                <a:cs typeface="+mn-cs"/>
                <a:sym typeface="Verdana" pitchFamily="34" charset="0"/>
              </a:rPr>
              <a:t>Company Logo</a:t>
            </a:r>
            <a:endParaRPr kumimoji="0" lang="zh-CN" altLang="zh-CN" sz="1800" b="0" i="0" u="none" strike="noStrike" kern="1200" cap="none" spc="0" normalizeH="0" baseline="0" noProof="0">
              <a:ln>
                <a:noFill/>
              </a:ln>
              <a:solidFill>
                <a:schemeClr val="tx1"/>
              </a:solidFill>
              <a:effectLst/>
              <a:uLnTx/>
              <a:uFillTx/>
              <a:latin typeface="Arial" pitchFamily="34" charset="0"/>
              <a:ea typeface="宋体" pitchFamily="2" charset="-122"/>
              <a:cs typeface="+mn-cs"/>
              <a:sym typeface="Verdana" pitchFamily="34" charset="0"/>
            </a:endParaRPr>
          </a:p>
        </p:txBody>
      </p:sp>
      <p:sp>
        <p:nvSpPr>
          <p:cNvPr id="1032" name="Rectangle 6"/>
          <p:cNvSpPr>
            <a:spLocks noGrp="1" noChangeArrowheads="1"/>
          </p:cNvSpPr>
          <p:nvPr>
            <p:ph type="sldNum" sz="quarter" idx="4"/>
          </p:nvPr>
        </p:nvSpPr>
        <p:spPr bwMode="auto">
          <a:xfrm>
            <a:off x="4368800" y="6513513"/>
            <a:ext cx="2844800" cy="29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
            <a:pPr lvl="0" algn="ctr"/>
            <a:fld id="{9A0DB2DC-4C9A-4742-B13C-FB6460FD3503}" type="slidenum">
              <a:rPr lang="zh-CN" altLang="en-US" sz="1000" dirty="0">
                <a:latin typeface="Verdana" pitchFamily="34" charset="0"/>
                <a:sym typeface="Verdana" pitchFamily="34" charset="0"/>
              </a:rPr>
            </a:fld>
            <a:endParaRPr lang="en-US" altLang="zh-CN" sz="1000" dirty="0">
              <a:latin typeface="Verdana" pitchFamily="34" charset="0"/>
              <a:sym typeface="Verdana" pitchFamily="34" charset="0"/>
            </a:endParaRPr>
          </a:p>
        </p:txBody>
      </p:sp>
      <p:sp>
        <p:nvSpPr>
          <p:cNvPr id="1033" name="Rectangle 2"/>
          <p:cNvSpPr>
            <a:spLocks noGrp="1"/>
          </p:cNvSpPr>
          <p:nvPr>
            <p:ph type="title"/>
          </p:nvPr>
        </p:nvSpPr>
        <p:spPr>
          <a:xfrm>
            <a:off x="3352800" y="304800"/>
            <a:ext cx="8331200" cy="609600"/>
          </a:xfrm>
          <a:prstGeom prst="rect">
            <a:avLst/>
          </a:prstGeom>
          <a:noFill/>
          <a:ln w="9525">
            <a:noFill/>
            <a:miter/>
          </a:ln>
        </p:spPr>
        <p:txBody>
          <a:bodyPr anchor="ctr"/>
          <a:p>
            <a:pPr lvl="0"/>
            <a:r>
              <a:rPr lang="zh-CN" altLang="en-US" dirty="0"/>
              <a:t>单击此处编辑母版标题样式</a:t>
            </a:r>
            <a:endParaRPr lang="zh-CN"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r" rtl="0" eaLnBrk="0" fontAlgn="base" hangingPunct="0">
        <a:spcBef>
          <a:spcPct val="0"/>
        </a:spcBef>
        <a:spcAft>
          <a:spcPct val="0"/>
        </a:spcAft>
        <a:defRPr sz="3200">
          <a:solidFill>
            <a:schemeClr val="bg1"/>
          </a:solidFill>
          <a:latin typeface="+mj-lt"/>
          <a:ea typeface="+mj-ea"/>
          <a:cs typeface="+mj-cs"/>
          <a:sym typeface="Verdana" pitchFamily="34" charset="0"/>
        </a:defRPr>
      </a:lvl1pPr>
      <a:lvl2pPr algn="r" rtl="0" eaLnBrk="0" fontAlgn="base" hangingPunct="0">
        <a:spcBef>
          <a:spcPct val="0"/>
        </a:spcBef>
        <a:spcAft>
          <a:spcPct val="0"/>
        </a:spcAft>
        <a:defRPr sz="3200">
          <a:solidFill>
            <a:schemeClr val="bg1"/>
          </a:solidFill>
          <a:latin typeface="Verdana" pitchFamily="34" charset="0"/>
          <a:ea typeface="Verdana" pitchFamily="34" charset="0"/>
          <a:cs typeface="Verdana" pitchFamily="34" charset="0"/>
          <a:sym typeface="Verdana" pitchFamily="34" charset="0"/>
        </a:defRPr>
      </a:lvl2pPr>
      <a:lvl3pPr algn="r" rtl="0" eaLnBrk="0" fontAlgn="base" hangingPunct="0">
        <a:spcBef>
          <a:spcPct val="0"/>
        </a:spcBef>
        <a:spcAft>
          <a:spcPct val="0"/>
        </a:spcAft>
        <a:defRPr sz="3200">
          <a:solidFill>
            <a:schemeClr val="bg1"/>
          </a:solidFill>
          <a:latin typeface="Verdana" pitchFamily="34" charset="0"/>
          <a:ea typeface="Verdana" pitchFamily="34" charset="0"/>
          <a:cs typeface="Verdana" pitchFamily="34" charset="0"/>
          <a:sym typeface="Verdana" pitchFamily="34" charset="0"/>
        </a:defRPr>
      </a:lvl3pPr>
      <a:lvl4pPr algn="r" rtl="0" eaLnBrk="0" fontAlgn="base" hangingPunct="0">
        <a:spcBef>
          <a:spcPct val="0"/>
        </a:spcBef>
        <a:spcAft>
          <a:spcPct val="0"/>
        </a:spcAft>
        <a:defRPr sz="3200">
          <a:solidFill>
            <a:schemeClr val="bg1"/>
          </a:solidFill>
          <a:latin typeface="Verdana" pitchFamily="34" charset="0"/>
          <a:ea typeface="Verdana" pitchFamily="34" charset="0"/>
          <a:cs typeface="Verdana" pitchFamily="34" charset="0"/>
          <a:sym typeface="Verdana" pitchFamily="34" charset="0"/>
        </a:defRPr>
      </a:lvl4pPr>
      <a:lvl5pPr algn="r" rtl="0" eaLnBrk="0" fontAlgn="base" hangingPunct="0">
        <a:spcBef>
          <a:spcPct val="0"/>
        </a:spcBef>
        <a:spcAft>
          <a:spcPct val="0"/>
        </a:spcAft>
        <a:defRPr sz="3200">
          <a:solidFill>
            <a:schemeClr val="bg1"/>
          </a:solidFill>
          <a:latin typeface="Verdana" pitchFamily="34" charset="0"/>
          <a:ea typeface="Verdana" pitchFamily="34" charset="0"/>
          <a:cs typeface="Verdana" pitchFamily="34" charset="0"/>
          <a:sym typeface="Verdana" pitchFamily="34" charset="0"/>
        </a:defRPr>
      </a:lvl5pPr>
      <a:lvl6pPr marL="457200" algn="r" rtl="0" fontAlgn="base">
        <a:spcBef>
          <a:spcPct val="0"/>
        </a:spcBef>
        <a:spcAft>
          <a:spcPct val="0"/>
        </a:spcAft>
        <a:defRPr sz="3200">
          <a:solidFill>
            <a:schemeClr val="bg1"/>
          </a:solidFill>
          <a:latin typeface="Verdana" pitchFamily="34" charset="0"/>
          <a:ea typeface="Verdana" pitchFamily="34" charset="0"/>
          <a:cs typeface="Verdana" pitchFamily="34" charset="0"/>
          <a:sym typeface="Verdana" pitchFamily="34" charset="0"/>
        </a:defRPr>
      </a:lvl6pPr>
      <a:lvl7pPr marL="914400" algn="r" rtl="0" fontAlgn="base">
        <a:spcBef>
          <a:spcPct val="0"/>
        </a:spcBef>
        <a:spcAft>
          <a:spcPct val="0"/>
        </a:spcAft>
        <a:defRPr sz="3200">
          <a:solidFill>
            <a:schemeClr val="bg1"/>
          </a:solidFill>
          <a:latin typeface="Verdana" pitchFamily="34" charset="0"/>
          <a:ea typeface="Verdana" pitchFamily="34" charset="0"/>
          <a:cs typeface="Verdana" pitchFamily="34" charset="0"/>
          <a:sym typeface="Verdana" pitchFamily="34" charset="0"/>
        </a:defRPr>
      </a:lvl7pPr>
      <a:lvl8pPr marL="1371600" algn="r" rtl="0" fontAlgn="base">
        <a:spcBef>
          <a:spcPct val="0"/>
        </a:spcBef>
        <a:spcAft>
          <a:spcPct val="0"/>
        </a:spcAft>
        <a:defRPr sz="3200">
          <a:solidFill>
            <a:schemeClr val="bg1"/>
          </a:solidFill>
          <a:latin typeface="Verdana" pitchFamily="34" charset="0"/>
          <a:ea typeface="Verdana" pitchFamily="34" charset="0"/>
          <a:cs typeface="Verdana" pitchFamily="34" charset="0"/>
          <a:sym typeface="Verdana" pitchFamily="34" charset="0"/>
        </a:defRPr>
      </a:lvl8pPr>
      <a:lvl9pPr marL="1828800" algn="r" rtl="0" fontAlgn="base">
        <a:spcBef>
          <a:spcPct val="0"/>
        </a:spcBef>
        <a:spcAft>
          <a:spcPct val="0"/>
        </a:spcAft>
        <a:defRPr sz="3200">
          <a:solidFill>
            <a:schemeClr val="bg1"/>
          </a:solidFill>
          <a:latin typeface="Verdana" pitchFamily="34" charset="0"/>
          <a:ea typeface="Verdana" pitchFamily="34" charset="0"/>
          <a:cs typeface="Verdana" pitchFamily="34" charset="0"/>
          <a:sym typeface="Verdana" pitchFamily="34" charset="0"/>
        </a:defRPr>
      </a:lvl9pPr>
    </p:titleStyle>
    <p:bodyStyle>
      <a:lvl1pPr marL="342900" indent="-342900" algn="l" defTabSz="0" rtl="0" eaLnBrk="0" fontAlgn="base" hangingPunct="0">
        <a:spcBef>
          <a:spcPct val="20000"/>
        </a:spcBef>
        <a:spcAft>
          <a:spcPct val="0"/>
        </a:spcAft>
        <a:buClr>
          <a:schemeClr val="hlink"/>
        </a:buClr>
        <a:buFont typeface="Wingdings" pitchFamily="2" charset="2"/>
        <a:buChar char="v"/>
        <a:defRPr sz="2800" b="1">
          <a:solidFill>
            <a:schemeClr val="accent1"/>
          </a:solidFill>
          <a:latin typeface="+mn-lt"/>
          <a:ea typeface="+mn-ea"/>
          <a:cs typeface="+mn-cs"/>
          <a:sym typeface="Verdana" pitchFamily="34" charset="0"/>
        </a:defRPr>
      </a:lvl1pPr>
      <a:lvl2pPr marL="742950" indent="-285750" algn="l" defTabSz="0" rtl="0" eaLnBrk="0" fontAlgn="base" hangingPunct="0">
        <a:spcBef>
          <a:spcPct val="20000"/>
        </a:spcBef>
        <a:spcAft>
          <a:spcPct val="0"/>
        </a:spcAft>
        <a:buClr>
          <a:schemeClr val="accent1"/>
        </a:buClr>
        <a:buFont typeface="Wingdings" pitchFamily="2" charset="2"/>
        <a:buChar char="§"/>
        <a:defRPr sz="2400" b="1">
          <a:solidFill>
            <a:schemeClr val="tx1"/>
          </a:solidFill>
          <a:latin typeface="Arial" pitchFamily="34" charset="0"/>
          <a:ea typeface="+mn-ea"/>
          <a:cs typeface="+mn-cs"/>
          <a:sym typeface="Verdana" pitchFamily="34" charset="0"/>
        </a:defRPr>
      </a:lvl2pPr>
      <a:lvl3pPr marL="1143000" indent="-228600" algn="l" defTabSz="0" rtl="0" eaLnBrk="0" fontAlgn="base" hangingPunct="0">
        <a:spcBef>
          <a:spcPct val="20000"/>
        </a:spcBef>
        <a:spcAft>
          <a:spcPct val="0"/>
        </a:spcAft>
        <a:buClr>
          <a:schemeClr val="tx1"/>
        </a:buClr>
        <a:buFont typeface="Wingdings" pitchFamily="2" charset="2"/>
        <a:buChar char="•"/>
        <a:defRPr sz="2200" b="1">
          <a:solidFill>
            <a:schemeClr val="tx1"/>
          </a:solidFill>
          <a:latin typeface="Arial" pitchFamily="34" charset="0"/>
          <a:ea typeface="+mn-ea"/>
          <a:cs typeface="+mn-cs"/>
          <a:sym typeface="Verdana" pitchFamily="34" charset="0"/>
        </a:defRPr>
      </a:lvl3pPr>
      <a:lvl4pPr marL="1600200" indent="-228600" algn="l" defTabSz="0" rtl="0" eaLnBrk="0" fontAlgn="base" hangingPunct="0">
        <a:spcBef>
          <a:spcPct val="20000"/>
        </a:spcBef>
        <a:spcAft>
          <a:spcPct val="0"/>
        </a:spcAft>
        <a:buClr>
          <a:schemeClr val="tx1"/>
        </a:buClr>
        <a:buFont typeface="Wingdings" pitchFamily="2" charset="2"/>
        <a:buChar char="–"/>
        <a:defRPr sz="2000" b="1">
          <a:solidFill>
            <a:schemeClr val="tx1"/>
          </a:solidFill>
          <a:latin typeface="Arial" pitchFamily="34" charset="0"/>
          <a:ea typeface="+mn-ea"/>
          <a:cs typeface="+mn-cs"/>
          <a:sym typeface="Verdana" pitchFamily="34" charset="0"/>
        </a:defRPr>
      </a:lvl4pPr>
      <a:lvl5pPr marL="2057400" indent="-228600" algn="l" defTabSz="0" rtl="0" eaLnBrk="0" fontAlgn="base" hangingPunct="0">
        <a:spcBef>
          <a:spcPct val="20000"/>
        </a:spcBef>
        <a:spcAft>
          <a:spcPct val="0"/>
        </a:spcAft>
        <a:buClr>
          <a:schemeClr val="tx1"/>
        </a:buClr>
        <a:buFont typeface="Wingdings" pitchFamily="2" charset="2"/>
        <a:buChar char="»"/>
        <a:defRPr sz="2000" b="1">
          <a:solidFill>
            <a:schemeClr val="tx1"/>
          </a:solidFill>
          <a:latin typeface="Arial" pitchFamily="34" charset="0"/>
          <a:ea typeface="+mn-ea"/>
          <a:cs typeface="+mn-cs"/>
          <a:sym typeface="Verdana" pitchFamily="34" charset="0"/>
        </a:defRPr>
      </a:lvl5pPr>
      <a:lvl6pPr marL="2514600" indent="-228600" algn="l" defTabSz="0" rtl="0" fontAlgn="base">
        <a:spcBef>
          <a:spcPct val="20000"/>
        </a:spcBef>
        <a:spcAft>
          <a:spcPct val="0"/>
        </a:spcAft>
        <a:buClr>
          <a:schemeClr val="tx1"/>
        </a:buClr>
        <a:buFont typeface="Wingdings" pitchFamily="2" charset="2"/>
        <a:buChar char="»"/>
        <a:defRPr sz="2000" b="1">
          <a:solidFill>
            <a:schemeClr val="tx1"/>
          </a:solidFill>
          <a:latin typeface="Arial" pitchFamily="34" charset="0"/>
          <a:ea typeface="+mn-ea"/>
          <a:cs typeface="+mn-cs"/>
          <a:sym typeface="Verdana" pitchFamily="34" charset="0"/>
        </a:defRPr>
      </a:lvl6pPr>
      <a:lvl7pPr marL="2971800" indent="-228600" algn="l" defTabSz="0" rtl="0" fontAlgn="base">
        <a:spcBef>
          <a:spcPct val="20000"/>
        </a:spcBef>
        <a:spcAft>
          <a:spcPct val="0"/>
        </a:spcAft>
        <a:buClr>
          <a:schemeClr val="tx1"/>
        </a:buClr>
        <a:buFont typeface="Wingdings" pitchFamily="2" charset="2"/>
        <a:buChar char="»"/>
        <a:defRPr sz="2000" b="1">
          <a:solidFill>
            <a:schemeClr val="tx1"/>
          </a:solidFill>
          <a:latin typeface="Arial" pitchFamily="34" charset="0"/>
          <a:ea typeface="+mn-ea"/>
          <a:cs typeface="+mn-cs"/>
          <a:sym typeface="Verdana" pitchFamily="34" charset="0"/>
        </a:defRPr>
      </a:lvl7pPr>
      <a:lvl8pPr marL="3429000" indent="-228600" algn="l" defTabSz="0" rtl="0" fontAlgn="base">
        <a:spcBef>
          <a:spcPct val="20000"/>
        </a:spcBef>
        <a:spcAft>
          <a:spcPct val="0"/>
        </a:spcAft>
        <a:buClr>
          <a:schemeClr val="tx1"/>
        </a:buClr>
        <a:buFont typeface="Wingdings" pitchFamily="2" charset="2"/>
        <a:buChar char="»"/>
        <a:defRPr sz="2000" b="1">
          <a:solidFill>
            <a:schemeClr val="tx1"/>
          </a:solidFill>
          <a:latin typeface="Arial" pitchFamily="34" charset="0"/>
          <a:ea typeface="+mn-ea"/>
          <a:cs typeface="+mn-cs"/>
          <a:sym typeface="Verdana" pitchFamily="34" charset="0"/>
        </a:defRPr>
      </a:lvl8pPr>
      <a:lvl9pPr marL="3886200" indent="-228600" algn="l" defTabSz="0" rtl="0" fontAlgn="base">
        <a:spcBef>
          <a:spcPct val="20000"/>
        </a:spcBef>
        <a:spcAft>
          <a:spcPct val="0"/>
        </a:spcAft>
        <a:buClr>
          <a:schemeClr val="tx1"/>
        </a:buClr>
        <a:buFont typeface="Wingdings" pitchFamily="2" charset="2"/>
        <a:buChar char="»"/>
        <a:defRPr sz="2000" b="1">
          <a:solidFill>
            <a:schemeClr val="tx1"/>
          </a:solidFill>
          <a:latin typeface="Arial" pitchFamily="34" charset="0"/>
          <a:ea typeface="+mn-ea"/>
          <a:cs typeface="+mn-cs"/>
          <a:sym typeface="Verdana" pitchFamily="34" charset="0"/>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0.png"/></Relationships>
</file>

<file path=ppt/slides/_rels/slide11.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openxmlformats.org/officeDocument/2006/relationships/image" Target="../media/image15.png"/><Relationship Id="rId4" Type="http://schemas.openxmlformats.org/officeDocument/2006/relationships/image" Target="../media/image14.png"/><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image" Target="../media/image11.pn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6.pn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7.png"/></Relationships>
</file>

<file path=ppt/slides/_rels/slide2.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slide" Target="slide11.xml"/><Relationship Id="rId2" Type="http://schemas.openxmlformats.org/officeDocument/2006/relationships/slide" Target="slide5.xml"/><Relationship Id="rId1" Type="http://schemas.openxmlformats.org/officeDocument/2006/relationships/slide" Target="slide3.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png"/><Relationship Id="rId1"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pn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pn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7.pn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8.pn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4" name="Rectangle 2"/>
          <p:cNvSpPr>
            <a:spLocks noGrp="1"/>
          </p:cNvSpPr>
          <p:nvPr>
            <p:ph type="ctrTitle"/>
          </p:nvPr>
        </p:nvSpPr>
        <p:spPr>
          <a:xfrm>
            <a:off x="1992313" y="2492375"/>
            <a:ext cx="8153400" cy="685800"/>
          </a:xfrm>
        </p:spPr>
        <p:txBody>
          <a:bodyPr vert="horz" wrap="square" lIns="91440" tIns="45720" rIns="91440" bIns="45720" anchor="ctr"/>
          <a:p>
            <a:pPr algn="ctr" eaLnBrk="1" hangingPunct="1"/>
            <a:r>
              <a:rPr lang="zh-CN" altLang="en-US" sz="4000" b="1" kern="1200" dirty="0">
                <a:solidFill>
                  <a:schemeClr val="tx1"/>
                </a:solidFill>
                <a:latin typeface="黑体" pitchFamily="49" charset="-122"/>
                <a:ea typeface="黑体" pitchFamily="49" charset="-122"/>
              </a:rPr>
              <a:t>组合组装</a:t>
            </a:r>
            <a:endParaRPr lang="zh-CN" altLang="en-US" sz="4000" b="1" kern="1200" dirty="0">
              <a:solidFill>
                <a:schemeClr val="tx1"/>
              </a:solidFill>
              <a:latin typeface="黑体" pitchFamily="49" charset="-122"/>
              <a:ea typeface="黑体" pitchFamily="49" charset="-122"/>
            </a:endParaRPr>
          </a:p>
        </p:txBody>
      </p:sp>
      <p:sp>
        <p:nvSpPr>
          <p:cNvPr id="3075" name="Rectangle 3"/>
          <p:cNvSpPr>
            <a:spLocks noGrp="1"/>
          </p:cNvSpPr>
          <p:nvPr>
            <p:ph type="subTitle" idx="1"/>
          </p:nvPr>
        </p:nvSpPr>
        <p:spPr>
          <a:xfrm>
            <a:off x="3694430" y="4152900"/>
            <a:ext cx="4843463" cy="304800"/>
          </a:xfrm>
        </p:spPr>
        <p:txBody>
          <a:bodyPr vert="horz" wrap="square" lIns="91440" tIns="45720" rIns="91440" bIns="45720" anchor="t"/>
          <a:p>
            <a:pPr defTabSz="0" eaLnBrk="1" hangingPunct="1">
              <a:buFont typeface="Wingdings" pitchFamily="2" charset="2"/>
              <a:buNone/>
            </a:pPr>
            <a:r>
              <a:rPr lang="zh-CN" altLang="en-US" sz="1800" kern="1200" dirty="0">
                <a:solidFill>
                  <a:schemeClr val="tx1"/>
                </a:solidFill>
                <a:latin typeface="+mn-lt"/>
                <a:ea typeface="宋体" charset="-122"/>
                <a:cs typeface="+mn-cs"/>
                <a:sym typeface="Verdana" pitchFamily="34" charset="0"/>
              </a:rPr>
              <a:t>成都冠唐科技有限公司</a:t>
            </a:r>
            <a:endParaRPr lang="en-US" altLang="x-none" sz="1800" kern="1200" dirty="0">
              <a:solidFill>
                <a:schemeClr val="tx1"/>
              </a:solidFill>
              <a:latin typeface="+mn-lt"/>
              <a:ea typeface="宋体" charset="-122"/>
              <a:cs typeface="+mn-cs"/>
              <a:sym typeface="Verdana"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3438525" y="231775"/>
            <a:ext cx="8331200" cy="609600"/>
          </a:xfrm>
        </p:spPr>
        <p:txBody>
          <a:bodyPr/>
          <a:p>
            <a:r>
              <a:rPr lang="zh-CN" altLang="en-US"/>
              <a:t>添加出入库单据按</a:t>
            </a:r>
            <a:r>
              <a:rPr lang="zh-CN" altLang="en-US">
                <a:sym typeface="+mn-ea"/>
              </a:rPr>
              <a:t>商品</a:t>
            </a:r>
            <a:r>
              <a:rPr lang="zh-CN" altLang="en-US"/>
              <a:t>组合选择</a:t>
            </a:r>
            <a:endParaRPr lang="zh-CN" altLang="en-US"/>
          </a:p>
        </p:txBody>
      </p:sp>
      <p:pic>
        <p:nvPicPr>
          <p:cNvPr id="4" name="图片 3"/>
          <p:cNvPicPr>
            <a:picLocks noChangeAspect="1"/>
          </p:cNvPicPr>
          <p:nvPr/>
        </p:nvPicPr>
        <p:blipFill>
          <a:blip r:embed="rId1"/>
          <a:stretch>
            <a:fillRect/>
          </a:stretch>
        </p:blipFill>
        <p:spPr>
          <a:xfrm>
            <a:off x="706120" y="1921510"/>
            <a:ext cx="10657205" cy="2990215"/>
          </a:xfrm>
          <a:prstGeom prst="rect">
            <a:avLst/>
          </a:prstGeom>
        </p:spPr>
      </p:pic>
      <p:sp>
        <p:nvSpPr>
          <p:cNvPr id="5" name="圆角矩形标注 4"/>
          <p:cNvSpPr/>
          <p:nvPr/>
        </p:nvSpPr>
        <p:spPr>
          <a:xfrm>
            <a:off x="7737475" y="5215255"/>
            <a:ext cx="2583180" cy="1274445"/>
          </a:xfrm>
          <a:prstGeom prst="wedgeRoundRectCallout">
            <a:avLst>
              <a:gd name="adj1" fmla="val -41434"/>
              <a:gd name="adj2" fmla="val -71037"/>
              <a:gd name="adj3" fmla="val 16667"/>
            </a:avLst>
          </a:prstGeom>
          <a:solidFill>
            <a:srgbClr val="FFFF00"/>
          </a:solidFill>
          <a:ln w="9525" cap="flat" cmpd="sng" algn="ctr">
            <a:solidFill>
              <a:schemeClr val="tx1"/>
            </a:solidFill>
            <a:prstDash val="solid"/>
            <a:round/>
            <a:headEnd type="none" w="med" len="med"/>
            <a:tailEnd type="none" w="med" len="med"/>
          </a:ln>
        </p:spPr>
        <p:txBody>
          <a:bodyPr vert="horz" wrap="square" lIns="91440" tIns="45720" rIns="91440" bIns="45720" numCol="1" anchor="t" anchorCtr="0" compatLnSpc="1"/>
          <a:p>
            <a:pPr marL="0" marR="0" indent="0" algn="l" defTabSz="914400" rtl="0" eaLnBrk="0" fontAlgn="base" latinLnBrk="0" hangingPunct="0">
              <a:spcBef>
                <a:spcPct val="0"/>
              </a:spcBef>
              <a:spcAft>
                <a:spcPct val="0"/>
              </a:spcAft>
              <a:buClrTx/>
              <a:buSzTx/>
              <a:buFont typeface="Arial" pitchFamily="34" charset="0"/>
              <a:buNone/>
            </a:pPr>
            <a:r>
              <a:rPr kumimoji="0" lang="zh-CN" altLang="en-US" sz="1800" b="0" i="0" u="none" strike="noStrike" cap="none" normalizeH="0" baseline="0" smtClean="0">
                <a:ln>
                  <a:noFill/>
                </a:ln>
                <a:solidFill>
                  <a:srgbClr val="FF0000"/>
                </a:solidFill>
                <a:effectLst/>
                <a:latin typeface="Arial" pitchFamily="34" charset="0"/>
                <a:ea typeface="宋体" pitchFamily="2" charset="-122"/>
              </a:rPr>
              <a:t>生成的单据也是组成【礼包】的商品，并不是【礼包】</a:t>
            </a:r>
            <a:endParaRPr kumimoji="0" lang="zh-CN" altLang="en-US" sz="1800" b="0" i="0" u="none" strike="noStrike" cap="none" normalizeH="0" baseline="0" smtClean="0">
              <a:ln>
                <a:noFill/>
              </a:ln>
              <a:solidFill>
                <a:srgbClr val="FF0000"/>
              </a:solidFill>
              <a:effectLst/>
              <a:latin typeface="Arial" pitchFamily="34" charset="0"/>
              <a:ea typeface="宋体" pitchFamily="2" charset="-12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4" name="图片 13"/>
          <p:cNvPicPr>
            <a:picLocks noChangeAspect="1"/>
          </p:cNvPicPr>
          <p:nvPr/>
        </p:nvPicPr>
        <p:blipFill>
          <a:blip r:embed="rId1"/>
          <a:stretch>
            <a:fillRect/>
          </a:stretch>
        </p:blipFill>
        <p:spPr>
          <a:xfrm>
            <a:off x="3338830" y="1172845"/>
            <a:ext cx="5561965" cy="5466715"/>
          </a:xfrm>
          <a:prstGeom prst="rect">
            <a:avLst/>
          </a:prstGeom>
        </p:spPr>
      </p:pic>
      <p:sp>
        <p:nvSpPr>
          <p:cNvPr id="2" name="标题 1"/>
          <p:cNvSpPr>
            <a:spLocks noGrp="1"/>
          </p:cNvSpPr>
          <p:nvPr>
            <p:ph type="title"/>
          </p:nvPr>
        </p:nvSpPr>
        <p:spPr/>
        <p:txBody>
          <a:bodyPr/>
          <a:p>
            <a:r>
              <a:rPr lang="zh-CN" altLang="en-US"/>
              <a:t>订单管理中粘贴录入货品</a:t>
            </a:r>
            <a:endParaRPr lang="zh-CN" altLang="en-US"/>
          </a:p>
        </p:txBody>
      </p:sp>
      <p:sp>
        <p:nvSpPr>
          <p:cNvPr id="7" name="圆角矩形标注 6"/>
          <p:cNvSpPr/>
          <p:nvPr/>
        </p:nvSpPr>
        <p:spPr>
          <a:xfrm>
            <a:off x="5316220" y="4923155"/>
            <a:ext cx="2884805" cy="1013326"/>
          </a:xfrm>
          <a:prstGeom prst="wedgeRoundRectCallout">
            <a:avLst>
              <a:gd name="adj1" fmla="val -21330"/>
              <a:gd name="adj2" fmla="val 67178"/>
              <a:gd name="adj3" fmla="val 16667"/>
            </a:avLst>
          </a:prstGeom>
          <a:solidFill>
            <a:srgbClr val="FFFF00"/>
          </a:solidFill>
          <a:ln w="9525" cap="flat" cmpd="sng" algn="ctr">
            <a:solidFill>
              <a:schemeClr val="tx1"/>
            </a:solidFill>
            <a:prstDash val="solid"/>
            <a:round/>
            <a:headEnd type="none" w="med" len="med"/>
            <a:tailEnd type="none" w="med" len="med"/>
          </a:ln>
        </p:spPr>
        <p:txBody>
          <a:bodyPr vert="horz" wrap="square" lIns="91440" tIns="45720" rIns="91440" bIns="45720" numCol="1" anchor="t" anchorCtr="0" compatLnSpc="1">
            <a:spAutoFit/>
          </a:bodyPr>
          <a:p>
            <a:pPr marL="0" marR="0" indent="0" algn="l" defTabSz="914400" rtl="0" eaLnBrk="0" fontAlgn="base" latinLnBrk="0" hangingPunct="0">
              <a:spcBef>
                <a:spcPct val="0"/>
              </a:spcBef>
              <a:spcAft>
                <a:spcPct val="0"/>
              </a:spcAft>
              <a:buClrTx/>
              <a:buSzTx/>
              <a:buFont typeface="Arial" pitchFamily="34" charset="0"/>
              <a:buNone/>
            </a:pPr>
            <a:r>
              <a:rPr kumimoji="0" lang="zh-CN" altLang="en-US" sz="1800" b="0" i="0" u="none" strike="noStrike" cap="none" normalizeH="0" baseline="0" smtClean="0">
                <a:ln>
                  <a:noFill/>
                </a:ln>
                <a:solidFill>
                  <a:srgbClr val="FF0000"/>
                </a:solidFill>
                <a:effectLst/>
                <a:latin typeface="Arial" pitchFamily="34" charset="0"/>
                <a:ea typeface="宋体" pitchFamily="2" charset="-122"/>
              </a:rPr>
              <a:t>导入金额时需要选择以单价导入还是以总价导入，此次举例金额用单价导入</a:t>
            </a:r>
            <a:endParaRPr kumimoji="0" lang="zh-CN" altLang="en-US" sz="1800" b="0" i="0" u="none" strike="noStrike" cap="none" normalizeH="0" baseline="0" smtClean="0">
              <a:ln>
                <a:noFill/>
              </a:ln>
              <a:solidFill>
                <a:srgbClr val="FF0000"/>
              </a:solidFill>
              <a:effectLst/>
              <a:latin typeface="Arial" pitchFamily="34" charset="0"/>
              <a:ea typeface="宋体" pitchFamily="2" charset="-122"/>
            </a:endParaRPr>
          </a:p>
        </p:txBody>
      </p:sp>
      <p:pic>
        <p:nvPicPr>
          <p:cNvPr id="3" name="图片 2"/>
          <p:cNvPicPr>
            <a:picLocks noChangeAspect="1"/>
          </p:cNvPicPr>
          <p:nvPr/>
        </p:nvPicPr>
        <p:blipFill>
          <a:blip r:embed="rId2"/>
          <a:stretch>
            <a:fillRect/>
          </a:stretch>
        </p:blipFill>
        <p:spPr>
          <a:xfrm>
            <a:off x="748665" y="1367790"/>
            <a:ext cx="1905000" cy="352425"/>
          </a:xfrm>
          <a:prstGeom prst="rect">
            <a:avLst/>
          </a:prstGeom>
        </p:spPr>
      </p:pic>
      <p:pic>
        <p:nvPicPr>
          <p:cNvPr id="8" name="图片 7"/>
          <p:cNvPicPr>
            <a:picLocks noChangeAspect="1"/>
          </p:cNvPicPr>
          <p:nvPr/>
        </p:nvPicPr>
        <p:blipFill>
          <a:blip r:embed="rId3"/>
          <a:stretch>
            <a:fillRect/>
          </a:stretch>
        </p:blipFill>
        <p:spPr>
          <a:xfrm>
            <a:off x="1205230" y="2270125"/>
            <a:ext cx="723900" cy="285750"/>
          </a:xfrm>
          <a:prstGeom prst="rect">
            <a:avLst/>
          </a:prstGeom>
        </p:spPr>
      </p:pic>
      <p:pic>
        <p:nvPicPr>
          <p:cNvPr id="9" name="图片 8"/>
          <p:cNvPicPr>
            <a:picLocks noChangeAspect="1"/>
          </p:cNvPicPr>
          <p:nvPr/>
        </p:nvPicPr>
        <p:blipFill>
          <a:blip r:embed="rId4"/>
          <a:stretch>
            <a:fillRect/>
          </a:stretch>
        </p:blipFill>
        <p:spPr>
          <a:xfrm>
            <a:off x="1210945" y="3044825"/>
            <a:ext cx="809625" cy="352425"/>
          </a:xfrm>
          <a:prstGeom prst="rect">
            <a:avLst/>
          </a:prstGeom>
        </p:spPr>
      </p:pic>
      <p:sp>
        <p:nvSpPr>
          <p:cNvPr id="10" name="下箭头 9"/>
          <p:cNvSpPr/>
          <p:nvPr/>
        </p:nvSpPr>
        <p:spPr>
          <a:xfrm>
            <a:off x="1529080" y="1700530"/>
            <a:ext cx="195580" cy="563245"/>
          </a:xfrm>
          <a:prstGeom prst="downArrow">
            <a:avLst/>
          </a:prstGeom>
          <a:solidFill>
            <a:srgbClr val="FFFF00"/>
          </a:solidFill>
          <a:ln w="9525" cap="flat" cmpd="sng" algn="ctr">
            <a:solidFill>
              <a:schemeClr val="tx1"/>
            </a:solidFill>
            <a:prstDash val="solid"/>
            <a:round/>
            <a:headEnd type="none" w="med" len="med"/>
            <a:tailEnd type="none" w="med" len="med"/>
          </a:ln>
        </p:spPr>
        <p:txBody>
          <a:bodyPr vert="horz" wrap="square" lIns="91440" tIns="45720" rIns="91440" bIns="45720" numCol="1" anchor="t" anchorCtr="0" compatLnSpc="1"/>
          <a:p>
            <a:pPr marL="0" marR="0" indent="0" algn="l" defTabSz="914400" rtl="0" eaLnBrk="0" fontAlgn="base" latinLnBrk="0" hangingPunct="0">
              <a:spcBef>
                <a:spcPct val="0"/>
              </a:spcBef>
              <a:spcAft>
                <a:spcPct val="0"/>
              </a:spcAft>
              <a:buClrTx/>
              <a:buSzTx/>
              <a:buFont typeface="Arial" pitchFamily="34" charset="0"/>
              <a:buNone/>
            </a:pPr>
            <a:endParaRPr kumimoji="0" lang="zh-CN" altLang="en-US" sz="1800" b="0" i="0" u="none" strike="noStrike" cap="none" normalizeH="0" baseline="0" smtClean="0">
              <a:ln>
                <a:noFill/>
              </a:ln>
              <a:solidFill>
                <a:schemeClr val="tx1"/>
              </a:solidFill>
              <a:effectLst/>
              <a:latin typeface="Arial" pitchFamily="34" charset="0"/>
              <a:ea typeface="宋体" pitchFamily="2" charset="-122"/>
            </a:endParaRPr>
          </a:p>
        </p:txBody>
      </p:sp>
      <p:sp>
        <p:nvSpPr>
          <p:cNvPr id="11" name="下箭头 10"/>
          <p:cNvSpPr/>
          <p:nvPr/>
        </p:nvSpPr>
        <p:spPr>
          <a:xfrm>
            <a:off x="1533525" y="2537460"/>
            <a:ext cx="195580" cy="563245"/>
          </a:xfrm>
          <a:prstGeom prst="downArrow">
            <a:avLst/>
          </a:prstGeom>
          <a:solidFill>
            <a:srgbClr val="FFFF00"/>
          </a:solidFill>
          <a:ln w="9525" cap="flat" cmpd="sng" algn="ctr">
            <a:solidFill>
              <a:schemeClr val="tx1"/>
            </a:solidFill>
            <a:prstDash val="solid"/>
            <a:round/>
            <a:headEnd type="none" w="med" len="med"/>
            <a:tailEnd type="none" w="med" len="med"/>
          </a:ln>
        </p:spPr>
        <p:txBody>
          <a:bodyPr vert="horz" wrap="square" lIns="91440" tIns="45720" rIns="91440" bIns="45720" numCol="1" anchor="t" anchorCtr="0" compatLnSpc="1"/>
          <a:p>
            <a:pPr marL="0" marR="0" indent="0" algn="l" defTabSz="914400" rtl="0" eaLnBrk="0" fontAlgn="base" latinLnBrk="0" hangingPunct="0">
              <a:spcBef>
                <a:spcPct val="0"/>
              </a:spcBef>
              <a:spcAft>
                <a:spcPct val="0"/>
              </a:spcAft>
              <a:buClrTx/>
              <a:buSzTx/>
              <a:buFont typeface="Arial" pitchFamily="34" charset="0"/>
              <a:buNone/>
            </a:pPr>
            <a:endParaRPr kumimoji="0" lang="zh-CN" altLang="en-US" sz="1800" b="0" i="0" u="none" strike="noStrike" cap="none" normalizeH="0" baseline="0" smtClean="0">
              <a:ln>
                <a:noFill/>
              </a:ln>
              <a:solidFill>
                <a:schemeClr val="tx1"/>
              </a:solidFill>
              <a:effectLst/>
              <a:latin typeface="Arial" pitchFamily="34" charset="0"/>
              <a:ea typeface="宋体" pitchFamily="2" charset="-122"/>
            </a:endParaRPr>
          </a:p>
        </p:txBody>
      </p:sp>
      <p:sp>
        <p:nvSpPr>
          <p:cNvPr id="12" name="下箭头 11"/>
          <p:cNvSpPr/>
          <p:nvPr/>
        </p:nvSpPr>
        <p:spPr>
          <a:xfrm rot="16200000">
            <a:off x="2495550" y="2672715"/>
            <a:ext cx="207645" cy="1186180"/>
          </a:xfrm>
          <a:prstGeom prst="downArrow">
            <a:avLst/>
          </a:prstGeom>
          <a:solidFill>
            <a:srgbClr val="FFFF00"/>
          </a:solidFill>
          <a:ln w="9525" cap="flat" cmpd="sng" algn="ctr">
            <a:solidFill>
              <a:schemeClr val="tx1"/>
            </a:solidFill>
            <a:prstDash val="solid"/>
            <a:round/>
            <a:headEnd type="none" w="med" len="med"/>
            <a:tailEnd type="none" w="med" len="med"/>
          </a:ln>
        </p:spPr>
        <p:txBody>
          <a:bodyPr vert="horz" wrap="square" lIns="91440" tIns="45720" rIns="91440" bIns="45720" numCol="1" anchor="t" anchorCtr="0" compatLnSpc="1"/>
          <a:p>
            <a:pPr marL="0" marR="0" indent="0" algn="l" defTabSz="914400" rtl="0" eaLnBrk="0" fontAlgn="base" latinLnBrk="0" hangingPunct="0">
              <a:spcBef>
                <a:spcPct val="0"/>
              </a:spcBef>
              <a:spcAft>
                <a:spcPct val="0"/>
              </a:spcAft>
              <a:buClrTx/>
              <a:buSzTx/>
              <a:buFont typeface="Arial" pitchFamily="34" charset="0"/>
              <a:buNone/>
            </a:pPr>
            <a:endParaRPr kumimoji="0" lang="zh-CN" altLang="en-US" sz="1800" b="0" i="0" u="none" strike="noStrike" cap="none" normalizeH="0" baseline="0" smtClean="0">
              <a:ln>
                <a:noFill/>
              </a:ln>
              <a:solidFill>
                <a:schemeClr val="tx1"/>
              </a:solidFill>
              <a:effectLst/>
              <a:latin typeface="Arial" pitchFamily="34" charset="0"/>
              <a:ea typeface="宋体" pitchFamily="2" charset="-122"/>
            </a:endParaRPr>
          </a:p>
        </p:txBody>
      </p:sp>
      <p:pic>
        <p:nvPicPr>
          <p:cNvPr id="16" name="图片 15"/>
          <p:cNvPicPr>
            <a:picLocks noChangeAspect="1"/>
          </p:cNvPicPr>
          <p:nvPr/>
        </p:nvPicPr>
        <p:blipFill>
          <a:blip r:embed="rId5"/>
          <a:stretch>
            <a:fillRect/>
          </a:stretch>
        </p:blipFill>
        <p:spPr>
          <a:xfrm>
            <a:off x="4158615" y="2052955"/>
            <a:ext cx="4561840" cy="476250"/>
          </a:xfrm>
          <a:prstGeom prst="rect">
            <a:avLst/>
          </a:prstGeom>
        </p:spPr>
      </p:pic>
      <p:sp>
        <p:nvSpPr>
          <p:cNvPr id="15" name="文本框 14"/>
          <p:cNvSpPr txBox="1"/>
          <p:nvPr/>
        </p:nvSpPr>
        <p:spPr>
          <a:xfrm>
            <a:off x="7197090" y="6499225"/>
            <a:ext cx="1097280" cy="365760"/>
          </a:xfrm>
          <a:prstGeom prst="rect">
            <a:avLst/>
          </a:prstGeom>
          <a:noFill/>
        </p:spPr>
        <p:txBody>
          <a:bodyPr wrap="none" rtlCol="0">
            <a:spAutoFit/>
          </a:bodyPr>
          <a:p>
            <a:r>
              <a:rPr lang="zh-CN" altLang="en-US">
                <a:solidFill>
                  <a:srgbClr val="FF0000"/>
                </a:solidFill>
              </a:rPr>
              <a:t>点击确定</a:t>
            </a:r>
            <a:endParaRPr lang="zh-CN" altLang="en-US">
              <a:solidFill>
                <a:srgbClr val="FF0000"/>
              </a:solidFill>
            </a:endParaRPr>
          </a:p>
        </p:txBody>
      </p:sp>
      <p:sp>
        <p:nvSpPr>
          <p:cNvPr id="6" name="圆角矩形标注 5"/>
          <p:cNvSpPr/>
          <p:nvPr/>
        </p:nvSpPr>
        <p:spPr>
          <a:xfrm>
            <a:off x="8103870" y="1659255"/>
            <a:ext cx="3204845" cy="2837556"/>
          </a:xfrm>
          <a:prstGeom prst="wedgeRoundRectCallout">
            <a:avLst>
              <a:gd name="adj1" fmla="val -65910"/>
              <a:gd name="adj2" fmla="val -33117"/>
              <a:gd name="adj3" fmla="val 16667"/>
            </a:avLst>
          </a:prstGeom>
          <a:solidFill>
            <a:srgbClr val="FFFF00"/>
          </a:solidFill>
          <a:ln w="9525" cap="flat" cmpd="sng" algn="ctr">
            <a:solidFill>
              <a:schemeClr val="tx1"/>
            </a:solidFill>
            <a:prstDash val="solid"/>
            <a:round/>
            <a:headEnd type="none" w="med" len="med"/>
            <a:tailEnd type="none" w="med" len="med"/>
          </a:ln>
        </p:spPr>
        <p:txBody>
          <a:bodyPr vert="horz" wrap="square" lIns="91440" tIns="45720" rIns="91440" bIns="45720" numCol="1" anchor="t" anchorCtr="0" compatLnSpc="1">
            <a:spAutoFit/>
          </a:bodyPr>
          <a:p>
            <a:pPr marL="0" marR="0" indent="0" algn="l" defTabSz="914400" rtl="0" eaLnBrk="0" fontAlgn="base" latinLnBrk="0" hangingPunct="0">
              <a:spcBef>
                <a:spcPct val="0"/>
              </a:spcBef>
              <a:spcAft>
                <a:spcPct val="0"/>
              </a:spcAft>
              <a:buClrTx/>
              <a:buSzTx/>
              <a:buFont typeface="Arial" pitchFamily="34" charset="0"/>
              <a:buNone/>
            </a:pPr>
            <a:r>
              <a:rPr kumimoji="0" lang="zh-CN" altLang="en-US" sz="1800" b="0" i="0" u="none" strike="noStrike" cap="none" normalizeH="0" baseline="0" smtClean="0">
                <a:ln>
                  <a:noFill/>
                </a:ln>
                <a:solidFill>
                  <a:srgbClr val="FF0000"/>
                </a:solidFill>
                <a:effectLst/>
                <a:latin typeface="Arial" pitchFamily="34" charset="0"/>
                <a:ea typeface="宋体" pitchFamily="2" charset="-122"/>
              </a:rPr>
              <a:t>选择粘贴的内容，粘贴的内容可以从</a:t>
            </a:r>
            <a:r>
              <a:rPr kumimoji="0" lang="en-US" altLang="zh-CN" sz="1800" b="0" i="0" u="none" strike="noStrike" cap="none" normalizeH="0" baseline="0" smtClean="0">
                <a:ln>
                  <a:noFill/>
                </a:ln>
                <a:solidFill>
                  <a:srgbClr val="FF0000"/>
                </a:solidFill>
                <a:effectLst/>
                <a:latin typeface="Arial" pitchFamily="34" charset="0"/>
                <a:ea typeface="宋体" pitchFamily="2" charset="-122"/>
              </a:rPr>
              <a:t>Excel</a:t>
            </a:r>
            <a:r>
              <a:rPr kumimoji="0" lang="zh-CN" altLang="en-US" sz="1800" b="0" i="0" u="none" strike="noStrike" cap="none" normalizeH="0" baseline="0" smtClean="0">
                <a:ln>
                  <a:noFill/>
                </a:ln>
                <a:solidFill>
                  <a:srgbClr val="FF0000"/>
                </a:solidFill>
                <a:effectLst/>
                <a:latin typeface="Arial" pitchFamily="34" charset="0"/>
                <a:ea typeface="宋体" pitchFamily="2" charset="-122"/>
              </a:rPr>
              <a:t>表格中复制也可以手动输入。但每个字段之间必须用空格分隔不支持</a:t>
            </a:r>
            <a:r>
              <a:rPr kumimoji="0" lang="en-US" altLang="zh-CN" sz="1800" b="0" i="0" u="none" strike="noStrike" cap="none" normalizeH="0" baseline="0" smtClean="0">
                <a:ln>
                  <a:noFill/>
                </a:ln>
                <a:solidFill>
                  <a:srgbClr val="FF0000"/>
                </a:solidFill>
                <a:effectLst/>
                <a:latin typeface="Arial" pitchFamily="34" charset="0"/>
                <a:ea typeface="宋体" pitchFamily="2" charset="-122"/>
              </a:rPr>
              <a:t>“</a:t>
            </a:r>
            <a:r>
              <a:rPr kumimoji="0" lang="zh-CN" altLang="en-US" sz="1800" b="0" i="0" u="none" strike="noStrike" cap="none" normalizeH="0" baseline="0" smtClean="0">
                <a:ln>
                  <a:noFill/>
                </a:ln>
                <a:solidFill>
                  <a:srgbClr val="FF0000"/>
                </a:solidFill>
                <a:effectLst/>
                <a:latin typeface="Arial" pitchFamily="34" charset="0"/>
                <a:ea typeface="宋体" pitchFamily="2" charset="-122"/>
              </a:rPr>
              <a:t>，</a:t>
            </a:r>
            <a:r>
              <a:rPr kumimoji="0" lang="en-US" altLang="zh-CN" sz="1800" b="0" i="0" u="none" strike="noStrike" cap="none" normalizeH="0" baseline="0" smtClean="0">
                <a:ln>
                  <a:noFill/>
                </a:ln>
                <a:solidFill>
                  <a:srgbClr val="FF0000"/>
                </a:solidFill>
                <a:effectLst/>
                <a:latin typeface="Arial" pitchFamily="34" charset="0"/>
                <a:ea typeface="宋体" pitchFamily="2" charset="-122"/>
              </a:rPr>
              <a:t>”</a:t>
            </a:r>
            <a:r>
              <a:rPr kumimoji="0" lang="zh-CN" altLang="en-US" sz="1800" b="0" i="0" u="none" strike="noStrike" cap="none" normalizeH="0" baseline="0" smtClean="0">
                <a:ln>
                  <a:noFill/>
                </a:ln>
                <a:solidFill>
                  <a:srgbClr val="FF0000"/>
                </a:solidFill>
                <a:effectLst/>
                <a:latin typeface="Arial" pitchFamily="34" charset="0"/>
                <a:ea typeface="宋体" pitchFamily="2" charset="-122"/>
              </a:rPr>
              <a:t>号，一行代表一个货品</a:t>
            </a:r>
            <a:endParaRPr kumimoji="0" lang="zh-CN" altLang="en-US" sz="1800" b="0" i="0" u="none" strike="noStrike" cap="none" normalizeH="0" baseline="0" smtClean="0">
              <a:ln>
                <a:noFill/>
              </a:ln>
              <a:solidFill>
                <a:srgbClr val="FF0000"/>
              </a:solidFill>
              <a:effectLst/>
              <a:latin typeface="Arial" pitchFamily="34" charset="0"/>
              <a:ea typeface="宋体" pitchFamily="2" charset="-122"/>
            </a:endParaRPr>
          </a:p>
          <a:p>
            <a:pPr marL="0" marR="0" indent="0" algn="l" defTabSz="914400" rtl="0" eaLnBrk="0" fontAlgn="base" latinLnBrk="0" hangingPunct="0">
              <a:spcBef>
                <a:spcPct val="0"/>
              </a:spcBef>
              <a:spcAft>
                <a:spcPct val="0"/>
              </a:spcAft>
              <a:buClrTx/>
              <a:buSzTx/>
              <a:buFont typeface="Arial" pitchFamily="34" charset="0"/>
              <a:buNone/>
            </a:pPr>
            <a:r>
              <a:rPr kumimoji="0" lang="zh-CN" altLang="en-US" sz="1800" b="0" i="0" u="none" strike="noStrike" cap="none" normalizeH="0" baseline="0" smtClean="0">
                <a:ln>
                  <a:noFill/>
                </a:ln>
                <a:solidFill>
                  <a:srgbClr val="FF0000"/>
                </a:solidFill>
                <a:effectLst/>
                <a:latin typeface="Arial" pitchFamily="34" charset="0"/>
                <a:ea typeface="宋体" pitchFamily="2" charset="-122"/>
              </a:rPr>
              <a:t>此处只举例【条形码</a:t>
            </a:r>
            <a:r>
              <a:rPr kumimoji="0" lang="en-US" altLang="zh-CN" sz="1800" b="0" i="0" u="none" strike="noStrike" cap="none" normalizeH="0" baseline="0" smtClean="0">
                <a:ln>
                  <a:noFill/>
                </a:ln>
                <a:solidFill>
                  <a:srgbClr val="FF0000"/>
                </a:solidFill>
                <a:effectLst/>
                <a:latin typeface="Arial" pitchFamily="34" charset="0"/>
                <a:ea typeface="宋体" pitchFamily="2" charset="-122"/>
              </a:rPr>
              <a:t>+</a:t>
            </a:r>
            <a:r>
              <a:rPr kumimoji="0" lang="zh-CN" altLang="en-US" sz="1800" b="0" i="0" u="none" strike="noStrike" cap="none" normalizeH="0" baseline="0" smtClean="0">
                <a:ln>
                  <a:noFill/>
                </a:ln>
                <a:solidFill>
                  <a:srgbClr val="FF0000"/>
                </a:solidFill>
                <a:effectLst/>
                <a:latin typeface="Arial" pitchFamily="34" charset="0"/>
                <a:ea typeface="宋体" pitchFamily="2" charset="-122"/>
              </a:rPr>
              <a:t>数量</a:t>
            </a:r>
            <a:r>
              <a:rPr kumimoji="0" lang="en-US" altLang="zh-CN" sz="1800" b="0" i="0" u="none" strike="noStrike" cap="none" normalizeH="0" baseline="0" smtClean="0">
                <a:ln>
                  <a:noFill/>
                </a:ln>
                <a:solidFill>
                  <a:srgbClr val="FF0000"/>
                </a:solidFill>
                <a:effectLst/>
                <a:latin typeface="Arial" pitchFamily="34" charset="0"/>
                <a:ea typeface="宋体" pitchFamily="2" charset="-122"/>
              </a:rPr>
              <a:t>+</a:t>
            </a:r>
            <a:r>
              <a:rPr kumimoji="0" lang="zh-CN" altLang="en-US" sz="1800" b="0" i="0" u="none" strike="noStrike" cap="none" normalizeH="0" baseline="0" smtClean="0">
                <a:ln>
                  <a:noFill/>
                </a:ln>
                <a:solidFill>
                  <a:srgbClr val="FF0000"/>
                </a:solidFill>
                <a:effectLst/>
                <a:latin typeface="Arial" pitchFamily="34" charset="0"/>
                <a:ea typeface="宋体" pitchFamily="2" charset="-122"/>
              </a:rPr>
              <a:t>金额】，</a:t>
            </a:r>
            <a:r>
              <a:rPr lang="zh-CN" altLang="en-US" smtClean="0">
                <a:ln>
                  <a:noFill/>
                </a:ln>
                <a:solidFill>
                  <a:srgbClr val="FF0000"/>
                </a:solidFill>
                <a:latin typeface="Arial" pitchFamily="34" charset="0"/>
                <a:ea typeface="宋体" pitchFamily="2" charset="-122"/>
                <a:sym typeface="+mn-ea"/>
              </a:rPr>
              <a:t>其他组合字段的粘贴同上</a:t>
            </a:r>
            <a:endParaRPr kumimoji="0" lang="zh-CN" altLang="en-US" sz="1800" b="0" i="0" u="none" strike="noStrike" cap="none" normalizeH="0" baseline="0" smtClean="0">
              <a:ln>
                <a:noFill/>
              </a:ln>
              <a:solidFill>
                <a:srgbClr val="FF0000"/>
              </a:solidFill>
              <a:effectLst/>
              <a:latin typeface="Arial" pitchFamily="34" charset="0"/>
              <a:ea typeface="宋体" pitchFamily="2"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订单管理中粘贴录入货品</a:t>
            </a:r>
            <a:endParaRPr lang="zh-CN" altLang="en-US"/>
          </a:p>
        </p:txBody>
      </p:sp>
      <p:pic>
        <p:nvPicPr>
          <p:cNvPr id="4" name="图片 3"/>
          <p:cNvPicPr>
            <a:picLocks noChangeAspect="1"/>
          </p:cNvPicPr>
          <p:nvPr/>
        </p:nvPicPr>
        <p:blipFill>
          <a:blip r:embed="rId1"/>
          <a:stretch>
            <a:fillRect/>
          </a:stretch>
        </p:blipFill>
        <p:spPr>
          <a:xfrm>
            <a:off x="2263775" y="1368425"/>
            <a:ext cx="7713980" cy="4904740"/>
          </a:xfrm>
          <a:prstGeom prst="rect">
            <a:avLst/>
          </a:prstGeom>
        </p:spPr>
      </p:pic>
      <p:sp>
        <p:nvSpPr>
          <p:cNvPr id="5" name="圆角矩形标注 4"/>
          <p:cNvSpPr/>
          <p:nvPr/>
        </p:nvSpPr>
        <p:spPr>
          <a:xfrm>
            <a:off x="10049510" y="4050665"/>
            <a:ext cx="1652270" cy="1617302"/>
          </a:xfrm>
          <a:prstGeom prst="wedgeRoundRectCallout">
            <a:avLst>
              <a:gd name="adj1" fmla="val -135703"/>
              <a:gd name="adj2" fmla="val 10399"/>
              <a:gd name="adj3" fmla="val 16667"/>
            </a:avLst>
          </a:prstGeom>
          <a:solidFill>
            <a:srgbClr val="FFFF00"/>
          </a:solidFill>
          <a:ln w="9525" cap="flat" cmpd="sng" algn="ctr">
            <a:solidFill>
              <a:schemeClr val="tx1"/>
            </a:solidFill>
            <a:prstDash val="solid"/>
            <a:round/>
            <a:headEnd type="none" w="med" len="med"/>
            <a:tailEnd type="none" w="med" len="med"/>
          </a:ln>
        </p:spPr>
        <p:txBody>
          <a:bodyPr vert="horz" wrap="square" lIns="91440" tIns="45720" rIns="91440" bIns="45720" numCol="1" anchor="t" anchorCtr="0" compatLnSpc="1">
            <a:spAutoFit/>
          </a:bodyPr>
          <a:p>
            <a:pPr marL="0" marR="0" indent="0" algn="l" defTabSz="914400" rtl="0" eaLnBrk="0" fontAlgn="base" latinLnBrk="0" hangingPunct="0">
              <a:spcBef>
                <a:spcPct val="0"/>
              </a:spcBef>
              <a:spcAft>
                <a:spcPct val="0"/>
              </a:spcAft>
              <a:buClrTx/>
              <a:buSzTx/>
              <a:buFont typeface="Arial" pitchFamily="34" charset="0"/>
              <a:buNone/>
            </a:pPr>
            <a:r>
              <a:rPr kumimoji="0" lang="zh-CN" altLang="en-US" sz="1800" b="0" i="0" u="none" strike="noStrike" cap="none" normalizeH="0" baseline="0" smtClean="0">
                <a:ln>
                  <a:noFill/>
                </a:ln>
                <a:solidFill>
                  <a:srgbClr val="FF0000"/>
                </a:solidFill>
                <a:effectLst/>
                <a:latin typeface="Arial" pitchFamily="34" charset="0"/>
                <a:ea typeface="宋体" pitchFamily="2" charset="-122"/>
              </a:rPr>
              <a:t>粘贴成功，接下来按订单执行步骤继续就可以了</a:t>
            </a:r>
            <a:endParaRPr kumimoji="0" lang="zh-CN" altLang="en-US" sz="1800" b="0" i="0" u="none" strike="noStrike" cap="none" normalizeH="0" baseline="0" smtClean="0">
              <a:ln>
                <a:noFill/>
              </a:ln>
              <a:solidFill>
                <a:srgbClr val="FF0000"/>
              </a:solidFill>
              <a:effectLst/>
              <a:latin typeface="Arial" pitchFamily="34" charset="0"/>
              <a:ea typeface="宋体" pitchFamily="2"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6" name="标题 1"/>
          <p:cNvSpPr>
            <a:spLocks noGrp="1"/>
          </p:cNvSpPr>
          <p:nvPr>
            <p:ph type="ctrTitle"/>
          </p:nvPr>
        </p:nvSpPr>
        <p:spPr>
          <a:xfrm>
            <a:off x="2135188" y="2924175"/>
            <a:ext cx="7772400" cy="1470025"/>
          </a:xfrm>
        </p:spPr>
        <p:txBody>
          <a:bodyPr vert="horz" wrap="square" lIns="91440" tIns="45720" rIns="91440" bIns="45720" anchor="ctr"/>
          <a:p>
            <a:pPr algn="ctr"/>
            <a:r>
              <a:rPr lang="zh-CN" altLang="en-US" sz="4000" b="1" kern="1200" dirty="0">
                <a:solidFill>
                  <a:schemeClr val="tx1"/>
                </a:solidFill>
                <a:latin typeface="黑体" pitchFamily="49" charset="-122"/>
                <a:ea typeface="黑体" pitchFamily="49" charset="-122"/>
              </a:rPr>
              <a:t>成 都 冠 唐 科 技 有 限 公 司</a:t>
            </a:r>
            <a:br>
              <a:rPr lang="en-US" altLang="zh-CN" sz="4000" b="1" kern="1200" dirty="0">
                <a:solidFill>
                  <a:schemeClr val="tx1"/>
                </a:solidFill>
                <a:latin typeface="黑体" pitchFamily="49" charset="-122"/>
                <a:ea typeface="黑体" pitchFamily="49" charset="-122"/>
              </a:rPr>
            </a:br>
            <a:br>
              <a:rPr lang="en-US" altLang="zh-CN" b="1" kern="1200" dirty="0">
                <a:solidFill>
                  <a:schemeClr val="tx1"/>
                </a:solidFill>
                <a:latin typeface="黑体" pitchFamily="49" charset="-122"/>
                <a:ea typeface="黑体" pitchFamily="49" charset="-122"/>
              </a:rPr>
            </a:br>
            <a:r>
              <a:rPr lang="zh-CN" altLang="en-US" b="1" kern="1200" dirty="0">
                <a:solidFill>
                  <a:schemeClr val="tx1"/>
                </a:solidFill>
                <a:latin typeface="黑体" pitchFamily="49" charset="-122"/>
                <a:ea typeface="黑体" pitchFamily="49" charset="-122"/>
              </a:rPr>
              <a:t>更多仓库解决方案欢迎咨询我们 </a:t>
            </a:r>
            <a:br>
              <a:rPr lang="en-US" altLang="zh-CN" b="1" kern="1200" dirty="0">
                <a:solidFill>
                  <a:schemeClr val="tx1"/>
                </a:solidFill>
                <a:latin typeface="黑体" pitchFamily="49" charset="-122"/>
                <a:ea typeface="黑体" pitchFamily="49" charset="-122"/>
              </a:rPr>
            </a:br>
            <a:br>
              <a:rPr lang="en-US" altLang="zh-CN" b="1" kern="1200" dirty="0">
                <a:solidFill>
                  <a:schemeClr val="tx1"/>
                </a:solidFill>
                <a:latin typeface="黑体" pitchFamily="49" charset="-122"/>
                <a:ea typeface="黑体" pitchFamily="49" charset="-122"/>
              </a:rPr>
            </a:br>
            <a:r>
              <a:rPr lang="zh-CN" altLang="en-US" b="1" kern="1200" dirty="0">
                <a:solidFill>
                  <a:schemeClr val="tx1"/>
                </a:solidFill>
                <a:latin typeface="黑体" pitchFamily="49" charset="-122"/>
                <a:ea typeface="黑体" pitchFamily="49" charset="-122"/>
              </a:rPr>
              <a:t>电话：</a:t>
            </a:r>
            <a:r>
              <a:rPr lang="en-US" altLang="zh-CN" b="1" kern="1200" dirty="0">
                <a:solidFill>
                  <a:schemeClr val="tx1"/>
                </a:solidFill>
                <a:latin typeface="黑体" pitchFamily="49" charset="-122"/>
                <a:ea typeface="黑体" pitchFamily="49" charset="-122"/>
              </a:rPr>
              <a:t>4000280130(</a:t>
            </a:r>
            <a:r>
              <a:rPr lang="zh-CN" altLang="en-US" b="1" kern="1200" dirty="0">
                <a:solidFill>
                  <a:schemeClr val="tx1"/>
                </a:solidFill>
                <a:latin typeface="黑体" pitchFamily="49" charset="-122"/>
                <a:ea typeface="黑体" pitchFamily="49" charset="-122"/>
              </a:rPr>
              <a:t>同</a:t>
            </a:r>
            <a:r>
              <a:rPr lang="en-US" altLang="zh-CN" b="1" kern="1200" dirty="0">
                <a:solidFill>
                  <a:schemeClr val="tx1"/>
                </a:solidFill>
                <a:latin typeface="黑体" pitchFamily="49" charset="-122"/>
                <a:ea typeface="黑体" pitchFamily="49" charset="-122"/>
              </a:rPr>
              <a:t>QQ</a:t>
            </a:r>
            <a:r>
              <a:rPr lang="zh-CN" altLang="en-US" b="1" kern="1200" dirty="0">
                <a:solidFill>
                  <a:schemeClr val="tx1"/>
                </a:solidFill>
                <a:latin typeface="黑体" pitchFamily="49" charset="-122"/>
                <a:ea typeface="黑体" pitchFamily="49" charset="-122"/>
              </a:rPr>
              <a:t>号</a:t>
            </a:r>
            <a:r>
              <a:rPr lang="en-US" altLang="zh-CN" b="1" kern="1200" dirty="0">
                <a:solidFill>
                  <a:schemeClr val="tx1"/>
                </a:solidFill>
                <a:latin typeface="黑体" pitchFamily="49" charset="-122"/>
                <a:ea typeface="黑体" pitchFamily="49" charset="-122"/>
              </a:rPr>
              <a:t>)</a:t>
            </a:r>
            <a:br>
              <a:rPr lang="en-US" altLang="zh-CN" b="1" kern="1200" dirty="0">
                <a:solidFill>
                  <a:schemeClr val="tx1"/>
                </a:solidFill>
                <a:latin typeface="黑体" pitchFamily="49" charset="-122"/>
                <a:ea typeface="黑体" pitchFamily="49" charset="-122"/>
              </a:rPr>
            </a:br>
            <a:br>
              <a:rPr lang="en-US" altLang="zh-CN" b="1" kern="1200" dirty="0">
                <a:solidFill>
                  <a:schemeClr val="tx1"/>
                </a:solidFill>
                <a:latin typeface="黑体" pitchFamily="49" charset="-122"/>
                <a:ea typeface="黑体" pitchFamily="49" charset="-122"/>
              </a:rPr>
            </a:br>
            <a:br>
              <a:rPr lang="en-US" altLang="zh-CN" b="1" kern="1200" dirty="0">
                <a:solidFill>
                  <a:schemeClr val="tx1"/>
                </a:solidFill>
                <a:latin typeface="黑体" pitchFamily="49" charset="-122"/>
                <a:ea typeface="黑体" pitchFamily="49" charset="-122"/>
              </a:rPr>
            </a:br>
            <a:br>
              <a:rPr lang="en-US" altLang="zh-CN" b="1" kern="1200" dirty="0">
                <a:solidFill>
                  <a:schemeClr val="tx1"/>
                </a:solidFill>
                <a:latin typeface="黑体" pitchFamily="49" charset="-122"/>
                <a:ea typeface="黑体" pitchFamily="49" charset="-122"/>
              </a:rPr>
            </a:br>
            <a:endParaRPr lang="zh-CN" altLang="en-US" b="1" kern="1200" dirty="0">
              <a:solidFill>
                <a:schemeClr val="tx1"/>
              </a:solidFill>
              <a:latin typeface="黑体" pitchFamily="49" charset="-122"/>
              <a:ea typeface="黑体" pitchFamily="49" charset="-122"/>
            </a:endParaRPr>
          </a:p>
        </p:txBody>
      </p:sp>
      <p:sp>
        <p:nvSpPr>
          <p:cNvPr id="11267" name="标题 1"/>
          <p:cNvSpPr txBox="1"/>
          <p:nvPr/>
        </p:nvSpPr>
        <p:spPr>
          <a:xfrm>
            <a:off x="3387725" y="4229100"/>
            <a:ext cx="1511300" cy="1470025"/>
          </a:xfrm>
          <a:prstGeom prst="rect">
            <a:avLst/>
          </a:prstGeom>
          <a:noFill/>
          <a:ln w="9525">
            <a:noFill/>
            <a:miter/>
          </a:ln>
        </p:spPr>
        <p:txBody>
          <a:bodyPr anchor="ctr"/>
          <a:p>
            <a:pPr lvl="0" algn="ctr"/>
            <a:r>
              <a:rPr lang="zh-CN" altLang="en-US" sz="3200" b="1" dirty="0">
                <a:latin typeface="黑体" pitchFamily="49" charset="-122"/>
                <a:ea typeface="黑体" pitchFamily="49" charset="-122"/>
                <a:sym typeface="Verdana" pitchFamily="34" charset="0"/>
              </a:rPr>
              <a:t>微信：</a:t>
            </a:r>
            <a:br>
              <a:rPr lang="en-US" altLang="zh-CN" sz="3200" b="1" dirty="0">
                <a:latin typeface="黑体" pitchFamily="49" charset="-122"/>
                <a:ea typeface="黑体" pitchFamily="49" charset="-122"/>
                <a:sym typeface="Verdana" pitchFamily="34" charset="0"/>
              </a:rPr>
            </a:br>
            <a:endParaRPr lang="zh-CN" altLang="en-US" sz="3200" b="1" dirty="0">
              <a:latin typeface="黑体" pitchFamily="49" charset="-122"/>
              <a:ea typeface="黑体" pitchFamily="49" charset="-122"/>
              <a:sym typeface="Verdana" pitchFamily="34" charset="0"/>
            </a:endParaRPr>
          </a:p>
        </p:txBody>
      </p:sp>
      <p:pic>
        <p:nvPicPr>
          <p:cNvPr id="11268" name="Picture 2"/>
          <p:cNvPicPr>
            <a:picLocks noChangeAspect="1"/>
          </p:cNvPicPr>
          <p:nvPr/>
        </p:nvPicPr>
        <p:blipFill>
          <a:blip r:embed="rId1"/>
          <a:srcRect/>
          <a:stretch>
            <a:fillRect/>
          </a:stretch>
        </p:blipFill>
        <p:spPr>
          <a:xfrm>
            <a:off x="4800600" y="4452938"/>
            <a:ext cx="1857375" cy="1876425"/>
          </a:xfrm>
          <a:prstGeom prst="rect">
            <a:avLst/>
          </a:prstGeom>
          <a:noFill/>
          <a:ln w="9525">
            <a:noFill/>
            <a:miter/>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目录</a:t>
            </a:r>
            <a:endParaRPr lang="zh-CN" altLang="en-US"/>
          </a:p>
        </p:txBody>
      </p:sp>
      <p:sp>
        <p:nvSpPr>
          <p:cNvPr id="4" name="文本框 3"/>
          <p:cNvSpPr txBox="1"/>
          <p:nvPr/>
        </p:nvSpPr>
        <p:spPr>
          <a:xfrm>
            <a:off x="2929255" y="2193290"/>
            <a:ext cx="6943725" cy="3020695"/>
          </a:xfrm>
          <a:prstGeom prst="rect">
            <a:avLst/>
          </a:prstGeom>
          <a:noFill/>
        </p:spPr>
        <p:txBody>
          <a:bodyPr wrap="none" rtlCol="0">
            <a:spAutoFit/>
          </a:bodyPr>
          <a:p>
            <a:pPr algn="l"/>
            <a:r>
              <a:rPr lang="en-US" altLang="zh-CN" sz="3200">
                <a:hlinkClick r:id="rId1" action="ppaction://hlinksldjump"/>
              </a:rPr>
              <a:t>1</a:t>
            </a:r>
            <a:r>
              <a:rPr lang="zh-CN" altLang="en-US" sz="3200">
                <a:ea typeface="宋体" charset="0"/>
                <a:hlinkClick r:id="rId1" action="ppaction://hlinksldjump"/>
              </a:rPr>
              <a:t>、</a:t>
            </a:r>
            <a:r>
              <a:rPr sz="3200" b="1" dirty="0">
                <a:ea typeface="宋体" charset="-122"/>
                <a:sym typeface="+mn-ea"/>
                <a:hlinkClick r:id="rId1" action="ppaction://hlinksldjump"/>
              </a:rPr>
              <a:t>货品详细信息中设置货品组成比例</a:t>
            </a:r>
            <a:endParaRPr sz="3200" b="1" dirty="0">
              <a:ea typeface="宋体" charset="-122"/>
              <a:sym typeface="+mn-ea"/>
              <a:hlinkClick r:id="rId1" action="ppaction://hlinksldjump"/>
            </a:endParaRPr>
          </a:p>
          <a:p>
            <a:pPr algn="l"/>
            <a:endParaRPr sz="3200" b="1" dirty="0">
              <a:ea typeface="宋体" charset="-122"/>
              <a:sym typeface="+mn-ea"/>
              <a:hlinkClick r:id="rId1" action="ppaction://hlinksldjump"/>
            </a:endParaRPr>
          </a:p>
          <a:p>
            <a:pPr algn="l"/>
            <a:r>
              <a:rPr lang="en-US" altLang="zh-CN" sz="3200">
                <a:sym typeface="+mn-ea"/>
                <a:hlinkClick r:id="rId2" action="ppaction://hlinksldjump"/>
              </a:rPr>
              <a:t>2、添加出入库单据按商品组合选择</a:t>
            </a:r>
            <a:endParaRPr lang="en-US" altLang="zh-CN" sz="3200">
              <a:sym typeface="+mn-ea"/>
              <a:hlinkClick r:id="rId2" action="ppaction://hlinksldjump"/>
            </a:endParaRPr>
          </a:p>
          <a:p>
            <a:pPr algn="l"/>
            <a:endParaRPr lang="en-US" altLang="zh-CN" sz="3200">
              <a:sym typeface="+mn-ea"/>
              <a:hlinkClick r:id="rId2" action="ppaction://hlinksldjump"/>
            </a:endParaRPr>
          </a:p>
          <a:p>
            <a:pPr algn="l"/>
            <a:r>
              <a:rPr lang="en-US" altLang="zh-CN" sz="3200">
                <a:sym typeface="+mn-ea"/>
                <a:hlinkClick r:id="rId3" action="ppaction://hlinksldjump"/>
              </a:rPr>
              <a:t>3、订单管理中粘贴录入货品</a:t>
            </a:r>
            <a:endParaRPr lang="en-US" altLang="zh-CN" sz="3200"/>
          </a:p>
          <a:p>
            <a:pPr algn="l"/>
            <a:endParaRPr lang="zh-CN" altLang="en-US" sz="3200">
              <a:ea typeface="宋体"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194" name="Rectangle 2"/>
          <p:cNvSpPr>
            <a:spLocks noGrp="1"/>
          </p:cNvSpPr>
          <p:nvPr>
            <p:ph type="title"/>
          </p:nvPr>
        </p:nvSpPr>
        <p:spPr>
          <a:ln w="9525">
            <a:noFill/>
            <a:miter/>
          </a:ln>
        </p:spPr>
        <p:txBody>
          <a:bodyPr vert="horz" wrap="square" lIns="91440" tIns="45720" rIns="91440" bIns="45720" anchor="ctr"/>
          <a:p>
            <a:pPr eaLnBrk="1" hangingPunct="1"/>
            <a:r>
              <a:rPr lang="zh-CN" altLang="en-US" sz="3200"/>
              <a:t>货品详细信息中设置货品组成比例</a:t>
            </a:r>
            <a:endParaRPr lang="zh-CN" altLang="en-US" sz="3200"/>
          </a:p>
        </p:txBody>
      </p:sp>
      <p:pic>
        <p:nvPicPr>
          <p:cNvPr id="2" name="图片 1"/>
          <p:cNvPicPr>
            <a:picLocks noChangeAspect="1"/>
          </p:cNvPicPr>
          <p:nvPr/>
        </p:nvPicPr>
        <p:blipFill>
          <a:blip r:embed="rId1"/>
          <a:srcRect/>
          <a:stretch>
            <a:fillRect/>
          </a:stretch>
        </p:blipFill>
        <p:spPr>
          <a:xfrm>
            <a:off x="3266440" y="1077595"/>
            <a:ext cx="6066790" cy="5542915"/>
          </a:xfrm>
          <a:prstGeom prst="rect">
            <a:avLst/>
          </a:prstGeom>
        </p:spPr>
      </p:pic>
      <p:sp>
        <p:nvSpPr>
          <p:cNvPr id="3" name="圆角矩形标注 2"/>
          <p:cNvSpPr/>
          <p:nvPr/>
        </p:nvSpPr>
        <p:spPr>
          <a:xfrm>
            <a:off x="9163685" y="2633345"/>
            <a:ext cx="2931160" cy="1033780"/>
          </a:xfrm>
          <a:prstGeom prst="wedgeRoundRectCallout">
            <a:avLst>
              <a:gd name="adj1" fmla="val -63063"/>
              <a:gd name="adj2" fmla="val 9277"/>
              <a:gd name="adj3" fmla="val 16667"/>
            </a:avLst>
          </a:prstGeom>
          <a:solidFill>
            <a:srgbClr val="FFFF00"/>
          </a:solidFill>
          <a:ln w="9525" cap="flat" cmpd="sng" algn="ctr">
            <a:solidFill>
              <a:schemeClr val="tx1"/>
            </a:solidFill>
            <a:prstDash val="solid"/>
            <a:round/>
            <a:headEnd type="none" w="med" len="med"/>
            <a:tailEnd type="none" w="med" len="med"/>
          </a:ln>
        </p:spPr>
        <p:txBody>
          <a:bodyPr vert="horz" wrap="square" lIns="91440" tIns="45720" rIns="91440" bIns="45720" numCol="1" anchor="t" anchorCtr="0" compatLnSpc="1"/>
          <a:p>
            <a:pPr marL="0" marR="0" indent="0" algn="l" defTabSz="914400" rtl="0" eaLnBrk="0" fontAlgn="base" latinLnBrk="0" hangingPunct="0">
              <a:spcBef>
                <a:spcPct val="0"/>
              </a:spcBef>
              <a:spcAft>
                <a:spcPct val="0"/>
              </a:spcAft>
              <a:buClrTx/>
              <a:buSzTx/>
              <a:buFont typeface="Arial" pitchFamily="34" charset="0"/>
              <a:buNone/>
            </a:pPr>
            <a:r>
              <a:rPr kumimoji="0" lang="zh-CN" altLang="en-US" sz="1800" b="0" i="0" u="none" strike="noStrike" cap="none" normalizeH="0" baseline="0" smtClean="0">
                <a:ln>
                  <a:noFill/>
                </a:ln>
                <a:solidFill>
                  <a:srgbClr val="FF0000"/>
                </a:solidFill>
                <a:effectLst/>
                <a:latin typeface="Arial" pitchFamily="34" charset="0"/>
                <a:ea typeface="宋体" pitchFamily="2" charset="-122"/>
              </a:rPr>
              <a:t>在货品管理中添加组合</a:t>
            </a:r>
            <a:r>
              <a:rPr kumimoji="0" lang="en-US" altLang="zh-CN" sz="1800" b="0" i="0" u="none" strike="noStrike" cap="none" normalizeH="0" baseline="0" smtClean="0">
                <a:ln>
                  <a:noFill/>
                </a:ln>
                <a:solidFill>
                  <a:srgbClr val="FF0000"/>
                </a:solidFill>
                <a:effectLst/>
                <a:latin typeface="Arial" pitchFamily="34" charset="0"/>
                <a:ea typeface="宋体" pitchFamily="2" charset="-122"/>
              </a:rPr>
              <a:t>/</a:t>
            </a:r>
            <a:r>
              <a:rPr kumimoji="0" lang="zh-CN" altLang="en-US" sz="1800" b="0" i="0" u="none" strike="noStrike" cap="none" normalizeH="0" baseline="0" smtClean="0">
                <a:ln>
                  <a:noFill/>
                </a:ln>
                <a:solidFill>
                  <a:srgbClr val="FF0000"/>
                </a:solidFill>
                <a:effectLst/>
                <a:latin typeface="Arial" pitchFamily="34" charset="0"/>
                <a:ea typeface="宋体" pitchFamily="2" charset="-122"/>
              </a:rPr>
              <a:t>组装会提示您保存信息，点击保存即可</a:t>
            </a:r>
            <a:endParaRPr kumimoji="0" lang="zh-CN" altLang="en-US" sz="1800" b="0" i="0" u="none" strike="noStrike" cap="none" normalizeH="0" baseline="0" smtClean="0">
              <a:ln>
                <a:noFill/>
              </a:ln>
              <a:solidFill>
                <a:srgbClr val="FF0000"/>
              </a:solidFill>
              <a:effectLst/>
              <a:latin typeface="Arial" pitchFamily="34" charset="0"/>
              <a:ea typeface="宋体" pitchFamily="2"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3376930" y="388620"/>
            <a:ext cx="8331200" cy="609600"/>
          </a:xfrm>
        </p:spPr>
        <p:txBody>
          <a:bodyPr/>
          <a:p>
            <a:r>
              <a:rPr lang="zh-CN" altLang="en-US" sz="3200">
                <a:sym typeface="+mn-ea"/>
              </a:rPr>
              <a:t>货品详细信息中设置货品组成比例</a:t>
            </a:r>
            <a:endParaRPr lang="zh-CN" altLang="en-US"/>
          </a:p>
        </p:txBody>
      </p:sp>
      <p:pic>
        <p:nvPicPr>
          <p:cNvPr id="5" name="图片 4"/>
          <p:cNvPicPr>
            <a:picLocks noChangeAspect="1"/>
          </p:cNvPicPr>
          <p:nvPr/>
        </p:nvPicPr>
        <p:blipFill>
          <a:blip r:embed="rId1"/>
          <a:srcRect/>
          <a:stretch>
            <a:fillRect/>
          </a:stretch>
        </p:blipFill>
        <p:spPr>
          <a:xfrm>
            <a:off x="743585" y="1197610"/>
            <a:ext cx="6066790" cy="5542915"/>
          </a:xfrm>
          <a:prstGeom prst="rect">
            <a:avLst/>
          </a:prstGeom>
        </p:spPr>
      </p:pic>
      <p:sp>
        <p:nvSpPr>
          <p:cNvPr id="6" name="圆角矩形标注 5"/>
          <p:cNvSpPr/>
          <p:nvPr/>
        </p:nvSpPr>
        <p:spPr>
          <a:xfrm>
            <a:off x="6582410" y="2033270"/>
            <a:ext cx="1657985" cy="661035"/>
          </a:xfrm>
          <a:prstGeom prst="wedgeRoundRectCallout">
            <a:avLst>
              <a:gd name="adj1" fmla="val -64285"/>
              <a:gd name="adj2" fmla="val 10090"/>
              <a:gd name="adj3" fmla="val 16667"/>
            </a:avLst>
          </a:prstGeom>
          <a:solidFill>
            <a:srgbClr val="FFFF00"/>
          </a:solidFill>
          <a:ln w="9525" cap="flat" cmpd="sng" algn="ctr">
            <a:solidFill>
              <a:schemeClr val="tx1"/>
            </a:solidFill>
            <a:prstDash val="solid"/>
            <a:round/>
            <a:headEnd type="none" w="med" len="med"/>
            <a:tailEnd type="none" w="med" len="med"/>
          </a:ln>
        </p:spPr>
        <p:txBody>
          <a:bodyPr vert="horz" wrap="square" lIns="91440" tIns="45720" rIns="91440" bIns="45720" numCol="1" anchor="t" anchorCtr="0" compatLnSpc="1"/>
          <a:p>
            <a:pPr marL="0" marR="0" indent="0" algn="l" defTabSz="914400" rtl="0" eaLnBrk="0" fontAlgn="base" latinLnBrk="0" hangingPunct="0">
              <a:spcBef>
                <a:spcPct val="0"/>
              </a:spcBef>
              <a:spcAft>
                <a:spcPct val="0"/>
              </a:spcAft>
              <a:buClrTx/>
              <a:buSzTx/>
              <a:buFont typeface="Arial" pitchFamily="34" charset="0"/>
              <a:buNone/>
            </a:pPr>
            <a:r>
              <a:rPr kumimoji="0" lang="zh-CN" altLang="en-US" sz="1800" b="0" i="0" u="none" strike="noStrike" cap="none" normalizeH="0" baseline="0" smtClean="0">
                <a:ln>
                  <a:noFill/>
                </a:ln>
                <a:solidFill>
                  <a:srgbClr val="FF0000"/>
                </a:solidFill>
                <a:effectLst/>
                <a:latin typeface="Arial" pitchFamily="34" charset="0"/>
                <a:ea typeface="宋体" pitchFamily="2" charset="-122"/>
              </a:rPr>
              <a:t>可以通过添加按钮选择货品</a:t>
            </a:r>
            <a:endParaRPr kumimoji="0" lang="zh-CN" altLang="en-US" sz="1800" b="0" i="0" u="none" strike="noStrike" cap="none" normalizeH="0" baseline="0" smtClean="0">
              <a:ln>
                <a:noFill/>
              </a:ln>
              <a:solidFill>
                <a:srgbClr val="FF0000"/>
              </a:solidFill>
              <a:effectLst/>
              <a:latin typeface="Arial" pitchFamily="34" charset="0"/>
              <a:ea typeface="宋体" pitchFamily="2" charset="-122"/>
            </a:endParaRPr>
          </a:p>
        </p:txBody>
      </p:sp>
      <p:sp>
        <p:nvSpPr>
          <p:cNvPr id="7" name="圆角矩形标注 6"/>
          <p:cNvSpPr/>
          <p:nvPr/>
        </p:nvSpPr>
        <p:spPr>
          <a:xfrm>
            <a:off x="6697345" y="3543300"/>
            <a:ext cx="2413000" cy="913130"/>
          </a:xfrm>
          <a:prstGeom prst="wedgeRoundRectCallout">
            <a:avLst>
              <a:gd name="adj1" fmla="val -64285"/>
              <a:gd name="adj2" fmla="val 10090"/>
              <a:gd name="adj3" fmla="val 16667"/>
            </a:avLst>
          </a:prstGeom>
          <a:solidFill>
            <a:srgbClr val="FFFF00"/>
          </a:solidFill>
          <a:ln w="9525" cap="flat" cmpd="sng" algn="ctr">
            <a:solidFill>
              <a:schemeClr val="tx1"/>
            </a:solidFill>
            <a:prstDash val="solid"/>
            <a:round/>
            <a:headEnd type="none" w="med" len="med"/>
            <a:tailEnd type="none" w="med" len="med"/>
          </a:ln>
        </p:spPr>
        <p:txBody>
          <a:bodyPr vert="horz" wrap="square" lIns="91440" tIns="45720" rIns="91440" bIns="45720" numCol="1" anchor="t" anchorCtr="0" compatLnSpc="1"/>
          <a:p>
            <a:pPr marL="0" marR="0" indent="0" algn="l" defTabSz="914400" rtl="0" eaLnBrk="0" fontAlgn="base" latinLnBrk="0" hangingPunct="0">
              <a:spcBef>
                <a:spcPct val="0"/>
              </a:spcBef>
              <a:spcAft>
                <a:spcPct val="0"/>
              </a:spcAft>
              <a:buClrTx/>
              <a:buSzTx/>
              <a:buFont typeface="Arial" pitchFamily="34" charset="0"/>
              <a:buNone/>
            </a:pPr>
            <a:r>
              <a:rPr kumimoji="0" lang="zh-CN" altLang="en-US" sz="1800" b="0" i="0" u="none" strike="noStrike" cap="none" normalizeH="0" baseline="0" smtClean="0">
                <a:ln>
                  <a:noFill/>
                </a:ln>
                <a:solidFill>
                  <a:srgbClr val="FF0000"/>
                </a:solidFill>
                <a:effectLst/>
                <a:latin typeface="Arial" pitchFamily="34" charset="0"/>
                <a:ea typeface="宋体" pitchFamily="2" charset="-122"/>
              </a:rPr>
              <a:t>可以</a:t>
            </a:r>
            <a:r>
              <a:rPr kumimoji="0" lang="zh-CN" altLang="zh-CN" sz="1800" b="0" i="0" u="none" strike="noStrike" cap="none" normalizeH="0" baseline="0" smtClean="0">
                <a:ln>
                  <a:noFill/>
                </a:ln>
                <a:solidFill>
                  <a:srgbClr val="FF0000"/>
                </a:solidFill>
                <a:effectLst/>
                <a:latin typeface="Arial" pitchFamily="34" charset="0"/>
                <a:ea typeface="宋体" pitchFamily="2" charset="-122"/>
              </a:rPr>
              <a:t>将组装</a:t>
            </a:r>
            <a:r>
              <a:rPr kumimoji="0" lang="zh-CN" altLang="en-US" sz="1800" b="0" i="0" u="none" strike="noStrike" cap="none" normalizeH="0" baseline="0" smtClean="0">
                <a:ln>
                  <a:noFill/>
                </a:ln>
                <a:solidFill>
                  <a:srgbClr val="FF0000"/>
                </a:solidFill>
                <a:effectLst/>
                <a:latin typeface="Arial" pitchFamily="34" charset="0"/>
                <a:ea typeface="宋体" pitchFamily="2" charset="-122"/>
              </a:rPr>
              <a:t>货品信息导出为</a:t>
            </a:r>
            <a:r>
              <a:rPr kumimoji="0" lang="en-US" altLang="zh-CN" sz="1800" b="0" i="0" u="none" strike="noStrike" cap="none" normalizeH="0" baseline="0" smtClean="0">
                <a:ln>
                  <a:noFill/>
                </a:ln>
                <a:solidFill>
                  <a:srgbClr val="FF0000"/>
                </a:solidFill>
                <a:effectLst/>
                <a:latin typeface="Arial" pitchFamily="34" charset="0"/>
                <a:ea typeface="宋体" pitchFamily="2" charset="-122"/>
              </a:rPr>
              <a:t>EXCEL</a:t>
            </a:r>
            <a:r>
              <a:rPr kumimoji="0" lang="zh-CN" altLang="en-US" sz="1800" b="0" i="0" u="none" strike="noStrike" cap="none" normalizeH="0" baseline="0" smtClean="0">
                <a:ln>
                  <a:noFill/>
                </a:ln>
                <a:solidFill>
                  <a:srgbClr val="FF0000"/>
                </a:solidFill>
                <a:effectLst/>
                <a:latin typeface="Arial" pitchFamily="34" charset="0"/>
                <a:ea typeface="宋体" pitchFamily="2" charset="-122"/>
              </a:rPr>
              <a:t>表格，如图所示：</a:t>
            </a:r>
            <a:endParaRPr kumimoji="0" lang="zh-CN" altLang="en-US" sz="1800" b="0" i="0" u="none" strike="noStrike" cap="none" normalizeH="0" baseline="0" smtClean="0">
              <a:ln>
                <a:noFill/>
              </a:ln>
              <a:solidFill>
                <a:srgbClr val="FF0000"/>
              </a:solidFill>
              <a:effectLst/>
              <a:latin typeface="Arial" pitchFamily="34" charset="0"/>
              <a:ea typeface="宋体" pitchFamily="2" charset="-122"/>
            </a:endParaRPr>
          </a:p>
        </p:txBody>
      </p:sp>
      <p:sp>
        <p:nvSpPr>
          <p:cNvPr id="8" name="圆角矩形标注 7"/>
          <p:cNvSpPr/>
          <p:nvPr/>
        </p:nvSpPr>
        <p:spPr>
          <a:xfrm>
            <a:off x="2755265" y="6148070"/>
            <a:ext cx="2463165" cy="661035"/>
          </a:xfrm>
          <a:prstGeom prst="wedgeRoundRectCallout">
            <a:avLst>
              <a:gd name="adj1" fmla="val -17704"/>
              <a:gd name="adj2" fmla="val -77089"/>
              <a:gd name="adj3" fmla="val 16667"/>
            </a:avLst>
          </a:prstGeom>
          <a:solidFill>
            <a:srgbClr val="FFFF00"/>
          </a:solidFill>
          <a:ln w="9525" cap="flat" cmpd="sng" algn="ctr">
            <a:solidFill>
              <a:schemeClr val="tx1"/>
            </a:solidFill>
            <a:prstDash val="solid"/>
            <a:round/>
            <a:headEnd type="none" w="med" len="med"/>
            <a:tailEnd type="none" w="med" len="med"/>
          </a:ln>
        </p:spPr>
        <p:txBody>
          <a:bodyPr vert="horz" wrap="square" lIns="91440" tIns="45720" rIns="91440" bIns="45720" numCol="1" anchor="t" anchorCtr="0" compatLnSpc="1"/>
          <a:p>
            <a:pPr marL="0" marR="0" indent="0" algn="l" defTabSz="914400" rtl="0" eaLnBrk="0" fontAlgn="base" latinLnBrk="0" hangingPunct="0">
              <a:spcBef>
                <a:spcPct val="0"/>
              </a:spcBef>
              <a:spcAft>
                <a:spcPct val="0"/>
              </a:spcAft>
              <a:buClrTx/>
              <a:buSzTx/>
              <a:buFont typeface="Arial" pitchFamily="34" charset="0"/>
              <a:buNone/>
            </a:pPr>
            <a:r>
              <a:rPr kumimoji="0" lang="zh-CN" altLang="en-US" sz="1800" b="0" i="0" u="none" strike="noStrike" cap="none" normalizeH="0" baseline="0" smtClean="0">
                <a:ln>
                  <a:noFill/>
                </a:ln>
                <a:solidFill>
                  <a:srgbClr val="FF0000"/>
                </a:solidFill>
                <a:effectLst/>
                <a:latin typeface="Arial" pitchFamily="34" charset="0"/>
                <a:ea typeface="宋体" pitchFamily="2" charset="-122"/>
              </a:rPr>
              <a:t>点击保存系统会自动计算原材料的总成本</a:t>
            </a:r>
            <a:endParaRPr kumimoji="0" lang="zh-CN" altLang="en-US" sz="1800" b="0" i="0" u="none" strike="noStrike" cap="none" normalizeH="0" baseline="0" smtClean="0">
              <a:ln>
                <a:noFill/>
              </a:ln>
              <a:solidFill>
                <a:srgbClr val="FF0000"/>
              </a:solidFill>
              <a:effectLst/>
              <a:latin typeface="Arial" pitchFamily="34" charset="0"/>
              <a:ea typeface="宋体" pitchFamily="2" charset="-122"/>
            </a:endParaRPr>
          </a:p>
        </p:txBody>
      </p:sp>
      <p:pic>
        <p:nvPicPr>
          <p:cNvPr id="3" name="图片 2"/>
          <p:cNvPicPr>
            <a:picLocks noChangeAspect="1"/>
          </p:cNvPicPr>
          <p:nvPr/>
        </p:nvPicPr>
        <p:blipFill>
          <a:blip r:embed="rId2"/>
          <a:stretch>
            <a:fillRect/>
          </a:stretch>
        </p:blipFill>
        <p:spPr>
          <a:xfrm>
            <a:off x="7051040" y="4552950"/>
            <a:ext cx="4599940" cy="97155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添加出入库单据按商品组合选择</a:t>
            </a:r>
            <a:endParaRPr lang="zh-CN" altLang="en-US"/>
          </a:p>
        </p:txBody>
      </p:sp>
      <p:pic>
        <p:nvPicPr>
          <p:cNvPr id="4" name="图片 3"/>
          <p:cNvPicPr>
            <a:picLocks noChangeAspect="1"/>
          </p:cNvPicPr>
          <p:nvPr/>
        </p:nvPicPr>
        <p:blipFill>
          <a:blip r:embed="rId1"/>
          <a:stretch>
            <a:fillRect/>
          </a:stretch>
        </p:blipFill>
        <p:spPr>
          <a:xfrm>
            <a:off x="1781175" y="1094105"/>
            <a:ext cx="8580755" cy="543814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7" name="图片 6"/>
          <p:cNvPicPr>
            <a:picLocks noChangeAspect="1"/>
          </p:cNvPicPr>
          <p:nvPr/>
        </p:nvPicPr>
        <p:blipFill>
          <a:blip r:embed="rId1"/>
          <a:stretch>
            <a:fillRect/>
          </a:stretch>
        </p:blipFill>
        <p:spPr>
          <a:xfrm>
            <a:off x="2443480" y="952500"/>
            <a:ext cx="7009765" cy="5590540"/>
          </a:xfrm>
          <a:prstGeom prst="rect">
            <a:avLst/>
          </a:prstGeom>
        </p:spPr>
      </p:pic>
      <p:sp>
        <p:nvSpPr>
          <p:cNvPr id="2" name="标题 1"/>
          <p:cNvSpPr>
            <a:spLocks noGrp="1"/>
          </p:cNvSpPr>
          <p:nvPr>
            <p:ph type="title"/>
          </p:nvPr>
        </p:nvSpPr>
        <p:spPr/>
        <p:txBody>
          <a:bodyPr/>
          <a:p>
            <a:r>
              <a:rPr lang="zh-CN" altLang="en-US"/>
              <a:t>添加出入库单据按</a:t>
            </a:r>
            <a:r>
              <a:rPr lang="zh-CN" altLang="en-US">
                <a:sym typeface="+mn-ea"/>
              </a:rPr>
              <a:t>商品</a:t>
            </a:r>
            <a:r>
              <a:rPr lang="zh-CN" altLang="en-US"/>
              <a:t>组合选择</a:t>
            </a:r>
            <a:endParaRPr lang="zh-CN" altLang="en-US"/>
          </a:p>
        </p:txBody>
      </p:sp>
      <p:sp>
        <p:nvSpPr>
          <p:cNvPr id="5" name="矩形 4"/>
          <p:cNvSpPr/>
          <p:nvPr/>
        </p:nvSpPr>
        <p:spPr>
          <a:xfrm>
            <a:off x="8433435" y="1724660"/>
            <a:ext cx="746760" cy="453390"/>
          </a:xfrm>
          <a:prstGeom prst="rect">
            <a:avLst/>
          </a:prstGeom>
          <a:noFill/>
          <a:ln w="28575" cap="flat" cmpd="sng" algn="ctr">
            <a:solidFill>
              <a:srgbClr val="FF0000"/>
            </a:solidFill>
            <a:prstDash val="solid"/>
            <a:round/>
            <a:headEnd type="none" w="med" len="med"/>
            <a:tailEnd type="none" w="med" len="med"/>
          </a:ln>
        </p:spPr>
        <p:txBody>
          <a:bodyPr vert="horz" wrap="square" lIns="91440" tIns="45720" rIns="91440" bIns="45720" numCol="1" anchor="t" anchorCtr="0" compatLnSpc="1"/>
          <a:p>
            <a:pPr marL="0" marR="0" indent="0" algn="l" defTabSz="914400" rtl="0" eaLnBrk="0" fontAlgn="base" latinLnBrk="0" hangingPunct="0">
              <a:spcBef>
                <a:spcPct val="0"/>
              </a:spcBef>
              <a:spcAft>
                <a:spcPct val="0"/>
              </a:spcAft>
              <a:buClrTx/>
              <a:buSzTx/>
              <a:buFont typeface="Arial" pitchFamily="34" charset="0"/>
              <a:buNone/>
            </a:pPr>
            <a:endParaRPr kumimoji="0" lang="zh-CN" altLang="en-US" sz="1800" b="0" i="0" u="none" strike="noStrike" cap="none" normalizeH="0" baseline="0" smtClean="0">
              <a:ln>
                <a:noFill/>
              </a:ln>
              <a:solidFill>
                <a:schemeClr val="tx1"/>
              </a:solidFill>
              <a:effectLst/>
              <a:latin typeface="Arial" pitchFamily="34" charset="0"/>
              <a:ea typeface="宋体" pitchFamily="2" charset="-122"/>
            </a:endParaRPr>
          </a:p>
        </p:txBody>
      </p:sp>
      <p:sp>
        <p:nvSpPr>
          <p:cNvPr id="6" name="圆角矩形标注 5"/>
          <p:cNvSpPr/>
          <p:nvPr/>
        </p:nvSpPr>
        <p:spPr>
          <a:xfrm>
            <a:off x="9574530" y="1518285"/>
            <a:ext cx="2007235" cy="1211580"/>
          </a:xfrm>
          <a:prstGeom prst="wedgeRoundRectCallout">
            <a:avLst>
              <a:gd name="adj1" fmla="val -76368"/>
              <a:gd name="adj2" fmla="val -7065"/>
              <a:gd name="adj3" fmla="val 16667"/>
            </a:avLst>
          </a:prstGeom>
          <a:solidFill>
            <a:srgbClr val="FFFF00"/>
          </a:solidFill>
          <a:ln w="9525" cap="flat" cmpd="sng" algn="ctr">
            <a:solidFill>
              <a:schemeClr val="tx1"/>
            </a:solidFill>
            <a:prstDash val="solid"/>
            <a:round/>
            <a:headEnd type="none" w="med" len="med"/>
            <a:tailEnd type="none" w="med" len="med"/>
          </a:ln>
        </p:spPr>
        <p:txBody>
          <a:bodyPr vert="horz" wrap="square" lIns="91440" tIns="45720" rIns="91440" bIns="45720" numCol="1" anchor="t" anchorCtr="0" compatLnSpc="1"/>
          <a:p>
            <a:pPr marL="0" marR="0" indent="0" algn="l" defTabSz="914400" rtl="0" eaLnBrk="0" fontAlgn="base" latinLnBrk="0" hangingPunct="0">
              <a:spcBef>
                <a:spcPct val="0"/>
              </a:spcBef>
              <a:spcAft>
                <a:spcPct val="0"/>
              </a:spcAft>
              <a:buClrTx/>
              <a:buSzTx/>
              <a:buFont typeface="Arial" pitchFamily="34" charset="0"/>
              <a:buNone/>
            </a:pPr>
            <a:r>
              <a:rPr kumimoji="0" lang="zh-CN" altLang="en-US" sz="1800" b="0" i="0" u="none" strike="noStrike" cap="none" normalizeH="0" baseline="0" smtClean="0">
                <a:ln>
                  <a:noFill/>
                </a:ln>
                <a:solidFill>
                  <a:srgbClr val="FF0000"/>
                </a:solidFill>
                <a:effectLst/>
                <a:latin typeface="Arial" pitchFamily="34" charset="0"/>
                <a:ea typeface="宋体" pitchFamily="2" charset="-122"/>
              </a:rPr>
              <a:t>可以通过选择货品按钮选择组合货品，如图：礼包</a:t>
            </a:r>
            <a:endParaRPr kumimoji="0" lang="zh-CN" altLang="en-US" sz="1800" b="0" i="0" u="none" strike="noStrike" cap="none" normalizeH="0" baseline="0" smtClean="0">
              <a:ln>
                <a:noFill/>
              </a:ln>
              <a:solidFill>
                <a:srgbClr val="FF0000"/>
              </a:solidFill>
              <a:effectLst/>
              <a:latin typeface="Arial" pitchFamily="34" charset="0"/>
              <a:ea typeface="宋体" pitchFamily="2" charset="-122"/>
            </a:endParaRPr>
          </a:p>
        </p:txBody>
      </p:sp>
      <p:sp>
        <p:nvSpPr>
          <p:cNvPr id="8" name="矩形 7"/>
          <p:cNvSpPr/>
          <p:nvPr/>
        </p:nvSpPr>
        <p:spPr>
          <a:xfrm>
            <a:off x="5928995" y="6013450"/>
            <a:ext cx="746760" cy="453390"/>
          </a:xfrm>
          <a:prstGeom prst="rect">
            <a:avLst/>
          </a:prstGeom>
          <a:noFill/>
          <a:ln w="28575" cap="flat" cmpd="sng" algn="ctr">
            <a:solidFill>
              <a:srgbClr val="FF0000"/>
            </a:solidFill>
            <a:prstDash val="solid"/>
            <a:round/>
            <a:headEnd type="none" w="med" len="med"/>
            <a:tailEnd type="none" w="med" len="med"/>
          </a:ln>
        </p:spPr>
        <p:txBody>
          <a:bodyPr vert="horz" wrap="square" lIns="91440" tIns="45720" rIns="91440" bIns="45720" numCol="1" anchor="t" anchorCtr="0" compatLnSpc="1"/>
          <a:p>
            <a:pPr marL="0" marR="0" indent="0" algn="l" defTabSz="914400" rtl="0" eaLnBrk="0" fontAlgn="base" latinLnBrk="0" hangingPunct="0">
              <a:spcBef>
                <a:spcPct val="0"/>
              </a:spcBef>
              <a:spcAft>
                <a:spcPct val="0"/>
              </a:spcAft>
              <a:buClrTx/>
              <a:buSzTx/>
              <a:buFont typeface="Arial" pitchFamily="34" charset="0"/>
              <a:buNone/>
            </a:pPr>
            <a:endParaRPr kumimoji="0" lang="zh-CN" altLang="en-US" sz="1800" b="0" i="0" u="none" strike="noStrike" cap="none" normalizeH="0" baseline="0" smtClean="0">
              <a:ln>
                <a:noFill/>
              </a:ln>
              <a:solidFill>
                <a:schemeClr val="tx1"/>
              </a:solidFill>
              <a:effectLst/>
              <a:latin typeface="Arial" pitchFamily="34" charset="0"/>
              <a:ea typeface="宋体" pitchFamily="2" charset="-122"/>
            </a:endParaRPr>
          </a:p>
        </p:txBody>
      </p:sp>
      <p:sp>
        <p:nvSpPr>
          <p:cNvPr id="9" name="圆角矩形标注 8"/>
          <p:cNvSpPr/>
          <p:nvPr/>
        </p:nvSpPr>
        <p:spPr>
          <a:xfrm>
            <a:off x="6827520" y="5514340"/>
            <a:ext cx="1383665" cy="405765"/>
          </a:xfrm>
          <a:prstGeom prst="wedgeRoundRectCallout">
            <a:avLst>
              <a:gd name="adj1" fmla="val -72081"/>
              <a:gd name="adj2" fmla="val 67714"/>
              <a:gd name="adj3" fmla="val 16667"/>
            </a:avLst>
          </a:prstGeom>
          <a:solidFill>
            <a:srgbClr val="FFFF00"/>
          </a:solidFill>
          <a:ln w="9525" cap="flat" cmpd="sng" algn="ctr">
            <a:solidFill>
              <a:schemeClr val="tx1"/>
            </a:solidFill>
            <a:prstDash val="solid"/>
            <a:round/>
            <a:headEnd type="none" w="med" len="med"/>
            <a:tailEnd type="none" w="med" len="med"/>
          </a:ln>
        </p:spPr>
        <p:txBody>
          <a:bodyPr vert="horz" wrap="square" lIns="91440" tIns="45720" rIns="91440" bIns="45720" numCol="1" anchor="t" anchorCtr="0" compatLnSpc="1"/>
          <a:p>
            <a:pPr marL="0" marR="0" indent="0" algn="l" defTabSz="914400" rtl="0" eaLnBrk="0" fontAlgn="base" latinLnBrk="0" hangingPunct="0">
              <a:spcBef>
                <a:spcPct val="0"/>
              </a:spcBef>
              <a:spcAft>
                <a:spcPct val="0"/>
              </a:spcAft>
              <a:buClrTx/>
              <a:buSzTx/>
              <a:buFont typeface="Arial" pitchFamily="34" charset="0"/>
              <a:buNone/>
            </a:pPr>
            <a:r>
              <a:rPr kumimoji="0" lang="zh-CN" altLang="en-US" sz="1800" b="0" i="0" u="none" strike="noStrike" cap="none" normalizeH="0" baseline="0" smtClean="0">
                <a:ln>
                  <a:noFill/>
                </a:ln>
                <a:solidFill>
                  <a:srgbClr val="FF0000"/>
                </a:solidFill>
                <a:effectLst/>
                <a:latin typeface="Arial" pitchFamily="34" charset="0"/>
                <a:ea typeface="宋体" pitchFamily="2" charset="-122"/>
              </a:rPr>
              <a:t>点击下一步</a:t>
            </a:r>
            <a:endParaRPr kumimoji="0" lang="zh-CN" altLang="en-US" sz="1800" b="0" i="0" u="none" strike="noStrike" cap="none" normalizeH="0" baseline="0" smtClean="0">
              <a:ln>
                <a:noFill/>
              </a:ln>
              <a:solidFill>
                <a:srgbClr val="FF0000"/>
              </a:solidFill>
              <a:effectLst/>
              <a:latin typeface="Arial" pitchFamily="34" charset="0"/>
              <a:ea typeface="宋体" pitchFamily="2"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添加出入库单据按</a:t>
            </a:r>
            <a:r>
              <a:rPr lang="zh-CN" altLang="en-US">
                <a:sym typeface="+mn-ea"/>
              </a:rPr>
              <a:t>商品</a:t>
            </a:r>
            <a:r>
              <a:rPr lang="zh-CN" altLang="en-US"/>
              <a:t>组合选择</a:t>
            </a:r>
            <a:endParaRPr lang="zh-CN" altLang="en-US"/>
          </a:p>
        </p:txBody>
      </p:sp>
      <p:pic>
        <p:nvPicPr>
          <p:cNvPr id="4" name="图片 3"/>
          <p:cNvPicPr>
            <a:picLocks noChangeAspect="1"/>
          </p:cNvPicPr>
          <p:nvPr/>
        </p:nvPicPr>
        <p:blipFill>
          <a:blip r:embed="rId1"/>
          <a:stretch>
            <a:fillRect/>
          </a:stretch>
        </p:blipFill>
        <p:spPr>
          <a:xfrm>
            <a:off x="2419985" y="1148080"/>
            <a:ext cx="7009765" cy="5590540"/>
          </a:xfrm>
          <a:prstGeom prst="rect">
            <a:avLst/>
          </a:prstGeom>
        </p:spPr>
      </p:pic>
      <p:sp>
        <p:nvSpPr>
          <p:cNvPr id="5" name="圆角矩形标注 4"/>
          <p:cNvSpPr/>
          <p:nvPr/>
        </p:nvSpPr>
        <p:spPr>
          <a:xfrm>
            <a:off x="7712710" y="3390900"/>
            <a:ext cx="2350135" cy="1726565"/>
          </a:xfrm>
          <a:prstGeom prst="wedgeRoundRectCallout">
            <a:avLst>
              <a:gd name="adj1" fmla="val -41434"/>
              <a:gd name="adj2" fmla="val -71037"/>
              <a:gd name="adj3" fmla="val 16667"/>
            </a:avLst>
          </a:prstGeom>
          <a:solidFill>
            <a:srgbClr val="FFFF00"/>
          </a:solidFill>
          <a:ln w="9525" cap="flat" cmpd="sng" algn="ctr">
            <a:solidFill>
              <a:schemeClr val="tx1"/>
            </a:solidFill>
            <a:prstDash val="solid"/>
            <a:round/>
            <a:headEnd type="none" w="med" len="med"/>
            <a:tailEnd type="none" w="med" len="med"/>
          </a:ln>
        </p:spPr>
        <p:txBody>
          <a:bodyPr vert="horz" wrap="square" lIns="91440" tIns="45720" rIns="91440" bIns="45720" numCol="1" anchor="t" anchorCtr="0" compatLnSpc="1"/>
          <a:p>
            <a:pPr marL="0" marR="0" indent="0" algn="l" defTabSz="914400" rtl="0" eaLnBrk="0" fontAlgn="base" latinLnBrk="0" hangingPunct="0">
              <a:spcBef>
                <a:spcPct val="0"/>
              </a:spcBef>
              <a:spcAft>
                <a:spcPct val="0"/>
              </a:spcAft>
              <a:buClrTx/>
              <a:buSzTx/>
              <a:buFont typeface="Arial" pitchFamily="34" charset="0"/>
              <a:buNone/>
            </a:pPr>
            <a:r>
              <a:rPr kumimoji="0" lang="zh-CN" altLang="en-US" sz="1800" b="0" i="0" u="none" strike="noStrike" cap="none" normalizeH="0" baseline="0" smtClean="0">
                <a:ln>
                  <a:noFill/>
                </a:ln>
                <a:solidFill>
                  <a:srgbClr val="FF0000"/>
                </a:solidFill>
                <a:effectLst/>
                <a:latin typeface="Arial" pitchFamily="34" charset="0"/>
                <a:ea typeface="宋体" pitchFamily="2" charset="-122"/>
              </a:rPr>
              <a:t>系统会根据组合货品的比例自动计算出实际需要出入库的商品和数量</a:t>
            </a:r>
            <a:endParaRPr kumimoji="0" lang="zh-CN" altLang="en-US" sz="1800" b="0" i="0" u="none" strike="noStrike" cap="none" normalizeH="0" baseline="0" smtClean="0">
              <a:ln>
                <a:noFill/>
              </a:ln>
              <a:solidFill>
                <a:srgbClr val="FF0000"/>
              </a:solidFill>
              <a:effectLst/>
              <a:latin typeface="Arial" pitchFamily="34" charset="0"/>
              <a:ea typeface="宋体" pitchFamily="2" charset="-122"/>
            </a:endParaRPr>
          </a:p>
        </p:txBody>
      </p:sp>
      <p:sp>
        <p:nvSpPr>
          <p:cNvPr id="6" name="矩形 5"/>
          <p:cNvSpPr/>
          <p:nvPr/>
        </p:nvSpPr>
        <p:spPr>
          <a:xfrm>
            <a:off x="8322945" y="1896110"/>
            <a:ext cx="857250" cy="453390"/>
          </a:xfrm>
          <a:prstGeom prst="rect">
            <a:avLst/>
          </a:prstGeom>
          <a:noFill/>
          <a:ln w="28575" cap="flat" cmpd="sng" algn="ctr">
            <a:solidFill>
              <a:srgbClr val="FF0000"/>
            </a:solidFill>
            <a:prstDash val="solid"/>
            <a:round/>
            <a:headEnd type="none" w="med" len="med"/>
            <a:tailEnd type="none" w="med" len="med"/>
          </a:ln>
        </p:spPr>
        <p:txBody>
          <a:bodyPr vert="horz" wrap="square" lIns="91440" tIns="45720" rIns="91440" bIns="45720" numCol="1" anchor="t" anchorCtr="0" compatLnSpc="1"/>
          <a:p>
            <a:pPr marL="0" marR="0" indent="0" algn="l" defTabSz="914400" rtl="0" eaLnBrk="0" fontAlgn="base" latinLnBrk="0" hangingPunct="0">
              <a:spcBef>
                <a:spcPct val="0"/>
              </a:spcBef>
              <a:spcAft>
                <a:spcPct val="0"/>
              </a:spcAft>
              <a:buClrTx/>
              <a:buSzTx/>
              <a:buFont typeface="Arial" pitchFamily="34" charset="0"/>
              <a:buNone/>
            </a:pPr>
            <a:endParaRPr kumimoji="0" lang="zh-CN" altLang="en-US" sz="1800" b="0" i="0" u="none" strike="noStrike" cap="none" normalizeH="0" baseline="0" smtClean="0">
              <a:ln>
                <a:noFill/>
              </a:ln>
              <a:solidFill>
                <a:schemeClr val="tx1"/>
              </a:solidFill>
              <a:effectLst/>
              <a:latin typeface="Arial" pitchFamily="34" charset="0"/>
              <a:ea typeface="宋体" pitchFamily="2" charset="-122"/>
            </a:endParaRPr>
          </a:p>
        </p:txBody>
      </p:sp>
      <p:sp>
        <p:nvSpPr>
          <p:cNvPr id="7" name="圆角矩形标注 6"/>
          <p:cNvSpPr/>
          <p:nvPr/>
        </p:nvSpPr>
        <p:spPr>
          <a:xfrm>
            <a:off x="9262110" y="1880235"/>
            <a:ext cx="1872615" cy="784860"/>
          </a:xfrm>
          <a:prstGeom prst="wedgeRoundRectCallout">
            <a:avLst>
              <a:gd name="adj1" fmla="val -59132"/>
              <a:gd name="adj2" fmla="val -25652"/>
              <a:gd name="adj3" fmla="val 16667"/>
            </a:avLst>
          </a:prstGeom>
          <a:solidFill>
            <a:srgbClr val="FFFF00"/>
          </a:solidFill>
          <a:ln w="9525" cap="flat" cmpd="sng" algn="ctr">
            <a:solidFill>
              <a:schemeClr val="tx1"/>
            </a:solidFill>
            <a:prstDash val="solid"/>
            <a:round/>
            <a:headEnd type="none" w="med" len="med"/>
            <a:tailEnd type="none" w="med" len="med"/>
          </a:ln>
        </p:spPr>
        <p:txBody>
          <a:bodyPr vert="horz" wrap="square" lIns="91440" tIns="45720" rIns="91440" bIns="45720" numCol="1" anchor="t" anchorCtr="0" compatLnSpc="1"/>
          <a:p>
            <a:pPr marL="0" marR="0" indent="0" algn="l" defTabSz="914400" rtl="0" eaLnBrk="0" fontAlgn="base" latinLnBrk="0" hangingPunct="0">
              <a:spcBef>
                <a:spcPct val="0"/>
              </a:spcBef>
              <a:spcAft>
                <a:spcPct val="0"/>
              </a:spcAft>
              <a:buClrTx/>
              <a:buSzTx/>
              <a:buFont typeface="Arial" pitchFamily="34" charset="0"/>
              <a:buNone/>
            </a:pPr>
            <a:r>
              <a:rPr kumimoji="0" lang="zh-CN" altLang="en-US" sz="1800" b="0" i="0" u="none" strike="noStrike" cap="none" normalizeH="0" baseline="0" smtClean="0">
                <a:ln>
                  <a:noFill/>
                </a:ln>
                <a:solidFill>
                  <a:srgbClr val="FF0000"/>
                </a:solidFill>
                <a:effectLst/>
                <a:latin typeface="Arial" pitchFamily="34" charset="0"/>
                <a:ea typeface="宋体" pitchFamily="2" charset="-122"/>
              </a:rPr>
              <a:t>如果计算出错可以重新计算</a:t>
            </a:r>
            <a:endParaRPr kumimoji="0" lang="zh-CN" altLang="en-US" sz="1800" b="0" i="0" u="none" strike="noStrike" cap="none" normalizeH="0" baseline="0" smtClean="0">
              <a:ln>
                <a:noFill/>
              </a:ln>
              <a:solidFill>
                <a:srgbClr val="FF0000"/>
              </a:solidFill>
              <a:effectLst/>
              <a:latin typeface="Arial" pitchFamily="34" charset="0"/>
              <a:ea typeface="宋体" pitchFamily="2" charset="-122"/>
            </a:endParaRPr>
          </a:p>
        </p:txBody>
      </p:sp>
      <p:sp>
        <p:nvSpPr>
          <p:cNvPr id="8" name="矩形 7"/>
          <p:cNvSpPr/>
          <p:nvPr/>
        </p:nvSpPr>
        <p:spPr>
          <a:xfrm>
            <a:off x="5854700" y="6197600"/>
            <a:ext cx="857250" cy="453390"/>
          </a:xfrm>
          <a:prstGeom prst="rect">
            <a:avLst/>
          </a:prstGeom>
          <a:noFill/>
          <a:ln w="28575" cap="flat" cmpd="sng" algn="ctr">
            <a:solidFill>
              <a:srgbClr val="FF0000"/>
            </a:solidFill>
            <a:prstDash val="solid"/>
            <a:round/>
            <a:headEnd type="none" w="med" len="med"/>
            <a:tailEnd type="none" w="med" len="med"/>
          </a:ln>
        </p:spPr>
        <p:txBody>
          <a:bodyPr vert="horz" wrap="square" lIns="91440" tIns="45720" rIns="91440" bIns="45720" numCol="1" anchor="t" anchorCtr="0" compatLnSpc="1"/>
          <a:p>
            <a:pPr marL="0" marR="0" indent="0" algn="l" defTabSz="914400" rtl="0" eaLnBrk="0" fontAlgn="base" latinLnBrk="0" hangingPunct="0">
              <a:spcBef>
                <a:spcPct val="0"/>
              </a:spcBef>
              <a:spcAft>
                <a:spcPct val="0"/>
              </a:spcAft>
              <a:buClrTx/>
              <a:buSzTx/>
              <a:buFont typeface="Arial" pitchFamily="34" charset="0"/>
              <a:buNone/>
            </a:pPr>
            <a:endParaRPr kumimoji="0" lang="zh-CN" altLang="en-US" sz="1800" b="0" i="0" u="none" strike="noStrike" cap="none" normalizeH="0" baseline="0" smtClean="0">
              <a:ln>
                <a:noFill/>
              </a:ln>
              <a:solidFill>
                <a:schemeClr val="tx1"/>
              </a:solidFill>
              <a:effectLst/>
              <a:latin typeface="Arial" pitchFamily="34" charset="0"/>
              <a:ea typeface="宋体" pitchFamily="2" charset="-122"/>
            </a:endParaRPr>
          </a:p>
        </p:txBody>
      </p:sp>
      <p:sp>
        <p:nvSpPr>
          <p:cNvPr id="9" name="圆角矩形标注 8"/>
          <p:cNvSpPr/>
          <p:nvPr/>
        </p:nvSpPr>
        <p:spPr>
          <a:xfrm>
            <a:off x="5594985" y="5666740"/>
            <a:ext cx="1420495" cy="418465"/>
          </a:xfrm>
          <a:prstGeom prst="wedgeRoundRectCallout">
            <a:avLst>
              <a:gd name="adj1" fmla="val -10527"/>
              <a:gd name="adj2" fmla="val 77617"/>
              <a:gd name="adj3" fmla="val 16667"/>
            </a:avLst>
          </a:prstGeom>
          <a:solidFill>
            <a:srgbClr val="FFFF00"/>
          </a:solidFill>
          <a:ln w="9525" cap="flat" cmpd="sng" algn="ctr">
            <a:solidFill>
              <a:schemeClr val="tx1"/>
            </a:solidFill>
            <a:prstDash val="solid"/>
            <a:round/>
            <a:headEnd type="none" w="med" len="med"/>
            <a:tailEnd type="none" w="med" len="med"/>
          </a:ln>
        </p:spPr>
        <p:txBody>
          <a:bodyPr vert="horz" wrap="square" lIns="91440" tIns="45720" rIns="91440" bIns="45720" numCol="1" anchor="t" anchorCtr="0" compatLnSpc="1"/>
          <a:p>
            <a:pPr marL="0" marR="0" indent="0" algn="l" defTabSz="914400" rtl="0" eaLnBrk="0" fontAlgn="base" latinLnBrk="0" hangingPunct="0">
              <a:spcBef>
                <a:spcPct val="0"/>
              </a:spcBef>
              <a:spcAft>
                <a:spcPct val="0"/>
              </a:spcAft>
              <a:buClrTx/>
              <a:buSzTx/>
              <a:buFont typeface="Arial" pitchFamily="34" charset="0"/>
              <a:buNone/>
            </a:pPr>
            <a:r>
              <a:rPr kumimoji="0" lang="zh-CN" altLang="en-US" sz="1800" b="0" i="0" u="none" strike="noStrike" cap="none" normalizeH="0" baseline="0" smtClean="0">
                <a:ln>
                  <a:noFill/>
                </a:ln>
                <a:solidFill>
                  <a:srgbClr val="FF0000"/>
                </a:solidFill>
                <a:effectLst/>
                <a:latin typeface="Arial" pitchFamily="34" charset="0"/>
                <a:ea typeface="宋体" pitchFamily="2" charset="-122"/>
              </a:rPr>
              <a:t>点击下一步</a:t>
            </a:r>
            <a:endParaRPr kumimoji="0" lang="zh-CN" altLang="en-US" sz="1800" b="0" i="0" u="none" strike="noStrike" cap="none" normalizeH="0" baseline="0" smtClean="0">
              <a:ln>
                <a:noFill/>
              </a:ln>
              <a:solidFill>
                <a:srgbClr val="FF0000"/>
              </a:solidFill>
              <a:effectLst/>
              <a:latin typeface="Arial" pitchFamily="34" charset="0"/>
              <a:ea typeface="宋体" pitchFamily="2"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添加出入库单据按</a:t>
            </a:r>
            <a:r>
              <a:rPr lang="zh-CN" altLang="en-US">
                <a:sym typeface="+mn-ea"/>
              </a:rPr>
              <a:t>商品</a:t>
            </a:r>
            <a:r>
              <a:rPr lang="zh-CN" altLang="en-US"/>
              <a:t>组合选择</a:t>
            </a:r>
            <a:endParaRPr lang="zh-CN" altLang="en-US"/>
          </a:p>
        </p:txBody>
      </p:sp>
      <p:pic>
        <p:nvPicPr>
          <p:cNvPr id="4" name="图片 3"/>
          <p:cNvPicPr>
            <a:picLocks noChangeAspect="1"/>
          </p:cNvPicPr>
          <p:nvPr/>
        </p:nvPicPr>
        <p:blipFill>
          <a:blip r:embed="rId1"/>
          <a:stretch>
            <a:fillRect/>
          </a:stretch>
        </p:blipFill>
        <p:spPr>
          <a:xfrm>
            <a:off x="2651760" y="1073785"/>
            <a:ext cx="7009765" cy="5590540"/>
          </a:xfrm>
          <a:prstGeom prst="rect">
            <a:avLst/>
          </a:prstGeom>
        </p:spPr>
      </p:pic>
      <p:sp>
        <p:nvSpPr>
          <p:cNvPr id="8" name="矩形 7"/>
          <p:cNvSpPr/>
          <p:nvPr/>
        </p:nvSpPr>
        <p:spPr>
          <a:xfrm>
            <a:off x="6149340" y="6136005"/>
            <a:ext cx="746760" cy="453390"/>
          </a:xfrm>
          <a:prstGeom prst="rect">
            <a:avLst/>
          </a:prstGeom>
          <a:noFill/>
          <a:ln w="28575" cap="flat" cmpd="sng" algn="ctr">
            <a:solidFill>
              <a:srgbClr val="FF0000"/>
            </a:solidFill>
            <a:prstDash val="solid"/>
            <a:round/>
            <a:headEnd type="none" w="med" len="med"/>
            <a:tailEnd type="none" w="med" len="med"/>
          </a:ln>
        </p:spPr>
        <p:txBody>
          <a:bodyPr vert="horz" wrap="square" lIns="91440" tIns="45720" rIns="91440" bIns="45720" numCol="1" anchor="t" anchorCtr="0" compatLnSpc="1"/>
          <a:p>
            <a:pPr marL="0" marR="0" indent="0" algn="l" defTabSz="914400" rtl="0" eaLnBrk="0" fontAlgn="base" latinLnBrk="0" hangingPunct="0">
              <a:spcBef>
                <a:spcPct val="0"/>
              </a:spcBef>
              <a:spcAft>
                <a:spcPct val="0"/>
              </a:spcAft>
              <a:buClrTx/>
              <a:buSzTx/>
              <a:buFont typeface="Arial" pitchFamily="34" charset="0"/>
              <a:buNone/>
            </a:pPr>
            <a:endParaRPr kumimoji="0" lang="zh-CN" altLang="en-US" sz="1800" b="0" i="0" u="none" strike="noStrike" cap="none" normalizeH="0" baseline="0" smtClean="0">
              <a:ln>
                <a:noFill/>
              </a:ln>
              <a:solidFill>
                <a:schemeClr val="tx1"/>
              </a:solidFill>
              <a:effectLst/>
              <a:latin typeface="Arial" pitchFamily="34" charset="0"/>
              <a:ea typeface="宋体" pitchFamily="2"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添加出入库单据按</a:t>
            </a:r>
            <a:r>
              <a:rPr lang="zh-CN" altLang="en-US">
                <a:sym typeface="+mn-ea"/>
              </a:rPr>
              <a:t>商品</a:t>
            </a:r>
            <a:r>
              <a:rPr lang="zh-CN" altLang="en-US"/>
              <a:t>组合选择</a:t>
            </a:r>
            <a:endParaRPr lang="zh-CN" altLang="en-US"/>
          </a:p>
        </p:txBody>
      </p:sp>
      <p:pic>
        <p:nvPicPr>
          <p:cNvPr id="4" name="图片 3"/>
          <p:cNvPicPr>
            <a:picLocks noChangeAspect="1"/>
          </p:cNvPicPr>
          <p:nvPr/>
        </p:nvPicPr>
        <p:blipFill>
          <a:blip r:embed="rId1"/>
          <a:stretch>
            <a:fillRect/>
          </a:stretch>
        </p:blipFill>
        <p:spPr>
          <a:xfrm>
            <a:off x="2095500" y="1271905"/>
            <a:ext cx="7952105" cy="5219065"/>
          </a:xfrm>
          <a:prstGeom prst="rect">
            <a:avLst/>
          </a:prstGeom>
        </p:spPr>
      </p:pic>
      <p:sp>
        <p:nvSpPr>
          <p:cNvPr id="5" name="圆角矩形标注 4"/>
          <p:cNvSpPr/>
          <p:nvPr/>
        </p:nvSpPr>
        <p:spPr>
          <a:xfrm>
            <a:off x="6744970" y="4589780"/>
            <a:ext cx="2374265" cy="1045852"/>
          </a:xfrm>
          <a:prstGeom prst="wedgeRoundRectCallout">
            <a:avLst>
              <a:gd name="adj1" fmla="val -35115"/>
              <a:gd name="adj2" fmla="val -97749"/>
              <a:gd name="adj3" fmla="val 16667"/>
            </a:avLst>
          </a:prstGeom>
          <a:solidFill>
            <a:srgbClr val="FFFF00"/>
          </a:solidFill>
          <a:ln w="9525" cap="flat" cmpd="sng" algn="ctr">
            <a:solidFill>
              <a:schemeClr val="tx1"/>
            </a:solidFill>
            <a:prstDash val="solid"/>
            <a:round/>
            <a:headEnd type="none" w="med" len="med"/>
            <a:tailEnd type="none" w="med" len="med"/>
          </a:ln>
        </p:spPr>
        <p:txBody>
          <a:bodyPr vert="horz" wrap="square" lIns="91440" tIns="45720" rIns="91440" bIns="45720" numCol="1" anchor="t" anchorCtr="0" compatLnSpc="1">
            <a:spAutoFit/>
          </a:bodyPr>
          <a:p>
            <a:pPr marL="0" marR="0" indent="0" algn="l" defTabSz="914400" rtl="0" eaLnBrk="0" fontAlgn="base" latinLnBrk="0" hangingPunct="0">
              <a:spcBef>
                <a:spcPct val="0"/>
              </a:spcBef>
              <a:spcAft>
                <a:spcPct val="0"/>
              </a:spcAft>
              <a:buClrTx/>
              <a:buSzTx/>
              <a:buFont typeface="Arial" pitchFamily="34" charset="0"/>
              <a:buNone/>
            </a:pPr>
            <a:r>
              <a:rPr kumimoji="0" lang="zh-CN" altLang="en-US" sz="1800" b="0" i="0" u="none" strike="noStrike" cap="none" normalizeH="0" baseline="0" smtClean="0">
                <a:ln>
                  <a:noFill/>
                </a:ln>
                <a:solidFill>
                  <a:srgbClr val="FF0000"/>
                </a:solidFill>
                <a:effectLst/>
                <a:latin typeface="Arial" pitchFamily="34" charset="0"/>
                <a:ea typeface="宋体" pitchFamily="2" charset="-122"/>
              </a:rPr>
              <a:t>执行之后系统会把实际需要入库的货品添加在入库单进行操作</a:t>
            </a:r>
            <a:endParaRPr kumimoji="0" lang="zh-CN" altLang="en-US" sz="1800" b="0" i="0" u="none" strike="noStrike" cap="none" normalizeH="0" baseline="0" smtClean="0">
              <a:ln>
                <a:noFill/>
              </a:ln>
              <a:solidFill>
                <a:srgbClr val="FF0000"/>
              </a:solidFill>
              <a:effectLst/>
              <a:latin typeface="Arial" pitchFamily="34" charset="0"/>
              <a:ea typeface="宋体" pitchFamily="2" charset="-122"/>
            </a:endParaRPr>
          </a:p>
        </p:txBody>
      </p:sp>
      <p:sp>
        <p:nvSpPr>
          <p:cNvPr id="6" name="矩形 5"/>
          <p:cNvSpPr/>
          <p:nvPr/>
        </p:nvSpPr>
        <p:spPr>
          <a:xfrm>
            <a:off x="2693035" y="3414395"/>
            <a:ext cx="6353175" cy="942340"/>
          </a:xfrm>
          <a:prstGeom prst="rect">
            <a:avLst/>
          </a:prstGeom>
          <a:noFill/>
          <a:ln w="28575" cap="flat" cmpd="sng" algn="ctr">
            <a:solidFill>
              <a:srgbClr val="FF0000"/>
            </a:solidFill>
            <a:prstDash val="solid"/>
            <a:round/>
            <a:headEnd type="none" w="med" len="med"/>
            <a:tailEnd type="none" w="med" len="med"/>
          </a:ln>
        </p:spPr>
        <p:txBody>
          <a:bodyPr vert="horz" wrap="square" lIns="91440" tIns="45720" rIns="91440" bIns="45720" numCol="1" anchor="t" anchorCtr="0" compatLnSpc="1"/>
          <a:p>
            <a:pPr marL="0" marR="0" indent="0" algn="l" defTabSz="914400" rtl="0" eaLnBrk="0" fontAlgn="base" latinLnBrk="0" hangingPunct="0">
              <a:spcBef>
                <a:spcPct val="0"/>
              </a:spcBef>
              <a:spcAft>
                <a:spcPct val="0"/>
              </a:spcAft>
              <a:buClrTx/>
              <a:buSzTx/>
              <a:buFont typeface="Arial" pitchFamily="34" charset="0"/>
              <a:buNone/>
            </a:pPr>
            <a:endParaRPr kumimoji="0" lang="zh-CN" altLang="en-US" sz="1800" b="0" i="0" u="none" strike="noStrike" cap="none" normalizeH="0" baseline="0" smtClean="0">
              <a:ln>
                <a:noFill/>
              </a:ln>
              <a:solidFill>
                <a:schemeClr val="tx1"/>
              </a:solidFill>
              <a:effectLst/>
              <a:latin typeface="Arial" pitchFamily="34" charset="0"/>
              <a:ea typeface="宋体" pitchFamily="2" charset="-122"/>
            </a:endParaRPr>
          </a:p>
        </p:txBody>
      </p:sp>
    </p:spTree>
  </p:cSld>
  <p:clrMapOvr>
    <a:masterClrMapping/>
  </p:clrMapOvr>
</p:sld>
</file>

<file path=ppt/theme/theme1.xml><?xml version="1.0" encoding="utf-8"?>
<a:theme xmlns:a="http://schemas.openxmlformats.org/drawingml/2006/main" name="026TGp_education_blue_v3">
  <a:themeElements>
    <a:clrScheme name="">
      <a:dk1>
        <a:srgbClr val="336699"/>
      </a:dk1>
      <a:lt1>
        <a:srgbClr val="FFFFFF"/>
      </a:lt1>
      <a:dk2>
        <a:srgbClr val="000000"/>
      </a:dk2>
      <a:lt2>
        <a:srgbClr val="DDDDDD"/>
      </a:lt2>
      <a:accent1>
        <a:srgbClr val="EBA533"/>
      </a:accent1>
      <a:accent2>
        <a:srgbClr val="C78DD7"/>
      </a:accent2>
      <a:accent3>
        <a:srgbClr val="FFFFFF"/>
      </a:accent3>
      <a:accent4>
        <a:srgbClr val="2A5682"/>
      </a:accent4>
      <a:accent5>
        <a:srgbClr val="F3CFAD"/>
      </a:accent5>
      <a:accent6>
        <a:srgbClr val="B47FC3"/>
      </a:accent6>
      <a:hlink>
        <a:srgbClr val="3197BB"/>
      </a:hlink>
      <a:folHlink>
        <a:srgbClr val="878FA5"/>
      </a:folHlink>
    </a:clrScheme>
    <a:fontScheme name="026TGp_education_blue_v3">
      <a:majorFont>
        <a:latin typeface="Verdana"/>
        <a:ea typeface="Verdana"/>
        <a:cs typeface="Verdana"/>
      </a:majorFont>
      <a:minorFont>
        <a:latin typeface="Verdana"/>
        <a:ea typeface="Verdana"/>
        <a:cs typeface="Verdan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spcBef>
            <a:spcPct val="0"/>
          </a:spcBef>
          <a:spcAft>
            <a:spcPct val="0"/>
          </a:spcAft>
          <a:buClrTx/>
          <a:buSzTx/>
          <a:buFont typeface="Arial" pitchFamily="34" charset="0"/>
          <a:buNone/>
          <a:defRPr kumimoji="0" lang="zh-CN" sz="1800" b="0" i="0" u="none" strike="noStrike" cap="none" normalizeH="0" baseline="0" smtClean="0">
            <a:ln>
              <a:noFill/>
            </a:ln>
            <a:solidFill>
              <a:schemeClr val="tx1"/>
            </a:solidFill>
            <a:effectLst/>
            <a:latin typeface="Arial" pitchFamily="34" charset="0"/>
            <a:ea typeface="宋体"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spcBef>
            <a:spcPct val="0"/>
          </a:spcBef>
          <a:spcAft>
            <a:spcPct val="0"/>
          </a:spcAft>
          <a:buClrTx/>
          <a:buSzTx/>
          <a:buFont typeface="Arial" pitchFamily="34" charset="0"/>
          <a:buNone/>
          <a:defRPr kumimoji="0" lang="zh-CN" sz="1800" b="0" i="0" u="none" strike="noStrike" cap="none" normalizeH="0" baseline="0" smtClean="0">
            <a:ln>
              <a:noFill/>
            </a:ln>
            <a:solidFill>
              <a:schemeClr val="tx1"/>
            </a:solidFill>
            <a:effectLst/>
            <a:latin typeface="Arial" pitchFamily="34" charset="0"/>
            <a:ea typeface="宋体" pitchFamily="2" charset="-122"/>
          </a:defRPr>
        </a:defPPr>
      </a:lst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621</Words>
  <Application>Kingsoft Office WPP</Application>
  <PresentationFormat>宽屏</PresentationFormat>
  <Paragraphs>68</Paragraphs>
  <Slides>13</Slides>
  <Notes>0</Notes>
  <HiddenSlides>0</HiddenSlides>
  <MMClips>0</MMClips>
  <ScaleCrop>false</ScaleCrop>
  <HeadingPairs>
    <vt:vector size="4" baseType="variant">
      <vt:variant>
        <vt:lpstr>主题</vt:lpstr>
      </vt:variant>
      <vt:variant>
        <vt:i4>1</vt:i4>
      </vt:variant>
      <vt:variant>
        <vt:lpstr>幻灯片标题</vt:lpstr>
      </vt:variant>
      <vt:variant>
        <vt:i4>13</vt:i4>
      </vt:variant>
    </vt:vector>
  </HeadingPairs>
  <TitlesOfParts>
    <vt:vector size="14" baseType="lpstr">
      <vt:lpstr>026TGp_education_blue_v3</vt:lpstr>
      <vt:lpstr>组合组装</vt:lpstr>
      <vt:lpstr>目录</vt:lpstr>
      <vt:lpstr>货品详细信息中设置货品组成比例</vt:lpstr>
      <vt:lpstr>货品详细信息中设置货品组成比例</vt:lpstr>
      <vt:lpstr>添加出入库单据按商品组合选择</vt:lpstr>
      <vt:lpstr>添加出入库单据按商品组合选择</vt:lpstr>
      <vt:lpstr>添加出入库单据按商品组合选择</vt:lpstr>
      <vt:lpstr>添加出入库单据按商品组合选择</vt:lpstr>
      <vt:lpstr>添加出入库单据按商品组合选择</vt:lpstr>
      <vt:lpstr>添加出入库单据按商品组合选择</vt:lpstr>
      <vt:lpstr>订单管理中粘贴录入货品</vt:lpstr>
      <vt:lpstr>订单管理中粘贴录入货品</vt:lpstr>
      <vt:lpstr>成 都 冠 唐 科 技 有 限 公 司  更多仓库解决方案欢迎咨询我们   电话：4000280130(同QQ号)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GT020</dc:creator>
  <cp:lastModifiedBy>GT020</cp:lastModifiedBy>
  <cp:revision>39</cp:revision>
  <dcterms:created xsi:type="dcterms:W3CDTF">2015-12-23T08:06:00Z</dcterms:created>
  <dcterms:modified xsi:type="dcterms:W3CDTF">2016-01-14T03:32:37Z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2052-10.1.0.5458</vt:lpwstr>
  </property>
</Properties>
</file>