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5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99231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预警</a:t>
            </a:r>
            <a:endParaRPr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736975" y="4451985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464685" y="2548890"/>
            <a:ext cx="3216910" cy="2289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600">
                <a:hlinkClick r:id="rId1" action="ppaction://hlinksldjump"/>
              </a:rPr>
              <a:t>1</a:t>
            </a:r>
            <a:r>
              <a:rPr lang="zh-CN" altLang="en-US" sz="3600">
                <a:ea typeface="宋体" charset="0"/>
                <a:hlinkClick r:id="rId1" action="ppaction://hlinksldjump"/>
              </a:rPr>
              <a:t>、库存预警</a:t>
            </a:r>
            <a:endParaRPr lang="zh-CN" altLang="en-US" sz="3600">
              <a:ea typeface="宋体" charset="0"/>
              <a:hlinkClick r:id="rId1" action="ppaction://hlinksldjump"/>
            </a:endParaRPr>
          </a:p>
          <a:p>
            <a:pPr algn="l"/>
            <a:endParaRPr lang="zh-CN" altLang="en-US" sz="3600">
              <a:ea typeface="宋体" charset="0"/>
            </a:endParaRPr>
          </a:p>
          <a:p>
            <a:pPr algn="l"/>
            <a:r>
              <a:rPr lang="en-US" altLang="zh-CN" sz="3600">
                <a:sym typeface="+mn-ea"/>
                <a:hlinkClick r:id="rId2" action="ppaction://hlinksldjump"/>
              </a:rPr>
              <a:t>2、有效期预警</a:t>
            </a:r>
            <a:endParaRPr lang="en-US" altLang="zh-CN" sz="3600"/>
          </a:p>
          <a:p>
            <a:pPr algn="l"/>
            <a:endParaRPr lang="zh-CN" altLang="en-US" sz="3600">
              <a:ea typeface="宋体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1、库存预警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04545" y="1179830"/>
            <a:ext cx="63550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使用库存预警前需要先设置库存上限和库存下限。</a:t>
            </a:r>
            <a:endParaRPr lang="zh-CN" altLang="en-US"/>
          </a:p>
        </p:txBody>
      </p:sp>
      <p:pic>
        <p:nvPicPr>
          <p:cNvPr id="10" name="图片 1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329305" y="1536700"/>
            <a:ext cx="5715635" cy="522287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5825" y="513080"/>
            <a:ext cx="8331200" cy="609600"/>
          </a:xfrm>
        </p:spPr>
        <p:txBody>
          <a:bodyPr/>
          <a:p>
            <a:r>
              <a:rPr lang="zh-CN" altLang="en-US">
                <a:sym typeface="+mn-ea"/>
              </a:rPr>
              <a:t>1、库存预警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4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888490" y="1609725"/>
            <a:ext cx="2734310" cy="453834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8" name="图片 1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31460" y="1475105"/>
            <a:ext cx="5098415" cy="287718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6" name="图片 1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315585" y="4493895"/>
            <a:ext cx="5154295" cy="170878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圆角矩形标注 4"/>
          <p:cNvSpPr/>
          <p:nvPr/>
        </p:nvSpPr>
        <p:spPr>
          <a:xfrm>
            <a:off x="6523990" y="2489835"/>
            <a:ext cx="2017395" cy="408160"/>
          </a:xfrm>
          <a:prstGeom prst="wedgeRoundRectCallout">
            <a:avLst>
              <a:gd name="adj1" fmla="val 69549"/>
              <a:gd name="adj2" fmla="val 1253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库存数&lt;库存下限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6570980" y="5012690"/>
            <a:ext cx="1981200" cy="420370"/>
          </a:xfrm>
          <a:prstGeom prst="wedgeRoundRectCallout">
            <a:avLst>
              <a:gd name="adj1" fmla="val 61302"/>
              <a:gd name="adj2" fmla="val 738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库存数&gt;库存上限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下箭头 6"/>
          <p:cNvSpPr/>
          <p:nvPr/>
        </p:nvSpPr>
        <p:spPr>
          <a:xfrm rot="14160000">
            <a:off x="4591050" y="3021965"/>
            <a:ext cx="185420" cy="15265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下箭头 7"/>
          <p:cNvSpPr/>
          <p:nvPr/>
        </p:nvSpPr>
        <p:spPr>
          <a:xfrm rot="18120000">
            <a:off x="4584065" y="4220845"/>
            <a:ext cx="180975" cy="152844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2、有效期预警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15975" y="1144270"/>
            <a:ext cx="52120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使用有效期预警，需要先设置有效期。</a:t>
            </a:r>
            <a:endParaRPr lang="zh-CN" altLang="en-US"/>
          </a:p>
        </p:txBody>
      </p:sp>
      <p:pic>
        <p:nvPicPr>
          <p:cNvPr id="22" name="图片 2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448050" y="1609725"/>
            <a:ext cx="5571490" cy="509079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圆角矩形标注 4"/>
          <p:cNvSpPr/>
          <p:nvPr/>
        </p:nvSpPr>
        <p:spPr>
          <a:xfrm>
            <a:off x="3422650" y="3066415"/>
            <a:ext cx="2955290" cy="1629648"/>
          </a:xfrm>
          <a:prstGeom prst="wedgeRoundRectCallout">
            <a:avLst>
              <a:gd name="adj1" fmla="val 67474"/>
              <a:gd name="adj2" fmla="val -2314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有效期可以在添加货品时设置，也可以通过修改货品信息设置（温馨提示：可以直接双击货品信息就会弹出修改框）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2、有效期预警</a:t>
            </a:r>
            <a:endParaRPr lang="zh-CN" altLang="en-US"/>
          </a:p>
        </p:txBody>
      </p:sp>
      <p:pic>
        <p:nvPicPr>
          <p:cNvPr id="12" name="图片 1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33295" y="1670685"/>
            <a:ext cx="2658745" cy="44831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9" name="图片 1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15990" y="2506980"/>
            <a:ext cx="4737735" cy="292544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" name="上箭头 20"/>
          <p:cNvSpPr/>
          <p:nvPr/>
        </p:nvSpPr>
        <p:spPr>
          <a:xfrm rot="3420000">
            <a:off x="4928870" y="3157855"/>
            <a:ext cx="197485" cy="183515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圆角矩形标注 3"/>
          <p:cNvSpPr/>
          <p:nvPr/>
        </p:nvSpPr>
        <p:spPr>
          <a:xfrm>
            <a:off x="8011160" y="3162300"/>
            <a:ext cx="1753870" cy="1570906"/>
          </a:xfrm>
          <a:prstGeom prst="wedgeRoundRectCallout">
            <a:avLst>
              <a:gd name="adj1" fmla="val 70926"/>
              <a:gd name="adj2" fmla="val 270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有效期天数小于10天则会提示您，有效期是根据最早入库时间计算的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Kingsoft Office WPP</Application>
  <PresentationFormat>宽屏</PresentationFormat>
  <Paragraphs>36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026TGp_education_blue_v3</vt:lpstr>
      <vt:lpstr>预警</vt:lpstr>
      <vt:lpstr>目录</vt:lpstr>
      <vt:lpstr>1、库存预警</vt:lpstr>
      <vt:lpstr>1、库存预警</vt:lpstr>
      <vt:lpstr>2、有效期预警</vt:lpstr>
      <vt:lpstr>2、有效期预警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9</cp:revision>
  <dcterms:created xsi:type="dcterms:W3CDTF">2015-12-25T06:01:00Z</dcterms:created>
  <dcterms:modified xsi:type="dcterms:W3CDTF">2016-01-14T03:32:14Z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