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往来单位</a:t>
            </a:r>
            <a:endParaRPr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658235" y="4512945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往来单位全图</a:t>
            </a:r>
            <a:endParaRPr lang="zh-CN" altLang="en-US"/>
          </a:p>
        </p:txBody>
      </p:sp>
      <p:pic>
        <p:nvPicPr>
          <p:cNvPr id="4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095625" y="1069975"/>
            <a:ext cx="5869940" cy="550735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658745" y="2002155"/>
            <a:ext cx="8246110" cy="283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600">
                <a:sym typeface="+mn-ea"/>
                <a:hlinkClick r:id="rId1" action="ppaction://hlinksldjump"/>
              </a:rPr>
              <a:t>1、添加往来单位基本信息</a:t>
            </a:r>
            <a:endParaRPr lang="zh-CN" altLang="en-US" sz="3600">
              <a:sym typeface="+mn-ea"/>
              <a:hlinkClick r:id="rId1" action="ppaction://hlinksldjump"/>
            </a:endParaRPr>
          </a:p>
          <a:p>
            <a:pPr algn="l"/>
            <a:endParaRPr lang="zh-CN" altLang="en-US" sz="3600"/>
          </a:p>
          <a:p>
            <a:pPr algn="l"/>
            <a:r>
              <a:rPr lang="zh-CN" altLang="en-US" sz="3600">
                <a:sym typeface="+mn-ea"/>
                <a:hlinkClick r:id="rId2" action="ppaction://hlinksldjump"/>
              </a:rPr>
              <a:t>2、添加往来单位联系记录、联系人信息</a:t>
            </a:r>
            <a:endParaRPr lang="zh-CN" altLang="en-US" sz="3600">
              <a:sym typeface="+mn-ea"/>
              <a:hlinkClick r:id="rId2" action="ppaction://hlinksldjump"/>
            </a:endParaRPr>
          </a:p>
          <a:p>
            <a:pPr algn="l"/>
            <a:endParaRPr lang="zh-CN" altLang="en-US" sz="3600">
              <a:sym typeface="+mn-ea"/>
              <a:hlinkClick r:id="rId2" action="ppaction://hlinksldjump"/>
            </a:endParaRPr>
          </a:p>
          <a:p>
            <a:pPr algn="l"/>
            <a:r>
              <a:rPr lang="zh-CN" altLang="en-US" sz="3600">
                <a:sym typeface="+mn-ea"/>
                <a:hlinkClick r:id="rId3" action="ppaction://hlinksldjump"/>
              </a:rPr>
              <a:t>3、快捷操作</a:t>
            </a:r>
            <a:endParaRPr lang="zh-CN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1、添加往来单位基本信息</a:t>
            </a:r>
            <a:endParaRPr lang="zh-CN" altLang="en-US"/>
          </a:p>
        </p:txBody>
      </p:sp>
      <p:pic>
        <p:nvPicPr>
          <p:cNvPr id="8" name="图片 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643505" y="1240155"/>
            <a:ext cx="6640830" cy="522478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5800725" y="1540510"/>
            <a:ext cx="1657350" cy="516890"/>
          </a:xfrm>
          <a:prstGeom prst="wedgeRoundRectCallout">
            <a:avLst>
              <a:gd name="adj1" fmla="val -74631"/>
              <a:gd name="adj2" fmla="val 1088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选择单位类型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5621655" y="4471670"/>
            <a:ext cx="2366645" cy="817245"/>
          </a:xfrm>
          <a:prstGeom prst="wedgeRoundRectCallout">
            <a:avLst>
              <a:gd name="adj1" fmla="val -79219"/>
              <a:gd name="adj2" fmla="val -5083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选择区域分类（区域分类可自己定义）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1、添加往来单位基本信息</a:t>
            </a:r>
            <a:endParaRPr lang="zh-CN" altLang="en-US"/>
          </a:p>
        </p:txBody>
      </p:sp>
      <p:pic>
        <p:nvPicPr>
          <p:cNvPr id="7" name="图片 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18690" y="1240155"/>
            <a:ext cx="1663700" cy="542353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" name="图片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43245" y="2625725"/>
            <a:ext cx="4679315" cy="21050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4396740" y="5540375"/>
            <a:ext cx="1657985" cy="576580"/>
          </a:xfrm>
          <a:prstGeom prst="wedgeRoundRectCallout">
            <a:avLst>
              <a:gd name="adj1" fmla="val -86259"/>
              <a:gd name="adj2" fmla="val -2916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选中类型可以删除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右箭头 10"/>
          <p:cNvSpPr/>
          <p:nvPr/>
        </p:nvSpPr>
        <p:spPr>
          <a:xfrm rot="19800000">
            <a:off x="2656840" y="4647565"/>
            <a:ext cx="2962275" cy="22796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圆角矩形标注 4"/>
          <p:cNvSpPr/>
          <p:nvPr/>
        </p:nvSpPr>
        <p:spPr>
          <a:xfrm>
            <a:off x="4335145" y="1216660"/>
            <a:ext cx="1610360" cy="1282514"/>
          </a:xfrm>
          <a:prstGeom prst="wedgeRoundRectCallout">
            <a:avLst>
              <a:gd name="adj1" fmla="val -91033"/>
              <a:gd name="adj2" fmla="val 5147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添加成功后可以通过类型检索单位信息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矩形 11"/>
          <p:cNvSpPr/>
          <p:nvPr/>
        </p:nvSpPr>
        <p:spPr>
          <a:xfrm>
            <a:off x="6612255" y="3414395"/>
            <a:ext cx="2140585" cy="2952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2、添加往来单位联系记录、联系人信息</a:t>
            </a:r>
            <a:endParaRPr lang="zh-CN" altLang="en-US"/>
          </a:p>
        </p:txBody>
      </p:sp>
      <p:pic>
        <p:nvPicPr>
          <p:cNvPr id="14" name="图片 1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87575" y="1088390"/>
            <a:ext cx="7770495" cy="151892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5" name="图片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97735" y="2544445"/>
            <a:ext cx="5862955" cy="1574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8" name="图片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186940" y="4103370"/>
            <a:ext cx="5850255" cy="16732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9" name="图片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176145" y="5723890"/>
            <a:ext cx="5846445" cy="10922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圆角矩形标注 3"/>
          <p:cNvSpPr/>
          <p:nvPr/>
        </p:nvSpPr>
        <p:spPr>
          <a:xfrm>
            <a:off x="8286750" y="2861945"/>
            <a:ext cx="2881630" cy="1925384"/>
          </a:xfrm>
          <a:prstGeom prst="wedgeRoundRectCallout">
            <a:avLst>
              <a:gd name="adj1" fmla="val -178140"/>
              <a:gd name="adj2" fmla="val -5339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添加联系记录时“编辑”按钮会变为“结束编辑”按钮，添加成功后点击“结束编辑”就无法修改联系记录了，点击“编辑”可再次修改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8419465" y="5696585"/>
            <a:ext cx="2546985" cy="990650"/>
          </a:xfrm>
          <a:prstGeom prst="wedgeRoundRectCallout">
            <a:avLst>
              <a:gd name="adj1" fmla="val -203802"/>
              <a:gd name="adj2" fmla="val -3593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联系人信息的添加同上，此处的联系人指上面的对方联系人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3、快捷操作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15290" y="1149985"/>
            <a:ext cx="97840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选中单个往来单位信息，可在下面直接添加、查看、修改、删除出入库单以及订单，</a:t>
            </a:r>
            <a:endParaRPr lang="zh-CN" altLang="en-US"/>
          </a:p>
          <a:p>
            <a:pPr algn="l"/>
            <a:r>
              <a:rPr lang="zh-CN" altLang="en-US"/>
              <a:t>查看出入库，订单明细。</a:t>
            </a:r>
            <a:endParaRPr lang="zh-CN" altLang="en-US"/>
          </a:p>
        </p:txBody>
      </p:sp>
      <p:pic>
        <p:nvPicPr>
          <p:cNvPr id="23" name="图片 2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281430" y="1792605"/>
            <a:ext cx="8594725" cy="21844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5361305" y="1932940"/>
            <a:ext cx="2520950" cy="538480"/>
          </a:xfrm>
          <a:prstGeom prst="wedgeRoundRectCallout">
            <a:avLst>
              <a:gd name="adj1" fmla="val -65450"/>
              <a:gd name="adj2" fmla="val -5089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第一步选中一个单位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24" name="图片 2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86815" y="4373245"/>
            <a:ext cx="8754745" cy="137985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2717800" y="5018405"/>
            <a:ext cx="2546985" cy="1271270"/>
          </a:xfrm>
          <a:prstGeom prst="wedgeRoundRectCallout">
            <a:avLst>
              <a:gd name="adj1" fmla="val -64547"/>
              <a:gd name="adj2" fmla="val -6976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此处可以查看订单记录，并且可以快捷出入库，添加采购单和销售单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3、快捷操作</a:t>
            </a:r>
            <a:endParaRPr lang="zh-CN" altLang="en-US"/>
          </a:p>
        </p:txBody>
      </p:sp>
      <p:pic>
        <p:nvPicPr>
          <p:cNvPr id="4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807845" y="1050925"/>
            <a:ext cx="8141970" cy="114681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5" name="图片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00860" y="2810510"/>
            <a:ext cx="8178165" cy="142621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7" name="图片 2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60220" y="4734560"/>
            <a:ext cx="8239760" cy="147383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6217285" y="1138555"/>
            <a:ext cx="2754630" cy="1017436"/>
          </a:xfrm>
          <a:prstGeom prst="wedgeRoundRectCallout">
            <a:avLst>
              <a:gd name="adj1" fmla="val -165260"/>
              <a:gd name="adj2" fmla="val -3568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此处可以查看订单明细，并且可以快捷出入库，添加采购单和销售单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7099300" y="3242945"/>
            <a:ext cx="2521585" cy="1036338"/>
          </a:xfrm>
          <a:prstGeom prst="wedgeRoundRectCallout">
            <a:avLst>
              <a:gd name="adj1" fmla="val -146575"/>
              <a:gd name="adj2" fmla="val -7079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此处可以查看出入库单，并且可以快捷出入库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7037705" y="5250815"/>
            <a:ext cx="2411730" cy="1000444"/>
          </a:xfrm>
          <a:prstGeom prst="wedgeRoundRectCallout">
            <a:avLst>
              <a:gd name="adj1" fmla="val -170063"/>
              <a:gd name="adj2" fmla="val -7074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此处可以查看出入库明细，并且可以快捷出入库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Kingsoft Office WPP</Application>
  <PresentationFormat>宽屏</PresentationFormat>
  <Paragraphs>53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026TGp_education_blue_v3</vt:lpstr>
      <vt:lpstr>往来单位</vt:lpstr>
      <vt:lpstr>往来单位全图</vt:lpstr>
      <vt:lpstr>目录</vt:lpstr>
      <vt:lpstr>1、添加往来单位基本信息</vt:lpstr>
      <vt:lpstr>1、添加往来单位基本信息</vt:lpstr>
      <vt:lpstr>2、添加往来单位联系记录、联系人信息</vt:lpstr>
      <vt:lpstr>3、快捷操作</vt:lpstr>
      <vt:lpstr>3、快捷操作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11</cp:revision>
  <dcterms:created xsi:type="dcterms:W3CDTF">2015-12-25T05:42:00Z</dcterms:created>
  <dcterms:modified xsi:type="dcterms:W3CDTF">2016-01-14T03:31:54Z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