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3"/>
    <p:sldId id="263" r:id="rId4"/>
    <p:sldId id="264" r:id="rId5"/>
    <p:sldId id="265" r:id="rId6"/>
    <p:sldId id="267" r:id="rId7"/>
    <p:sldId id="260"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a:xfrm>
            <a:off x="8940800" y="0"/>
            <a:ext cx="2641600" cy="228600"/>
          </a:xfrm>
          <a:prstGeom prst="rect">
            <a:avLst/>
          </a:prstGeom>
          <a:noFill/>
          <a:ln>
            <a:noFill/>
          </a:ln>
        </p:spPr>
        <p:txBody>
          <a:bodyPr vert="horz" wrap="square" lIns="91440" tIns="45720" rIns="91440" bIns="45720" numCol="1" anchor="t" anchorCtr="0" compatLnSpc="1"/>
          <a:p>
            <a:pPr marL="0" marR="0" indent="0" defTabSz="914400" rtl="0" eaLnBrk="0" fontAlgn="base" latinLnBrk="0" hangingPunct="0">
              <a:spcBef>
                <a:spcPct val="0"/>
              </a:spcBef>
              <a:spcAft>
                <a:spcPct val="0"/>
              </a:spcAft>
              <a:buClrTx/>
              <a:buSzTx/>
              <a:buFont typeface="Arial" pitchFamily="34" charset="0"/>
              <a:buNone/>
              <a:defRPr/>
            </a:pPr>
            <a:r>
              <a:rPr kumimoji="0" lang="zh-CN" altLang="zh-CN" i="0" kern="1200" cap="none" spc="0" normalizeH="0" baseline="0" noProof="0">
                <a:latin typeface="+mn-lt"/>
                <a:ea typeface="宋体" pitchFamily="2" charset="-122"/>
                <a:cs typeface="+mn-cs"/>
                <a:sym typeface="Verdana" pitchFamily="34" charset="0"/>
              </a:rPr>
              <a:t>www.themegallery.com</a:t>
            </a:r>
            <a:endParaRPr kumimoji="0" lang="zh-CN" altLang="zh-CN" sz="1800" b="0" i="0" kern="1200" cap="none" spc="0" normalizeH="0" baseline="0" noProof="0">
              <a:solidFill>
                <a:schemeClr val="tx1"/>
              </a:solidFill>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a:xfrm>
            <a:off x="7924800" y="6519863"/>
            <a:ext cx="3860800" cy="298450"/>
          </a:xfrm>
          <a:prstGeom prst="rect">
            <a:avLst/>
          </a:prstGeom>
          <a:noFill/>
          <a:ln>
            <a:noFill/>
          </a:ln>
        </p:spPr>
        <p:txBody>
          <a:bodyPr vert="horz" wrap="square" lIns="91440" tIns="45720" rIns="91440" bIns="45720" numCol="1" anchor="t" anchorCtr="0" compatLnSpc="1"/>
          <a:p>
            <a:pPr marL="0" marR="0" indent="0" defTabSz="914400" rtl="0" eaLnBrk="0" fontAlgn="base" latinLnBrk="0" hangingPunct="0">
              <a:spcBef>
                <a:spcPct val="0"/>
              </a:spcBef>
              <a:spcAft>
                <a:spcPct val="0"/>
              </a:spcAft>
              <a:buClrTx/>
              <a:buSzTx/>
              <a:buFont typeface="Arial" pitchFamily="34" charset="0"/>
              <a:buNone/>
              <a:defRPr/>
            </a:pPr>
            <a:r>
              <a:rPr kumimoji="0" lang="zh-CN" altLang="zh-CN" i="0" kern="1200" cap="none" spc="0" normalizeH="0" baseline="0" noProof="0">
                <a:solidFill>
                  <a:schemeClr val="tx1"/>
                </a:solidFill>
                <a:latin typeface="+mn-lt"/>
                <a:ea typeface="宋体" pitchFamily="2" charset="-122"/>
                <a:cs typeface="+mn-cs"/>
                <a:sym typeface="Verdana" pitchFamily="34" charset="0"/>
              </a:rPr>
              <a:t>Company Logo</a:t>
            </a:r>
            <a:endParaRPr kumimoji="0" lang="zh-CN" altLang="zh-CN" sz="1800" b="0" i="0" kern="1200" cap="none" spc="0" normalizeH="0" baseline="0" noProof="0">
              <a:solidFill>
                <a:schemeClr val="tx1"/>
              </a:solidFill>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a:xfrm>
            <a:off x="4368800" y="6513513"/>
            <a:ext cx="2844800" cy="292100"/>
          </a:xfrm>
          <a:prstGeom prst="rect">
            <a:avLst/>
          </a:prstGeom>
          <a:noFill/>
          <a:ln>
            <a:noFill/>
          </a:ln>
        </p:spPr>
        <p:txBody>
          <a:bodyPr vert="horz" wrap="square" lIns="91440" tIns="45720" rIns="91440" bIns="45720" numCol="1" anchor="t" anchorCtr="0" compatLnSpc="1"/>
          <a:p>
            <a:pPr algn="ctr" fontAlgn="base"/>
            <a:fld id="{9A0DB2DC-4C9A-4742-B13C-FB6460FD3503}" type="slidenum">
              <a:rPr lang="zh-CN" altLang="en-US" sz="1000" noProof="1" dirty="0">
                <a:latin typeface="Verdana" pitchFamily="34" charset="0"/>
                <a:ea typeface="宋体" charset="-122"/>
                <a:cs typeface="+mn-ea"/>
                <a:sym typeface="Verdana" pitchFamily="34" charset="0"/>
              </a:rPr>
            </a:fld>
            <a:endParaRPr lang="en-US" altLang="zh-CN" sz="1000" noProof="1" dirty="0">
              <a:latin typeface="Verdana" pitchFamily="34" charset="0"/>
              <a:sym typeface="Verdan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940800" y="304800"/>
            <a:ext cx="2844800" cy="60198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06400" y="304800"/>
            <a:ext cx="8331200" cy="60198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06400" y="1295400"/>
            <a:ext cx="5588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97600" y="1295400"/>
            <a:ext cx="5588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页脚占位符 5"/>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7" name="灯片编号占位符 6"/>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8" name="页脚占位符 7"/>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9" name="灯片编号占位符 8"/>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4" name="页脚占位符 3"/>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灯片编号占位符 4"/>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3" name="页脚占位符 2"/>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4" name="灯片编号占位符 3"/>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页脚占位符 5"/>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7" name="灯片编号占位符 6"/>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0" rtl="0" eaLnBrk="0" fontAlgn="base" latinLnBrk="0" hangingPunct="0">
              <a:spcBef>
                <a:spcPct val="20000"/>
              </a:spcBef>
              <a:spcAft>
                <a:spcPct val="0"/>
              </a:spcAft>
              <a:buClr>
                <a:schemeClr val="hlink"/>
              </a:buClr>
              <a:buSzTx/>
              <a:buFont typeface="Wingdings" pitchFamily="2" charset="2"/>
              <a:buNone/>
              <a:defRPr/>
            </a:pPr>
            <a:endParaRPr kumimoji="0" lang="zh-CN" altLang="en-US" sz="3200" b="1" i="0" u="none" strike="noStrike" kern="0" cap="none" spc="0" normalizeH="0" baseline="0" noProof="0" smtClean="0">
              <a:ln>
                <a:noFill/>
              </a:ln>
              <a:solidFill>
                <a:schemeClr val="accent1"/>
              </a:solidFill>
              <a:effectLst/>
              <a:uLnTx/>
              <a:uFillTx/>
              <a:latin typeface="+mn-lt"/>
              <a:ea typeface="+mn-ea"/>
              <a:cs typeface="+mn-cs"/>
              <a:sym typeface="Verdana" pitchFamily="34" charset="0"/>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页脚占位符 5"/>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7" name="灯片编号占位符 6"/>
          <p:cNvSpPr>
            <a:spLocks noGrp="1"/>
          </p:cNvSpPr>
          <p:nvPr>
            <p:ph type="sldNum" sz="quarter" idx="12"/>
          </p:nvPr>
        </p:nvSpPr>
        <p:spPr/>
        <p:txBody>
          <a:bodyPr/>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050" name="Object 43"/>
          <p:cNvPicPr>
            <a:picLocks noChangeAspect="1"/>
          </p:cNvPicPr>
          <p:nvPr/>
        </p:nvPicPr>
        <p:blipFill>
          <a:blip r:embed="rId12"/>
          <a:srcRect/>
          <a:stretch>
            <a:fillRect/>
          </a:stretch>
        </p:blipFill>
        <p:spPr>
          <a:xfrm>
            <a:off x="0" y="260350"/>
            <a:ext cx="12192000" cy="1008063"/>
          </a:xfrm>
          <a:prstGeom prst="rect">
            <a:avLst/>
          </a:prstGeom>
          <a:noFill/>
          <a:ln w="9525">
            <a:noFill/>
            <a:miter/>
          </a:ln>
        </p:spPr>
      </p:pic>
      <p:sp>
        <p:nvSpPr>
          <p:cNvPr id="2051" name="Rectangle 44"/>
          <p:cNvSpPr/>
          <p:nvPr/>
        </p:nvSpPr>
        <p:spPr>
          <a:xfrm>
            <a:off x="0" y="0"/>
            <a:ext cx="12192000" cy="241300"/>
          </a:xfrm>
          <a:prstGeom prst="rect">
            <a:avLst/>
          </a:prstGeom>
          <a:solidFill>
            <a:schemeClr val="accent1"/>
          </a:solidFill>
          <a:ln w="9525">
            <a:noFill/>
            <a:miter/>
          </a:ln>
        </p:spPr>
        <p:txBody>
          <a:bodyPr wrap="none" anchor="ctr"/>
          <a:p>
            <a:pPr lvl="0"/>
            <a:endParaRPr lang="zh-CN" altLang="zh-CN" dirty="0">
              <a:solidFill>
                <a:srgbClr val="336699"/>
              </a:solidFill>
              <a:latin typeface="Verdana" pitchFamily="34" charset="0"/>
              <a:ea typeface="宋体" charset="-122"/>
              <a:sym typeface="Verdana" pitchFamily="34" charset="0"/>
            </a:endParaRPr>
          </a:p>
        </p:txBody>
      </p:sp>
      <p:sp>
        <p:nvSpPr>
          <p:cNvPr id="2052" name="Freeform 45"/>
          <p:cNvSpPr/>
          <p:nvPr/>
        </p:nvSpPr>
        <p:spPr>
          <a:xfrm>
            <a:off x="0" y="908050"/>
            <a:ext cx="12192000" cy="461963"/>
          </a:xfrm>
          <a:custGeom>
            <a:avLst/>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pathLst>
              <a:path w="5768" h="366">
                <a:moveTo>
                  <a:pt x="4" y="365"/>
                </a:moveTo>
                <a:lnTo>
                  <a:pt x="0" y="246"/>
                </a:lnTo>
                <a:cubicBezTo>
                  <a:pt x="304" y="192"/>
                  <a:pt x="1175" y="64"/>
                  <a:pt x="1837" y="32"/>
                </a:cubicBezTo>
                <a:cubicBezTo>
                  <a:pt x="2499" y="0"/>
                  <a:pt x="3316" y="19"/>
                  <a:pt x="3970" y="52"/>
                </a:cubicBezTo>
                <a:cubicBezTo>
                  <a:pt x="4624" y="85"/>
                  <a:pt x="5464" y="179"/>
                  <a:pt x="5764" y="231"/>
                </a:cubicBezTo>
                <a:lnTo>
                  <a:pt x="5768" y="366"/>
                </a:lnTo>
                <a:lnTo>
                  <a:pt x="4" y="365"/>
                </a:lnTo>
                <a:close/>
              </a:path>
            </a:pathLst>
          </a:custGeom>
          <a:solidFill>
            <a:schemeClr val="bg1"/>
          </a:solidFill>
          <a:ln w="9525">
            <a:noFill/>
          </a:ln>
        </p:spPr>
        <p:txBody>
          <a:bodyPr/>
          <a:p>
            <a:endParaRPr lang="zh-CN" altLang="en-US"/>
          </a:p>
        </p:txBody>
      </p:sp>
      <p:sp>
        <p:nvSpPr>
          <p:cNvPr id="2053" name="Rectangle 3"/>
          <p:cNvSpPr>
            <a:spLocks noGrp="1"/>
          </p:cNvSpPr>
          <p:nvPr>
            <p:ph type="body"/>
          </p:nvPr>
        </p:nvSpPr>
        <p:spPr>
          <a:xfrm>
            <a:off x="406400" y="1295400"/>
            <a:ext cx="11379200" cy="5029200"/>
          </a:xfrm>
          <a:prstGeom prst="rect">
            <a:avLst/>
          </a:prstGeom>
          <a:noFill/>
          <a:ln w="9525">
            <a:noFill/>
            <a:miter/>
          </a:ln>
        </p:spPr>
        <p:txBody>
          <a:bodyPr anchor="t"/>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30" name="Rectangle 4"/>
          <p:cNvSpPr>
            <a:spLocks noGrp="1" noChangeArrowheads="1"/>
          </p:cNvSpPr>
          <p:nvPr>
            <p:ph type="dt" sz="half" idx="2"/>
          </p:nvPr>
        </p:nvSpPr>
        <p:spPr bwMode="auto">
          <a:xfrm>
            <a:off x="8940800" y="0"/>
            <a:ext cx="2641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buFont typeface="Arial" pitchFamily="34" charset="0"/>
              <a:buNone/>
              <a:defRPr sz="1000" b="1">
                <a:solidFill>
                  <a:schemeClr val="bg1"/>
                </a:solidFill>
                <a:latin typeface="+mn-lt"/>
                <a:ea typeface="宋体" pitchFamily="2" charset="-122"/>
                <a:sym typeface="Verdana" pitchFamily="34" charset="0"/>
              </a:defRPr>
            </a:lvl1pPr>
          </a:lstStyle>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1031" name="Rectangle 5"/>
          <p:cNvSpPr>
            <a:spLocks noGrp="1" noChangeArrowheads="1"/>
          </p:cNvSpPr>
          <p:nvPr>
            <p:ph type="ftr" sz="quarter" idx="3"/>
          </p:nvPr>
        </p:nvSpPr>
        <p:spPr bwMode="auto">
          <a:xfrm>
            <a:off x="7924800" y="6519863"/>
            <a:ext cx="38608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buFont typeface="Arial" pitchFamily="34" charset="0"/>
              <a:buNone/>
              <a:defRPr sz="1200" b="1">
                <a:latin typeface="+mn-lt"/>
                <a:ea typeface="宋体" pitchFamily="2" charset="-122"/>
                <a:sym typeface="Verdana" pitchFamily="34" charset="0"/>
              </a:defRPr>
            </a:lvl1pPr>
          </a:lstStyle>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1032" name="Rectangle 6"/>
          <p:cNvSpPr>
            <a:spLocks noGrp="1" noChangeArrowheads="1"/>
          </p:cNvSpPr>
          <p:nvPr>
            <p:ph type="sldNum" sz="quarter" idx="4"/>
          </p:nvPr>
        </p:nvSpPr>
        <p:spPr bwMode="auto">
          <a:xfrm>
            <a:off x="4368800" y="6513513"/>
            <a:ext cx="28448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pPr lvl="0" algn="ctr" fontAlgn="base"/>
            <a:fld id="{9A0DB2DC-4C9A-4742-B13C-FB6460FD3503}" type="slidenum">
              <a:rPr lang="zh-CN" altLang="en-US" sz="1000" strike="noStrike" noProof="1" dirty="0">
                <a:latin typeface="Verdana" pitchFamily="34" charset="0"/>
                <a:ea typeface="宋体" charset="-122"/>
                <a:cs typeface="+mn-ea"/>
                <a:sym typeface="Verdana" pitchFamily="34" charset="0"/>
              </a:rPr>
            </a:fld>
            <a:endParaRPr lang="en-US" altLang="zh-CN" sz="1000" strike="noStrike" noProof="1" dirty="0">
              <a:latin typeface="Verdana" pitchFamily="34" charset="0"/>
              <a:sym typeface="Verdana" pitchFamily="34" charset="0"/>
            </a:endParaRPr>
          </a:p>
        </p:txBody>
      </p:sp>
      <p:sp>
        <p:nvSpPr>
          <p:cNvPr id="2057" name="Rectangle 2"/>
          <p:cNvSpPr>
            <a:spLocks noGrp="1"/>
          </p:cNvSpPr>
          <p:nvPr>
            <p:ph type="title"/>
          </p:nvPr>
        </p:nvSpPr>
        <p:spPr>
          <a:xfrm>
            <a:off x="3352800" y="304800"/>
            <a:ext cx="8331200" cy="609600"/>
          </a:xfrm>
          <a:prstGeom prst="rect">
            <a:avLst/>
          </a:prstGeom>
          <a:noFill/>
          <a:ln w="9525">
            <a:noFill/>
            <a:miter/>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rtl="0" eaLnBrk="0" fontAlgn="base" hangingPunct="0">
        <a:spcBef>
          <a:spcPct val="0"/>
        </a:spcBef>
        <a:spcAft>
          <a:spcPct val="0"/>
        </a:spcAft>
        <a:defRPr sz="3200">
          <a:solidFill>
            <a:schemeClr val="bg1"/>
          </a:solidFill>
          <a:latin typeface="+mj-lt"/>
          <a:ea typeface="+mj-ea"/>
          <a:cs typeface="+mj-cs"/>
          <a:sym typeface="Verdana" pitchFamily="34" charset="0"/>
        </a:defRPr>
      </a:lvl1pPr>
      <a:lvl2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2pPr>
      <a:lvl3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3pPr>
      <a:lvl4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4pPr>
      <a:lvl5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5pPr>
      <a:lvl6pPr marL="4572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6pPr>
      <a:lvl7pPr marL="9144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7pPr>
      <a:lvl8pPr marL="13716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8pPr>
      <a:lvl9pPr marL="18288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9pPr>
    </p:titleStyle>
    <p:bodyStyle>
      <a:lvl1pPr marL="342900" indent="-342900" algn="l" defTabSz="0" rtl="0" eaLnBrk="0" fontAlgn="base" hangingPunct="0">
        <a:spcBef>
          <a:spcPct val="20000"/>
        </a:spcBef>
        <a:spcAft>
          <a:spcPct val="0"/>
        </a:spcAft>
        <a:buClr>
          <a:schemeClr val="hlink"/>
        </a:buClr>
        <a:buFont typeface="Wingdings" pitchFamily="2" charset="2"/>
        <a:buChar char="v"/>
        <a:defRPr sz="2800" b="1">
          <a:solidFill>
            <a:schemeClr val="accent1"/>
          </a:solidFill>
          <a:latin typeface="+mn-lt"/>
          <a:ea typeface="+mn-ea"/>
          <a:cs typeface="+mn-cs"/>
          <a:sym typeface="Verdana" pitchFamily="34" charset="0"/>
        </a:defRPr>
      </a:lvl1pPr>
      <a:lvl2pPr marL="742950" indent="-285750" algn="l" defTabSz="0" rtl="0" eaLnBrk="0" fontAlgn="base" hangingPunct="0">
        <a:spcBef>
          <a:spcPct val="20000"/>
        </a:spcBef>
        <a:spcAft>
          <a:spcPct val="0"/>
        </a:spcAft>
        <a:buClr>
          <a:schemeClr val="accent1"/>
        </a:buClr>
        <a:buFont typeface="Wingdings" pitchFamily="2" charset="2"/>
        <a:buChar char="§"/>
        <a:defRPr sz="2400" b="1">
          <a:solidFill>
            <a:schemeClr val="tx1"/>
          </a:solidFill>
          <a:latin typeface="Arial" pitchFamily="34" charset="0"/>
          <a:ea typeface="+mn-ea"/>
          <a:cs typeface="+mn-cs"/>
          <a:sym typeface="Verdana" pitchFamily="34" charset="0"/>
        </a:defRPr>
      </a:lvl2pPr>
      <a:lvl3pPr marL="1143000" indent="-228600" algn="l" defTabSz="0" rtl="0" eaLnBrk="0" fontAlgn="base" hangingPunct="0">
        <a:spcBef>
          <a:spcPct val="20000"/>
        </a:spcBef>
        <a:spcAft>
          <a:spcPct val="0"/>
        </a:spcAft>
        <a:buClr>
          <a:schemeClr val="tx1"/>
        </a:buClr>
        <a:buFont typeface="Wingdings" pitchFamily="2" charset="2"/>
        <a:buChar char="•"/>
        <a:defRPr sz="2200" b="1">
          <a:solidFill>
            <a:schemeClr val="tx1"/>
          </a:solidFill>
          <a:latin typeface="Arial" pitchFamily="34" charset="0"/>
          <a:ea typeface="+mn-ea"/>
          <a:cs typeface="+mn-cs"/>
          <a:sym typeface="Verdana" pitchFamily="34" charset="0"/>
        </a:defRPr>
      </a:lvl3pPr>
      <a:lvl4pPr marL="1600200" indent="-228600" algn="l" defTabSz="0" rtl="0" eaLnBrk="0" fontAlgn="base" hangingPunct="0">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4pPr>
      <a:lvl5pPr marL="2057400" indent="-228600" algn="l" defTabSz="0" rtl="0" eaLnBrk="0" fontAlgn="base" hangingPunct="0">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5pPr>
      <a:lvl6pPr marL="25146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6pPr>
      <a:lvl7pPr marL="29718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7pPr>
      <a:lvl8pPr marL="34290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8pPr>
      <a:lvl9pPr marL="38862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Rectangle 2"/>
          <p:cNvSpPr>
            <a:spLocks noGrp="1"/>
          </p:cNvSpPr>
          <p:nvPr/>
        </p:nvSpPr>
        <p:spPr>
          <a:xfrm>
            <a:off x="2018665" y="2276793"/>
            <a:ext cx="8105775" cy="709612"/>
          </a:xfrm>
          <a:prstGeom prst="rect">
            <a:avLst/>
          </a:prstGeom>
        </p:spPr>
        <p:txBody>
          <a:bodyPr vert="horz" wrap="square"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defTabSz="914400">
              <a:buNone/>
            </a:pPr>
            <a:r>
              <a:rPr lang="zh-CN" altLang="en-US" sz="4000" b="1" kern="1200" baseline="0" dirty="0">
                <a:solidFill>
                  <a:schemeClr val="tx1"/>
                </a:solidFill>
                <a:latin typeface="黑体" pitchFamily="49" charset="-122"/>
                <a:ea typeface="黑体" pitchFamily="49" charset="-122"/>
                <a:cs typeface="+mj-cs"/>
              </a:rPr>
              <a:t>条码打印、识别设置</a:t>
            </a:r>
            <a:endParaRPr lang="zh-CN" altLang="en-US" sz="4000" b="1" kern="1200" baseline="0" dirty="0">
              <a:solidFill>
                <a:schemeClr val="tx1"/>
              </a:solidFill>
              <a:latin typeface="黑体" pitchFamily="49" charset="-122"/>
              <a:ea typeface="黑体" pitchFamily="49" charset="-122"/>
              <a:cs typeface="+mj-cs"/>
            </a:endParaRPr>
          </a:p>
        </p:txBody>
      </p:sp>
      <p:sp>
        <p:nvSpPr>
          <p:cNvPr id="4098" name="Rectangle 3"/>
          <p:cNvSpPr>
            <a:spLocks noGrp="1"/>
          </p:cNvSpPr>
          <p:nvPr>
            <p:ph type="subTitle" idx="1"/>
          </p:nvPr>
        </p:nvSpPr>
        <p:spPr>
          <a:xfrm>
            <a:off x="3439795" y="3912870"/>
            <a:ext cx="4946650" cy="358775"/>
          </a:xfrm>
        </p:spPr>
        <p:txBody>
          <a:bodyPr wrap="square" lIns="91440" tIns="45720" rIns="91440" bIns="45720" anchor="t">
            <a:normAutofit fontScale="60000"/>
          </a:bodyPr>
          <a:p>
            <a:pPr algn="ctr" defTabSz="914400">
              <a:buFont typeface="Wingdings" pitchFamily="2" charset="2"/>
              <a:buNone/>
            </a:pPr>
            <a:r>
              <a:rPr lang="zh-CN" altLang="en-US" kern="1200" baseline="0" dirty="0">
                <a:latin typeface="+mn-lt"/>
                <a:ea typeface="宋体" charset="-122"/>
                <a:cs typeface="+mn-cs"/>
                <a:sym typeface="Verdana" pitchFamily="34" charset="0"/>
              </a:rPr>
              <a:t>成都冠唐科技有限公司</a:t>
            </a:r>
            <a:endParaRPr lang="en-US" altLang="x-none" kern="1200" baseline="0" dirty="0">
              <a:latin typeface="+mn-lt"/>
              <a:ea typeface="宋体" charset="-122"/>
              <a:cs typeface="+mn-cs"/>
              <a:sym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nvPicPr>
        <p:blipFill>
          <a:blip r:embed="rId1"/>
          <a:stretch>
            <a:fillRect/>
          </a:stretch>
        </p:blipFill>
        <p:spPr>
          <a:xfrm>
            <a:off x="4175760" y="4180205"/>
            <a:ext cx="3552190" cy="1790700"/>
          </a:xfrm>
          <a:prstGeom prst="rect">
            <a:avLst/>
          </a:prstGeom>
        </p:spPr>
      </p:pic>
      <p:sp>
        <p:nvSpPr>
          <p:cNvPr id="7170" name="Rectangle 2"/>
          <p:cNvSpPr>
            <a:spLocks noGrp="1"/>
          </p:cNvSpPr>
          <p:nvPr>
            <p:ph type="title"/>
          </p:nvPr>
        </p:nvSpPr>
        <p:spPr/>
        <p:txBody>
          <a:bodyPr vert="horz" wrap="square" lIns="91440" tIns="45720" rIns="91440" bIns="45720" anchor="ctr"/>
          <a:p>
            <a:pPr eaLnBrk="1" hangingPunct="1"/>
            <a:r>
              <a:rPr lang="zh-CN" altLang="en-US" sz="2000">
                <a:sym typeface="+mn-ea"/>
              </a:rPr>
              <a:t>条形码识别、打印设置</a:t>
            </a:r>
            <a:endParaRPr lang="zh-CN" altLang="en-US" sz="2000" b="1" dirty="0">
              <a:ea typeface="宋体" charset="-122"/>
            </a:endParaRPr>
          </a:p>
        </p:txBody>
      </p:sp>
      <p:pic>
        <p:nvPicPr>
          <p:cNvPr id="4" name="图片 3"/>
          <p:cNvPicPr>
            <a:picLocks noChangeAspect="1"/>
          </p:cNvPicPr>
          <p:nvPr/>
        </p:nvPicPr>
        <p:blipFill>
          <a:blip r:embed="rId2"/>
          <a:srcRect/>
          <a:stretch>
            <a:fillRect/>
          </a:stretch>
        </p:blipFill>
        <p:spPr>
          <a:xfrm>
            <a:off x="1236980" y="1672590"/>
            <a:ext cx="1924050" cy="2124075"/>
          </a:xfrm>
          <a:prstGeom prst="rect">
            <a:avLst/>
          </a:prstGeom>
        </p:spPr>
      </p:pic>
      <p:sp>
        <p:nvSpPr>
          <p:cNvPr id="8" name="右箭头 7"/>
          <p:cNvSpPr/>
          <p:nvPr/>
        </p:nvSpPr>
        <p:spPr>
          <a:xfrm>
            <a:off x="3213100" y="2329180"/>
            <a:ext cx="684530" cy="32448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右箭头 8"/>
          <p:cNvSpPr/>
          <p:nvPr/>
        </p:nvSpPr>
        <p:spPr>
          <a:xfrm rot="2760000">
            <a:off x="3068320" y="3928745"/>
            <a:ext cx="1135380" cy="32448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标注 9"/>
          <p:cNvSpPr/>
          <p:nvPr/>
        </p:nvSpPr>
        <p:spPr>
          <a:xfrm>
            <a:off x="8274685" y="1533590"/>
            <a:ext cx="1790065" cy="1622930"/>
          </a:xfrm>
          <a:prstGeom prst="wedgeRoundRectCallout">
            <a:avLst>
              <a:gd name="adj1" fmla="val -61261"/>
              <a:gd name="adj2" fmla="val 21356"/>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p>
            <a:pPr algn="ctr"/>
            <a:r>
              <a:rPr lang="zh-CN" altLang="en-US">
                <a:solidFill>
                  <a:srgbClr val="FF0000"/>
                </a:solidFill>
              </a:rPr>
              <a:t>您可以设置匹配字段和匹配方式（匹配方式目前只能是完全匹配）</a:t>
            </a:r>
            <a:endParaRPr lang="zh-CN" altLang="en-US">
              <a:solidFill>
                <a:srgbClr val="FF0000"/>
              </a:solidFill>
            </a:endParaRPr>
          </a:p>
        </p:txBody>
      </p:sp>
      <p:sp>
        <p:nvSpPr>
          <p:cNvPr id="11" name="圆角矩形标注 10"/>
          <p:cNvSpPr/>
          <p:nvPr/>
        </p:nvSpPr>
        <p:spPr>
          <a:xfrm>
            <a:off x="7959725" y="3975184"/>
            <a:ext cx="3314700" cy="2229318"/>
          </a:xfrm>
          <a:prstGeom prst="wedgeRoundRectCallout">
            <a:avLst>
              <a:gd name="adj1" fmla="val -61261"/>
              <a:gd name="adj2" fmla="val 21356"/>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p>
            <a:pPr algn="ctr"/>
            <a:r>
              <a:rPr lang="zh-CN" altLang="en-US">
                <a:solidFill>
                  <a:srgbClr val="FF0000"/>
                </a:solidFill>
              </a:rPr>
              <a:t>设置打印数量和打印字段，注意：条形码识别设置的匹配字段应该和条形码打印设置的匹配字段一致，例如：识别设置字段为【货品条形码】则打印设置字段也应该为【货品条形码】</a:t>
            </a:r>
            <a:endParaRPr lang="en-US" altLang="zh-CN">
              <a:solidFill>
                <a:srgbClr val="FF0000"/>
              </a:solidFill>
            </a:endParaRPr>
          </a:p>
        </p:txBody>
      </p:sp>
      <p:pic>
        <p:nvPicPr>
          <p:cNvPr id="3" name="图片 2"/>
          <p:cNvPicPr>
            <a:picLocks noChangeAspect="1"/>
          </p:cNvPicPr>
          <p:nvPr/>
        </p:nvPicPr>
        <p:blipFill>
          <a:blip r:embed="rId3"/>
          <a:stretch>
            <a:fillRect/>
          </a:stretch>
        </p:blipFill>
        <p:spPr>
          <a:xfrm>
            <a:off x="4126865" y="1430655"/>
            <a:ext cx="3961765" cy="22193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4383405" y="1331595"/>
            <a:ext cx="6019165" cy="4819015"/>
          </a:xfrm>
          <a:prstGeom prst="rect">
            <a:avLst/>
          </a:prstGeom>
        </p:spPr>
      </p:pic>
      <p:sp>
        <p:nvSpPr>
          <p:cNvPr id="7170" name="Rectangle 2"/>
          <p:cNvSpPr>
            <a:spLocks noGrp="1"/>
          </p:cNvSpPr>
          <p:nvPr>
            <p:ph type="title"/>
          </p:nvPr>
        </p:nvSpPr>
        <p:spPr/>
        <p:txBody>
          <a:bodyPr vert="horz" wrap="square" lIns="91440" tIns="45720" rIns="91440" bIns="45720" anchor="ctr"/>
          <a:p>
            <a:pPr eaLnBrk="1" hangingPunct="1"/>
            <a:r>
              <a:rPr lang="zh-CN" altLang="en-US" sz="2000">
                <a:sym typeface="+mn-ea"/>
              </a:rPr>
              <a:t>识别设置用处</a:t>
            </a:r>
            <a:endParaRPr lang="zh-CN" altLang="en-US" sz="2000" b="1" dirty="0">
              <a:ea typeface="宋体" charset="-122"/>
            </a:endParaRPr>
          </a:p>
        </p:txBody>
      </p:sp>
      <p:pic>
        <p:nvPicPr>
          <p:cNvPr id="5" name="图片 4"/>
          <p:cNvPicPr>
            <a:picLocks noChangeAspect="1"/>
          </p:cNvPicPr>
          <p:nvPr/>
        </p:nvPicPr>
        <p:blipFill>
          <a:blip r:embed="rId2"/>
          <a:srcRect/>
          <a:stretch>
            <a:fillRect/>
          </a:stretch>
        </p:blipFill>
        <p:spPr>
          <a:xfrm>
            <a:off x="1325880" y="1291590"/>
            <a:ext cx="1828800" cy="333375"/>
          </a:xfrm>
          <a:prstGeom prst="rect">
            <a:avLst/>
          </a:prstGeom>
        </p:spPr>
      </p:pic>
      <p:pic>
        <p:nvPicPr>
          <p:cNvPr id="6" name="图片 5"/>
          <p:cNvPicPr>
            <a:picLocks noChangeAspect="1"/>
          </p:cNvPicPr>
          <p:nvPr/>
        </p:nvPicPr>
        <p:blipFill>
          <a:blip r:embed="rId3"/>
          <a:srcRect/>
          <a:stretch>
            <a:fillRect/>
          </a:stretch>
        </p:blipFill>
        <p:spPr>
          <a:xfrm>
            <a:off x="1726565" y="2140585"/>
            <a:ext cx="666750" cy="342900"/>
          </a:xfrm>
          <a:prstGeom prst="rect">
            <a:avLst/>
          </a:prstGeom>
        </p:spPr>
      </p:pic>
      <p:pic>
        <p:nvPicPr>
          <p:cNvPr id="7" name="图片 6"/>
          <p:cNvPicPr>
            <a:picLocks noChangeAspect="1"/>
          </p:cNvPicPr>
          <p:nvPr/>
        </p:nvPicPr>
        <p:blipFill>
          <a:blip r:embed="rId4"/>
          <a:srcRect/>
          <a:stretch>
            <a:fillRect/>
          </a:stretch>
        </p:blipFill>
        <p:spPr>
          <a:xfrm>
            <a:off x="1718945" y="2954655"/>
            <a:ext cx="704850" cy="323850"/>
          </a:xfrm>
          <a:prstGeom prst="rect">
            <a:avLst/>
          </a:prstGeom>
        </p:spPr>
      </p:pic>
      <p:sp>
        <p:nvSpPr>
          <p:cNvPr id="9" name="下箭头 8"/>
          <p:cNvSpPr/>
          <p:nvPr/>
        </p:nvSpPr>
        <p:spPr>
          <a:xfrm>
            <a:off x="1981200" y="1680845"/>
            <a:ext cx="168275" cy="43243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下箭头 9"/>
          <p:cNvSpPr/>
          <p:nvPr/>
        </p:nvSpPr>
        <p:spPr>
          <a:xfrm>
            <a:off x="1988185" y="2552700"/>
            <a:ext cx="168275" cy="43243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下箭头 10"/>
          <p:cNvSpPr/>
          <p:nvPr/>
        </p:nvSpPr>
        <p:spPr>
          <a:xfrm rot="16200000">
            <a:off x="3136900" y="2528570"/>
            <a:ext cx="252095" cy="116522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标注 12"/>
          <p:cNvSpPr/>
          <p:nvPr/>
        </p:nvSpPr>
        <p:spPr>
          <a:xfrm>
            <a:off x="2882900" y="5336910"/>
            <a:ext cx="1477010" cy="711730"/>
          </a:xfrm>
          <a:prstGeom prst="wedgeRoundRectCallout">
            <a:avLst>
              <a:gd name="adj1" fmla="val 66907"/>
              <a:gd name="adj2" fmla="val 17503"/>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p>
            <a:pPr algn="ctr"/>
            <a:r>
              <a:rPr lang="zh-CN" altLang="en-US">
                <a:solidFill>
                  <a:srgbClr val="FF0000"/>
                </a:solidFill>
              </a:rPr>
              <a:t>此处也可以识别设置</a:t>
            </a:r>
            <a:endParaRPr lang="zh-CN" altLang="en-US">
              <a:solidFill>
                <a:srgbClr val="FF0000"/>
              </a:solidFill>
            </a:endParaRPr>
          </a:p>
        </p:txBody>
      </p:sp>
      <p:sp>
        <p:nvSpPr>
          <p:cNvPr id="14" name="圆角矩形标注 13"/>
          <p:cNvSpPr/>
          <p:nvPr/>
        </p:nvSpPr>
        <p:spPr>
          <a:xfrm>
            <a:off x="7699375" y="3157855"/>
            <a:ext cx="1621790" cy="1236980"/>
          </a:xfrm>
          <a:prstGeom prst="wedgeRoundRectCallout">
            <a:avLst>
              <a:gd name="adj1" fmla="val -81558"/>
              <a:gd name="adj2" fmla="val -54979"/>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rgbClr val="FF0000"/>
                </a:solidFill>
              </a:rPr>
              <a:t>输入的货品编码和条形码必须唯一</a:t>
            </a:r>
            <a:endParaRPr lang="zh-CN" altLang="en-US">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title"/>
          </p:nvPr>
        </p:nvSpPr>
        <p:spPr>
          <a:xfrm>
            <a:off x="3389630" y="475615"/>
            <a:ext cx="8331200" cy="609600"/>
          </a:xfrm>
        </p:spPr>
        <p:txBody>
          <a:bodyPr vert="horz" wrap="square" lIns="91440" tIns="45720" rIns="91440" bIns="45720" anchor="ctr"/>
          <a:p>
            <a:pPr eaLnBrk="1" hangingPunct="1"/>
            <a:r>
              <a:rPr lang="zh-CN" altLang="en-US" sz="2000">
                <a:sym typeface="+mn-ea"/>
              </a:rPr>
              <a:t>打印设置用处</a:t>
            </a:r>
            <a:endParaRPr lang="zh-CN" altLang="en-US" sz="2000"/>
          </a:p>
          <a:p>
            <a:pPr eaLnBrk="1" hangingPunct="1"/>
            <a:endParaRPr lang="zh-CN" altLang="en-US" sz="2000" b="1" dirty="0">
              <a:ea typeface="宋体" charset="-122"/>
            </a:endParaRPr>
          </a:p>
        </p:txBody>
      </p:sp>
      <p:pic>
        <p:nvPicPr>
          <p:cNvPr id="8" name="图片 7"/>
          <p:cNvPicPr>
            <a:picLocks noChangeAspect="1"/>
          </p:cNvPicPr>
          <p:nvPr/>
        </p:nvPicPr>
        <p:blipFill>
          <a:blip r:embed="rId1"/>
          <a:srcRect/>
          <a:stretch>
            <a:fillRect/>
          </a:stretch>
        </p:blipFill>
        <p:spPr>
          <a:xfrm>
            <a:off x="781685" y="1139190"/>
            <a:ext cx="6255385" cy="5283200"/>
          </a:xfrm>
          <a:prstGeom prst="rect">
            <a:avLst/>
          </a:prstGeom>
        </p:spPr>
      </p:pic>
      <p:sp>
        <p:nvSpPr>
          <p:cNvPr id="10" name="右箭头 9"/>
          <p:cNvSpPr/>
          <p:nvPr/>
        </p:nvSpPr>
        <p:spPr>
          <a:xfrm>
            <a:off x="6210300" y="3013710"/>
            <a:ext cx="1068705" cy="38481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2" name="图片 1"/>
          <p:cNvPicPr>
            <a:picLocks noChangeAspect="1"/>
          </p:cNvPicPr>
          <p:nvPr/>
        </p:nvPicPr>
        <p:blipFill>
          <a:blip r:embed="rId2"/>
          <a:stretch>
            <a:fillRect/>
          </a:stretch>
        </p:blipFill>
        <p:spPr>
          <a:xfrm>
            <a:off x="7249795" y="1868170"/>
            <a:ext cx="4505960" cy="1848485"/>
          </a:xfrm>
          <a:prstGeom prst="rect">
            <a:avLst/>
          </a:prstGeom>
        </p:spPr>
      </p:pic>
      <p:pic>
        <p:nvPicPr>
          <p:cNvPr id="3" name="图片 2"/>
          <p:cNvPicPr>
            <a:picLocks noChangeAspect="1"/>
          </p:cNvPicPr>
          <p:nvPr/>
        </p:nvPicPr>
        <p:blipFill>
          <a:blip r:embed="rId3"/>
          <a:stretch>
            <a:fillRect/>
          </a:stretch>
        </p:blipFill>
        <p:spPr>
          <a:xfrm>
            <a:off x="7221220" y="3956050"/>
            <a:ext cx="4692015" cy="1661160"/>
          </a:xfrm>
          <a:prstGeom prst="rect">
            <a:avLst/>
          </a:prstGeom>
        </p:spPr>
      </p:pic>
      <p:sp>
        <p:nvSpPr>
          <p:cNvPr id="4" name="圆角矩形标注 3"/>
          <p:cNvSpPr/>
          <p:nvPr/>
        </p:nvSpPr>
        <p:spPr>
          <a:xfrm>
            <a:off x="8804910" y="5636260"/>
            <a:ext cx="2930525" cy="935990"/>
          </a:xfrm>
          <a:prstGeom prst="wedgeRoundRectCallout">
            <a:avLst>
              <a:gd name="adj1" fmla="val -63867"/>
              <a:gd name="adj2" fmla="val -52573"/>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打印条形码的方式有两种情况：</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1</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、只打印当前货品</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a:p>
            <a:pPr marL="0" marR="0" indent="0" algn="l" defTabSz="914400" rtl="0" eaLnBrk="0" fontAlgn="base" latinLnBrk="0" hangingPunct="0">
              <a:spcBef>
                <a:spcPct val="0"/>
              </a:spcBef>
              <a:spcAft>
                <a:spcPct val="0"/>
              </a:spcAft>
              <a:buClrTx/>
              <a:buSzTx/>
              <a:buFont typeface="Arial" pitchFamily="34" charset="0"/>
              <a:buNone/>
            </a:pPr>
            <a:r>
              <a:rPr kumimoji="0" lang="en-US" altLang="zh-CN" sz="1800" b="0" i="0" u="none" strike="noStrike" cap="none" normalizeH="0" baseline="0" smtClean="0">
                <a:ln>
                  <a:noFill/>
                </a:ln>
                <a:solidFill>
                  <a:srgbClr val="FF0000"/>
                </a:solidFill>
                <a:effectLst/>
                <a:latin typeface="Arial" pitchFamily="34" charset="0"/>
                <a:ea typeface="宋体" pitchFamily="2" charset="-122"/>
              </a:rPr>
              <a:t>2</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、打印选中的所有货品</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图片 7"/>
          <p:cNvPicPr>
            <a:picLocks noChangeAspect="1"/>
          </p:cNvPicPr>
          <p:nvPr/>
        </p:nvPicPr>
        <p:blipFill>
          <a:blip r:embed="rId1"/>
          <a:stretch>
            <a:fillRect/>
          </a:stretch>
        </p:blipFill>
        <p:spPr>
          <a:xfrm>
            <a:off x="5386070" y="2319655"/>
            <a:ext cx="5095240" cy="4428490"/>
          </a:xfrm>
          <a:prstGeom prst="rect">
            <a:avLst/>
          </a:prstGeom>
        </p:spPr>
      </p:pic>
      <p:sp>
        <p:nvSpPr>
          <p:cNvPr id="2" name="标题 1"/>
          <p:cNvSpPr>
            <a:spLocks noGrp="1"/>
          </p:cNvSpPr>
          <p:nvPr>
            <p:ph type="title"/>
          </p:nvPr>
        </p:nvSpPr>
        <p:spPr/>
        <p:txBody>
          <a:bodyPr/>
          <a:p>
            <a:r>
              <a:rPr lang="zh-CN" altLang="en-US"/>
              <a:t>打印预览</a:t>
            </a:r>
            <a:endParaRPr lang="zh-CN" altLang="en-US"/>
          </a:p>
        </p:txBody>
      </p:sp>
      <p:pic>
        <p:nvPicPr>
          <p:cNvPr id="4" name="图片 3"/>
          <p:cNvPicPr>
            <a:picLocks noChangeAspect="1"/>
          </p:cNvPicPr>
          <p:nvPr/>
        </p:nvPicPr>
        <p:blipFill>
          <a:blip r:embed="rId2"/>
          <a:stretch>
            <a:fillRect/>
          </a:stretch>
        </p:blipFill>
        <p:spPr>
          <a:xfrm>
            <a:off x="544195" y="1123950"/>
            <a:ext cx="1750695" cy="5235575"/>
          </a:xfrm>
          <a:prstGeom prst="rect">
            <a:avLst/>
          </a:prstGeom>
        </p:spPr>
      </p:pic>
      <p:sp>
        <p:nvSpPr>
          <p:cNvPr id="5" name="圆角矩形标注 4"/>
          <p:cNvSpPr/>
          <p:nvPr/>
        </p:nvSpPr>
        <p:spPr>
          <a:xfrm>
            <a:off x="2019935" y="1804035"/>
            <a:ext cx="1765300" cy="1165860"/>
          </a:xfrm>
          <a:prstGeom prst="wedgeRoundRectCallout">
            <a:avLst>
              <a:gd name="adj1" fmla="val -70071"/>
              <a:gd name="adj2" fmla="val -33224"/>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点击确定之后可以预览</a:t>
            </a:r>
            <a:r>
              <a:rPr lang="zh-CN" altLang="en-US" smtClean="0">
                <a:ln>
                  <a:noFill/>
                </a:ln>
                <a:solidFill>
                  <a:srgbClr val="FF0000"/>
                </a:solidFill>
                <a:latin typeface="Arial" pitchFamily="34" charset="0"/>
                <a:ea typeface="宋体" pitchFamily="2" charset="-122"/>
                <a:sym typeface="+mn-ea"/>
              </a:rPr>
              <a:t>条形码</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打印的效果</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pic>
        <p:nvPicPr>
          <p:cNvPr id="6" name="图片 5"/>
          <p:cNvPicPr>
            <a:picLocks noChangeAspect="1"/>
          </p:cNvPicPr>
          <p:nvPr/>
        </p:nvPicPr>
        <p:blipFill>
          <a:blip r:embed="rId3"/>
          <a:stretch>
            <a:fillRect/>
          </a:stretch>
        </p:blipFill>
        <p:spPr>
          <a:xfrm>
            <a:off x="5100320" y="1099185"/>
            <a:ext cx="5714365" cy="1104900"/>
          </a:xfrm>
          <a:prstGeom prst="rect">
            <a:avLst/>
          </a:prstGeom>
        </p:spPr>
      </p:pic>
      <p:sp>
        <p:nvSpPr>
          <p:cNvPr id="7" name="圆角矩形标注 6"/>
          <p:cNvSpPr/>
          <p:nvPr/>
        </p:nvSpPr>
        <p:spPr>
          <a:xfrm>
            <a:off x="8875395" y="1366520"/>
            <a:ext cx="2101850" cy="1621604"/>
          </a:xfrm>
          <a:prstGeom prst="wedgeRoundRectCallout">
            <a:avLst>
              <a:gd name="adj1" fmla="val -70071"/>
              <a:gd name="adj2" fmla="val -33224"/>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spAutoFit/>
          </a:bodyPr>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如果想要修改打印时显示的字段则需要在模板管理中修改条码打印模板</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1"/>
          <p:cNvSpPr>
            <a:spLocks noGrp="1"/>
          </p:cNvSpPr>
          <p:nvPr>
            <p:ph type="ctrTitle"/>
          </p:nvPr>
        </p:nvSpPr>
        <p:spPr>
          <a:xfrm>
            <a:off x="2135188" y="2924175"/>
            <a:ext cx="7772400" cy="1470025"/>
          </a:xfrm>
          <a:ln w="9525">
            <a:noFill/>
            <a:miter/>
          </a:ln>
        </p:spPr>
        <p:txBody>
          <a:bodyPr wrap="square" lIns="91440" tIns="45720" rIns="91440" bIns="45720" anchor="ctr"/>
          <a:p>
            <a:pPr algn="ctr"/>
            <a:r>
              <a:rPr lang="zh-CN" altLang="en-US" sz="4000" b="1" kern="1200" dirty="0">
                <a:solidFill>
                  <a:schemeClr val="tx1"/>
                </a:solidFill>
                <a:latin typeface="黑体" pitchFamily="49" charset="-122"/>
                <a:ea typeface="黑体" pitchFamily="49" charset="-122"/>
              </a:rPr>
              <a:t>成 都 冠 唐 科 技 有 限 公 司</a:t>
            </a:r>
            <a:br>
              <a:rPr lang="en-US" altLang="zh-CN" sz="4000"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r>
              <a:rPr lang="zh-CN" altLang="en-US" b="1" kern="1200" dirty="0">
                <a:solidFill>
                  <a:schemeClr val="tx1"/>
                </a:solidFill>
                <a:latin typeface="黑体" pitchFamily="49" charset="-122"/>
                <a:ea typeface="黑体" pitchFamily="49" charset="-122"/>
              </a:rPr>
              <a:t>更多仓库解决方案欢迎咨询我们 </a:t>
            </a: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r>
              <a:rPr lang="zh-CN" altLang="en-US" b="1" kern="1200" dirty="0">
                <a:solidFill>
                  <a:schemeClr val="tx1"/>
                </a:solidFill>
                <a:latin typeface="黑体" pitchFamily="49" charset="-122"/>
                <a:ea typeface="黑体" pitchFamily="49" charset="-122"/>
              </a:rPr>
              <a:t>电话：</a:t>
            </a:r>
            <a:r>
              <a:rPr lang="en-US" altLang="zh-CN" b="1" kern="1200" dirty="0">
                <a:solidFill>
                  <a:schemeClr val="tx1"/>
                </a:solidFill>
                <a:latin typeface="黑体" pitchFamily="49" charset="-122"/>
                <a:ea typeface="黑体" pitchFamily="49" charset="-122"/>
              </a:rPr>
              <a:t>4000280130(</a:t>
            </a:r>
            <a:r>
              <a:rPr lang="zh-CN" altLang="en-US" b="1" kern="1200" dirty="0">
                <a:solidFill>
                  <a:schemeClr val="tx1"/>
                </a:solidFill>
                <a:latin typeface="黑体" pitchFamily="49" charset="-122"/>
                <a:ea typeface="黑体" pitchFamily="49" charset="-122"/>
              </a:rPr>
              <a:t>同</a:t>
            </a:r>
            <a:r>
              <a:rPr lang="en-US" altLang="zh-CN" b="1" kern="1200" dirty="0">
                <a:solidFill>
                  <a:schemeClr val="tx1"/>
                </a:solidFill>
                <a:latin typeface="黑体" pitchFamily="49" charset="-122"/>
                <a:ea typeface="黑体" pitchFamily="49" charset="-122"/>
              </a:rPr>
              <a:t>QQ</a:t>
            </a:r>
            <a:r>
              <a:rPr lang="zh-CN" altLang="en-US" b="1" kern="1200" dirty="0">
                <a:solidFill>
                  <a:schemeClr val="tx1"/>
                </a:solidFill>
                <a:latin typeface="黑体" pitchFamily="49" charset="-122"/>
                <a:ea typeface="黑体" pitchFamily="49" charset="-122"/>
              </a:rPr>
              <a:t>号</a:t>
            </a:r>
            <a:r>
              <a:rPr lang="en-US" altLang="zh-CN" b="1" kern="1200" dirty="0">
                <a:solidFill>
                  <a:schemeClr val="tx1"/>
                </a:solidFill>
                <a:latin typeface="黑体" pitchFamily="49" charset="-122"/>
                <a:ea typeface="黑体" pitchFamily="49" charset="-122"/>
              </a:rPr>
              <a:t>)</a:t>
            </a: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endParaRPr lang="zh-CN" altLang="en-US" b="1" kern="1200" dirty="0">
              <a:solidFill>
                <a:schemeClr val="tx1"/>
              </a:solidFill>
              <a:latin typeface="黑体" pitchFamily="49" charset="-122"/>
              <a:ea typeface="黑体" pitchFamily="49" charset="-122"/>
            </a:endParaRPr>
          </a:p>
        </p:txBody>
      </p:sp>
      <p:sp>
        <p:nvSpPr>
          <p:cNvPr id="8194" name="标题 1"/>
          <p:cNvSpPr txBox="1"/>
          <p:nvPr/>
        </p:nvSpPr>
        <p:spPr>
          <a:xfrm>
            <a:off x="3387725" y="4229100"/>
            <a:ext cx="1511300" cy="1470025"/>
          </a:xfrm>
          <a:prstGeom prst="rect">
            <a:avLst/>
          </a:prstGeom>
          <a:noFill/>
          <a:ln w="9525">
            <a:noFill/>
            <a:miter/>
          </a:ln>
        </p:spPr>
        <p:txBody>
          <a:bodyPr anchor="ctr"/>
          <a:p>
            <a:pPr lvl="0" algn="ctr"/>
            <a:r>
              <a:rPr lang="zh-CN" altLang="en-US" sz="3200" b="1" dirty="0">
                <a:latin typeface="黑体" pitchFamily="49" charset="-122"/>
                <a:ea typeface="黑体" pitchFamily="49" charset="-122"/>
                <a:sym typeface="Verdana" pitchFamily="34" charset="0"/>
              </a:rPr>
              <a:t>微信：</a:t>
            </a:r>
            <a:br>
              <a:rPr lang="en-US" altLang="zh-CN" sz="3200" b="1" dirty="0">
                <a:latin typeface="黑体" pitchFamily="49" charset="-122"/>
                <a:ea typeface="黑体" pitchFamily="49" charset="-122"/>
                <a:sym typeface="Verdana" pitchFamily="34" charset="0"/>
              </a:rPr>
            </a:br>
            <a:endParaRPr lang="zh-CN" altLang="en-US" sz="3200" b="1" dirty="0">
              <a:latin typeface="黑体" pitchFamily="49" charset="-122"/>
              <a:ea typeface="黑体" pitchFamily="49" charset="-122"/>
              <a:sym typeface="Verdana" pitchFamily="34" charset="0"/>
            </a:endParaRPr>
          </a:p>
        </p:txBody>
      </p:sp>
      <p:pic>
        <p:nvPicPr>
          <p:cNvPr id="8195" name="Picture 2"/>
          <p:cNvPicPr>
            <a:picLocks noChangeAspect="1"/>
          </p:cNvPicPr>
          <p:nvPr/>
        </p:nvPicPr>
        <p:blipFill>
          <a:blip r:embed="rId1"/>
          <a:srcRect/>
          <a:stretch>
            <a:fillRect/>
          </a:stretch>
        </p:blipFill>
        <p:spPr>
          <a:xfrm>
            <a:off x="4800600" y="4452938"/>
            <a:ext cx="1857375" cy="1876425"/>
          </a:xfrm>
          <a:prstGeom prst="rect">
            <a:avLst/>
          </a:prstGeom>
          <a:noFill/>
          <a:ln w="9525">
            <a:noFill/>
            <a:miter/>
          </a:ln>
        </p:spPr>
      </p:pic>
    </p:spTree>
  </p:cSld>
  <p:clrMapOvr>
    <a:masterClrMapping/>
  </p:clrMapOvr>
</p:sld>
</file>

<file path=ppt/theme/theme1.xml><?xml version="1.0" encoding="utf-8"?>
<a:theme xmlns:a="http://schemas.openxmlformats.org/drawingml/2006/main" name="026TGp_education_blue_v3">
  <a:themeElements>
    <a:clrScheme name="">
      <a:dk1>
        <a:srgbClr val="336699"/>
      </a:dk1>
      <a:lt1>
        <a:srgbClr val="FFFFFF"/>
      </a:lt1>
      <a:dk2>
        <a:srgbClr val="000000"/>
      </a:dk2>
      <a:lt2>
        <a:srgbClr val="DDDDDD"/>
      </a:lt2>
      <a:accent1>
        <a:srgbClr val="EBA533"/>
      </a:accent1>
      <a:accent2>
        <a:srgbClr val="C78DD7"/>
      </a:accent2>
      <a:accent3>
        <a:srgbClr val="FFFFFF"/>
      </a:accent3>
      <a:accent4>
        <a:srgbClr val="2A5682"/>
      </a:accent4>
      <a:accent5>
        <a:srgbClr val="F3CFAD"/>
      </a:accent5>
      <a:accent6>
        <a:srgbClr val="B47FC3"/>
      </a:accent6>
      <a:hlink>
        <a:srgbClr val="3197BB"/>
      </a:hlink>
      <a:folHlink>
        <a:srgbClr val="878FA5"/>
      </a:folHlink>
    </a:clrScheme>
    <a:fontScheme name="026TGp_education_blue_v3">
      <a:majorFont>
        <a:latin typeface="Verdana"/>
        <a:ea typeface="Verdana"/>
        <a:cs typeface="Verdana"/>
      </a:majorFont>
      <a:minorFont>
        <a:latin typeface="Verdana"/>
        <a:ea typeface="Verdana"/>
        <a:cs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 typeface="Arial" pitchFamily="34" charset="0"/>
          <a:buNone/>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 typeface="Arial" pitchFamily="34" charset="0"/>
          <a:buNone/>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326</Words>
  <Application>Kingsoft Office WPP</Application>
  <PresentationFormat>宽屏</PresentationFormat>
  <Paragraphs>32</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026TGp_education_blue_v3</vt:lpstr>
      <vt:lpstr>PowerPoint 演示文稿</vt:lpstr>
      <vt:lpstr>条形码识别、打印设置</vt:lpstr>
      <vt:lpstr>识别设置用处</vt:lpstr>
      <vt:lpstr>打印设置用处</vt:lpstr>
      <vt:lpstr>PowerPoint 演示文稿</vt:lpstr>
      <vt:lpstr>成 都 冠 唐 科 技 有 限 公 司  更多仓库解决方案欢迎咨询我们   电话：4000280130(同QQ号)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GT020</dc:creator>
  <cp:lastModifiedBy>GT020</cp:lastModifiedBy>
  <cp:revision>12</cp:revision>
  <dcterms:created xsi:type="dcterms:W3CDTF">2015-12-22T07:34:00Z</dcterms:created>
  <dcterms:modified xsi:type="dcterms:W3CDTF">2016-01-06T07:17:51Z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ies>
</file>