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slide" Target="slide7.xml"/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首页</a:t>
            </a:r>
            <a:endParaRPr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514090" y="4801235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首页全局图</a:t>
            </a:r>
            <a:endParaRPr lang="zh-CN" altLang="en-US"/>
          </a:p>
        </p:txBody>
      </p:sp>
      <p:pic>
        <p:nvPicPr>
          <p:cNvPr id="4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156335" y="1184275"/>
            <a:ext cx="9613265" cy="517080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4565015" y="1910080"/>
            <a:ext cx="3286125" cy="3508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>
                <a:sym typeface="+mn-ea"/>
                <a:hlinkClick r:id="rId1" action="ppaction://hlinksldjump"/>
              </a:rPr>
              <a:t>1</a:t>
            </a:r>
            <a:r>
              <a:rPr lang="zh-CN" altLang="en-US" sz="3200">
                <a:ea typeface="宋体" charset="0"/>
                <a:sym typeface="+mn-ea"/>
                <a:hlinkClick r:id="rId1" action="ppaction://hlinksldjump"/>
              </a:rPr>
              <a:t>、</a:t>
            </a:r>
            <a:r>
              <a:rPr lang="zh-CN" altLang="en-US" sz="3200">
                <a:sym typeface="+mn-ea"/>
                <a:hlinkClick r:id="rId1" action="ppaction://hlinksldjump"/>
              </a:rPr>
              <a:t>今日提示</a:t>
            </a:r>
            <a:endParaRPr lang="zh-CN" altLang="en-US" sz="3200">
              <a:sym typeface="+mn-ea"/>
              <a:hlinkClick r:id="rId1" action="ppaction://hlinksldjump"/>
            </a:endParaRPr>
          </a:p>
          <a:p>
            <a:pPr algn="l"/>
            <a:endParaRPr lang="zh-CN" altLang="en-US" sz="3200"/>
          </a:p>
          <a:p>
            <a:pPr algn="l"/>
            <a:r>
              <a:rPr lang="en-US" altLang="zh-CN" sz="3200">
                <a:sym typeface="+mn-ea"/>
                <a:hlinkClick r:id="rId2" action="ppaction://hlinksldjump"/>
              </a:rPr>
              <a:t>2、业务处理</a:t>
            </a:r>
            <a:endParaRPr lang="en-US" altLang="zh-CN" sz="3200">
              <a:sym typeface="+mn-ea"/>
              <a:hlinkClick r:id="rId2" action="ppaction://hlinksldjump"/>
            </a:endParaRPr>
          </a:p>
          <a:p>
            <a:pPr algn="l"/>
            <a:endParaRPr lang="en-US" altLang="zh-CN" sz="3200">
              <a:sym typeface="+mn-ea"/>
              <a:hlinkClick r:id="rId2" action="ppaction://hlinksldjump"/>
            </a:endParaRPr>
          </a:p>
          <a:p>
            <a:pPr algn="l"/>
            <a:r>
              <a:rPr lang="en-US" altLang="zh-CN" sz="3200">
                <a:sym typeface="+mn-ea"/>
                <a:hlinkClick r:id="rId3" action="ppaction://hlinksldjump"/>
              </a:rPr>
              <a:t>3、基本信息</a:t>
            </a:r>
            <a:endParaRPr lang="en-US" altLang="zh-CN" sz="3200">
              <a:sym typeface="+mn-ea"/>
              <a:hlinkClick r:id="rId3" action="ppaction://hlinksldjump"/>
            </a:endParaRPr>
          </a:p>
          <a:p>
            <a:pPr algn="l"/>
            <a:endParaRPr lang="en-US" altLang="zh-CN" sz="3200">
              <a:sym typeface="+mn-ea"/>
              <a:hlinkClick r:id="rId3" action="ppaction://hlinksldjump"/>
            </a:endParaRPr>
          </a:p>
          <a:p>
            <a:pPr algn="l"/>
            <a:r>
              <a:rPr lang="en-US" altLang="zh-CN" sz="3200">
                <a:sym typeface="+mn-ea"/>
                <a:hlinkClick r:id="rId4" action="ppaction://hlinksldjump"/>
              </a:rPr>
              <a:t>4、常用分析统计</a:t>
            </a:r>
            <a:endParaRPr lang="zh-CN" alt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</a:t>
            </a:r>
            <a:r>
              <a:rPr lang="zh-CN" altLang="en-US">
                <a:ea typeface="宋体" charset="0"/>
              </a:rPr>
              <a:t>、</a:t>
            </a:r>
            <a:r>
              <a:rPr lang="zh-CN" altLang="en-US"/>
              <a:t>今日提示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38760" y="1323975"/>
            <a:ext cx="8035925" cy="9163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 今日提示记录您在今日的操作货品数量信息，让您对货品库存信息一目了然。</a:t>
            </a:r>
            <a:endParaRPr lang="zh-CN" altLang="en-US"/>
          </a:p>
          <a:p>
            <a:pPr algn="l"/>
            <a:r>
              <a:rPr lang="zh-CN" altLang="en-US"/>
              <a:t> </a:t>
            </a:r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直接点击蓝色显示的数字，都可以进入相应的界面。例如点击货</a:t>
            </a:r>
            <a:endParaRPr lang="zh-CN" altLang="en-US"/>
          </a:p>
          <a:p>
            <a:pPr algn="l"/>
            <a:r>
              <a:rPr lang="zh-CN" altLang="en-US"/>
              <a:t> 品超过库存上限数3，就会进入库存上限预警界面。</a:t>
            </a:r>
            <a:endParaRPr lang="zh-CN" altLang="en-US"/>
          </a:p>
        </p:txBody>
      </p:sp>
      <p:pic>
        <p:nvPicPr>
          <p:cNvPr id="5" name="图片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66140" y="2943225"/>
            <a:ext cx="10708005" cy="231838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2378710" y="2574290"/>
            <a:ext cx="2197735" cy="420370"/>
          </a:xfrm>
          <a:prstGeom prst="wedgeRoundRectCallout">
            <a:avLst>
              <a:gd name="adj1" fmla="val -3886"/>
              <a:gd name="adj2" fmla="val 18446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仓库中所有货品数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5106035" y="2561590"/>
            <a:ext cx="1669415" cy="445770"/>
          </a:xfrm>
          <a:prstGeom prst="wedgeRoundRectCallout">
            <a:avLst>
              <a:gd name="adj1" fmla="val -6409"/>
              <a:gd name="adj2" fmla="val 17307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 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今日入库数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8488045" y="2579370"/>
            <a:ext cx="1669415" cy="421640"/>
          </a:xfrm>
          <a:prstGeom prst="wedgeRoundRectCallout">
            <a:avLst>
              <a:gd name="adj1" fmla="val -10022"/>
              <a:gd name="adj2" fmla="val 18117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en-US" altLang="zh-CN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 </a:t>
            </a: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今日出库数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圆角矩形标注 8"/>
          <p:cNvSpPr/>
          <p:nvPr/>
        </p:nvSpPr>
        <p:spPr>
          <a:xfrm>
            <a:off x="84455" y="4220210"/>
            <a:ext cx="1610360" cy="685800"/>
          </a:xfrm>
          <a:prstGeom prst="wedgeRoundRectCallout">
            <a:avLst>
              <a:gd name="adj1" fmla="val 72123"/>
              <a:gd name="adj2" fmla="val -5061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超过库存上限货品数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" name="圆角矩形标注 9"/>
          <p:cNvSpPr/>
          <p:nvPr/>
        </p:nvSpPr>
        <p:spPr>
          <a:xfrm>
            <a:off x="7190740" y="4071620"/>
            <a:ext cx="1921510" cy="433705"/>
          </a:xfrm>
          <a:prstGeom prst="wedgeRoundRectCallout">
            <a:avLst>
              <a:gd name="adj1" fmla="val -73304"/>
              <a:gd name="adj2" fmla="val -1388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库存不足货品数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2、业务处理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24205" y="1492885"/>
            <a:ext cx="10927080" cy="9144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业务处理就是入库登记、出库登记、即入即出、库存盘点的快捷操作，点击快捷操作就会进入相应的界面。</a:t>
            </a:r>
            <a:endParaRPr lang="zh-CN" altLang="en-US"/>
          </a:p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快捷操作可以帮助您节约大量的时间，大大加快您操作系统的速度，提高您的工作效率，希望您</a:t>
            </a:r>
            <a:endParaRPr lang="zh-CN" altLang="en-US"/>
          </a:p>
          <a:p>
            <a:pPr algn="l"/>
            <a:r>
              <a:rPr lang="zh-CN" altLang="en-US"/>
              <a:t>可以享受快捷操作给您带来的方便。</a:t>
            </a:r>
            <a:endParaRPr lang="zh-CN" altLang="en-US"/>
          </a:p>
        </p:txBody>
      </p:sp>
      <p:pic>
        <p:nvPicPr>
          <p:cNvPr id="14" name="图片 1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000760" y="3179445"/>
            <a:ext cx="10565130" cy="177165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3、基本信息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92125" y="1732915"/>
            <a:ext cx="1123632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 基本信息就是货品管理、员工信息、往来单位、仓库布局图的快捷操作，点击快捷操作就会进入相应的界面。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05435" y="3105785"/>
            <a:ext cx="11666220" cy="183578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4、常用分析统计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78460" y="1700530"/>
            <a:ext cx="11443335" cy="3676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 常用分析统计就是库存变化曲线、月\季\年汇总和明细表的快捷操作，点击点击快捷操作就会进入相应的界面。</a:t>
            </a:r>
            <a:endParaRPr lang="zh-CN" altLang="en-US"/>
          </a:p>
        </p:txBody>
      </p:sp>
      <p:pic>
        <p:nvPicPr>
          <p:cNvPr id="18" name="图片 1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160780" y="2841625"/>
            <a:ext cx="9996170" cy="167132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Kingsoft Office WPP</Application>
  <PresentationFormat>宽屏</PresentationFormat>
  <Paragraphs>50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026TGp_education_blue_v3</vt:lpstr>
      <vt:lpstr>首页</vt:lpstr>
      <vt:lpstr>首页全局图</vt:lpstr>
      <vt:lpstr>目录</vt:lpstr>
      <vt:lpstr>1、今日提示</vt:lpstr>
      <vt:lpstr>2、业务处理</vt:lpstr>
      <vt:lpstr>3、基本信息</vt:lpstr>
      <vt:lpstr>4、常用分析统计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8</cp:revision>
  <dcterms:created xsi:type="dcterms:W3CDTF">2015-12-24T03:34:00Z</dcterms:created>
  <dcterms:modified xsi:type="dcterms:W3CDTF">2016-01-14T03:28:18Z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