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59" r:id="rId4"/>
    <p:sldId id="260" r:id="rId5"/>
    <p:sldId id="262" r:id="rId6"/>
    <p:sldId id="263" r:id="rId7"/>
    <p:sldId id="264" r:id="rId8"/>
    <p:sldId id="258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Arial" charset="0"/>
              <a:ea typeface="宋体" charset="-122"/>
              <a:sym typeface="Verdana" pitchFamily="34" charset="0"/>
            </a:endParaRPr>
          </a:p>
        </p:txBody>
      </p:sp>
      <p:sp>
        <p:nvSpPr>
          <p:cNvPr id="1028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>
              <a:gd name="txL" fmla="*/ 0 w 5768"/>
              <a:gd name="txT" fmla="*/ 0 h 366"/>
              <a:gd name="txR" fmla="*/ 5768 w 5768"/>
              <a:gd name="txB" fmla="*/ 366 h 36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033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2100263" y="2492375"/>
            <a:ext cx="8153400" cy="685800"/>
          </a:xfrm>
        </p:spPr>
        <p:txBody>
          <a:bodyPr vert="horz" wrap="square" lIns="91440" tIns="45720" rIns="91440" bIns="45720" anchor="ctr"/>
          <a:p>
            <a:pPr algn="ctr" eaLnBrk="1" hangingPunct="1"/>
            <a:r>
              <a:rPr 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清除历史结存数据</a:t>
            </a:r>
            <a:endParaRPr lang="zh-CN" sz="4000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3742055" y="4441190"/>
            <a:ext cx="4843463" cy="304800"/>
          </a:xfrm>
        </p:spPr>
        <p:txBody>
          <a:bodyPr vert="horz" wrap="square" lIns="91440" tIns="45720" rIns="91440" bIns="45720" anchor="t"/>
          <a:p>
            <a:pPr defTabSz="0" eaLnBrk="1" hangingPunct="1">
              <a:buFont typeface="Wingdings" pitchFamily="2" charset="2"/>
              <a:buNone/>
            </a:pPr>
            <a:r>
              <a:rPr lang="zh-CN" altLang="en-US" sz="1800" kern="1200" dirty="0">
                <a:solidFill>
                  <a:schemeClr val="tx1"/>
                </a:solidFill>
                <a:latin typeface="+mn-lt"/>
                <a:ea typeface="宋体" charset="-122"/>
                <a:cs typeface="+mn-cs"/>
                <a:sym typeface="Verdana" pitchFamily="34" charset="0"/>
              </a:rPr>
              <a:t>成都冠唐科技有限公司</a:t>
            </a:r>
            <a:endParaRPr lang="en-US" altLang="x-none" sz="1800" kern="1200" dirty="0">
              <a:solidFill>
                <a:schemeClr val="tx1"/>
              </a:solidFill>
              <a:latin typeface="+mn-lt"/>
              <a:ea typeface="宋体" charset="-122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" name="图片 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08035" y="2962275"/>
            <a:ext cx="3399790" cy="16764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2800" y="269240"/>
            <a:ext cx="8331200" cy="609600"/>
          </a:xfrm>
        </p:spPr>
        <p:txBody>
          <a:bodyPr/>
          <a:p>
            <a:r>
              <a:rPr lang="zh-CN" altLang="en-US"/>
              <a:t>清除历史结存数据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60400" y="1216025"/>
            <a:ext cx="684403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/>
              <a:t>清除历史结存数据前需要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确认本年业务处理完成</a:t>
            </a:r>
            <a:r>
              <a:rPr lang="zh-CN" altLang="en-US"/>
              <a:t>，清除历史结存数据有两种方法：</a:t>
            </a:r>
            <a:endParaRPr lang="zh-CN" altLang="en-US">
              <a:ea typeface="宋体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79145" y="1890395"/>
            <a:ext cx="2898140" cy="52133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280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</a:t>
            </a:r>
            <a:r>
              <a:rPr lang="zh-CN" altLang="en-US" sz="280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ea typeface="宋体" charset="0"/>
              </a:rPr>
              <a:t>、先备份后清除</a:t>
            </a:r>
            <a:endParaRPr lang="zh-CN" altLang="en-US" sz="280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ea typeface="宋体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010" y="2734945"/>
            <a:ext cx="2009775" cy="2228850"/>
          </a:xfrm>
          <a:prstGeom prst="rect">
            <a:avLst/>
          </a:prstGeom>
        </p:spPr>
      </p:pic>
      <p:sp>
        <p:nvSpPr>
          <p:cNvPr id="13" name="圆角矩形标注 12"/>
          <p:cNvSpPr/>
          <p:nvPr/>
        </p:nvSpPr>
        <p:spPr>
          <a:xfrm>
            <a:off x="2667000" y="4339590"/>
            <a:ext cx="1526540" cy="865505"/>
          </a:xfrm>
          <a:prstGeom prst="wedgeRoundRectCallout">
            <a:avLst>
              <a:gd name="adj1" fmla="val -81108"/>
              <a:gd name="adj2" fmla="val -2928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注意数据备份很重要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2825" y="2797810"/>
            <a:ext cx="2095500" cy="2390775"/>
          </a:xfrm>
          <a:prstGeom prst="rect">
            <a:avLst/>
          </a:prstGeom>
        </p:spPr>
      </p:pic>
      <p:sp>
        <p:nvSpPr>
          <p:cNvPr id="15" name="圆角矩形标注 14"/>
          <p:cNvSpPr/>
          <p:nvPr/>
        </p:nvSpPr>
        <p:spPr>
          <a:xfrm>
            <a:off x="8451215" y="4840605"/>
            <a:ext cx="2979420" cy="1621322"/>
          </a:xfrm>
          <a:prstGeom prst="wedgeRoundRectCallout">
            <a:avLst>
              <a:gd name="adj1" fmla="val -70630"/>
              <a:gd name="adj2" fmla="val -8906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在原帐套清除历史结存数据就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OK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了，清除历史结存数据后截至日期前的操作信息都会清除，一定要再次确认备份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72820" y="5552440"/>
            <a:ext cx="5897880" cy="640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如果清楚历史结存数据后，想要查看之前的数据信息，</a:t>
            </a:r>
            <a:endParaRPr lang="zh-CN" altLang="en-US"/>
          </a:p>
          <a:p>
            <a:r>
              <a:rPr lang="zh-CN" altLang="en-US"/>
              <a:t>就要先新建一个帐套，在新的帐套里还远数据，进行查看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清除历史结存数据</a:t>
            </a: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755650" y="1362075"/>
            <a:ext cx="4676140" cy="52133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280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ea typeface="宋体" charset="0"/>
              </a:rPr>
              <a:t>2</a:t>
            </a:r>
            <a:r>
              <a:rPr lang="zh-CN" altLang="en-US" sz="280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ea typeface="宋体" charset="0"/>
              </a:rPr>
              <a:t>、新建帐套在新帐套中清除</a:t>
            </a:r>
            <a:endParaRPr lang="zh-CN" altLang="en-US" sz="280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ea typeface="宋体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11580" y="2146300"/>
            <a:ext cx="2009775" cy="2228850"/>
          </a:xfrm>
          <a:prstGeom prst="rect">
            <a:avLst/>
          </a:prstGeom>
        </p:spPr>
      </p:pic>
      <p:sp>
        <p:nvSpPr>
          <p:cNvPr id="13" name="圆角矩形标注 12"/>
          <p:cNvSpPr/>
          <p:nvPr/>
        </p:nvSpPr>
        <p:spPr>
          <a:xfrm>
            <a:off x="2811145" y="3498215"/>
            <a:ext cx="1526540" cy="1547534"/>
          </a:xfrm>
          <a:prstGeom prst="wedgeRoundRectCallout">
            <a:avLst>
              <a:gd name="adj1" fmla="val -81108"/>
              <a:gd name="adj2" fmla="val -2928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在新建帐套前还是要备份数据注意数据备份很重要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7770" y="2348865"/>
            <a:ext cx="2076450" cy="24479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360" y="2099945"/>
            <a:ext cx="4723765" cy="3018790"/>
          </a:xfrm>
          <a:prstGeom prst="rect">
            <a:avLst/>
          </a:prstGeom>
        </p:spPr>
      </p:pic>
      <p:sp>
        <p:nvSpPr>
          <p:cNvPr id="9" name="圆角矩形标注 8"/>
          <p:cNvSpPr/>
          <p:nvPr/>
        </p:nvSpPr>
        <p:spPr>
          <a:xfrm>
            <a:off x="9436100" y="4694555"/>
            <a:ext cx="1526540" cy="1314426"/>
          </a:xfrm>
          <a:prstGeom prst="wedgeRoundRectCallout">
            <a:avLst>
              <a:gd name="adj1" fmla="val -70133"/>
              <a:gd name="adj2" fmla="val -6887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点击加号新建一个帐套，进入新的帐套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" name="右箭头 2"/>
          <p:cNvSpPr/>
          <p:nvPr/>
        </p:nvSpPr>
        <p:spPr>
          <a:xfrm>
            <a:off x="7025640" y="3695700"/>
            <a:ext cx="354965" cy="196215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21350" y="3712210"/>
            <a:ext cx="3771265" cy="16668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>
                <a:ea typeface="宋体" charset="0"/>
              </a:rPr>
              <a:t>清除历史结存数据</a:t>
            </a:r>
            <a:endParaRPr lang="zh-CN" altLang="zh-CN">
              <a:ea typeface="宋体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540" y="1316990"/>
            <a:ext cx="6743065" cy="1628775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7471410" y="2056765"/>
            <a:ext cx="1645920" cy="756920"/>
          </a:xfrm>
          <a:prstGeom prst="wedgeRoundRectCallout">
            <a:avLst>
              <a:gd name="adj1" fmla="val -97191"/>
              <a:gd name="adj2" fmla="val -4228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新建的帐套是一个空帐套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610" y="2981325"/>
            <a:ext cx="2095500" cy="2457450"/>
          </a:xfrm>
          <a:prstGeom prst="rect">
            <a:avLst/>
          </a:prstGeom>
        </p:spPr>
      </p:pic>
      <p:sp>
        <p:nvSpPr>
          <p:cNvPr id="7" name="圆角矩形标注 6"/>
          <p:cNvSpPr/>
          <p:nvPr/>
        </p:nvSpPr>
        <p:spPr>
          <a:xfrm>
            <a:off x="3394075" y="5499100"/>
            <a:ext cx="1645920" cy="756920"/>
          </a:xfrm>
          <a:prstGeom prst="wedgeRoundRectCallout">
            <a:avLst>
              <a:gd name="adj1" fmla="val -30787"/>
              <a:gd name="adj2" fmla="val -10897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然后在新帐套中还原数据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5924550" y="5372735"/>
            <a:ext cx="2835275" cy="1318038"/>
          </a:xfrm>
          <a:prstGeom prst="wedgeRoundRectCallout">
            <a:avLst>
              <a:gd name="adj1" fmla="val -26550"/>
              <a:gd name="adj2" fmla="val -7090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还原数据时会出现这个提示框，因为是新帐套不存在这个问题，直接点【是】就可以了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" name="右箭头 10"/>
          <p:cNvSpPr/>
          <p:nvPr/>
        </p:nvSpPr>
        <p:spPr>
          <a:xfrm>
            <a:off x="5250180" y="4331970"/>
            <a:ext cx="477520" cy="30607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17165" y="1089025"/>
            <a:ext cx="6323965" cy="2324100"/>
          </a:xfrm>
          <a:prstGeom prst="rect">
            <a:avLst/>
          </a:prstGeom>
        </p:spPr>
      </p:pic>
      <p:sp>
        <p:nvSpPr>
          <p:cNvPr id="4" name="圆角矩形标注 3"/>
          <p:cNvSpPr/>
          <p:nvPr/>
        </p:nvSpPr>
        <p:spPr>
          <a:xfrm>
            <a:off x="7627620" y="2922905"/>
            <a:ext cx="1718945" cy="828675"/>
          </a:xfrm>
          <a:prstGeom prst="wedgeRoundRectCallout">
            <a:avLst>
              <a:gd name="adj1" fmla="val -76609"/>
              <a:gd name="adj2" fmla="val -5328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还原后新帐套就有了数据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63670" y="2285365"/>
            <a:ext cx="384175" cy="42037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3210" y="3428365"/>
            <a:ext cx="2076450" cy="2428875"/>
          </a:xfrm>
          <a:prstGeom prst="rect">
            <a:avLst/>
          </a:prstGeom>
        </p:spPr>
      </p:pic>
      <p:sp>
        <p:nvSpPr>
          <p:cNvPr id="7" name="圆角矩形标注 6"/>
          <p:cNvSpPr/>
          <p:nvPr/>
        </p:nvSpPr>
        <p:spPr>
          <a:xfrm>
            <a:off x="3695065" y="5295900"/>
            <a:ext cx="1718945" cy="924560"/>
          </a:xfrm>
          <a:prstGeom prst="wedgeRoundRectCallout">
            <a:avLst>
              <a:gd name="adj1" fmla="val -59124"/>
              <a:gd name="adj2" fmla="val -10659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还原数据后就可以清除历史结存数据了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3085" y="4007485"/>
            <a:ext cx="3399790" cy="1676400"/>
          </a:xfrm>
          <a:prstGeom prst="rect">
            <a:avLst/>
          </a:prstGeom>
        </p:spPr>
      </p:pic>
      <p:sp>
        <p:nvSpPr>
          <p:cNvPr id="9" name="圆角矩形标注 8"/>
          <p:cNvSpPr/>
          <p:nvPr/>
        </p:nvSpPr>
        <p:spPr>
          <a:xfrm>
            <a:off x="9071610" y="5135245"/>
            <a:ext cx="1718945" cy="480695"/>
          </a:xfrm>
          <a:prstGeom prst="wedgeRoundRectCallout">
            <a:avLst>
              <a:gd name="adj1" fmla="val -90561"/>
              <a:gd name="adj2" fmla="val -4814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选择截至日期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" name="右箭头 10"/>
          <p:cNvSpPr/>
          <p:nvPr/>
        </p:nvSpPr>
        <p:spPr>
          <a:xfrm>
            <a:off x="4900295" y="4663440"/>
            <a:ext cx="720725" cy="324485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1935" y="1348105"/>
            <a:ext cx="11830685" cy="24180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570" y="4038600"/>
            <a:ext cx="9552305" cy="2257425"/>
          </a:xfrm>
          <a:prstGeom prst="rect">
            <a:avLst/>
          </a:prstGeom>
        </p:spPr>
      </p:pic>
      <p:sp>
        <p:nvSpPr>
          <p:cNvPr id="6" name="圆角矩形标注 5"/>
          <p:cNvSpPr/>
          <p:nvPr/>
        </p:nvSpPr>
        <p:spPr>
          <a:xfrm>
            <a:off x="8164195" y="2336800"/>
            <a:ext cx="2937510" cy="1591310"/>
          </a:xfrm>
          <a:prstGeom prst="wedgeRoundRectCallout">
            <a:avLst>
              <a:gd name="adj1" fmla="val -84176"/>
              <a:gd name="adj2" fmla="val 2038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清除历史结存数据后，所有出入库单据系统都会自动处理成期初结存的单据，货品的出入库明细，也只有一个期初结存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69845" y="2165350"/>
            <a:ext cx="612140" cy="160401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ctrTitle"/>
          </p:nvPr>
        </p:nvSpPr>
        <p:spPr>
          <a:xfrm>
            <a:off x="2135188" y="2924175"/>
            <a:ext cx="7772400" cy="1470025"/>
          </a:xfrm>
        </p:spPr>
        <p:txBody>
          <a:bodyPr vert="horz" wrap="square" lIns="91440" tIns="45720" rIns="91440" bIns="45720" anchor="ctr"/>
          <a:p>
            <a:pPr algn="ctr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成 都 冠 唐 科 技 有 限 公 司</a:t>
            </a:r>
            <a:br>
              <a:rPr lang="en-US" alt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更多仓库解决方案欢迎咨询我们 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4000280130(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同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QQ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)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67" name="标题 1"/>
          <p:cNvSpPr txBox="1"/>
          <p:nvPr/>
        </p:nvSpPr>
        <p:spPr>
          <a:xfrm>
            <a:off x="3387725" y="4229100"/>
            <a:ext cx="15113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algn="ctr"/>
            <a:r>
              <a:rPr lang="zh-CN" altLang="en-US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  <a:t>微信：</a:t>
            </a:r>
            <a:br>
              <a:rPr lang="en-US" altLang="zh-CN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</a:br>
            <a:endParaRPr lang="zh-CN" altLang="en-US" sz="3200" b="1" dirty="0">
              <a:latin typeface="黑体" pitchFamily="49" charset="-122"/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00600" y="4452938"/>
            <a:ext cx="1857375" cy="18764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Kingsoft Office WPP</Application>
  <PresentationFormat>宽屏</PresentationFormat>
  <Paragraphs>45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026TGp_education_blue_v3</vt:lpstr>
      <vt:lpstr>清除历史结存数据</vt:lpstr>
      <vt:lpstr>清除历史结存数据</vt:lpstr>
      <vt:lpstr>清除历史结存数据</vt:lpstr>
      <vt:lpstr>PowerPoint 演示文稿</vt:lpstr>
      <vt:lpstr>PowerPoint 演示文稿</vt:lpstr>
      <vt:lpstr>PowerPoint 演示文稿</vt:lpstr>
      <vt:lpstr>成 都 冠 唐 科 技 有 限 公 司  更多仓库解决方案欢迎咨询我们   电话：4000280130(同QQ号)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GT020</cp:lastModifiedBy>
  <cp:revision>12</cp:revision>
  <dcterms:created xsi:type="dcterms:W3CDTF">2015-05-05T08:02:00Z</dcterms:created>
  <dcterms:modified xsi:type="dcterms:W3CDTF">2016-01-07T03:28:41Z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