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3"/>
    <p:sldId id="259" r:id="rId4"/>
    <p:sldId id="260" r:id="rId5"/>
    <p:sldId id="262" r:id="rId6"/>
    <p:sldId id="263" r:id="rId7"/>
    <p:sldId id="264" r:id="rId8"/>
    <p:sldId id="258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940800" y="304800"/>
            <a:ext cx="2844800" cy="60198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331200" cy="60198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06400" y="1295400"/>
            <a:ext cx="5588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295400"/>
            <a:ext cx="5588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defRPr/>
            </a:pPr>
            <a:endParaRPr kumimoji="0" lang="zh-CN" altLang="en-US" sz="3200" b="1" i="0" u="none" strike="noStrike" kern="0" cap="none" spc="0" normalizeH="0" baseline="0" noProof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  <a:sym typeface="Verdana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Object 43"/>
          <p:cNvPicPr>
            <a:picLocks noChangeAspect="1"/>
          </p:cNvPicPr>
          <p:nvPr/>
        </p:nvPicPr>
        <p:blipFill>
          <a:blip r:embed="rId12"/>
          <a:srcRect/>
          <a:stretch>
            <a:fillRect/>
          </a:stretch>
        </p:blipFill>
        <p:spPr>
          <a:xfrm>
            <a:off x="0" y="260350"/>
            <a:ext cx="12192000" cy="1008063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1027" name="Rectangle 44"/>
          <p:cNvSpPr/>
          <p:nvPr/>
        </p:nvSpPr>
        <p:spPr>
          <a:xfrm>
            <a:off x="0" y="0"/>
            <a:ext cx="12192000" cy="241300"/>
          </a:xfrm>
          <a:prstGeom prst="rect">
            <a:avLst/>
          </a:prstGeom>
          <a:solidFill>
            <a:schemeClr val="accent1"/>
          </a:solidFill>
          <a:ln w="9525">
            <a:noFill/>
            <a:miter/>
          </a:ln>
        </p:spPr>
        <p:txBody>
          <a:bodyPr wrap="none" anchor="ctr"/>
          <a:p>
            <a:pPr lvl="0"/>
            <a:endParaRPr lang="zh-CN" altLang="zh-CN" dirty="0">
              <a:solidFill>
                <a:srgbClr val="336699"/>
              </a:solidFill>
              <a:latin typeface="Arial" charset="0"/>
              <a:ea typeface="宋体" charset="-122"/>
              <a:sym typeface="Verdana" pitchFamily="34" charset="0"/>
            </a:endParaRPr>
          </a:p>
        </p:txBody>
      </p:sp>
      <p:sp>
        <p:nvSpPr>
          <p:cNvPr id="1028" name="Freeform 45"/>
          <p:cNvSpPr/>
          <p:nvPr/>
        </p:nvSpPr>
        <p:spPr>
          <a:xfrm>
            <a:off x="0" y="908050"/>
            <a:ext cx="12192000" cy="461963"/>
          </a:xfrm>
          <a:custGeom>
            <a:avLst/>
            <a:gdLst>
              <a:gd name="txL" fmla="*/ 0 w 5768"/>
              <a:gd name="txT" fmla="*/ 0 h 366"/>
              <a:gd name="txR" fmla="*/ 5768 w 5768"/>
              <a:gd name="txB" fmla="*/ 366 h 366"/>
            </a:gdLst>
            <a:ahLst/>
            <a:cxnLst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txL" t="txT" r="txR" b="txB"/>
            <a:pathLst>
              <a:path w="5768" h="366">
                <a:moveTo>
                  <a:pt x="4" y="365"/>
                </a:moveTo>
                <a:lnTo>
                  <a:pt x="0" y="246"/>
                </a:lnTo>
                <a:cubicBezTo>
                  <a:pt x="304" y="192"/>
                  <a:pt x="1175" y="64"/>
                  <a:pt x="1837" y="32"/>
                </a:cubicBezTo>
                <a:cubicBezTo>
                  <a:pt x="2499" y="0"/>
                  <a:pt x="3316" y="19"/>
                  <a:pt x="3970" y="52"/>
                </a:cubicBezTo>
                <a:cubicBezTo>
                  <a:pt x="4624" y="85"/>
                  <a:pt x="5464" y="179"/>
                  <a:pt x="5764" y="231"/>
                </a:cubicBezTo>
                <a:lnTo>
                  <a:pt x="5768" y="366"/>
                </a:lnTo>
                <a:lnTo>
                  <a:pt x="4" y="365"/>
                </a:lnTo>
                <a:close/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029" name="Rectangle 3"/>
          <p:cNvSpPr>
            <a:spLocks noGrp="1"/>
          </p:cNvSpPr>
          <p:nvPr>
            <p:ph type="body" idx="1"/>
          </p:nvPr>
        </p:nvSpPr>
        <p:spPr>
          <a:xfrm>
            <a:off x="406400" y="1295400"/>
            <a:ext cx="11379200" cy="50292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3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940800" y="0"/>
            <a:ext cx="2641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buFont typeface="Arial" pitchFamily="34" charset="0"/>
              <a:buNone/>
              <a:defRPr sz="1000" b="1">
                <a:solidFill>
                  <a:schemeClr val="bg1"/>
                </a:solidFill>
                <a:latin typeface="+mn-lt"/>
                <a:ea typeface="宋体" pitchFamily="2" charset="-122"/>
                <a:sym typeface="Verdana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103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24800" y="6519863"/>
            <a:ext cx="38608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buFont typeface="Arial" pitchFamily="34" charset="0"/>
              <a:buNone/>
              <a:defRPr sz="1200" b="1">
                <a:latin typeface="+mn-lt"/>
                <a:ea typeface="宋体" pitchFamily="2" charset="-122"/>
                <a:sym typeface="Verdana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103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68800" y="6513513"/>
            <a:ext cx="28448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  <p:sp>
        <p:nvSpPr>
          <p:cNvPr id="1033" name="Rectangle 2"/>
          <p:cNvSpPr>
            <a:spLocks noGrp="1"/>
          </p:cNvSpPr>
          <p:nvPr>
            <p:ph type="title"/>
          </p:nvPr>
        </p:nvSpPr>
        <p:spPr>
          <a:xfrm>
            <a:off x="3352800" y="304800"/>
            <a:ext cx="8331200" cy="6096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  <a:sym typeface="Verdana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9pPr>
    </p:titleStyle>
    <p:bodyStyle>
      <a:lvl1pPr marL="342900" indent="-342900" algn="l" defTabSz="0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 b="1">
          <a:solidFill>
            <a:schemeClr val="accent1"/>
          </a:solidFill>
          <a:latin typeface="+mn-lt"/>
          <a:ea typeface="+mn-ea"/>
          <a:cs typeface="+mn-cs"/>
          <a:sym typeface="Verdana" pitchFamily="34" charset="0"/>
        </a:defRPr>
      </a:lvl1pPr>
      <a:lvl2pPr marL="742950" indent="-285750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2pPr>
      <a:lvl3pPr marL="11430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•"/>
        <a:defRPr sz="22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3pPr>
      <a:lvl4pPr marL="16002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–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4pPr>
      <a:lvl5pPr marL="20574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5pPr>
      <a:lvl6pPr marL="25146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6pPr>
      <a:lvl7pPr marL="29718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7pPr>
      <a:lvl8pPr marL="34290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8pPr>
      <a:lvl9pPr marL="38862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1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ctrTitle"/>
          </p:nvPr>
        </p:nvSpPr>
        <p:spPr>
          <a:xfrm>
            <a:off x="2100263" y="2492375"/>
            <a:ext cx="8153400" cy="685800"/>
          </a:xfrm>
        </p:spPr>
        <p:txBody>
          <a:bodyPr vert="horz" wrap="square" lIns="91440" tIns="45720" rIns="91440" bIns="45720" anchor="ctr"/>
          <a:p>
            <a:pPr algn="ctr" eaLnBrk="1" hangingPunct="1"/>
            <a:r>
              <a:rPr lang="zh-CN" sz="4000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清除历史结存数据</a:t>
            </a:r>
            <a:endParaRPr lang="zh-CN" sz="4000" b="1" kern="12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075" name="Rectangle 3"/>
          <p:cNvSpPr>
            <a:spLocks noGrp="1"/>
          </p:cNvSpPr>
          <p:nvPr>
            <p:ph type="subTitle" idx="1"/>
          </p:nvPr>
        </p:nvSpPr>
        <p:spPr>
          <a:xfrm>
            <a:off x="3742055" y="4441190"/>
            <a:ext cx="4843463" cy="304800"/>
          </a:xfrm>
        </p:spPr>
        <p:txBody>
          <a:bodyPr vert="horz" wrap="square" lIns="91440" tIns="45720" rIns="91440" bIns="45720" anchor="t"/>
          <a:p>
            <a:pPr defTabSz="0" eaLnBrk="1" hangingPunct="1">
              <a:buFont typeface="Wingdings" pitchFamily="2" charset="2"/>
              <a:buNone/>
            </a:pPr>
            <a:r>
              <a:rPr lang="zh-CN" altLang="en-US" sz="1800" kern="1200" dirty="0">
                <a:solidFill>
                  <a:schemeClr val="tx1"/>
                </a:solidFill>
                <a:latin typeface="+mn-lt"/>
                <a:ea typeface="宋体" charset="-122"/>
                <a:cs typeface="+mn-cs"/>
                <a:sym typeface="Verdana" pitchFamily="34" charset="0"/>
              </a:rPr>
              <a:t>成都冠唐科技有限公司</a:t>
            </a:r>
            <a:endParaRPr lang="en-US" altLang="x-none" sz="1800" kern="1200" dirty="0">
              <a:solidFill>
                <a:schemeClr val="tx1"/>
              </a:solidFill>
              <a:latin typeface="+mn-lt"/>
              <a:ea typeface="宋体" charset="-122"/>
              <a:cs typeface="+mn-cs"/>
              <a:sym typeface="Verdan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7" name="图片 1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408035" y="2962275"/>
            <a:ext cx="3399790" cy="16764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52800" y="269240"/>
            <a:ext cx="8331200" cy="609600"/>
          </a:xfrm>
        </p:spPr>
        <p:txBody>
          <a:bodyPr/>
          <a:p>
            <a:r>
              <a:rPr lang="zh-CN" altLang="en-US"/>
              <a:t>清除历史结存数据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660400" y="1216025"/>
            <a:ext cx="6844030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/>
              <a:t>清除历史结存数据前需要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确认本年业务处理完成</a:t>
            </a:r>
            <a:r>
              <a:rPr lang="zh-CN" altLang="en-US"/>
              <a:t>，清除历史结存数据有两种方法：</a:t>
            </a:r>
            <a:endParaRPr lang="zh-CN" altLang="en-US">
              <a:ea typeface="宋体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779145" y="1890395"/>
            <a:ext cx="2898140" cy="52133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280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1</a:t>
            </a:r>
            <a:r>
              <a:rPr lang="zh-CN" altLang="en-US" sz="280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ea typeface="宋体" charset="0"/>
              </a:rPr>
              <a:t>、先备份后清除</a:t>
            </a:r>
            <a:endParaRPr lang="zh-CN" altLang="en-US" sz="280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ea typeface="宋体" charset="0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3010" y="2734945"/>
            <a:ext cx="2009775" cy="2228850"/>
          </a:xfrm>
          <a:prstGeom prst="rect">
            <a:avLst/>
          </a:prstGeom>
        </p:spPr>
      </p:pic>
      <p:sp>
        <p:nvSpPr>
          <p:cNvPr id="13" name="圆角矩形标注 12"/>
          <p:cNvSpPr/>
          <p:nvPr/>
        </p:nvSpPr>
        <p:spPr>
          <a:xfrm>
            <a:off x="2667000" y="4339590"/>
            <a:ext cx="1526540" cy="865505"/>
          </a:xfrm>
          <a:prstGeom prst="wedgeRoundRectCallout">
            <a:avLst>
              <a:gd name="adj1" fmla="val -81108"/>
              <a:gd name="adj2" fmla="val -29288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注意数据备份很重要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2825" y="2797810"/>
            <a:ext cx="2095500" cy="2390775"/>
          </a:xfrm>
          <a:prstGeom prst="rect">
            <a:avLst/>
          </a:prstGeom>
        </p:spPr>
      </p:pic>
      <p:sp>
        <p:nvSpPr>
          <p:cNvPr id="15" name="圆角矩形标注 14"/>
          <p:cNvSpPr/>
          <p:nvPr/>
        </p:nvSpPr>
        <p:spPr>
          <a:xfrm>
            <a:off x="8451215" y="4840605"/>
            <a:ext cx="2979420" cy="1621322"/>
          </a:xfrm>
          <a:prstGeom prst="wedgeRoundRectCallout">
            <a:avLst>
              <a:gd name="adj1" fmla="val -70630"/>
              <a:gd name="adj2" fmla="val -89067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在原帐套清除历史结存数据就</a:t>
            </a:r>
            <a:r>
              <a:rPr kumimoji="0" lang="en-US" altLang="zh-CN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OK</a:t>
            </a: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了，清除历史结存数据后截至日期前的操作信息都会清除，一定要再次确认备份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972820" y="5552440"/>
            <a:ext cx="5897880" cy="6400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/>
              <a:t>如果清楚历史结存数据后，想要查看之前的数据信息，</a:t>
            </a:r>
            <a:endParaRPr lang="zh-CN" altLang="en-US"/>
          </a:p>
          <a:p>
            <a:r>
              <a:rPr lang="zh-CN" altLang="en-US"/>
              <a:t>就要先新建一个帐套，在新的帐套里还远数据，进行查看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清除历史结存数据</a:t>
            </a:r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755650" y="1362075"/>
            <a:ext cx="4676140" cy="52133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280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ea typeface="宋体" charset="0"/>
              </a:rPr>
              <a:t>2</a:t>
            </a:r>
            <a:r>
              <a:rPr lang="zh-CN" altLang="en-US" sz="280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ea typeface="宋体" charset="0"/>
              </a:rPr>
              <a:t>、新建帐套在新帐套中清除</a:t>
            </a:r>
            <a:endParaRPr lang="zh-CN" altLang="en-US" sz="280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ea typeface="宋体" charset="0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11580" y="2146300"/>
            <a:ext cx="2009775" cy="2228850"/>
          </a:xfrm>
          <a:prstGeom prst="rect">
            <a:avLst/>
          </a:prstGeom>
        </p:spPr>
      </p:pic>
      <p:sp>
        <p:nvSpPr>
          <p:cNvPr id="13" name="圆角矩形标注 12"/>
          <p:cNvSpPr/>
          <p:nvPr/>
        </p:nvSpPr>
        <p:spPr>
          <a:xfrm>
            <a:off x="2811145" y="3498215"/>
            <a:ext cx="1526540" cy="1547534"/>
          </a:xfrm>
          <a:prstGeom prst="wedgeRoundRectCallout">
            <a:avLst>
              <a:gd name="adj1" fmla="val -81108"/>
              <a:gd name="adj2" fmla="val -29288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在新建帐套前还是要备份数据注意数据备份很重要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7770" y="2348865"/>
            <a:ext cx="2076450" cy="24479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5360" y="2099945"/>
            <a:ext cx="4723765" cy="3018790"/>
          </a:xfrm>
          <a:prstGeom prst="rect">
            <a:avLst/>
          </a:prstGeom>
        </p:spPr>
      </p:pic>
      <p:sp>
        <p:nvSpPr>
          <p:cNvPr id="9" name="圆角矩形标注 8"/>
          <p:cNvSpPr/>
          <p:nvPr/>
        </p:nvSpPr>
        <p:spPr>
          <a:xfrm>
            <a:off x="9436100" y="4694555"/>
            <a:ext cx="1526540" cy="1314426"/>
          </a:xfrm>
          <a:prstGeom prst="wedgeRoundRectCallout">
            <a:avLst>
              <a:gd name="adj1" fmla="val -70133"/>
              <a:gd name="adj2" fmla="val -68875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点击加号新建一个帐套，进入新的帐套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3" name="右箭头 2"/>
          <p:cNvSpPr/>
          <p:nvPr/>
        </p:nvSpPr>
        <p:spPr>
          <a:xfrm>
            <a:off x="7025640" y="3695700"/>
            <a:ext cx="354965" cy="196215"/>
          </a:xfrm>
          <a:prstGeom prst="right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" name="图片 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721350" y="3712210"/>
            <a:ext cx="3771265" cy="166687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zh-CN">
                <a:ea typeface="宋体" charset="0"/>
              </a:rPr>
              <a:t>清除历史结存数据</a:t>
            </a:r>
            <a:endParaRPr lang="zh-CN" altLang="zh-CN">
              <a:ea typeface="宋体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6540" y="1316990"/>
            <a:ext cx="6743065" cy="1628775"/>
          </a:xfrm>
          <a:prstGeom prst="rect">
            <a:avLst/>
          </a:prstGeom>
        </p:spPr>
      </p:pic>
      <p:sp>
        <p:nvSpPr>
          <p:cNvPr id="5" name="圆角矩形标注 4"/>
          <p:cNvSpPr/>
          <p:nvPr/>
        </p:nvSpPr>
        <p:spPr>
          <a:xfrm>
            <a:off x="7471410" y="2056765"/>
            <a:ext cx="1645920" cy="756920"/>
          </a:xfrm>
          <a:prstGeom prst="wedgeRoundRectCallout">
            <a:avLst>
              <a:gd name="adj1" fmla="val -97191"/>
              <a:gd name="adj2" fmla="val -42281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新建的帐套是一个空帐套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2610" y="2981325"/>
            <a:ext cx="2095500" cy="2457450"/>
          </a:xfrm>
          <a:prstGeom prst="rect">
            <a:avLst/>
          </a:prstGeom>
        </p:spPr>
      </p:pic>
      <p:sp>
        <p:nvSpPr>
          <p:cNvPr id="7" name="圆角矩形标注 6"/>
          <p:cNvSpPr/>
          <p:nvPr/>
        </p:nvSpPr>
        <p:spPr>
          <a:xfrm>
            <a:off x="3394075" y="5499100"/>
            <a:ext cx="1645920" cy="756920"/>
          </a:xfrm>
          <a:prstGeom prst="wedgeRoundRectCallout">
            <a:avLst>
              <a:gd name="adj1" fmla="val -30787"/>
              <a:gd name="adj2" fmla="val -108976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然后在新帐套中还原数据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9" name="圆角矩形标注 8"/>
          <p:cNvSpPr/>
          <p:nvPr/>
        </p:nvSpPr>
        <p:spPr>
          <a:xfrm>
            <a:off x="5924550" y="5372735"/>
            <a:ext cx="2835275" cy="1318038"/>
          </a:xfrm>
          <a:prstGeom prst="wedgeRoundRectCallout">
            <a:avLst>
              <a:gd name="adj1" fmla="val -26550"/>
              <a:gd name="adj2" fmla="val -70900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还原数据时会出现这个提示框，因为是新帐套不存在这个问题，直接点【是】就可以了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11" name="右箭头 10"/>
          <p:cNvSpPr/>
          <p:nvPr/>
        </p:nvSpPr>
        <p:spPr>
          <a:xfrm>
            <a:off x="5250180" y="4331970"/>
            <a:ext cx="477520" cy="306070"/>
          </a:xfrm>
          <a:prstGeom prst="right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17165" y="1089025"/>
            <a:ext cx="6323965" cy="2324100"/>
          </a:xfrm>
          <a:prstGeom prst="rect">
            <a:avLst/>
          </a:prstGeom>
        </p:spPr>
      </p:pic>
      <p:sp>
        <p:nvSpPr>
          <p:cNvPr id="4" name="圆角矩形标注 3"/>
          <p:cNvSpPr/>
          <p:nvPr/>
        </p:nvSpPr>
        <p:spPr>
          <a:xfrm>
            <a:off x="7627620" y="2922905"/>
            <a:ext cx="1718945" cy="828675"/>
          </a:xfrm>
          <a:prstGeom prst="wedgeRoundRectCallout">
            <a:avLst>
              <a:gd name="adj1" fmla="val -76609"/>
              <a:gd name="adj2" fmla="val -53283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还原后新帐套就有了数据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963670" y="2285365"/>
            <a:ext cx="384175" cy="42037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3210" y="3428365"/>
            <a:ext cx="2076450" cy="2428875"/>
          </a:xfrm>
          <a:prstGeom prst="rect">
            <a:avLst/>
          </a:prstGeom>
        </p:spPr>
      </p:pic>
      <p:sp>
        <p:nvSpPr>
          <p:cNvPr id="7" name="圆角矩形标注 6"/>
          <p:cNvSpPr/>
          <p:nvPr/>
        </p:nvSpPr>
        <p:spPr>
          <a:xfrm>
            <a:off x="3695065" y="5295900"/>
            <a:ext cx="1718945" cy="924560"/>
          </a:xfrm>
          <a:prstGeom prst="wedgeRoundRectCallout">
            <a:avLst>
              <a:gd name="adj1" fmla="val -59124"/>
              <a:gd name="adj2" fmla="val -106593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还原数据后就可以清除历史结存数据了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3085" y="4007485"/>
            <a:ext cx="3399790" cy="1676400"/>
          </a:xfrm>
          <a:prstGeom prst="rect">
            <a:avLst/>
          </a:prstGeom>
        </p:spPr>
      </p:pic>
      <p:sp>
        <p:nvSpPr>
          <p:cNvPr id="9" name="圆角矩形标注 8"/>
          <p:cNvSpPr/>
          <p:nvPr/>
        </p:nvSpPr>
        <p:spPr>
          <a:xfrm>
            <a:off x="9071610" y="5135245"/>
            <a:ext cx="1718945" cy="480695"/>
          </a:xfrm>
          <a:prstGeom prst="wedgeRoundRectCallout">
            <a:avLst>
              <a:gd name="adj1" fmla="val -90561"/>
              <a:gd name="adj2" fmla="val -48145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选择截至日期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11" name="右箭头 10"/>
          <p:cNvSpPr/>
          <p:nvPr/>
        </p:nvSpPr>
        <p:spPr>
          <a:xfrm>
            <a:off x="4900295" y="4663440"/>
            <a:ext cx="720725" cy="324485"/>
          </a:xfrm>
          <a:prstGeom prst="right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1935" y="1348105"/>
            <a:ext cx="11830685" cy="241808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8570" y="4038600"/>
            <a:ext cx="9552305" cy="2257425"/>
          </a:xfrm>
          <a:prstGeom prst="rect">
            <a:avLst/>
          </a:prstGeom>
        </p:spPr>
      </p:pic>
      <p:sp>
        <p:nvSpPr>
          <p:cNvPr id="6" name="圆角矩形标注 5"/>
          <p:cNvSpPr/>
          <p:nvPr/>
        </p:nvSpPr>
        <p:spPr>
          <a:xfrm>
            <a:off x="8164195" y="2336800"/>
            <a:ext cx="2937510" cy="1591310"/>
          </a:xfrm>
          <a:prstGeom prst="wedgeRoundRectCallout">
            <a:avLst>
              <a:gd name="adj1" fmla="val -84176"/>
              <a:gd name="adj2" fmla="val 20382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清除历史结存数据后，所有出入库单据系统都会自动处理成期初结存的单据，货品的出入库明细，也只有一个期初结存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569845" y="2165350"/>
            <a:ext cx="612140" cy="160401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标题 1"/>
          <p:cNvSpPr>
            <a:spLocks noGrp="1"/>
          </p:cNvSpPr>
          <p:nvPr>
            <p:ph type="ctrTitle"/>
          </p:nvPr>
        </p:nvSpPr>
        <p:spPr>
          <a:xfrm>
            <a:off x="2135188" y="2924175"/>
            <a:ext cx="7772400" cy="1470025"/>
          </a:xfrm>
        </p:spPr>
        <p:txBody>
          <a:bodyPr vert="horz" wrap="square" lIns="91440" tIns="45720" rIns="91440" bIns="45720" anchor="ctr"/>
          <a:p>
            <a:pPr algn="ctr"/>
            <a:r>
              <a:rPr lang="zh-CN" altLang="en-US" sz="4000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成 都 冠 唐 科 技 有 限 公 司</a:t>
            </a:r>
            <a:br>
              <a:rPr lang="en-US" altLang="zh-CN" sz="4000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更多仓库解决方案欢迎咨询我们 </a:t>
            </a: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电话：</a:t>
            </a:r>
            <a: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4000280130(</a:t>
            </a: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同</a:t>
            </a:r>
            <a: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QQ</a:t>
            </a: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号</a:t>
            </a:r>
            <a: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)</a:t>
            </a: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endParaRPr lang="zh-CN" altLang="en-US" b="1" kern="12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1267" name="标题 1"/>
          <p:cNvSpPr txBox="1"/>
          <p:nvPr/>
        </p:nvSpPr>
        <p:spPr>
          <a:xfrm>
            <a:off x="3387725" y="4229100"/>
            <a:ext cx="1511300" cy="147002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p>
            <a:pPr lvl="0" algn="ctr"/>
            <a:r>
              <a:rPr lang="zh-CN" altLang="en-US" sz="3200" b="1" dirty="0">
                <a:latin typeface="黑体" pitchFamily="49" charset="-122"/>
                <a:ea typeface="黑体" pitchFamily="49" charset="-122"/>
                <a:sym typeface="Verdana" pitchFamily="34" charset="0"/>
              </a:rPr>
              <a:t>微信：</a:t>
            </a:r>
            <a:br>
              <a:rPr lang="en-US" altLang="zh-CN" sz="3200" b="1" dirty="0">
                <a:latin typeface="黑体" pitchFamily="49" charset="-122"/>
                <a:ea typeface="黑体" pitchFamily="49" charset="-122"/>
                <a:sym typeface="Verdana" pitchFamily="34" charset="0"/>
              </a:rPr>
            </a:br>
            <a:endParaRPr lang="zh-CN" altLang="en-US" sz="3200" b="1" dirty="0">
              <a:latin typeface="黑体" pitchFamily="49" charset="-122"/>
              <a:ea typeface="黑体" pitchFamily="49" charset="-122"/>
              <a:sym typeface="Verdana" pitchFamily="34" charset="0"/>
            </a:endParaRPr>
          </a:p>
        </p:txBody>
      </p:sp>
      <p:pic>
        <p:nvPicPr>
          <p:cNvPr id="11268" name="Picture 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4800600" y="4452938"/>
            <a:ext cx="1857375" cy="1876425"/>
          </a:xfrm>
          <a:prstGeom prst="rect">
            <a:avLst/>
          </a:prstGeom>
          <a:noFill/>
          <a:ln w="9525">
            <a:noFill/>
            <a:miter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026TGp_education_blue_v3">
  <a:themeElements>
    <a:clrScheme name="">
      <a:dk1>
        <a:srgbClr val="336699"/>
      </a:dk1>
      <a:lt1>
        <a:srgbClr val="FFFFFF"/>
      </a:lt1>
      <a:dk2>
        <a:srgbClr val="000000"/>
      </a:dk2>
      <a:lt2>
        <a:srgbClr val="DDDDDD"/>
      </a:lt2>
      <a:accent1>
        <a:srgbClr val="EBA533"/>
      </a:accent1>
      <a:accent2>
        <a:srgbClr val="C78DD7"/>
      </a:accent2>
      <a:accent3>
        <a:srgbClr val="FFFFFF"/>
      </a:accent3>
      <a:accent4>
        <a:srgbClr val="2A5682"/>
      </a:accent4>
      <a:accent5>
        <a:srgbClr val="F3CFAD"/>
      </a:accent5>
      <a:accent6>
        <a:srgbClr val="B47FC3"/>
      </a:accent6>
      <a:hlink>
        <a:srgbClr val="3197BB"/>
      </a:hlink>
      <a:folHlink>
        <a:srgbClr val="878FA5"/>
      </a:folHlink>
    </a:clrScheme>
    <a:fontScheme name="026TGp_education_blue_v3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457</Words>
  <Application>Kingsoft Office WPP</Application>
  <PresentationFormat>宽屏</PresentationFormat>
  <Paragraphs>45</Paragraphs>
  <Slides>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026TGp_education_blue_v3</vt:lpstr>
      <vt:lpstr>清除历史结存数据</vt:lpstr>
      <vt:lpstr>清除历史结存数据</vt:lpstr>
      <vt:lpstr>清除历史结存数据</vt:lpstr>
      <vt:lpstr>PowerPoint 演示文稿</vt:lpstr>
      <vt:lpstr>PowerPoint 演示文稿</vt:lpstr>
      <vt:lpstr>PowerPoint 演示文稿</vt:lpstr>
      <vt:lpstr>成 都 冠 唐 科 技 有 限 公 司  更多仓库解决方案欢迎咨询我们   电话：4000280130(同QQ号)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GT020</cp:lastModifiedBy>
  <cp:revision>12</cp:revision>
  <dcterms:created xsi:type="dcterms:W3CDTF">2015-05-05T08:02:00Z</dcterms:created>
  <dcterms:modified xsi:type="dcterms:W3CDTF">2016-01-07T03:28:41Z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2052-10.1.0.5458</vt:lpwstr>
  </property>
</Properties>
</file>