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即入即出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742055" y="4441190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即入即出全图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380615" y="1007745"/>
            <a:ext cx="7262495" cy="554291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即入即出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15265" y="1289050"/>
            <a:ext cx="3840480" cy="17373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即入即出功能是一个快捷</a:t>
            </a:r>
            <a:endParaRPr lang="zh-CN" altLang="en-US"/>
          </a:p>
          <a:p>
            <a:pPr algn="l"/>
            <a:r>
              <a:rPr lang="zh-CN" altLang="en-US"/>
              <a:t>录入，实际上将生成一个入库单，一</a:t>
            </a:r>
            <a:endParaRPr lang="zh-CN" altLang="en-US"/>
          </a:p>
          <a:p>
            <a:pPr algn="l"/>
            <a:r>
              <a:rPr lang="zh-CN" altLang="en-US"/>
              <a:t>个出库单，如果要修改单据，进入出</a:t>
            </a:r>
            <a:endParaRPr lang="zh-CN" altLang="en-US"/>
          </a:p>
          <a:p>
            <a:pPr algn="l"/>
            <a:r>
              <a:rPr lang="zh-CN" altLang="en-US"/>
              <a:t>入库管理模块中进行修改。如果设置</a:t>
            </a:r>
            <a:endParaRPr lang="zh-CN" altLang="en-US"/>
          </a:p>
          <a:p>
            <a:pPr algn="l"/>
            <a:r>
              <a:rPr lang="zh-CN" altLang="en-US"/>
              <a:t>单号，采购订单仅与入库关联，销售</a:t>
            </a:r>
            <a:endParaRPr lang="zh-CN" altLang="en-US"/>
          </a:p>
          <a:p>
            <a:pPr algn="l"/>
            <a:r>
              <a:rPr lang="zh-CN" altLang="en-US"/>
              <a:t>和领用订单仅与出库关联。</a:t>
            </a:r>
            <a:endParaRPr lang="zh-CN" altLang="en-US"/>
          </a:p>
        </p:txBody>
      </p:sp>
      <p:pic>
        <p:nvPicPr>
          <p:cNvPr id="5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279265" y="1024890"/>
            <a:ext cx="6663690" cy="537972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7206615" y="4315460"/>
            <a:ext cx="2270760" cy="1324934"/>
          </a:xfrm>
          <a:prstGeom prst="wedgeRoundRectCallout">
            <a:avLst>
              <a:gd name="adj1" fmla="val 80061"/>
              <a:gd name="adj2" fmla="val 184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可以在下拉列表选择货品，也可在右边选择你需要的方式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0053320" y="3246120"/>
            <a:ext cx="816610" cy="248666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矩形 6"/>
          <p:cNvSpPr/>
          <p:nvPr/>
        </p:nvSpPr>
        <p:spPr>
          <a:xfrm>
            <a:off x="4539615" y="2159635"/>
            <a:ext cx="1734185" cy="210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矩形 6"/>
          <p:cNvSpPr/>
          <p:nvPr/>
        </p:nvSpPr>
        <p:spPr>
          <a:xfrm>
            <a:off x="4533900" y="2418715"/>
            <a:ext cx="1734185" cy="210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矩形 6"/>
          <p:cNvSpPr/>
          <p:nvPr/>
        </p:nvSpPr>
        <p:spPr>
          <a:xfrm>
            <a:off x="6378575" y="2413635"/>
            <a:ext cx="1734185" cy="210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矩形 6"/>
          <p:cNvSpPr/>
          <p:nvPr/>
        </p:nvSpPr>
        <p:spPr>
          <a:xfrm>
            <a:off x="6378575" y="2173605"/>
            <a:ext cx="1734185" cy="2101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即入即出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99720" y="1096010"/>
            <a:ext cx="77266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保存之后，生成的入库单据和出库单据，可以在出入库管理中查找和修改。</a:t>
            </a:r>
            <a:endParaRPr lang="zh-CN" altLang="en-US"/>
          </a:p>
          <a:p>
            <a:pPr algn="l"/>
            <a:r>
              <a:rPr lang="zh-CN" altLang="en-US"/>
              <a:t>入库单：</a:t>
            </a:r>
            <a:endParaRPr lang="zh-CN" altLang="en-US"/>
          </a:p>
        </p:txBody>
      </p:sp>
      <p:pic>
        <p:nvPicPr>
          <p:cNvPr id="12" name="图片 1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43915" y="1762760"/>
            <a:ext cx="10370185" cy="490855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即入即出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840740" y="1299845"/>
            <a:ext cx="1097280" cy="3657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出库单：</a:t>
            </a:r>
            <a:endParaRPr lang="zh-CN" altLang="en-US"/>
          </a:p>
        </p:txBody>
      </p:sp>
      <p:pic>
        <p:nvPicPr>
          <p:cNvPr id="11" name="图片 1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816610" y="1710690"/>
            <a:ext cx="10419080" cy="4850130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256</Words>
  <Application>Kingsoft Office WPP</Application>
  <PresentationFormat>宽屏</PresentationFormat>
  <Paragraphs>30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026TGp_education_blue_v3</vt:lpstr>
      <vt:lpstr>冠唐仓库软件网络版 服务器安装维护说明</vt:lpstr>
      <vt:lpstr>PowerPoint 演示文稿</vt:lpstr>
      <vt:lpstr>PowerPoint 演示文稿</vt:lpstr>
      <vt:lpstr>PowerPoint 演示文稿</vt:lpstr>
      <vt:lpstr>PowerPoint 演示文稿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2</cp:revision>
  <dcterms:created xsi:type="dcterms:W3CDTF">2015-12-24T03:27:01Z</dcterms:created>
  <dcterms:modified xsi:type="dcterms:W3CDTF">2015-12-24T03:33:50Z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