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7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Arial" charset="0"/>
              <a:ea typeface="宋体" charset="-122"/>
              <a:sym typeface="Verdana" pitchFamily="34" charset="0"/>
            </a:endParaRPr>
          </a:p>
        </p:txBody>
      </p:sp>
      <p:sp>
        <p:nvSpPr>
          <p:cNvPr id="1028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>
              <a:gd name="txL" fmla="*/ 0 w 5768"/>
              <a:gd name="txT" fmla="*/ 0 h 366"/>
              <a:gd name="txR" fmla="*/ 5768 w 5768"/>
              <a:gd name="txB" fmla="*/ 366 h 36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9" name="Rectangle 3"/>
          <p:cNvSpPr>
            <a:spLocks noGrp="1"/>
          </p:cNvSpPr>
          <p:nvPr>
            <p:ph type="body" idx="1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/>
            <a:fld id="{9A0DB2DC-4C9A-4742-B13C-FB6460FD3503}" type="slidenum">
              <a:rPr lang="zh-CN" altLang="en-US" sz="1000" dirty="0">
                <a:latin typeface="Verdana" pitchFamily="34" charset="0"/>
                <a:sym typeface="Verdana" pitchFamily="34" charset="0"/>
              </a:rPr>
            </a:fld>
            <a:endParaRPr lang="en-US" altLang="zh-CN" sz="10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033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992313" y="2492375"/>
            <a:ext cx="8153400" cy="685800"/>
          </a:xfrm>
        </p:spPr>
        <p:txBody>
          <a:bodyPr vert="horz" wrap="square" lIns="91440" tIns="45720" rIns="91440" bIns="45720" anchor="ctr"/>
          <a:p>
            <a:pPr algn="ctr" eaLnBrk="1" hangingPunct="1"/>
            <a:r>
              <a:rPr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即入即出</a:t>
            </a:r>
            <a:endParaRPr sz="4000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3742055" y="4441190"/>
            <a:ext cx="4843463" cy="304800"/>
          </a:xfrm>
        </p:spPr>
        <p:txBody>
          <a:bodyPr vert="horz" wrap="square" lIns="91440" tIns="45720" rIns="91440" bIns="45720" anchor="t"/>
          <a:p>
            <a:pPr defTabSz="0" eaLnBrk="1" hangingPunct="1">
              <a:buFont typeface="Wingdings" pitchFamily="2" charset="2"/>
              <a:buNone/>
            </a:pPr>
            <a:r>
              <a:rPr lang="zh-CN" altLang="en-US" sz="1800" kern="1200" dirty="0">
                <a:solidFill>
                  <a:schemeClr val="tx1"/>
                </a:solidFill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sz="1800" kern="1200" dirty="0">
              <a:solidFill>
                <a:schemeClr val="tx1"/>
              </a:solidFill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即入即出全图</a:t>
            </a:r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80615" y="1007745"/>
            <a:ext cx="7262495" cy="554291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即入即出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5265" y="1289050"/>
            <a:ext cx="3840480" cy="17373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</a:rPr>
              <a:t>温馨提示：</a:t>
            </a:r>
            <a:r>
              <a:rPr lang="zh-CN" altLang="en-US"/>
              <a:t>即入即出功能是一个快捷</a:t>
            </a:r>
            <a:endParaRPr lang="zh-CN" altLang="en-US"/>
          </a:p>
          <a:p>
            <a:pPr algn="l"/>
            <a:r>
              <a:rPr lang="zh-CN" altLang="en-US"/>
              <a:t>录入，实际上将生成一个入库单，一</a:t>
            </a:r>
            <a:endParaRPr lang="zh-CN" altLang="en-US"/>
          </a:p>
          <a:p>
            <a:pPr algn="l"/>
            <a:r>
              <a:rPr lang="zh-CN" altLang="en-US"/>
              <a:t>个出库单，如果要修改单据，进入出</a:t>
            </a:r>
            <a:endParaRPr lang="zh-CN" altLang="en-US"/>
          </a:p>
          <a:p>
            <a:pPr algn="l"/>
            <a:r>
              <a:rPr lang="zh-CN" altLang="en-US"/>
              <a:t>入库管理模块中进行修改。如果设置</a:t>
            </a:r>
            <a:endParaRPr lang="zh-CN" altLang="en-US"/>
          </a:p>
          <a:p>
            <a:pPr algn="l"/>
            <a:r>
              <a:rPr lang="zh-CN" altLang="en-US"/>
              <a:t>单号，采购订单仅与入库关联，销售</a:t>
            </a:r>
            <a:endParaRPr lang="zh-CN" altLang="en-US"/>
          </a:p>
          <a:p>
            <a:pPr algn="l"/>
            <a:r>
              <a:rPr lang="zh-CN" altLang="en-US"/>
              <a:t>和领用订单仅与出库关联。</a:t>
            </a:r>
            <a:endParaRPr lang="zh-CN" altLang="en-US"/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279265" y="1024890"/>
            <a:ext cx="6663690" cy="537972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圆角矩形标注 5"/>
          <p:cNvSpPr/>
          <p:nvPr/>
        </p:nvSpPr>
        <p:spPr>
          <a:xfrm>
            <a:off x="7206615" y="4315460"/>
            <a:ext cx="2270760" cy="1324934"/>
          </a:xfrm>
          <a:prstGeom prst="wedgeRoundRectCallout">
            <a:avLst>
              <a:gd name="adj1" fmla="val 80061"/>
              <a:gd name="adj2" fmla="val 184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sp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kumimoji="0" lang="zh-CN" alt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宋体" pitchFamily="2" charset="-122"/>
              </a:rPr>
              <a:t>可以在下拉列表选择货品，也可在右边选择你需要的方式</a:t>
            </a: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053320" y="3246120"/>
            <a:ext cx="816610" cy="24866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8" name="矩形 6"/>
          <p:cNvSpPr/>
          <p:nvPr/>
        </p:nvSpPr>
        <p:spPr>
          <a:xfrm>
            <a:off x="4539615" y="2159635"/>
            <a:ext cx="1734185" cy="210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6"/>
          <p:cNvSpPr/>
          <p:nvPr/>
        </p:nvSpPr>
        <p:spPr>
          <a:xfrm>
            <a:off x="4533900" y="2418715"/>
            <a:ext cx="1734185" cy="210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6"/>
          <p:cNvSpPr/>
          <p:nvPr/>
        </p:nvSpPr>
        <p:spPr>
          <a:xfrm>
            <a:off x="6378575" y="2413635"/>
            <a:ext cx="1734185" cy="210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6"/>
          <p:cNvSpPr/>
          <p:nvPr/>
        </p:nvSpPr>
        <p:spPr>
          <a:xfrm>
            <a:off x="6378575" y="2173605"/>
            <a:ext cx="1734185" cy="2101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即入即出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99720" y="1096010"/>
            <a:ext cx="7726680" cy="640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保存之后，生成的入库单据和出库单据，可以在出入库管理中查找和修改。</a:t>
            </a:r>
            <a:endParaRPr lang="zh-CN" altLang="en-US"/>
          </a:p>
          <a:p>
            <a:pPr algn="l"/>
            <a:r>
              <a:rPr lang="zh-CN" altLang="en-US"/>
              <a:t>入库单：</a:t>
            </a:r>
            <a:endParaRPr lang="zh-CN" altLang="en-US"/>
          </a:p>
        </p:txBody>
      </p:sp>
      <p:pic>
        <p:nvPicPr>
          <p:cNvPr id="12" name="图片 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43915" y="1762760"/>
            <a:ext cx="10370185" cy="490855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即入即出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0740" y="1299845"/>
            <a:ext cx="1097280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出库单：</a:t>
            </a:r>
            <a:endParaRPr lang="zh-CN" altLang="en-US"/>
          </a:p>
        </p:txBody>
      </p:sp>
      <p:pic>
        <p:nvPicPr>
          <p:cNvPr id="11" name="图片 1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16610" y="1710690"/>
            <a:ext cx="10419080" cy="485013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vert="horz"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Kingsoft Office WPP</Application>
  <PresentationFormat>宽屏</PresentationFormat>
  <Paragraphs>30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026TGp_education_blue_v3</vt:lpstr>
      <vt:lpstr>冠唐仓库软件网络版 服务器安装维护说明</vt:lpstr>
      <vt:lpstr>PowerPoint 演示文稿</vt:lpstr>
      <vt:lpstr>PowerPoint 演示文稿</vt:lpstr>
      <vt:lpstr>PowerPoint 演示文稿</vt:lpstr>
      <vt:lpstr>PowerPoint 演示文稿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2</cp:revision>
  <dcterms:created xsi:type="dcterms:W3CDTF">2015-12-24T03:27:01Z</dcterms:created>
  <dcterms:modified xsi:type="dcterms:W3CDTF">2015-12-24T03:33:50Z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