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货品检索匹配规则</a:t>
            </a:r>
            <a:endParaRPr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421380" y="4511040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4" name="文本框 3">
            <a:hlinkClick r:id="rId1" action="ppaction://hlinksldjump"/>
          </p:cNvPr>
          <p:cNvSpPr txBox="1"/>
          <p:nvPr/>
        </p:nvSpPr>
        <p:spPr>
          <a:xfrm>
            <a:off x="4477068" y="2070100"/>
            <a:ext cx="3286125" cy="5822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>
                <a:hlinkClick r:id="rId1" tooltip="" action="ppaction://hlinksldjump"/>
              </a:rPr>
              <a:t>1</a:t>
            </a:r>
            <a:r>
              <a:rPr lang="zh-CN" altLang="en-US" sz="3200">
                <a:ea typeface="宋体" charset="0"/>
                <a:hlinkClick r:id="rId1" tooltip="" action="ppaction://hlinksldjump"/>
              </a:rPr>
              <a:t>、边输边搜</a:t>
            </a:r>
            <a:endParaRPr lang="zh-CN" altLang="en-US" sz="3200">
              <a:ea typeface="宋体" charset="0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4477068" y="3112770"/>
            <a:ext cx="3286125" cy="5822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>
                <a:ea typeface="宋体" charset="0"/>
                <a:hlinkClick r:id="rId2" tooltip="" action="ppaction://hlinksldjump"/>
              </a:rPr>
              <a:t>2</a:t>
            </a:r>
            <a:r>
              <a:rPr lang="zh-CN" altLang="en-US" sz="3200">
                <a:ea typeface="宋体" charset="0"/>
                <a:hlinkClick r:id="rId2" tooltip="" action="ppaction://hlinksldjump"/>
              </a:rPr>
              <a:t>、回车搜索</a:t>
            </a:r>
            <a:endParaRPr lang="zh-CN" altLang="en-US" sz="3200">
              <a:ea typeface="宋体" charset="0"/>
            </a:endParaRPr>
          </a:p>
        </p:txBody>
      </p:sp>
      <p:sp>
        <p:nvSpPr>
          <p:cNvPr id="6" name="文本框 5">
            <a:hlinkClick r:id="rId3" action="ppaction://hlinksldjump"/>
          </p:cNvPr>
          <p:cNvSpPr txBox="1"/>
          <p:nvPr/>
        </p:nvSpPr>
        <p:spPr>
          <a:xfrm>
            <a:off x="4477068" y="4231640"/>
            <a:ext cx="3286125" cy="5822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3200">
                <a:ea typeface="宋体" charset="0"/>
                <a:hlinkClick r:id="rId3" tooltip="" action="ppaction://hlinksldjump"/>
              </a:rPr>
              <a:t>3</a:t>
            </a:r>
            <a:r>
              <a:rPr lang="zh-CN" altLang="en-US" sz="3200">
                <a:ea typeface="宋体" charset="0"/>
                <a:hlinkClick r:id="rId3" tooltip="" action="ppaction://hlinksldjump"/>
              </a:rPr>
              <a:t>、设置匹配规则</a:t>
            </a:r>
            <a:endParaRPr lang="zh-CN" altLang="en-US" sz="3200">
              <a:ea typeface="宋体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</a:t>
            </a:r>
            <a:r>
              <a:rPr lang="zh-CN" altLang="en-US">
                <a:ea typeface="宋体" charset="0"/>
              </a:rPr>
              <a:t>、</a:t>
            </a:r>
            <a:r>
              <a:rPr lang="zh-CN" altLang="en-US"/>
              <a:t>边输边搜</a:t>
            </a:r>
            <a:endParaRPr lang="zh-CN" altLang="en-US"/>
          </a:p>
        </p:txBody>
      </p:sp>
      <p:pic>
        <p:nvPicPr>
          <p:cNvPr id="6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418590" y="1072515"/>
            <a:ext cx="9409430" cy="82423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7" name="图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20495" y="2021840"/>
            <a:ext cx="9439275" cy="410273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8" name="下箭头 5"/>
          <p:cNvSpPr/>
          <p:nvPr/>
        </p:nvSpPr>
        <p:spPr>
          <a:xfrm rot="3420000">
            <a:off x="4291330" y="1140460"/>
            <a:ext cx="244475" cy="215519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圆角矩形标注 8"/>
          <p:cNvSpPr/>
          <p:nvPr/>
        </p:nvSpPr>
        <p:spPr>
          <a:xfrm>
            <a:off x="4072890" y="3510915"/>
            <a:ext cx="2665730" cy="1189990"/>
          </a:xfrm>
          <a:prstGeom prst="wedgeRoundRectCallout">
            <a:avLst>
              <a:gd name="adj1" fmla="val -70194"/>
              <a:gd name="adj2" fmla="val 2055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勾选“边输边搜”，系统在您输入搜索条件的同时自动帮您检索符合条件的货品信息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</a:t>
            </a:r>
            <a:r>
              <a:rPr lang="zh-CN" altLang="en-US">
                <a:ea typeface="宋体" charset="0"/>
              </a:rPr>
              <a:t>、</a:t>
            </a:r>
            <a:r>
              <a:rPr lang="zh-CN" altLang="en-US"/>
              <a:t>回车搜索</a:t>
            </a:r>
            <a:endParaRPr lang="zh-CN" altLang="en-US"/>
          </a:p>
        </p:txBody>
      </p:sp>
      <p:pic>
        <p:nvPicPr>
          <p:cNvPr id="6" name="图片 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152015" y="1043940"/>
            <a:ext cx="7960360" cy="70993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7" name="图片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43840" y="2503805"/>
            <a:ext cx="11697335" cy="288226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8" name="下箭头 8"/>
          <p:cNvSpPr/>
          <p:nvPr/>
        </p:nvSpPr>
        <p:spPr>
          <a:xfrm rot="3240000">
            <a:off x="4074160" y="1097915"/>
            <a:ext cx="231775" cy="34467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圆角矩形标注 3"/>
          <p:cNvSpPr/>
          <p:nvPr/>
        </p:nvSpPr>
        <p:spPr>
          <a:xfrm>
            <a:off x="3759835" y="3727450"/>
            <a:ext cx="2581910" cy="1501775"/>
          </a:xfrm>
          <a:prstGeom prst="wedgeRoundRectCallout">
            <a:avLst>
              <a:gd name="adj1" fmla="val -66242"/>
              <a:gd name="adj2" fmla="val 1475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勾选“回车搜索”，您输入搜索条件后需要按回车键，系统才会帮您搜索符合条件的货品信息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</a:t>
            </a:r>
            <a:r>
              <a:rPr lang="zh-CN" altLang="en-US"/>
              <a:t>、设置匹配规则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885180" y="1036320"/>
            <a:ext cx="56692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合理的选择匹配规则可以帮您提高查找速度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51460" y="1167765"/>
            <a:ext cx="9269730" cy="6419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3.1完全匹配</a:t>
            </a:r>
            <a:endParaRPr lang="zh-CN" altLang="en-US"/>
          </a:p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“完全匹配”、“前面部分匹配”、“任意位置匹配”只能选择一个，不能同时选择。</a:t>
            </a:r>
            <a:endParaRPr lang="zh-CN" altLang="en-US"/>
          </a:p>
        </p:txBody>
      </p:sp>
      <p:pic>
        <p:nvPicPr>
          <p:cNvPr id="13" name="图片 1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526540" y="1903095"/>
            <a:ext cx="9061450" cy="413321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6990080" y="2766060"/>
            <a:ext cx="2270125" cy="2154696"/>
          </a:xfrm>
          <a:prstGeom prst="wedgeRoundRectCallout">
            <a:avLst>
              <a:gd name="adj1" fmla="val -88545"/>
              <a:gd name="adj2" fmla="val -4657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勾选“完全匹配”，您就需要输入完整的搜索条件。例：查询货品编号为0001的货品，您就需要输入完整的货品编号0001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、设置匹配规则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91845" y="1120140"/>
            <a:ext cx="19284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3.2前面部分匹配</a:t>
            </a:r>
            <a:endParaRPr lang="zh-CN" altLang="en-US"/>
          </a:p>
        </p:txBody>
      </p:sp>
      <p:pic>
        <p:nvPicPr>
          <p:cNvPr id="14" name="图片 1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158490" y="1049020"/>
            <a:ext cx="5464810" cy="249364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6" name="图片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35685" y="3594735"/>
            <a:ext cx="10049510" cy="257429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7063740" y="2286000"/>
            <a:ext cx="2774315" cy="1911350"/>
          </a:xfrm>
          <a:prstGeom prst="wedgeRoundRectCallout">
            <a:avLst>
              <a:gd name="adj1" fmla="val -84280"/>
              <a:gd name="adj2" fmla="val -7044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勾选“前面部分匹配”，方便您查找前面部分搜索条件相同的货品信息，例：货品编号前面部分都为000的货品，可以同时搜到。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" name="下箭头 17"/>
          <p:cNvSpPr/>
          <p:nvPr/>
        </p:nvSpPr>
        <p:spPr>
          <a:xfrm rot="2760000">
            <a:off x="3971925" y="1351280"/>
            <a:ext cx="228600" cy="388874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、设置匹配规则</a:t>
            </a:r>
            <a:endParaRPr lang="zh-CN" altLang="en-US"/>
          </a:p>
        </p:txBody>
      </p:sp>
      <p:pic>
        <p:nvPicPr>
          <p:cNvPr id="18" name="图片 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105150" y="1304290"/>
            <a:ext cx="6191885" cy="289306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1" name="图片 2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503045" y="4392930"/>
            <a:ext cx="9532620" cy="191516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6976745" y="2263775"/>
            <a:ext cx="3292475" cy="2181414"/>
          </a:xfrm>
          <a:prstGeom prst="wedgeRoundRectCallout">
            <a:avLst>
              <a:gd name="adj1" fmla="val -63963"/>
              <a:gd name="adj2" fmla="val -3677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勾选“任意位置匹配”完全根据您输入的搜索条件匹配，与位置无关。例：下图输入的搜索条件为“牛”，在搜索到的货品名称中“牛”可以在前面也可以在中间，当然也可以在后面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2" name="下箭头 22"/>
          <p:cNvSpPr/>
          <p:nvPr/>
        </p:nvSpPr>
        <p:spPr>
          <a:xfrm rot="3180000">
            <a:off x="3930015" y="1851660"/>
            <a:ext cx="280035" cy="386969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文本框 4"/>
          <p:cNvSpPr txBox="1"/>
          <p:nvPr/>
        </p:nvSpPr>
        <p:spPr>
          <a:xfrm>
            <a:off x="648335" y="1149350"/>
            <a:ext cx="19284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3.3任意位置匹配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、设置匹配规则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70255" y="1260475"/>
            <a:ext cx="19284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3.4设置匹配字段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70255" y="1615440"/>
            <a:ext cx="42976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匹配字段可以同时勾选多个。</a:t>
            </a:r>
            <a:endParaRPr lang="zh-CN" altLang="en-US"/>
          </a:p>
        </p:txBody>
      </p:sp>
      <p:pic>
        <p:nvPicPr>
          <p:cNvPr id="23" name="图片 2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74010" y="1954530"/>
            <a:ext cx="6212205" cy="275653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8188960" y="2362200"/>
            <a:ext cx="3146425" cy="1506855"/>
          </a:xfrm>
          <a:prstGeom prst="wedgeRoundRectCallout">
            <a:avLst>
              <a:gd name="adj1" fmla="val -61203"/>
              <a:gd name="adj2" fmla="val 2940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设置搜索条件需要匹配的字段。例：您勾选了“货品名称”，您就可以通过输入货品的名称搜索货品，若没勾选则无法通过货品名称搜索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25" name="图片 2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24330" y="5040630"/>
            <a:ext cx="8653145" cy="150304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7" name="文本框 6"/>
          <p:cNvSpPr txBox="1"/>
          <p:nvPr/>
        </p:nvSpPr>
        <p:spPr>
          <a:xfrm>
            <a:off x="868045" y="4664075"/>
            <a:ext cx="4735830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“拼音缩写”只争对货品名称缩写。</a:t>
            </a:r>
            <a:endParaRPr lang="zh-CN" altLang="en-US"/>
          </a:p>
        </p:txBody>
      </p:sp>
      <p:sp>
        <p:nvSpPr>
          <p:cNvPr id="8" name="圆角矩形标注 7"/>
          <p:cNvSpPr/>
          <p:nvPr/>
        </p:nvSpPr>
        <p:spPr>
          <a:xfrm>
            <a:off x="2973705" y="5777865"/>
            <a:ext cx="2705100" cy="1013806"/>
          </a:xfrm>
          <a:prstGeom prst="wedgeRoundRectCallout">
            <a:avLst>
              <a:gd name="adj1" fmla="val -66713"/>
              <a:gd name="adj2" fmla="val 837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勾选了“拼音缩写”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输入搜索条件“sp”则可以搜索到薯片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10122535" y="4406265"/>
            <a:ext cx="807720" cy="403860"/>
          </a:xfrm>
          <a:prstGeom prst="wedgeRoundRectCallout">
            <a:avLst>
              <a:gd name="adj1" fmla="val -66273"/>
              <a:gd name="adj2" fmla="val 12625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rPr>
              <a:t>sp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Kingsoft Office WPP</Application>
  <PresentationFormat>宽屏</PresentationFormat>
  <Paragraphs>60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026TGp_education_blue_v3</vt:lpstr>
      <vt:lpstr>货品检索匹配规则</vt:lpstr>
      <vt:lpstr>目录</vt:lpstr>
      <vt:lpstr>1、边输边搜</vt:lpstr>
      <vt:lpstr>2、回车搜索</vt:lpstr>
      <vt:lpstr>3、设置匹配规则</vt:lpstr>
      <vt:lpstr>3、设置匹配规则</vt:lpstr>
      <vt:lpstr>3、设置匹配规则</vt:lpstr>
      <vt:lpstr>3、设置匹配规则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10</cp:revision>
  <dcterms:created xsi:type="dcterms:W3CDTF">2015-12-24T02:51:00Z</dcterms:created>
  <dcterms:modified xsi:type="dcterms:W3CDTF">2015-12-29T08:44:24Z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