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货品管理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550285" y="469328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货品管理全图</a:t>
            </a:r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88060" y="1172210"/>
            <a:ext cx="10116185" cy="543877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465003" y="2239645"/>
            <a:ext cx="3286125" cy="30206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>
                <a:hlinkClick r:id="rId1" action="ppaction://hlinksldjump"/>
              </a:rPr>
              <a:t>1</a:t>
            </a:r>
            <a:r>
              <a:rPr lang="zh-CN" altLang="en-US" sz="3200">
                <a:ea typeface="宋体" charset="0"/>
                <a:hlinkClick r:id="rId1" action="ppaction://hlinksldjump"/>
              </a:rPr>
              <a:t>、</a:t>
            </a:r>
            <a:r>
              <a:rPr lang="zh-CN" altLang="en-US" sz="3200">
                <a:hlinkClick r:id="rId1" action="ppaction://hlinksldjump"/>
              </a:rPr>
              <a:t>左上树形菜单</a:t>
            </a:r>
            <a:endParaRPr lang="zh-CN" altLang="en-US" sz="3200">
              <a:hlinkClick r:id="rId1" action="ppaction://hlinksldjump"/>
            </a:endParaRPr>
          </a:p>
          <a:p>
            <a:pPr algn="l"/>
            <a:endParaRPr lang="zh-CN" altLang="en-US" sz="3200">
              <a:hlinkClick r:id="rId1" action="ppaction://hlinksldjump"/>
            </a:endParaRPr>
          </a:p>
          <a:p>
            <a:pPr algn="l"/>
            <a:r>
              <a:rPr lang="en-US" altLang="zh-CN" sz="3200">
                <a:ea typeface="宋体" charset="0"/>
                <a:sym typeface="+mn-ea"/>
                <a:hlinkClick r:id="rId2" action="ppaction://hlinksldjump"/>
              </a:rPr>
              <a:t>2</a:t>
            </a:r>
            <a:r>
              <a:rPr lang="zh-CN" altLang="en-US" sz="3200">
                <a:ea typeface="宋体" charset="0"/>
                <a:sym typeface="+mn-ea"/>
                <a:hlinkClick r:id="rId2" action="ppaction://hlinksldjump"/>
              </a:rPr>
              <a:t>、</a:t>
            </a:r>
            <a:r>
              <a:rPr lang="zh-CN" altLang="en-US" sz="3200">
                <a:sym typeface="+mn-ea"/>
                <a:hlinkClick r:id="rId2" action="ppaction://hlinksldjump"/>
              </a:rPr>
              <a:t>左下树形菜单</a:t>
            </a:r>
            <a:endParaRPr lang="zh-CN" altLang="en-US" sz="3200">
              <a:sym typeface="+mn-ea"/>
              <a:hlinkClick r:id="rId2" action="ppaction://hlinksldjump"/>
            </a:endParaRPr>
          </a:p>
          <a:p>
            <a:pPr algn="l"/>
            <a:endParaRPr lang="zh-CN" altLang="en-US" sz="3200"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3200">
                <a:ea typeface="宋体" charset="0"/>
                <a:sym typeface="+mn-ea"/>
                <a:hlinkClick r:id="rId3" action="ppaction://hlinksldjump"/>
              </a:rPr>
              <a:t>3</a:t>
            </a:r>
            <a:r>
              <a:rPr lang="zh-CN" altLang="en-US" sz="3200">
                <a:ea typeface="宋体" charset="0"/>
                <a:sym typeface="+mn-ea"/>
                <a:hlinkClick r:id="rId3" action="ppaction://hlinksldjump"/>
              </a:rPr>
              <a:t>、主界面</a:t>
            </a:r>
            <a:endParaRPr lang="zh-CN" altLang="en-US" sz="3200"/>
          </a:p>
          <a:p>
            <a:pPr algn="l"/>
            <a:endParaRPr lang="zh-C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1、左上树形菜单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648700" y="1012825"/>
            <a:ext cx="29260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帮助您查询各种信息，快速</a:t>
            </a:r>
            <a:endParaRPr lang="zh-CN" altLang="en-US">
              <a:solidFill>
                <a:srgbClr val="FF0000"/>
              </a:solidFill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</a:rPr>
              <a:t>的进入您想操作的界面。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8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964430" y="853440"/>
            <a:ext cx="1986915" cy="595376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" name="图片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35935" y="1384935"/>
            <a:ext cx="1123950" cy="269494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6" name="矩形 16"/>
          <p:cNvSpPr/>
          <p:nvPr/>
        </p:nvSpPr>
        <p:spPr>
          <a:xfrm>
            <a:off x="3514725" y="1570990"/>
            <a:ext cx="838200" cy="2095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矩形 16"/>
          <p:cNvSpPr/>
          <p:nvPr/>
        </p:nvSpPr>
        <p:spPr>
          <a:xfrm>
            <a:off x="3521075" y="2334260"/>
            <a:ext cx="838200" cy="2095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圆角矩形标注 5"/>
          <p:cNvSpPr/>
          <p:nvPr/>
        </p:nvSpPr>
        <p:spPr>
          <a:xfrm>
            <a:off x="985520" y="1000760"/>
            <a:ext cx="2124710" cy="1013612"/>
          </a:xfrm>
          <a:prstGeom prst="wedgeRoundRectCallout">
            <a:avLst>
              <a:gd name="adj1" fmla="val 67842"/>
              <a:gd name="adj2" fmla="val 2017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点击，您可以查询该仓库下的所有货品信息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1094105" y="2479675"/>
            <a:ext cx="1513840" cy="1189355"/>
          </a:xfrm>
          <a:prstGeom prst="wedgeRoundRectCallout">
            <a:avLst>
              <a:gd name="adj1" fmla="val 108598"/>
              <a:gd name="adj2" fmla="val -4962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点击，您可以查询该库位下的所有货品信息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4" name="左右箭头 24"/>
          <p:cNvSpPr/>
          <p:nvPr/>
        </p:nvSpPr>
        <p:spPr>
          <a:xfrm>
            <a:off x="4364355" y="1527810"/>
            <a:ext cx="725170" cy="163830"/>
          </a:xfrm>
          <a:prstGeom prst="left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图片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12418" y="1617028"/>
            <a:ext cx="1628775" cy="359981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5" name="左右箭头 25"/>
          <p:cNvSpPr/>
          <p:nvPr/>
        </p:nvSpPr>
        <p:spPr>
          <a:xfrm>
            <a:off x="6901815" y="1735455"/>
            <a:ext cx="996950" cy="172085"/>
          </a:xfrm>
          <a:prstGeom prst="left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矩形 20"/>
          <p:cNvSpPr/>
          <p:nvPr/>
        </p:nvSpPr>
        <p:spPr>
          <a:xfrm>
            <a:off x="8529320" y="1962468"/>
            <a:ext cx="609600" cy="2190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圆角矩形标注 8"/>
          <p:cNvSpPr/>
          <p:nvPr/>
        </p:nvSpPr>
        <p:spPr>
          <a:xfrm>
            <a:off x="9969500" y="2057400"/>
            <a:ext cx="1982470" cy="973455"/>
          </a:xfrm>
          <a:prstGeom prst="wedgeRoundRectCallout">
            <a:avLst>
              <a:gd name="adj1" fmla="val -95020"/>
              <a:gd name="adj2" fmla="val -4645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点击，您可以查询该类型下的所有货品信息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6" name="矩形 26"/>
          <p:cNvSpPr/>
          <p:nvPr/>
        </p:nvSpPr>
        <p:spPr>
          <a:xfrm>
            <a:off x="5196205" y="4691698"/>
            <a:ext cx="742950" cy="2381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图片 2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78840" y="4101465"/>
            <a:ext cx="4032885" cy="27679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9" name="左右箭头 29"/>
          <p:cNvSpPr/>
          <p:nvPr/>
        </p:nvSpPr>
        <p:spPr>
          <a:xfrm rot="19260000">
            <a:off x="4672965" y="4979670"/>
            <a:ext cx="588010" cy="142240"/>
          </a:xfrm>
          <a:prstGeom prst="left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098540" y="4232910"/>
            <a:ext cx="2210435" cy="1036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33395" y="1982470"/>
            <a:ext cx="3173730" cy="34582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2、左下树形菜单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27965" y="1071880"/>
            <a:ext cx="6355080" cy="9144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增加显示分组和减少显示分组的功能可以帮您简化</a:t>
            </a:r>
            <a:endParaRPr lang="zh-CN" altLang="en-US"/>
          </a:p>
          <a:p>
            <a:pPr algn="l"/>
            <a:r>
              <a:rPr lang="zh-CN" altLang="en-US"/>
              <a:t>系统界面，便于您操作，例如不常用的功能就可以减少显示分</a:t>
            </a:r>
            <a:endParaRPr lang="zh-CN" altLang="en-US"/>
          </a:p>
          <a:p>
            <a:pPr algn="l"/>
            <a:r>
              <a:rPr lang="zh-CN" altLang="en-US"/>
              <a:t>组，隐藏起来。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105140" y="1008380"/>
            <a:ext cx="38519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  <a:sym typeface="+mn-ea"/>
              </a:rPr>
              <a:t>主功能模块，点击可进入相应模块。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8697595" y="3536315"/>
            <a:ext cx="1753235" cy="948690"/>
          </a:xfrm>
          <a:prstGeom prst="wedgeRoundRectCallout">
            <a:avLst>
              <a:gd name="adj1" fmla="val -94150"/>
              <a:gd name="adj2" fmla="val 4273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点击增加显示分组，分组就到黑色框内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99435" y="2045335"/>
            <a:ext cx="2534285" cy="2591435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8757285" y="4735830"/>
            <a:ext cx="1814195" cy="1068070"/>
          </a:xfrm>
          <a:prstGeom prst="wedgeRoundRectCallout">
            <a:avLst>
              <a:gd name="adj1" fmla="val -100140"/>
              <a:gd name="adj2" fmla="val -4663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点击减少显示分组，分组就到绿色框内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061970" y="4658360"/>
            <a:ext cx="2643505" cy="44450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467995" y="5356225"/>
            <a:ext cx="2366010" cy="1212850"/>
          </a:xfrm>
          <a:prstGeom prst="wedgeRoundRectCallout">
            <a:avLst>
              <a:gd name="adj1" fmla="val 89828"/>
              <a:gd name="adj2" fmla="val -5069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此处可以查看系统版本和版本号，方便您后续查看自己是否是最新版本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716270" y="4635500"/>
            <a:ext cx="396875" cy="45593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320165" y="1692910"/>
            <a:ext cx="9625965" cy="50349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3、主界面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845935" y="1023620"/>
            <a:ext cx="52120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主界面分为两部分，上面主要管理货品基本信息，</a:t>
            </a:r>
            <a:endParaRPr lang="zh-CN" altLang="en-US">
              <a:solidFill>
                <a:srgbClr val="FF0000"/>
              </a:solidFill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</a:rPr>
              <a:t>下面对应的是单个货品的出入库明细。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7605395" y="2802255"/>
            <a:ext cx="1993265" cy="1925320"/>
          </a:xfrm>
          <a:prstGeom prst="wedgeRoundRectCallout">
            <a:avLst>
              <a:gd name="adj1" fmla="val -65819"/>
              <a:gd name="adj2" fmla="val 943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主界面，可以管理货品基本信息，有添加、删除、修改、入库、出库、即入即出、输出等功能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7084060" y="5560060"/>
            <a:ext cx="2232660" cy="954198"/>
          </a:xfrm>
          <a:prstGeom prst="wedgeRoundRectCallout">
            <a:avLst>
              <a:gd name="adj1" fmla="val -65819"/>
              <a:gd name="adj2" fmla="val 943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货品的出入库明细，可以调解显示时间范围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806950" y="4167505"/>
            <a:ext cx="2085975" cy="1019175"/>
          </a:xfrm>
          <a:prstGeom prst="rect">
            <a:avLst/>
          </a:prstGeom>
        </p:spPr>
      </p:pic>
      <p:sp>
        <p:nvSpPr>
          <p:cNvPr id="8" name="上箭头 7"/>
          <p:cNvSpPr/>
          <p:nvPr/>
        </p:nvSpPr>
        <p:spPr>
          <a:xfrm>
            <a:off x="5716270" y="5103495"/>
            <a:ext cx="281305" cy="330200"/>
          </a:xfrm>
          <a:prstGeom prst="up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Kingsoft Office WPP</Application>
  <PresentationFormat>宽屏</PresentationFormat>
  <Paragraphs>53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026TGp_education_blue_v3</vt:lpstr>
      <vt:lpstr>货品管理</vt:lpstr>
      <vt:lpstr>货品管理全图</vt:lpstr>
      <vt:lpstr>目录</vt:lpstr>
      <vt:lpstr>1、左上树形菜单</vt:lpstr>
      <vt:lpstr>2、左下树形菜单</vt:lpstr>
      <vt:lpstr>3、主界面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9</cp:revision>
  <dcterms:created xsi:type="dcterms:W3CDTF">2015-12-24T02:01:00Z</dcterms:created>
  <dcterms:modified xsi:type="dcterms:W3CDTF">2016-01-14T03:26:37Z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