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9.xml"/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定制显示</a:t>
            </a:r>
            <a:endParaRPr lang="zh-CN" altLang="en-US"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641090" y="458406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65760" y="2855595"/>
            <a:ext cx="11534775" cy="36925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5、颜色预警</a:t>
            </a:r>
            <a:endParaRPr lang="zh-CN" altLang="en-US"/>
          </a:p>
        </p:txBody>
      </p:sp>
      <p:pic>
        <p:nvPicPr>
          <p:cNvPr id="20" name="图片 2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01925" y="885190"/>
            <a:ext cx="6554470" cy="19170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9671050" y="1837055"/>
            <a:ext cx="2129155" cy="1162685"/>
          </a:xfrm>
          <a:prstGeom prst="wedgeRoundRectCallout">
            <a:avLst>
              <a:gd name="adj1" fmla="val -89300"/>
              <a:gd name="adj2" fmla="val 10467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当库存数低于库存下限时，该货品就会用红色标记。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sz="2000" b="1" dirty="0">
                <a:ea typeface="宋体" charset="-122"/>
              </a:rPr>
              <a:t>定制显示全图</a:t>
            </a:r>
            <a:endParaRPr sz="2000" b="1" dirty="0">
              <a:ea typeface="宋体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3545" y="1824355"/>
            <a:ext cx="11396345" cy="40557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目录</a:t>
            </a:r>
            <a:endParaRPr lang="zh-CN" altLang="zh-CN">
              <a:ea typeface="宋体" charset="0"/>
            </a:endParaRPr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3999865" y="1656080"/>
            <a:ext cx="5140960" cy="4361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>
                <a:hlinkClick r:id="rId1" action="ppaction://hlinksldjump"/>
              </a:rPr>
              <a:t>1</a:t>
            </a:r>
            <a:r>
              <a:rPr lang="zh-CN" altLang="en-US" sz="2800">
                <a:ea typeface="宋体" charset="0"/>
                <a:hlinkClick r:id="rId1" action="ppaction://hlinksldjump"/>
              </a:rPr>
              <a:t>、</a:t>
            </a:r>
            <a:r>
              <a:rPr lang="zh-CN" altLang="en-US" sz="2800">
                <a:hlinkClick r:id="rId1" action="ppaction://hlinksldjump"/>
              </a:rPr>
              <a:t>调整字段位置，保存布局</a:t>
            </a:r>
            <a:endParaRPr lang="zh-CN" altLang="en-US" sz="2800">
              <a:hlinkClick r:id="rId1" action="ppaction://hlinksldjump"/>
            </a:endParaRPr>
          </a:p>
          <a:p>
            <a:pPr algn="l"/>
            <a:endParaRPr lang="zh-CN" altLang="en-US" sz="2800">
              <a:hlinkClick r:id="rId1" action="ppaction://hlinksldjump"/>
            </a:endParaRPr>
          </a:p>
          <a:p>
            <a:pPr algn="l"/>
            <a:r>
              <a:rPr lang="en-US" altLang="zh-CN" sz="2800">
                <a:sym typeface="+mn-ea"/>
                <a:hlinkClick r:id="rId2" action="ppaction://hlinksldjump"/>
              </a:rPr>
              <a:t>2、设置列隐藏显示</a:t>
            </a:r>
            <a:endParaRPr lang="en-US" altLang="zh-CN" sz="2800">
              <a:sym typeface="+mn-ea"/>
              <a:hlinkClick r:id="rId2" action="ppaction://hlinksldjump"/>
            </a:endParaRPr>
          </a:p>
          <a:p>
            <a:pPr algn="l"/>
            <a:endParaRPr lang="en-US" altLang="zh-CN" sz="2800"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2800">
                <a:sym typeface="+mn-ea"/>
                <a:hlinkClick r:id="rId3" action="ppaction://hlinksldjump"/>
              </a:rPr>
              <a:t>3、设置明细表隐藏显示</a:t>
            </a:r>
            <a:endParaRPr lang="en-US" altLang="zh-CN" sz="2800">
              <a:sym typeface="+mn-ea"/>
              <a:hlinkClick r:id="rId3" action="ppaction://hlinksldjump"/>
            </a:endParaRPr>
          </a:p>
          <a:p>
            <a:pPr algn="l"/>
            <a:endParaRPr lang="en-US" altLang="zh-CN" sz="2800">
              <a:sym typeface="+mn-ea"/>
              <a:hlinkClick r:id="rId3" action="ppaction://hlinksldjump"/>
            </a:endParaRPr>
          </a:p>
          <a:p>
            <a:pPr algn="l"/>
            <a:r>
              <a:rPr lang="en-US" altLang="zh-CN" sz="2800">
                <a:sym typeface="+mn-ea"/>
                <a:hlinkClick r:id="rId4" action="ppaction://hlinksldjump"/>
              </a:rPr>
              <a:t>4、 库存为0不显示货品</a:t>
            </a:r>
            <a:endParaRPr lang="en-US" altLang="zh-CN" sz="2800">
              <a:sym typeface="+mn-ea"/>
              <a:hlinkClick r:id="rId4" action="ppaction://hlinksldjump"/>
            </a:endParaRPr>
          </a:p>
          <a:p>
            <a:pPr algn="l"/>
            <a:endParaRPr lang="en-US" altLang="zh-CN" sz="2800">
              <a:sym typeface="+mn-ea"/>
              <a:hlinkClick r:id="rId4" action="ppaction://hlinksldjump"/>
            </a:endParaRPr>
          </a:p>
          <a:p>
            <a:pPr algn="l"/>
            <a:r>
              <a:rPr lang="en-US" altLang="zh-CN" sz="2800">
                <a:sym typeface="+mn-ea"/>
                <a:hlinkClick r:id="rId5" action="ppaction://hlinksldjump"/>
              </a:rPr>
              <a:t>5、 颜色预警</a:t>
            </a:r>
            <a:endParaRPr lang="en-US" altLang="zh-CN" sz="2800"/>
          </a:p>
          <a:p>
            <a:pPr algn="l"/>
            <a:endParaRPr lang="zh-CN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23720" y="1180465"/>
            <a:ext cx="8568055" cy="53873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922010" y="311785"/>
            <a:ext cx="5654675" cy="5822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 eaLnBrk="0" fontAlgn="base" hangingPunct="0"/>
            <a:r>
              <a:rPr lang="en-US" altLang="zh-CN" sz="3200" ker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1、调整字段位置，保存布局</a:t>
            </a:r>
            <a:endParaRPr lang="en-US" altLang="zh-CN" sz="3200" ker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8686800" y="3644900"/>
            <a:ext cx="2787015" cy="1453515"/>
          </a:xfrm>
          <a:prstGeom prst="wedgeRoundRectCallout">
            <a:avLst>
              <a:gd name="adj1" fmla="val -48160"/>
              <a:gd name="adj2" fmla="val -9617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左键选中字段名称不要松手可以移动字段的位置。例：左键选中“货品类型”移动“货品类型”的位置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25670" y="1736090"/>
            <a:ext cx="1052195" cy="4292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11630" y="1373505"/>
            <a:ext cx="9539605" cy="51003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568950" y="335915"/>
            <a:ext cx="6009005" cy="5822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 eaLnBrk="0" fontAlgn="base" hangingPunct="0"/>
            <a:r>
              <a:rPr lang="en-US" altLang="zh-CN" sz="3200" ker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1、调整字段位置，保存布局</a:t>
            </a:r>
            <a:endParaRPr lang="en-US" altLang="zh-CN" sz="3200" ker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669280" y="3306445"/>
            <a:ext cx="3807460" cy="1777365"/>
          </a:xfrm>
          <a:prstGeom prst="wedgeRoundRectCallout">
            <a:avLst>
              <a:gd name="adj1" fmla="val -69062"/>
              <a:gd name="adj2" fmla="val 8751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可以调节表格的显示宽度。例：若货品名称的显示宽度太窄，则会换行，您就可以调整“货品名称”的显示宽度。（注：可以参照EXCEL表格如何调整表格宽度）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4230" y="501650"/>
            <a:ext cx="8331200" cy="609600"/>
          </a:xfrm>
        </p:spPr>
        <p:txBody>
          <a:bodyPr/>
          <a:p>
            <a:r>
              <a:rPr lang="en-US" altLang="zh-CN">
                <a:sym typeface="+mn-ea"/>
              </a:rPr>
              <a:t>1</a:t>
            </a:r>
            <a:r>
              <a:rPr lang="zh-CN" altLang="en-US">
                <a:ea typeface="宋体" charset="0"/>
                <a:sym typeface="+mn-ea"/>
              </a:rPr>
              <a:t>、</a:t>
            </a:r>
            <a:r>
              <a:rPr lang="zh-CN" altLang="en-US">
                <a:sym typeface="+mn-ea"/>
              </a:rPr>
              <a:t>调整字段位置，保存布局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/>
          </a:p>
        </p:txBody>
      </p:sp>
      <p:pic>
        <p:nvPicPr>
          <p:cNvPr id="11" name="图片 1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82625" y="1697990"/>
            <a:ext cx="10857230" cy="37528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4359275" y="4087495"/>
            <a:ext cx="2938145" cy="1054100"/>
          </a:xfrm>
          <a:prstGeom prst="wedgeRoundRectCallout">
            <a:avLst>
              <a:gd name="adj1" fmla="val 64891"/>
              <a:gd name="adj2" fmla="val -3454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调整表格顺序和宽度后需要保存，下次打开软件就会保存本次的表格布局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</a:t>
            </a:r>
            <a:r>
              <a:rPr lang="zh-CN" altLang="en-US">
                <a:ea typeface="宋体" charset="0"/>
              </a:rPr>
              <a:t>、</a:t>
            </a:r>
            <a:r>
              <a:rPr lang="zh-CN" altLang="en-US"/>
              <a:t>设置列隐藏显示</a:t>
            </a:r>
            <a:endParaRPr lang="zh-CN" altLang="en-US"/>
          </a:p>
        </p:txBody>
      </p:sp>
      <p:pic>
        <p:nvPicPr>
          <p:cNvPr id="14" name="图片 1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443480" y="886460"/>
            <a:ext cx="6424295" cy="18129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" name="图片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70785" y="2291398"/>
            <a:ext cx="4314190" cy="44570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172960" y="3743960"/>
            <a:ext cx="2069465" cy="906780"/>
          </a:xfrm>
          <a:prstGeom prst="wedgeRoundRectCallout">
            <a:avLst>
              <a:gd name="adj1" fmla="val -78242"/>
              <a:gd name="adj2" fmla="val 1570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勾选需要显示的列名，帮助您简化界面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3、设置明细表隐藏显示</a:t>
            </a:r>
            <a:endParaRPr lang="zh-CN" altLang="en-US"/>
          </a:p>
        </p:txBody>
      </p:sp>
      <p:pic>
        <p:nvPicPr>
          <p:cNvPr id="16" name="图片 1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48610" y="873125"/>
            <a:ext cx="6361430" cy="191516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7" name="图片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63520" y="2277428"/>
            <a:ext cx="4314190" cy="44570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491730" y="3586480"/>
            <a:ext cx="2361565" cy="807720"/>
          </a:xfrm>
          <a:prstGeom prst="wedgeRoundRectCallout">
            <a:avLst>
              <a:gd name="adj1" fmla="val -78923"/>
              <a:gd name="adj2" fmla="val 1149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勾选需要显示的列名，帮助您简化界面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4、库存为0不显示货品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06755" y="2052320"/>
            <a:ext cx="10703560" cy="31559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4419600" y="4420870"/>
            <a:ext cx="2593975" cy="1163320"/>
          </a:xfrm>
          <a:prstGeom prst="wedgeRoundRectCallout">
            <a:avLst>
              <a:gd name="adj1" fmla="val 86395"/>
              <a:gd name="adj2" fmla="val -4365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如果您只关注货品的库存，则可以选择库存为0时该行货品不显示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Kingsoft Office WPP</Application>
  <PresentationFormat>宽屏</PresentationFormat>
  <Paragraphs>52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026TGp_education_blue_v3</vt:lpstr>
      <vt:lpstr>定制显示</vt:lpstr>
      <vt:lpstr>定制显示全图</vt:lpstr>
      <vt:lpstr>目录</vt:lpstr>
      <vt:lpstr>PowerPoint 演示文稿</vt:lpstr>
      <vt:lpstr>PowerPoint 演示文稿</vt:lpstr>
      <vt:lpstr>1、调整字段位置，保存布局</vt:lpstr>
      <vt:lpstr>2、设置列隐藏显示</vt:lpstr>
      <vt:lpstr>3、设置明细表隐藏显示</vt:lpstr>
      <vt:lpstr>4、库存为0不显示货品</vt:lpstr>
      <vt:lpstr>5、颜色预警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13</cp:revision>
  <dcterms:created xsi:type="dcterms:W3CDTF">2015-12-24T01:14:00Z</dcterms:created>
  <dcterms:modified xsi:type="dcterms:W3CDTF">2016-01-14T03:24:26Z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