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0" autoAdjust="0"/>
    <p:restoredTop sz="94660"/>
  </p:normalViewPr>
  <p:slideViewPr>
    <p:cSldViewPr snapToGrid="0">
      <p:cViewPr varScale="1">
        <p:scale>
          <a:sx n="61" d="100"/>
          <a:sy n="61" d="100"/>
        </p:scale>
        <p:origin x="4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0850D-38D4-4F89-AE6B-73325ECB0A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4F8CB-10C2-430F-9A21-DBA6AA4210F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YzODViMjE5MDJlZmM0YzBlNTg4ZDhkNmFkMTdiMzk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仿宋</vt:lpstr>
      <vt:lpstr>仿宋_GB2312</vt:lpstr>
      <vt:lpstr>等线</vt:lpstr>
      <vt:lpstr>Arial Unicode MS</vt:lpstr>
      <vt:lpstr>等线 Light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平 和</dc:creator>
  <cp:lastModifiedBy>Eric 杜俊江</cp:lastModifiedBy>
  <cp:revision>8</cp:revision>
  <dcterms:created xsi:type="dcterms:W3CDTF">2024-09-26T07:46:00Z</dcterms:created>
  <dcterms:modified xsi:type="dcterms:W3CDTF">2024-09-29T09:13:45Z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EF7BB7E405BF4651A168DD7B4EAFD628_13</vt:lpwstr>
  </property>
  <property fmtid="{D5CDD505-2E9C-101B-9397-08002B2CF9AE}" pid="3" name="KSOProductBuildVer">
    <vt:lpwstr>2052-12.1.0.18276</vt:lpwstr>
  </property>
</Properties>
</file>