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25604" name="灯片编号占位符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A057CDA-478B-4C62-A91F-1ECD00A60820}" type="slidenum">
              <a:rPr lang="zh-CN" altLang="en-US" sz="120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613" name="稻壳儿小白白(http://dwz.cn/Wu2UP)"/>
          <p:cNvCxnSpPr>
            <a:cxnSpLocks noChangeShapeType="1"/>
          </p:cNvCxnSpPr>
          <p:nvPr/>
        </p:nvCxnSpPr>
        <p:spPr bwMode="auto">
          <a:xfrm>
            <a:off x="7651749" y="4514862"/>
            <a:ext cx="1390651" cy="296863"/>
          </a:xfrm>
          <a:prstGeom prst="line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bg1"/>
            </a:solidFill>
            <a:round/>
          </a:ln>
        </p:spPr>
      </p:cxnSp>
      <p:cxnSp>
        <p:nvCxnSpPr>
          <p:cNvPr id="24614" name="稻壳儿小白白(http://dwz.cn/Wu2UP)"/>
          <p:cNvCxnSpPr>
            <a:cxnSpLocks noChangeShapeType="1"/>
          </p:cNvCxnSpPr>
          <p:nvPr/>
        </p:nvCxnSpPr>
        <p:spPr bwMode="auto">
          <a:xfrm flipV="1">
            <a:off x="8699500" y="2109788"/>
            <a:ext cx="471488" cy="146051"/>
          </a:xfrm>
          <a:prstGeom prst="line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  <a:round/>
          </a:ln>
        </p:spPr>
      </p:cxnSp>
      <p:cxnSp>
        <p:nvCxnSpPr>
          <p:cNvPr id="24615" name="稻壳儿小白白(http://dwz.cn/Wu2UP)"/>
          <p:cNvCxnSpPr>
            <a:cxnSpLocks noChangeShapeType="1"/>
          </p:cNvCxnSpPr>
          <p:nvPr/>
        </p:nvCxnSpPr>
        <p:spPr bwMode="auto">
          <a:xfrm flipV="1">
            <a:off x="2606687" y="4083061"/>
            <a:ext cx="1058863" cy="530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17" name="稻壳儿小白白(http://dwz.cn/Wu2UP)"/>
          <p:cNvSpPr txBox="1">
            <a:spLocks noChangeArrowheads="1"/>
          </p:cNvSpPr>
          <p:nvPr/>
        </p:nvSpPr>
        <p:spPr bwMode="auto">
          <a:xfrm>
            <a:off x="488962" y="4329119"/>
            <a:ext cx="195262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1500" b="1">
                <a:solidFill>
                  <a:srgbClr val="445469"/>
                </a:solidFill>
                <a:sym typeface="Arial" panose="020B0604020202020204" pitchFamily="34" charset="0"/>
              </a:rPr>
              <a:t>单击此处添加标题</a:t>
            </a:r>
            <a:endParaRPr lang="en-US" altLang="zh-CN" sz="1500" b="1">
              <a:solidFill>
                <a:srgbClr val="445469"/>
              </a:solidFill>
              <a:sym typeface="Arial" panose="020B0604020202020204" pitchFamily="34" charset="0"/>
            </a:endParaRPr>
          </a:p>
        </p:txBody>
      </p:sp>
      <p:sp>
        <p:nvSpPr>
          <p:cNvPr id="24618" name="稻壳儿小白白(http://dwz.cn/Wu2UP)"/>
          <p:cNvSpPr txBox="1">
            <a:spLocks noChangeArrowheads="1"/>
          </p:cNvSpPr>
          <p:nvPr/>
        </p:nvSpPr>
        <p:spPr bwMode="auto">
          <a:xfrm>
            <a:off x="420701" y="4645026"/>
            <a:ext cx="20208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1200">
                <a:solidFill>
                  <a:srgbClr val="445469"/>
                </a:solidFill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>
              <a:solidFill>
                <a:srgbClr val="445469"/>
              </a:solidFill>
              <a:sym typeface="Arial" panose="020B0604020202020204" pitchFamily="34" charset="0"/>
            </a:endParaRPr>
          </a:p>
        </p:txBody>
      </p:sp>
      <p:sp>
        <p:nvSpPr>
          <p:cNvPr id="24619" name="稻壳儿小白白(http://dwz.cn/Wu2UP)"/>
          <p:cNvSpPr txBox="1">
            <a:spLocks noChangeArrowheads="1"/>
          </p:cNvSpPr>
          <p:nvPr/>
        </p:nvSpPr>
        <p:spPr bwMode="auto">
          <a:xfrm>
            <a:off x="9483737" y="3843661"/>
            <a:ext cx="195262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1500" b="1">
                <a:solidFill>
                  <a:srgbClr val="445469"/>
                </a:solidFill>
                <a:sym typeface="Arial" panose="020B0604020202020204" pitchFamily="34" charset="0"/>
              </a:rPr>
              <a:t>单击此处添加标题</a:t>
            </a:r>
            <a:endParaRPr lang="en-US" altLang="zh-CN" sz="1500" b="1">
              <a:solidFill>
                <a:srgbClr val="445469"/>
              </a:solidFill>
              <a:sym typeface="Arial" panose="020B0604020202020204" pitchFamily="34" charset="0"/>
            </a:endParaRPr>
          </a:p>
        </p:txBody>
      </p:sp>
      <p:sp>
        <p:nvSpPr>
          <p:cNvPr id="24620" name="稻壳儿小白白(http://dwz.cn/Wu2UP)"/>
          <p:cNvSpPr txBox="1">
            <a:spLocks noChangeArrowheads="1"/>
          </p:cNvSpPr>
          <p:nvPr/>
        </p:nvSpPr>
        <p:spPr bwMode="auto">
          <a:xfrm>
            <a:off x="9483726" y="4157980"/>
            <a:ext cx="2020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1200">
                <a:solidFill>
                  <a:srgbClr val="445469"/>
                </a:solidFill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>
              <a:solidFill>
                <a:srgbClr val="445469"/>
              </a:solidFill>
              <a:sym typeface="Arial" panose="020B0604020202020204" pitchFamily="34" charset="0"/>
            </a:endParaRPr>
          </a:p>
        </p:txBody>
      </p:sp>
      <p:sp>
        <p:nvSpPr>
          <p:cNvPr id="24621" name="稻壳儿小白白(http://dwz.cn/Wu2UP)"/>
          <p:cNvSpPr txBox="1">
            <a:spLocks noChangeArrowheads="1"/>
          </p:cNvSpPr>
          <p:nvPr/>
        </p:nvSpPr>
        <p:spPr bwMode="auto">
          <a:xfrm>
            <a:off x="9982847" y="1751016"/>
            <a:ext cx="195262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1500" b="1">
                <a:solidFill>
                  <a:srgbClr val="445469"/>
                </a:solidFill>
                <a:sym typeface="Arial" panose="020B0604020202020204" pitchFamily="34" charset="0"/>
              </a:rPr>
              <a:t>单击此处添加标题</a:t>
            </a:r>
            <a:endParaRPr lang="en-US" altLang="zh-CN" sz="1500" b="1">
              <a:solidFill>
                <a:srgbClr val="445469"/>
              </a:solidFill>
              <a:sym typeface="Arial" panose="020B0604020202020204" pitchFamily="34" charset="0"/>
            </a:endParaRPr>
          </a:p>
        </p:txBody>
      </p:sp>
      <p:sp>
        <p:nvSpPr>
          <p:cNvPr id="24622" name="稻壳儿小白白(http://dwz.cn/Wu2UP)"/>
          <p:cNvSpPr txBox="1">
            <a:spLocks noChangeArrowheads="1"/>
          </p:cNvSpPr>
          <p:nvPr/>
        </p:nvSpPr>
        <p:spPr bwMode="auto">
          <a:xfrm>
            <a:off x="9982836" y="2065342"/>
            <a:ext cx="2020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1200">
                <a:solidFill>
                  <a:srgbClr val="445469"/>
                </a:solidFill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>
              <a:solidFill>
                <a:srgbClr val="445469"/>
              </a:solidFill>
              <a:sym typeface="Arial" panose="020B0604020202020204" pitchFamily="34" charset="0"/>
            </a:endParaRPr>
          </a:p>
        </p:txBody>
      </p:sp>
      <p:pic>
        <p:nvPicPr>
          <p:cNvPr id="24623" name="图片 57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2" t="9293" r="6709" b="5219"/>
          <a:stretch>
            <a:fillRect/>
          </a:stretch>
        </p:blipFill>
        <p:spPr bwMode="auto">
          <a:xfrm>
            <a:off x="261950" y="160337"/>
            <a:ext cx="725487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24" name="文本框 58"/>
          <p:cNvSpPr txBox="1">
            <a:spLocks noChangeArrowheads="1"/>
          </p:cNvSpPr>
          <p:nvPr/>
        </p:nvSpPr>
        <p:spPr bwMode="auto">
          <a:xfrm>
            <a:off x="987437" y="266710"/>
            <a:ext cx="2678113" cy="46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6" tIns="45714" rIns="91426" bIns="45714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rgbClr val="117A68"/>
                </a:solidFill>
                <a:latin typeface="微软雅黑" panose="020B0503020204020204" charset="-122"/>
              </a:rPr>
              <a:t>单击此处添加标题</a:t>
            </a:r>
            <a:endParaRPr lang="zh-CN" altLang="en-US" sz="2400" b="1" dirty="0">
              <a:solidFill>
                <a:srgbClr val="117A68"/>
              </a:solidFill>
              <a:latin typeface="微软雅黑" panose="020B0503020204020204" charset="-122"/>
            </a:endParaRPr>
          </a:p>
        </p:txBody>
      </p:sp>
      <p:sp>
        <p:nvSpPr>
          <p:cNvPr id="24625" name="文本框 59"/>
          <p:cNvSpPr txBox="1">
            <a:spLocks noChangeArrowheads="1"/>
          </p:cNvSpPr>
          <p:nvPr/>
        </p:nvSpPr>
        <p:spPr bwMode="auto">
          <a:xfrm>
            <a:off x="261949" y="177802"/>
            <a:ext cx="627063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>
                <a:solidFill>
                  <a:srgbClr val="FFFFFF"/>
                </a:solidFill>
                <a:latin typeface="Impact" panose="020B0806030902050204" pitchFamily="34" charset="0"/>
              </a:rPr>
              <a:t>1</a:t>
            </a:r>
            <a:endParaRPr lang="zh-CN" altLang="en-US" sz="36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cxnSp>
        <p:nvCxnSpPr>
          <p:cNvPr id="2" name="稻壳儿小白白(http://dwz.cn/Wu2UP)"/>
          <p:cNvCxnSpPr>
            <a:cxnSpLocks noChangeShapeType="1"/>
          </p:cNvCxnSpPr>
          <p:nvPr/>
        </p:nvCxnSpPr>
        <p:spPr bwMode="auto">
          <a:xfrm flipV="1">
            <a:off x="8832215" y="4186555"/>
            <a:ext cx="574040" cy="34290"/>
          </a:xfrm>
          <a:prstGeom prst="line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  <a:round/>
          </a:ln>
        </p:spPr>
      </p:cxnSp>
      <p:sp>
        <p:nvSpPr>
          <p:cNvPr id="77" name="AutoShape 72"/>
          <p:cNvSpPr>
            <a:spLocks noChangeAspect="1" noChangeArrowheads="1" noTextEdit="1"/>
          </p:cNvSpPr>
          <p:nvPr/>
        </p:nvSpPr>
        <p:spPr bwMode="auto">
          <a:xfrm>
            <a:off x="2197100" y="398463"/>
            <a:ext cx="7797800" cy="645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78" name="Freeform 74"/>
          <p:cNvSpPr/>
          <p:nvPr/>
        </p:nvSpPr>
        <p:spPr bwMode="auto">
          <a:xfrm>
            <a:off x="5359400" y="465138"/>
            <a:ext cx="3530600" cy="2963863"/>
          </a:xfrm>
          <a:custGeom>
            <a:avLst/>
            <a:gdLst>
              <a:gd name="T0" fmla="*/ 7 w 527"/>
              <a:gd name="T1" fmla="*/ 320 h 442"/>
              <a:gd name="T2" fmla="*/ 35 w 527"/>
              <a:gd name="T3" fmla="*/ 347 h 442"/>
              <a:gd name="T4" fmla="*/ 64 w 527"/>
              <a:gd name="T5" fmla="*/ 387 h 442"/>
              <a:gd name="T6" fmla="*/ 106 w 527"/>
              <a:gd name="T7" fmla="*/ 395 h 442"/>
              <a:gd name="T8" fmla="*/ 147 w 527"/>
              <a:gd name="T9" fmla="*/ 440 h 442"/>
              <a:gd name="T10" fmla="*/ 209 w 527"/>
              <a:gd name="T11" fmla="*/ 437 h 442"/>
              <a:gd name="T12" fmla="*/ 249 w 527"/>
              <a:gd name="T13" fmla="*/ 410 h 442"/>
              <a:gd name="T14" fmla="*/ 291 w 527"/>
              <a:gd name="T15" fmla="*/ 384 h 442"/>
              <a:gd name="T16" fmla="*/ 326 w 527"/>
              <a:gd name="T17" fmla="*/ 361 h 442"/>
              <a:gd name="T18" fmla="*/ 353 w 527"/>
              <a:gd name="T19" fmla="*/ 330 h 442"/>
              <a:gd name="T20" fmla="*/ 389 w 527"/>
              <a:gd name="T21" fmla="*/ 315 h 442"/>
              <a:gd name="T22" fmla="*/ 436 w 527"/>
              <a:gd name="T23" fmla="*/ 325 h 442"/>
              <a:gd name="T24" fmla="*/ 468 w 527"/>
              <a:gd name="T25" fmla="*/ 300 h 442"/>
              <a:gd name="T26" fmla="*/ 516 w 527"/>
              <a:gd name="T27" fmla="*/ 264 h 442"/>
              <a:gd name="T28" fmla="*/ 500 w 527"/>
              <a:gd name="T29" fmla="*/ 223 h 442"/>
              <a:gd name="T30" fmla="*/ 496 w 527"/>
              <a:gd name="T31" fmla="*/ 177 h 442"/>
              <a:gd name="T32" fmla="*/ 516 w 527"/>
              <a:gd name="T33" fmla="*/ 123 h 442"/>
              <a:gd name="T34" fmla="*/ 525 w 527"/>
              <a:gd name="T35" fmla="*/ 60 h 442"/>
              <a:gd name="T36" fmla="*/ 500 w 527"/>
              <a:gd name="T37" fmla="*/ 30 h 442"/>
              <a:gd name="T38" fmla="*/ 464 w 527"/>
              <a:gd name="T39" fmla="*/ 13 h 442"/>
              <a:gd name="T40" fmla="*/ 420 w 527"/>
              <a:gd name="T41" fmla="*/ 10 h 442"/>
              <a:gd name="T42" fmla="*/ 421 w 527"/>
              <a:gd name="T43" fmla="*/ 35 h 442"/>
              <a:gd name="T44" fmla="*/ 404 w 527"/>
              <a:gd name="T45" fmla="*/ 82 h 442"/>
              <a:gd name="T46" fmla="*/ 380 w 527"/>
              <a:gd name="T47" fmla="*/ 99 h 442"/>
              <a:gd name="T48" fmla="*/ 345 w 527"/>
              <a:gd name="T49" fmla="*/ 149 h 442"/>
              <a:gd name="T50" fmla="*/ 370 w 527"/>
              <a:gd name="T51" fmla="*/ 158 h 442"/>
              <a:gd name="T52" fmla="*/ 397 w 527"/>
              <a:gd name="T53" fmla="*/ 152 h 442"/>
              <a:gd name="T54" fmla="*/ 415 w 527"/>
              <a:gd name="T55" fmla="*/ 173 h 442"/>
              <a:gd name="T56" fmla="*/ 372 w 527"/>
              <a:gd name="T57" fmla="*/ 188 h 442"/>
              <a:gd name="T58" fmla="*/ 346 w 527"/>
              <a:gd name="T59" fmla="*/ 211 h 442"/>
              <a:gd name="T60" fmla="*/ 311 w 527"/>
              <a:gd name="T61" fmla="*/ 229 h 442"/>
              <a:gd name="T62" fmla="*/ 279 w 527"/>
              <a:gd name="T63" fmla="*/ 231 h 442"/>
              <a:gd name="T64" fmla="*/ 276 w 527"/>
              <a:gd name="T65" fmla="*/ 269 h 442"/>
              <a:gd name="T66" fmla="*/ 256 w 527"/>
              <a:gd name="T67" fmla="*/ 289 h 442"/>
              <a:gd name="T68" fmla="*/ 227 w 527"/>
              <a:gd name="T69" fmla="*/ 298 h 442"/>
              <a:gd name="T70" fmla="*/ 178 w 527"/>
              <a:gd name="T71" fmla="*/ 302 h 442"/>
              <a:gd name="T72" fmla="*/ 142 w 527"/>
              <a:gd name="T73" fmla="*/ 309 h 442"/>
              <a:gd name="T74" fmla="*/ 103 w 527"/>
              <a:gd name="T75" fmla="*/ 294 h 442"/>
              <a:gd name="T76" fmla="*/ 55 w 527"/>
              <a:gd name="T77" fmla="*/ 280 h 442"/>
              <a:gd name="T78" fmla="*/ 12 w 527"/>
              <a:gd name="T79" fmla="*/ 272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27" h="442">
                <a:moveTo>
                  <a:pt x="0" y="270"/>
                </a:moveTo>
                <a:cubicBezTo>
                  <a:pt x="0" y="270"/>
                  <a:pt x="6" y="308"/>
                  <a:pt x="7" y="320"/>
                </a:cubicBezTo>
                <a:cubicBezTo>
                  <a:pt x="8" y="332"/>
                  <a:pt x="7" y="335"/>
                  <a:pt x="15" y="339"/>
                </a:cubicBezTo>
                <a:cubicBezTo>
                  <a:pt x="23" y="344"/>
                  <a:pt x="33" y="341"/>
                  <a:pt x="35" y="347"/>
                </a:cubicBezTo>
                <a:cubicBezTo>
                  <a:pt x="36" y="352"/>
                  <a:pt x="37" y="352"/>
                  <a:pt x="43" y="361"/>
                </a:cubicBezTo>
                <a:cubicBezTo>
                  <a:pt x="49" y="370"/>
                  <a:pt x="56" y="376"/>
                  <a:pt x="64" y="387"/>
                </a:cubicBezTo>
                <a:cubicBezTo>
                  <a:pt x="73" y="398"/>
                  <a:pt x="66" y="400"/>
                  <a:pt x="82" y="401"/>
                </a:cubicBezTo>
                <a:cubicBezTo>
                  <a:pt x="98" y="401"/>
                  <a:pt x="100" y="380"/>
                  <a:pt x="106" y="395"/>
                </a:cubicBezTo>
                <a:cubicBezTo>
                  <a:pt x="112" y="410"/>
                  <a:pt x="103" y="417"/>
                  <a:pt x="112" y="425"/>
                </a:cubicBezTo>
                <a:cubicBezTo>
                  <a:pt x="120" y="433"/>
                  <a:pt x="133" y="440"/>
                  <a:pt x="147" y="440"/>
                </a:cubicBezTo>
                <a:cubicBezTo>
                  <a:pt x="161" y="440"/>
                  <a:pt x="160" y="432"/>
                  <a:pt x="176" y="432"/>
                </a:cubicBezTo>
                <a:cubicBezTo>
                  <a:pt x="193" y="432"/>
                  <a:pt x="196" y="434"/>
                  <a:pt x="209" y="437"/>
                </a:cubicBezTo>
                <a:cubicBezTo>
                  <a:pt x="222" y="440"/>
                  <a:pt x="222" y="442"/>
                  <a:pt x="233" y="434"/>
                </a:cubicBezTo>
                <a:cubicBezTo>
                  <a:pt x="243" y="426"/>
                  <a:pt x="243" y="420"/>
                  <a:pt x="249" y="410"/>
                </a:cubicBezTo>
                <a:cubicBezTo>
                  <a:pt x="255" y="400"/>
                  <a:pt x="255" y="398"/>
                  <a:pt x="267" y="393"/>
                </a:cubicBezTo>
                <a:cubicBezTo>
                  <a:pt x="279" y="388"/>
                  <a:pt x="282" y="390"/>
                  <a:pt x="291" y="384"/>
                </a:cubicBezTo>
                <a:cubicBezTo>
                  <a:pt x="300" y="377"/>
                  <a:pt x="297" y="367"/>
                  <a:pt x="307" y="365"/>
                </a:cubicBezTo>
                <a:cubicBezTo>
                  <a:pt x="316" y="364"/>
                  <a:pt x="321" y="364"/>
                  <a:pt x="326" y="361"/>
                </a:cubicBezTo>
                <a:cubicBezTo>
                  <a:pt x="330" y="358"/>
                  <a:pt x="331" y="358"/>
                  <a:pt x="337" y="351"/>
                </a:cubicBezTo>
                <a:cubicBezTo>
                  <a:pt x="343" y="343"/>
                  <a:pt x="343" y="336"/>
                  <a:pt x="353" y="330"/>
                </a:cubicBezTo>
                <a:cubicBezTo>
                  <a:pt x="363" y="324"/>
                  <a:pt x="362" y="322"/>
                  <a:pt x="370" y="321"/>
                </a:cubicBezTo>
                <a:cubicBezTo>
                  <a:pt x="379" y="321"/>
                  <a:pt x="377" y="311"/>
                  <a:pt x="389" y="315"/>
                </a:cubicBezTo>
                <a:cubicBezTo>
                  <a:pt x="401" y="319"/>
                  <a:pt x="405" y="320"/>
                  <a:pt x="410" y="324"/>
                </a:cubicBezTo>
                <a:cubicBezTo>
                  <a:pt x="415" y="327"/>
                  <a:pt x="431" y="330"/>
                  <a:pt x="436" y="325"/>
                </a:cubicBezTo>
                <a:cubicBezTo>
                  <a:pt x="440" y="320"/>
                  <a:pt x="438" y="321"/>
                  <a:pt x="449" y="314"/>
                </a:cubicBezTo>
                <a:cubicBezTo>
                  <a:pt x="460" y="307"/>
                  <a:pt x="459" y="304"/>
                  <a:pt x="468" y="300"/>
                </a:cubicBezTo>
                <a:cubicBezTo>
                  <a:pt x="477" y="296"/>
                  <a:pt x="493" y="287"/>
                  <a:pt x="501" y="280"/>
                </a:cubicBezTo>
                <a:cubicBezTo>
                  <a:pt x="508" y="274"/>
                  <a:pt x="516" y="270"/>
                  <a:pt x="516" y="264"/>
                </a:cubicBezTo>
                <a:cubicBezTo>
                  <a:pt x="517" y="259"/>
                  <a:pt x="517" y="252"/>
                  <a:pt x="513" y="243"/>
                </a:cubicBezTo>
                <a:cubicBezTo>
                  <a:pt x="510" y="234"/>
                  <a:pt x="506" y="229"/>
                  <a:pt x="500" y="223"/>
                </a:cubicBezTo>
                <a:cubicBezTo>
                  <a:pt x="494" y="217"/>
                  <a:pt x="492" y="211"/>
                  <a:pt x="492" y="203"/>
                </a:cubicBezTo>
                <a:cubicBezTo>
                  <a:pt x="493" y="196"/>
                  <a:pt x="493" y="185"/>
                  <a:pt x="496" y="177"/>
                </a:cubicBezTo>
                <a:cubicBezTo>
                  <a:pt x="500" y="168"/>
                  <a:pt x="505" y="162"/>
                  <a:pt x="509" y="151"/>
                </a:cubicBezTo>
                <a:cubicBezTo>
                  <a:pt x="512" y="140"/>
                  <a:pt x="511" y="134"/>
                  <a:pt x="516" y="123"/>
                </a:cubicBezTo>
                <a:cubicBezTo>
                  <a:pt x="521" y="112"/>
                  <a:pt x="523" y="102"/>
                  <a:pt x="524" y="92"/>
                </a:cubicBezTo>
                <a:cubicBezTo>
                  <a:pt x="525" y="81"/>
                  <a:pt x="525" y="72"/>
                  <a:pt x="525" y="60"/>
                </a:cubicBezTo>
                <a:cubicBezTo>
                  <a:pt x="525" y="49"/>
                  <a:pt x="527" y="43"/>
                  <a:pt x="521" y="37"/>
                </a:cubicBezTo>
                <a:cubicBezTo>
                  <a:pt x="514" y="32"/>
                  <a:pt x="506" y="30"/>
                  <a:pt x="500" y="30"/>
                </a:cubicBezTo>
                <a:cubicBezTo>
                  <a:pt x="493" y="30"/>
                  <a:pt x="486" y="36"/>
                  <a:pt x="477" y="28"/>
                </a:cubicBezTo>
                <a:cubicBezTo>
                  <a:pt x="468" y="19"/>
                  <a:pt x="474" y="20"/>
                  <a:pt x="464" y="13"/>
                </a:cubicBezTo>
                <a:cubicBezTo>
                  <a:pt x="453" y="5"/>
                  <a:pt x="449" y="0"/>
                  <a:pt x="442" y="0"/>
                </a:cubicBezTo>
                <a:cubicBezTo>
                  <a:pt x="435" y="0"/>
                  <a:pt x="423" y="5"/>
                  <a:pt x="420" y="10"/>
                </a:cubicBezTo>
                <a:cubicBezTo>
                  <a:pt x="417" y="15"/>
                  <a:pt x="409" y="20"/>
                  <a:pt x="415" y="25"/>
                </a:cubicBezTo>
                <a:cubicBezTo>
                  <a:pt x="420" y="30"/>
                  <a:pt x="421" y="27"/>
                  <a:pt x="421" y="35"/>
                </a:cubicBezTo>
                <a:cubicBezTo>
                  <a:pt x="422" y="44"/>
                  <a:pt x="417" y="45"/>
                  <a:pt x="414" y="54"/>
                </a:cubicBezTo>
                <a:cubicBezTo>
                  <a:pt x="411" y="63"/>
                  <a:pt x="408" y="77"/>
                  <a:pt x="404" y="82"/>
                </a:cubicBezTo>
                <a:cubicBezTo>
                  <a:pt x="400" y="88"/>
                  <a:pt x="398" y="92"/>
                  <a:pt x="396" y="94"/>
                </a:cubicBezTo>
                <a:cubicBezTo>
                  <a:pt x="393" y="97"/>
                  <a:pt x="385" y="101"/>
                  <a:pt x="380" y="99"/>
                </a:cubicBezTo>
                <a:cubicBezTo>
                  <a:pt x="376" y="97"/>
                  <a:pt x="366" y="89"/>
                  <a:pt x="361" y="101"/>
                </a:cubicBezTo>
                <a:cubicBezTo>
                  <a:pt x="356" y="112"/>
                  <a:pt x="343" y="140"/>
                  <a:pt x="345" y="149"/>
                </a:cubicBezTo>
                <a:cubicBezTo>
                  <a:pt x="347" y="158"/>
                  <a:pt x="353" y="161"/>
                  <a:pt x="358" y="161"/>
                </a:cubicBezTo>
                <a:cubicBezTo>
                  <a:pt x="363" y="161"/>
                  <a:pt x="360" y="157"/>
                  <a:pt x="370" y="158"/>
                </a:cubicBezTo>
                <a:cubicBezTo>
                  <a:pt x="379" y="159"/>
                  <a:pt x="379" y="163"/>
                  <a:pt x="384" y="159"/>
                </a:cubicBezTo>
                <a:cubicBezTo>
                  <a:pt x="390" y="156"/>
                  <a:pt x="387" y="150"/>
                  <a:pt x="397" y="152"/>
                </a:cubicBezTo>
                <a:cubicBezTo>
                  <a:pt x="408" y="154"/>
                  <a:pt x="412" y="157"/>
                  <a:pt x="415" y="163"/>
                </a:cubicBezTo>
                <a:cubicBezTo>
                  <a:pt x="419" y="169"/>
                  <a:pt x="425" y="173"/>
                  <a:pt x="415" y="173"/>
                </a:cubicBezTo>
                <a:cubicBezTo>
                  <a:pt x="405" y="173"/>
                  <a:pt x="403" y="174"/>
                  <a:pt x="394" y="177"/>
                </a:cubicBezTo>
                <a:cubicBezTo>
                  <a:pt x="385" y="180"/>
                  <a:pt x="378" y="183"/>
                  <a:pt x="372" y="188"/>
                </a:cubicBezTo>
                <a:cubicBezTo>
                  <a:pt x="366" y="193"/>
                  <a:pt x="364" y="201"/>
                  <a:pt x="356" y="206"/>
                </a:cubicBezTo>
                <a:cubicBezTo>
                  <a:pt x="348" y="211"/>
                  <a:pt x="352" y="210"/>
                  <a:pt x="346" y="211"/>
                </a:cubicBezTo>
                <a:cubicBezTo>
                  <a:pt x="339" y="213"/>
                  <a:pt x="339" y="218"/>
                  <a:pt x="331" y="221"/>
                </a:cubicBezTo>
                <a:cubicBezTo>
                  <a:pt x="322" y="223"/>
                  <a:pt x="320" y="230"/>
                  <a:pt x="311" y="229"/>
                </a:cubicBezTo>
                <a:cubicBezTo>
                  <a:pt x="302" y="229"/>
                  <a:pt x="304" y="227"/>
                  <a:pt x="297" y="226"/>
                </a:cubicBezTo>
                <a:cubicBezTo>
                  <a:pt x="289" y="224"/>
                  <a:pt x="282" y="227"/>
                  <a:pt x="279" y="231"/>
                </a:cubicBezTo>
                <a:cubicBezTo>
                  <a:pt x="275" y="234"/>
                  <a:pt x="270" y="246"/>
                  <a:pt x="273" y="251"/>
                </a:cubicBezTo>
                <a:cubicBezTo>
                  <a:pt x="277" y="256"/>
                  <a:pt x="280" y="265"/>
                  <a:pt x="276" y="269"/>
                </a:cubicBezTo>
                <a:cubicBezTo>
                  <a:pt x="272" y="273"/>
                  <a:pt x="267" y="277"/>
                  <a:pt x="264" y="280"/>
                </a:cubicBezTo>
                <a:cubicBezTo>
                  <a:pt x="261" y="283"/>
                  <a:pt x="261" y="287"/>
                  <a:pt x="256" y="289"/>
                </a:cubicBezTo>
                <a:cubicBezTo>
                  <a:pt x="250" y="292"/>
                  <a:pt x="250" y="292"/>
                  <a:pt x="243" y="294"/>
                </a:cubicBezTo>
                <a:cubicBezTo>
                  <a:pt x="236" y="297"/>
                  <a:pt x="235" y="297"/>
                  <a:pt x="227" y="298"/>
                </a:cubicBezTo>
                <a:cubicBezTo>
                  <a:pt x="220" y="298"/>
                  <a:pt x="212" y="298"/>
                  <a:pt x="202" y="299"/>
                </a:cubicBezTo>
                <a:cubicBezTo>
                  <a:pt x="193" y="299"/>
                  <a:pt x="184" y="300"/>
                  <a:pt x="178" y="302"/>
                </a:cubicBezTo>
                <a:cubicBezTo>
                  <a:pt x="173" y="305"/>
                  <a:pt x="164" y="313"/>
                  <a:pt x="158" y="312"/>
                </a:cubicBezTo>
                <a:cubicBezTo>
                  <a:pt x="152" y="311"/>
                  <a:pt x="156" y="309"/>
                  <a:pt x="142" y="309"/>
                </a:cubicBezTo>
                <a:cubicBezTo>
                  <a:pt x="128" y="309"/>
                  <a:pt x="131" y="311"/>
                  <a:pt x="124" y="306"/>
                </a:cubicBezTo>
                <a:cubicBezTo>
                  <a:pt x="117" y="302"/>
                  <a:pt x="109" y="299"/>
                  <a:pt x="103" y="294"/>
                </a:cubicBezTo>
                <a:cubicBezTo>
                  <a:pt x="96" y="290"/>
                  <a:pt x="103" y="289"/>
                  <a:pt x="90" y="285"/>
                </a:cubicBezTo>
                <a:cubicBezTo>
                  <a:pt x="76" y="281"/>
                  <a:pt x="67" y="281"/>
                  <a:pt x="55" y="280"/>
                </a:cubicBezTo>
                <a:cubicBezTo>
                  <a:pt x="42" y="280"/>
                  <a:pt x="49" y="282"/>
                  <a:pt x="37" y="278"/>
                </a:cubicBezTo>
                <a:cubicBezTo>
                  <a:pt x="26" y="275"/>
                  <a:pt x="12" y="272"/>
                  <a:pt x="12" y="272"/>
                </a:cubicBezTo>
                <a:cubicBezTo>
                  <a:pt x="0" y="270"/>
                  <a:pt x="0" y="270"/>
                  <a:pt x="0" y="270"/>
                </a:cubicBezTo>
                <a:close/>
              </a:path>
            </a:pathLst>
          </a:custGeom>
          <a:solidFill>
            <a:srgbClr val="BFBFBF"/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79" name="Freeform 75"/>
          <p:cNvSpPr/>
          <p:nvPr/>
        </p:nvSpPr>
        <p:spPr bwMode="auto">
          <a:xfrm>
            <a:off x="8272463" y="385763"/>
            <a:ext cx="1743075" cy="1682750"/>
          </a:xfrm>
          <a:custGeom>
            <a:avLst/>
            <a:gdLst>
              <a:gd name="T0" fmla="*/ 8 w 260"/>
              <a:gd name="T1" fmla="*/ 18 h 251"/>
              <a:gd name="T2" fmla="*/ 3 w 260"/>
              <a:gd name="T3" fmla="*/ 32 h 251"/>
              <a:gd name="T4" fmla="*/ 11 w 260"/>
              <a:gd name="T5" fmla="*/ 39 h 251"/>
              <a:gd name="T6" fmla="*/ 23 w 260"/>
              <a:gd name="T7" fmla="*/ 38 h 251"/>
              <a:gd name="T8" fmla="*/ 28 w 260"/>
              <a:gd name="T9" fmla="*/ 41 h 251"/>
              <a:gd name="T10" fmla="*/ 33 w 260"/>
              <a:gd name="T11" fmla="*/ 60 h 251"/>
              <a:gd name="T12" fmla="*/ 45 w 260"/>
              <a:gd name="T13" fmla="*/ 61 h 251"/>
              <a:gd name="T14" fmla="*/ 54 w 260"/>
              <a:gd name="T15" fmla="*/ 59 h 251"/>
              <a:gd name="T16" fmla="*/ 61 w 260"/>
              <a:gd name="T17" fmla="*/ 58 h 251"/>
              <a:gd name="T18" fmla="*/ 66 w 260"/>
              <a:gd name="T19" fmla="*/ 53 h 251"/>
              <a:gd name="T20" fmla="*/ 73 w 260"/>
              <a:gd name="T21" fmla="*/ 49 h 251"/>
              <a:gd name="T22" fmla="*/ 86 w 260"/>
              <a:gd name="T23" fmla="*/ 63 h 251"/>
              <a:gd name="T24" fmla="*/ 84 w 260"/>
              <a:gd name="T25" fmla="*/ 71 h 251"/>
              <a:gd name="T26" fmla="*/ 84 w 260"/>
              <a:gd name="T27" fmla="*/ 76 h 251"/>
              <a:gd name="T28" fmla="*/ 78 w 260"/>
              <a:gd name="T29" fmla="*/ 95 h 251"/>
              <a:gd name="T30" fmla="*/ 79 w 260"/>
              <a:gd name="T31" fmla="*/ 114 h 251"/>
              <a:gd name="T32" fmla="*/ 74 w 260"/>
              <a:gd name="T33" fmla="*/ 119 h 251"/>
              <a:gd name="T34" fmla="*/ 71 w 260"/>
              <a:gd name="T35" fmla="*/ 141 h 251"/>
              <a:gd name="T36" fmla="*/ 65 w 260"/>
              <a:gd name="T37" fmla="*/ 133 h 251"/>
              <a:gd name="T38" fmla="*/ 52 w 260"/>
              <a:gd name="T39" fmla="*/ 149 h 251"/>
              <a:gd name="T40" fmla="*/ 49 w 260"/>
              <a:gd name="T41" fmla="*/ 154 h 251"/>
              <a:gd name="T42" fmla="*/ 43 w 260"/>
              <a:gd name="T43" fmla="*/ 172 h 251"/>
              <a:gd name="T44" fmla="*/ 47 w 260"/>
              <a:gd name="T45" fmla="*/ 177 h 251"/>
              <a:gd name="T46" fmla="*/ 49 w 260"/>
              <a:gd name="T47" fmla="*/ 181 h 251"/>
              <a:gd name="T48" fmla="*/ 56 w 260"/>
              <a:gd name="T49" fmla="*/ 178 h 251"/>
              <a:gd name="T50" fmla="*/ 60 w 260"/>
              <a:gd name="T51" fmla="*/ 176 h 251"/>
              <a:gd name="T52" fmla="*/ 62 w 260"/>
              <a:gd name="T53" fmla="*/ 178 h 251"/>
              <a:gd name="T54" fmla="*/ 57 w 260"/>
              <a:gd name="T55" fmla="*/ 184 h 251"/>
              <a:gd name="T56" fmla="*/ 52 w 260"/>
              <a:gd name="T57" fmla="*/ 190 h 251"/>
              <a:gd name="T58" fmla="*/ 68 w 260"/>
              <a:gd name="T59" fmla="*/ 205 h 251"/>
              <a:gd name="T60" fmla="*/ 89 w 260"/>
              <a:gd name="T61" fmla="*/ 222 h 251"/>
              <a:gd name="T62" fmla="*/ 131 w 260"/>
              <a:gd name="T63" fmla="*/ 231 h 251"/>
              <a:gd name="T64" fmla="*/ 161 w 260"/>
              <a:gd name="T65" fmla="*/ 234 h 251"/>
              <a:gd name="T66" fmla="*/ 183 w 260"/>
              <a:gd name="T67" fmla="*/ 247 h 251"/>
              <a:gd name="T68" fmla="*/ 198 w 260"/>
              <a:gd name="T69" fmla="*/ 241 h 251"/>
              <a:gd name="T70" fmla="*/ 220 w 260"/>
              <a:gd name="T71" fmla="*/ 238 h 251"/>
              <a:gd name="T72" fmla="*/ 216 w 260"/>
              <a:gd name="T73" fmla="*/ 202 h 251"/>
              <a:gd name="T74" fmla="*/ 243 w 260"/>
              <a:gd name="T75" fmla="*/ 194 h 251"/>
              <a:gd name="T76" fmla="*/ 252 w 260"/>
              <a:gd name="T77" fmla="*/ 159 h 251"/>
              <a:gd name="T78" fmla="*/ 257 w 260"/>
              <a:gd name="T79" fmla="*/ 116 h 251"/>
              <a:gd name="T80" fmla="*/ 257 w 260"/>
              <a:gd name="T81" fmla="*/ 93 h 251"/>
              <a:gd name="T82" fmla="*/ 241 w 260"/>
              <a:gd name="T83" fmla="*/ 99 h 251"/>
              <a:gd name="T84" fmla="*/ 216 w 260"/>
              <a:gd name="T85" fmla="*/ 117 h 251"/>
              <a:gd name="T86" fmla="*/ 191 w 260"/>
              <a:gd name="T87" fmla="*/ 124 h 251"/>
              <a:gd name="T88" fmla="*/ 183 w 260"/>
              <a:gd name="T89" fmla="*/ 105 h 251"/>
              <a:gd name="T90" fmla="*/ 160 w 260"/>
              <a:gd name="T91" fmla="*/ 94 h 251"/>
              <a:gd name="T92" fmla="*/ 133 w 260"/>
              <a:gd name="T93" fmla="*/ 89 h 251"/>
              <a:gd name="T94" fmla="*/ 115 w 260"/>
              <a:gd name="T95" fmla="*/ 68 h 251"/>
              <a:gd name="T96" fmla="*/ 91 w 260"/>
              <a:gd name="T97" fmla="*/ 27 h 251"/>
              <a:gd name="T98" fmla="*/ 64 w 260"/>
              <a:gd name="T99" fmla="*/ 6 h 251"/>
              <a:gd name="T100" fmla="*/ 37 w 260"/>
              <a:gd name="T101" fmla="*/ 1 h 251"/>
              <a:gd name="T102" fmla="*/ 4 w 260"/>
              <a:gd name="T103" fmla="*/ 15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60" h="251">
                <a:moveTo>
                  <a:pt x="4" y="15"/>
                </a:moveTo>
                <a:cubicBezTo>
                  <a:pt x="5" y="15"/>
                  <a:pt x="6" y="17"/>
                  <a:pt x="8" y="18"/>
                </a:cubicBezTo>
                <a:cubicBezTo>
                  <a:pt x="10" y="20"/>
                  <a:pt x="8" y="21"/>
                  <a:pt x="7" y="24"/>
                </a:cubicBezTo>
                <a:cubicBezTo>
                  <a:pt x="6" y="27"/>
                  <a:pt x="5" y="28"/>
                  <a:pt x="3" y="32"/>
                </a:cubicBezTo>
                <a:cubicBezTo>
                  <a:pt x="0" y="35"/>
                  <a:pt x="2" y="34"/>
                  <a:pt x="5" y="35"/>
                </a:cubicBezTo>
                <a:cubicBezTo>
                  <a:pt x="7" y="37"/>
                  <a:pt x="8" y="35"/>
                  <a:pt x="11" y="39"/>
                </a:cubicBezTo>
                <a:cubicBezTo>
                  <a:pt x="13" y="43"/>
                  <a:pt x="16" y="38"/>
                  <a:pt x="16" y="35"/>
                </a:cubicBezTo>
                <a:cubicBezTo>
                  <a:pt x="17" y="30"/>
                  <a:pt x="22" y="37"/>
                  <a:pt x="23" y="38"/>
                </a:cubicBezTo>
                <a:cubicBezTo>
                  <a:pt x="24" y="38"/>
                  <a:pt x="26" y="38"/>
                  <a:pt x="26" y="38"/>
                </a:cubicBezTo>
                <a:cubicBezTo>
                  <a:pt x="28" y="38"/>
                  <a:pt x="29" y="40"/>
                  <a:pt x="28" y="41"/>
                </a:cubicBezTo>
                <a:cubicBezTo>
                  <a:pt x="27" y="42"/>
                  <a:pt x="27" y="42"/>
                  <a:pt x="28" y="45"/>
                </a:cubicBezTo>
                <a:cubicBezTo>
                  <a:pt x="28" y="49"/>
                  <a:pt x="32" y="57"/>
                  <a:pt x="33" y="60"/>
                </a:cubicBezTo>
                <a:cubicBezTo>
                  <a:pt x="34" y="63"/>
                  <a:pt x="37" y="63"/>
                  <a:pt x="39" y="63"/>
                </a:cubicBezTo>
                <a:cubicBezTo>
                  <a:pt x="40" y="64"/>
                  <a:pt x="44" y="63"/>
                  <a:pt x="45" y="61"/>
                </a:cubicBezTo>
                <a:cubicBezTo>
                  <a:pt x="47" y="58"/>
                  <a:pt x="47" y="59"/>
                  <a:pt x="49" y="60"/>
                </a:cubicBezTo>
                <a:cubicBezTo>
                  <a:pt x="51" y="61"/>
                  <a:pt x="52" y="58"/>
                  <a:pt x="54" y="59"/>
                </a:cubicBezTo>
                <a:cubicBezTo>
                  <a:pt x="56" y="59"/>
                  <a:pt x="58" y="60"/>
                  <a:pt x="58" y="58"/>
                </a:cubicBezTo>
                <a:cubicBezTo>
                  <a:pt x="59" y="57"/>
                  <a:pt x="60" y="57"/>
                  <a:pt x="61" y="58"/>
                </a:cubicBezTo>
                <a:cubicBezTo>
                  <a:pt x="62" y="59"/>
                  <a:pt x="63" y="56"/>
                  <a:pt x="64" y="56"/>
                </a:cubicBezTo>
                <a:cubicBezTo>
                  <a:pt x="65" y="56"/>
                  <a:pt x="66" y="54"/>
                  <a:pt x="66" y="53"/>
                </a:cubicBezTo>
                <a:cubicBezTo>
                  <a:pt x="66" y="52"/>
                  <a:pt x="67" y="51"/>
                  <a:pt x="67" y="49"/>
                </a:cubicBezTo>
                <a:cubicBezTo>
                  <a:pt x="67" y="48"/>
                  <a:pt x="72" y="48"/>
                  <a:pt x="73" y="49"/>
                </a:cubicBezTo>
                <a:cubicBezTo>
                  <a:pt x="74" y="50"/>
                  <a:pt x="81" y="57"/>
                  <a:pt x="84" y="60"/>
                </a:cubicBezTo>
                <a:cubicBezTo>
                  <a:pt x="85" y="60"/>
                  <a:pt x="85" y="62"/>
                  <a:pt x="86" y="63"/>
                </a:cubicBezTo>
                <a:cubicBezTo>
                  <a:pt x="86" y="63"/>
                  <a:pt x="87" y="63"/>
                  <a:pt x="87" y="64"/>
                </a:cubicBezTo>
                <a:cubicBezTo>
                  <a:pt x="87" y="66"/>
                  <a:pt x="85" y="68"/>
                  <a:pt x="84" y="71"/>
                </a:cubicBezTo>
                <a:cubicBezTo>
                  <a:pt x="84" y="71"/>
                  <a:pt x="85" y="72"/>
                  <a:pt x="84" y="72"/>
                </a:cubicBezTo>
                <a:cubicBezTo>
                  <a:pt x="84" y="73"/>
                  <a:pt x="85" y="75"/>
                  <a:pt x="84" y="76"/>
                </a:cubicBezTo>
                <a:cubicBezTo>
                  <a:pt x="83" y="78"/>
                  <a:pt x="81" y="80"/>
                  <a:pt x="81" y="82"/>
                </a:cubicBezTo>
                <a:cubicBezTo>
                  <a:pt x="80" y="86"/>
                  <a:pt x="78" y="91"/>
                  <a:pt x="78" y="95"/>
                </a:cubicBezTo>
                <a:cubicBezTo>
                  <a:pt x="78" y="99"/>
                  <a:pt x="80" y="103"/>
                  <a:pt x="81" y="107"/>
                </a:cubicBezTo>
                <a:cubicBezTo>
                  <a:pt x="81" y="112"/>
                  <a:pt x="82" y="112"/>
                  <a:pt x="79" y="114"/>
                </a:cubicBezTo>
                <a:cubicBezTo>
                  <a:pt x="76" y="116"/>
                  <a:pt x="75" y="114"/>
                  <a:pt x="75" y="115"/>
                </a:cubicBezTo>
                <a:cubicBezTo>
                  <a:pt x="74" y="116"/>
                  <a:pt x="75" y="117"/>
                  <a:pt x="74" y="119"/>
                </a:cubicBezTo>
                <a:cubicBezTo>
                  <a:pt x="71" y="123"/>
                  <a:pt x="72" y="132"/>
                  <a:pt x="73" y="135"/>
                </a:cubicBezTo>
                <a:cubicBezTo>
                  <a:pt x="74" y="139"/>
                  <a:pt x="73" y="143"/>
                  <a:pt x="71" y="141"/>
                </a:cubicBezTo>
                <a:cubicBezTo>
                  <a:pt x="71" y="140"/>
                  <a:pt x="69" y="138"/>
                  <a:pt x="68" y="136"/>
                </a:cubicBezTo>
                <a:cubicBezTo>
                  <a:pt x="67" y="134"/>
                  <a:pt x="67" y="132"/>
                  <a:pt x="65" y="133"/>
                </a:cubicBezTo>
                <a:cubicBezTo>
                  <a:pt x="60" y="137"/>
                  <a:pt x="61" y="142"/>
                  <a:pt x="58" y="144"/>
                </a:cubicBezTo>
                <a:cubicBezTo>
                  <a:pt x="57" y="145"/>
                  <a:pt x="54" y="147"/>
                  <a:pt x="52" y="149"/>
                </a:cubicBezTo>
                <a:cubicBezTo>
                  <a:pt x="52" y="150"/>
                  <a:pt x="52" y="152"/>
                  <a:pt x="51" y="153"/>
                </a:cubicBezTo>
                <a:cubicBezTo>
                  <a:pt x="51" y="153"/>
                  <a:pt x="50" y="153"/>
                  <a:pt x="49" y="154"/>
                </a:cubicBezTo>
                <a:cubicBezTo>
                  <a:pt x="46" y="156"/>
                  <a:pt x="39" y="161"/>
                  <a:pt x="40" y="167"/>
                </a:cubicBezTo>
                <a:cubicBezTo>
                  <a:pt x="40" y="172"/>
                  <a:pt x="41" y="171"/>
                  <a:pt x="43" y="172"/>
                </a:cubicBezTo>
                <a:cubicBezTo>
                  <a:pt x="44" y="173"/>
                  <a:pt x="47" y="173"/>
                  <a:pt x="47" y="174"/>
                </a:cubicBezTo>
                <a:cubicBezTo>
                  <a:pt x="47" y="176"/>
                  <a:pt x="46" y="176"/>
                  <a:pt x="47" y="177"/>
                </a:cubicBezTo>
                <a:cubicBezTo>
                  <a:pt x="48" y="178"/>
                  <a:pt x="48" y="177"/>
                  <a:pt x="48" y="179"/>
                </a:cubicBezTo>
                <a:cubicBezTo>
                  <a:pt x="48" y="180"/>
                  <a:pt x="48" y="180"/>
                  <a:pt x="49" y="181"/>
                </a:cubicBezTo>
                <a:cubicBezTo>
                  <a:pt x="51" y="182"/>
                  <a:pt x="52" y="182"/>
                  <a:pt x="53" y="181"/>
                </a:cubicBezTo>
                <a:cubicBezTo>
                  <a:pt x="54" y="180"/>
                  <a:pt x="55" y="179"/>
                  <a:pt x="56" y="178"/>
                </a:cubicBezTo>
                <a:cubicBezTo>
                  <a:pt x="57" y="178"/>
                  <a:pt x="57" y="178"/>
                  <a:pt x="57" y="177"/>
                </a:cubicBezTo>
                <a:cubicBezTo>
                  <a:pt x="57" y="175"/>
                  <a:pt x="59" y="174"/>
                  <a:pt x="60" y="176"/>
                </a:cubicBezTo>
                <a:cubicBezTo>
                  <a:pt x="61" y="177"/>
                  <a:pt x="60" y="178"/>
                  <a:pt x="60" y="178"/>
                </a:cubicBezTo>
                <a:cubicBezTo>
                  <a:pt x="60" y="178"/>
                  <a:pt x="62" y="177"/>
                  <a:pt x="62" y="178"/>
                </a:cubicBezTo>
                <a:cubicBezTo>
                  <a:pt x="62" y="179"/>
                  <a:pt x="63" y="179"/>
                  <a:pt x="61" y="181"/>
                </a:cubicBezTo>
                <a:cubicBezTo>
                  <a:pt x="60" y="182"/>
                  <a:pt x="58" y="183"/>
                  <a:pt x="57" y="184"/>
                </a:cubicBezTo>
                <a:cubicBezTo>
                  <a:pt x="55" y="185"/>
                  <a:pt x="53" y="185"/>
                  <a:pt x="52" y="186"/>
                </a:cubicBezTo>
                <a:cubicBezTo>
                  <a:pt x="51" y="188"/>
                  <a:pt x="51" y="189"/>
                  <a:pt x="52" y="190"/>
                </a:cubicBezTo>
                <a:cubicBezTo>
                  <a:pt x="52" y="192"/>
                  <a:pt x="56" y="194"/>
                  <a:pt x="57" y="196"/>
                </a:cubicBezTo>
                <a:cubicBezTo>
                  <a:pt x="57" y="198"/>
                  <a:pt x="63" y="199"/>
                  <a:pt x="68" y="205"/>
                </a:cubicBezTo>
                <a:cubicBezTo>
                  <a:pt x="72" y="212"/>
                  <a:pt x="68" y="211"/>
                  <a:pt x="74" y="215"/>
                </a:cubicBezTo>
                <a:cubicBezTo>
                  <a:pt x="81" y="219"/>
                  <a:pt x="83" y="221"/>
                  <a:pt x="89" y="222"/>
                </a:cubicBezTo>
                <a:cubicBezTo>
                  <a:pt x="94" y="223"/>
                  <a:pt x="100" y="218"/>
                  <a:pt x="113" y="222"/>
                </a:cubicBezTo>
                <a:cubicBezTo>
                  <a:pt x="126" y="226"/>
                  <a:pt x="129" y="230"/>
                  <a:pt x="131" y="231"/>
                </a:cubicBezTo>
                <a:cubicBezTo>
                  <a:pt x="132" y="232"/>
                  <a:pt x="154" y="246"/>
                  <a:pt x="156" y="242"/>
                </a:cubicBezTo>
                <a:cubicBezTo>
                  <a:pt x="157" y="238"/>
                  <a:pt x="158" y="227"/>
                  <a:pt x="161" y="234"/>
                </a:cubicBezTo>
                <a:cubicBezTo>
                  <a:pt x="164" y="241"/>
                  <a:pt x="163" y="247"/>
                  <a:pt x="168" y="248"/>
                </a:cubicBezTo>
                <a:cubicBezTo>
                  <a:pt x="173" y="249"/>
                  <a:pt x="179" y="251"/>
                  <a:pt x="183" y="247"/>
                </a:cubicBezTo>
                <a:cubicBezTo>
                  <a:pt x="186" y="243"/>
                  <a:pt x="184" y="238"/>
                  <a:pt x="187" y="238"/>
                </a:cubicBezTo>
                <a:cubicBezTo>
                  <a:pt x="190" y="237"/>
                  <a:pt x="192" y="236"/>
                  <a:pt x="198" y="241"/>
                </a:cubicBezTo>
                <a:cubicBezTo>
                  <a:pt x="205" y="246"/>
                  <a:pt x="212" y="246"/>
                  <a:pt x="215" y="245"/>
                </a:cubicBezTo>
                <a:cubicBezTo>
                  <a:pt x="218" y="244"/>
                  <a:pt x="221" y="243"/>
                  <a:pt x="220" y="238"/>
                </a:cubicBezTo>
                <a:cubicBezTo>
                  <a:pt x="219" y="232"/>
                  <a:pt x="214" y="216"/>
                  <a:pt x="214" y="213"/>
                </a:cubicBezTo>
                <a:cubicBezTo>
                  <a:pt x="213" y="209"/>
                  <a:pt x="213" y="205"/>
                  <a:pt x="216" y="202"/>
                </a:cubicBezTo>
                <a:cubicBezTo>
                  <a:pt x="219" y="200"/>
                  <a:pt x="217" y="196"/>
                  <a:pt x="225" y="196"/>
                </a:cubicBezTo>
                <a:cubicBezTo>
                  <a:pt x="233" y="197"/>
                  <a:pt x="242" y="198"/>
                  <a:pt x="243" y="194"/>
                </a:cubicBezTo>
                <a:cubicBezTo>
                  <a:pt x="244" y="190"/>
                  <a:pt x="244" y="185"/>
                  <a:pt x="247" y="181"/>
                </a:cubicBezTo>
                <a:cubicBezTo>
                  <a:pt x="249" y="177"/>
                  <a:pt x="251" y="163"/>
                  <a:pt x="252" y="159"/>
                </a:cubicBezTo>
                <a:cubicBezTo>
                  <a:pt x="253" y="155"/>
                  <a:pt x="254" y="138"/>
                  <a:pt x="254" y="133"/>
                </a:cubicBezTo>
                <a:cubicBezTo>
                  <a:pt x="254" y="128"/>
                  <a:pt x="258" y="123"/>
                  <a:pt x="257" y="116"/>
                </a:cubicBezTo>
                <a:cubicBezTo>
                  <a:pt x="257" y="110"/>
                  <a:pt x="257" y="107"/>
                  <a:pt x="257" y="102"/>
                </a:cubicBezTo>
                <a:cubicBezTo>
                  <a:pt x="256" y="97"/>
                  <a:pt x="260" y="96"/>
                  <a:pt x="257" y="93"/>
                </a:cubicBezTo>
                <a:cubicBezTo>
                  <a:pt x="254" y="91"/>
                  <a:pt x="254" y="93"/>
                  <a:pt x="250" y="94"/>
                </a:cubicBezTo>
                <a:cubicBezTo>
                  <a:pt x="245" y="96"/>
                  <a:pt x="245" y="98"/>
                  <a:pt x="241" y="99"/>
                </a:cubicBezTo>
                <a:cubicBezTo>
                  <a:pt x="236" y="100"/>
                  <a:pt x="234" y="104"/>
                  <a:pt x="230" y="107"/>
                </a:cubicBezTo>
                <a:cubicBezTo>
                  <a:pt x="226" y="109"/>
                  <a:pt x="219" y="113"/>
                  <a:pt x="216" y="117"/>
                </a:cubicBezTo>
                <a:cubicBezTo>
                  <a:pt x="212" y="121"/>
                  <a:pt x="208" y="123"/>
                  <a:pt x="204" y="123"/>
                </a:cubicBezTo>
                <a:cubicBezTo>
                  <a:pt x="200" y="124"/>
                  <a:pt x="193" y="125"/>
                  <a:pt x="191" y="124"/>
                </a:cubicBezTo>
                <a:cubicBezTo>
                  <a:pt x="190" y="122"/>
                  <a:pt x="188" y="122"/>
                  <a:pt x="188" y="117"/>
                </a:cubicBezTo>
                <a:cubicBezTo>
                  <a:pt x="187" y="112"/>
                  <a:pt x="186" y="109"/>
                  <a:pt x="183" y="105"/>
                </a:cubicBezTo>
                <a:cubicBezTo>
                  <a:pt x="179" y="101"/>
                  <a:pt x="183" y="100"/>
                  <a:pt x="176" y="98"/>
                </a:cubicBezTo>
                <a:cubicBezTo>
                  <a:pt x="168" y="96"/>
                  <a:pt x="164" y="95"/>
                  <a:pt x="160" y="94"/>
                </a:cubicBezTo>
                <a:cubicBezTo>
                  <a:pt x="155" y="92"/>
                  <a:pt x="154" y="89"/>
                  <a:pt x="149" y="88"/>
                </a:cubicBezTo>
                <a:cubicBezTo>
                  <a:pt x="143" y="88"/>
                  <a:pt x="138" y="87"/>
                  <a:pt x="133" y="89"/>
                </a:cubicBezTo>
                <a:cubicBezTo>
                  <a:pt x="128" y="90"/>
                  <a:pt x="123" y="87"/>
                  <a:pt x="122" y="84"/>
                </a:cubicBezTo>
                <a:cubicBezTo>
                  <a:pt x="121" y="81"/>
                  <a:pt x="117" y="70"/>
                  <a:pt x="115" y="68"/>
                </a:cubicBezTo>
                <a:cubicBezTo>
                  <a:pt x="114" y="66"/>
                  <a:pt x="105" y="52"/>
                  <a:pt x="103" y="48"/>
                </a:cubicBezTo>
                <a:cubicBezTo>
                  <a:pt x="101" y="45"/>
                  <a:pt x="95" y="32"/>
                  <a:pt x="91" y="27"/>
                </a:cubicBezTo>
                <a:cubicBezTo>
                  <a:pt x="88" y="22"/>
                  <a:pt x="83" y="14"/>
                  <a:pt x="77" y="11"/>
                </a:cubicBezTo>
                <a:cubicBezTo>
                  <a:pt x="71" y="8"/>
                  <a:pt x="70" y="7"/>
                  <a:pt x="64" y="6"/>
                </a:cubicBezTo>
                <a:cubicBezTo>
                  <a:pt x="58" y="5"/>
                  <a:pt x="55" y="5"/>
                  <a:pt x="49" y="3"/>
                </a:cubicBezTo>
                <a:cubicBezTo>
                  <a:pt x="43" y="2"/>
                  <a:pt x="44" y="1"/>
                  <a:pt x="37" y="1"/>
                </a:cubicBezTo>
                <a:cubicBezTo>
                  <a:pt x="30" y="1"/>
                  <a:pt x="26" y="0"/>
                  <a:pt x="20" y="4"/>
                </a:cubicBezTo>
                <a:cubicBezTo>
                  <a:pt x="14" y="8"/>
                  <a:pt x="4" y="15"/>
                  <a:pt x="4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80" name="Freeform 76"/>
          <p:cNvSpPr/>
          <p:nvPr/>
        </p:nvSpPr>
        <p:spPr bwMode="auto">
          <a:xfrm>
            <a:off x="8474075" y="1671638"/>
            <a:ext cx="1279525" cy="952500"/>
          </a:xfrm>
          <a:custGeom>
            <a:avLst/>
            <a:gdLst>
              <a:gd name="T0" fmla="*/ 183 w 191"/>
              <a:gd name="T1" fmla="*/ 50 h 142"/>
              <a:gd name="T2" fmla="*/ 180 w 191"/>
              <a:gd name="T3" fmla="*/ 51 h 142"/>
              <a:gd name="T4" fmla="*/ 177 w 191"/>
              <a:gd name="T5" fmla="*/ 50 h 142"/>
              <a:gd name="T6" fmla="*/ 172 w 191"/>
              <a:gd name="T7" fmla="*/ 48 h 142"/>
              <a:gd name="T8" fmla="*/ 168 w 191"/>
              <a:gd name="T9" fmla="*/ 43 h 142"/>
              <a:gd name="T10" fmla="*/ 164 w 191"/>
              <a:gd name="T11" fmla="*/ 42 h 142"/>
              <a:gd name="T12" fmla="*/ 157 w 191"/>
              <a:gd name="T13" fmla="*/ 41 h 142"/>
              <a:gd name="T14" fmla="*/ 150 w 191"/>
              <a:gd name="T15" fmla="*/ 47 h 142"/>
              <a:gd name="T16" fmla="*/ 144 w 191"/>
              <a:gd name="T17" fmla="*/ 56 h 142"/>
              <a:gd name="T18" fmla="*/ 136 w 191"/>
              <a:gd name="T19" fmla="*/ 47 h 142"/>
              <a:gd name="T20" fmla="*/ 130 w 191"/>
              <a:gd name="T21" fmla="*/ 34 h 142"/>
              <a:gd name="T22" fmla="*/ 124 w 191"/>
              <a:gd name="T23" fmla="*/ 38 h 142"/>
              <a:gd name="T24" fmla="*/ 118 w 191"/>
              <a:gd name="T25" fmla="*/ 44 h 142"/>
              <a:gd name="T26" fmla="*/ 112 w 191"/>
              <a:gd name="T27" fmla="*/ 37 h 142"/>
              <a:gd name="T28" fmla="*/ 110 w 191"/>
              <a:gd name="T29" fmla="*/ 33 h 142"/>
              <a:gd name="T30" fmla="*/ 103 w 191"/>
              <a:gd name="T31" fmla="*/ 34 h 142"/>
              <a:gd name="T32" fmla="*/ 102 w 191"/>
              <a:gd name="T33" fmla="*/ 26 h 142"/>
              <a:gd name="T34" fmla="*/ 99 w 191"/>
              <a:gd name="T35" fmla="*/ 22 h 142"/>
              <a:gd name="T36" fmla="*/ 95 w 191"/>
              <a:gd name="T37" fmla="*/ 21 h 142"/>
              <a:gd name="T38" fmla="*/ 88 w 191"/>
              <a:gd name="T39" fmla="*/ 22 h 142"/>
              <a:gd name="T40" fmla="*/ 80 w 191"/>
              <a:gd name="T41" fmla="*/ 23 h 142"/>
              <a:gd name="T42" fmla="*/ 75 w 191"/>
              <a:gd name="T43" fmla="*/ 17 h 142"/>
              <a:gd name="T44" fmla="*/ 70 w 191"/>
              <a:gd name="T45" fmla="*/ 18 h 142"/>
              <a:gd name="T46" fmla="*/ 64 w 191"/>
              <a:gd name="T47" fmla="*/ 19 h 142"/>
              <a:gd name="T48" fmla="*/ 58 w 191"/>
              <a:gd name="T49" fmla="*/ 20 h 142"/>
              <a:gd name="T50" fmla="*/ 50 w 191"/>
              <a:gd name="T51" fmla="*/ 19 h 142"/>
              <a:gd name="T52" fmla="*/ 44 w 191"/>
              <a:gd name="T53" fmla="*/ 13 h 142"/>
              <a:gd name="T54" fmla="*/ 38 w 191"/>
              <a:gd name="T55" fmla="*/ 0 h 142"/>
              <a:gd name="T56" fmla="*/ 25 w 191"/>
              <a:gd name="T57" fmla="*/ 2 h 142"/>
              <a:gd name="T58" fmla="*/ 19 w 191"/>
              <a:gd name="T59" fmla="*/ 10 h 142"/>
              <a:gd name="T60" fmla="*/ 14 w 191"/>
              <a:gd name="T61" fmla="*/ 13 h 142"/>
              <a:gd name="T62" fmla="*/ 6 w 191"/>
              <a:gd name="T63" fmla="*/ 14 h 142"/>
              <a:gd name="T64" fmla="*/ 0 w 191"/>
              <a:gd name="T65" fmla="*/ 19 h 142"/>
              <a:gd name="T66" fmla="*/ 7 w 191"/>
              <a:gd name="T67" fmla="*/ 23 h 142"/>
              <a:gd name="T68" fmla="*/ 10 w 191"/>
              <a:gd name="T69" fmla="*/ 40 h 142"/>
              <a:gd name="T70" fmla="*/ 16 w 191"/>
              <a:gd name="T71" fmla="*/ 55 h 142"/>
              <a:gd name="T72" fmla="*/ 28 w 191"/>
              <a:gd name="T73" fmla="*/ 49 h 142"/>
              <a:gd name="T74" fmla="*/ 35 w 191"/>
              <a:gd name="T75" fmla="*/ 56 h 142"/>
              <a:gd name="T76" fmla="*/ 42 w 191"/>
              <a:gd name="T77" fmla="*/ 71 h 142"/>
              <a:gd name="T78" fmla="*/ 47 w 191"/>
              <a:gd name="T79" fmla="*/ 77 h 142"/>
              <a:gd name="T80" fmla="*/ 61 w 191"/>
              <a:gd name="T81" fmla="*/ 91 h 142"/>
              <a:gd name="T82" fmla="*/ 74 w 191"/>
              <a:gd name="T83" fmla="*/ 105 h 142"/>
              <a:gd name="T84" fmla="*/ 83 w 191"/>
              <a:gd name="T85" fmla="*/ 126 h 142"/>
              <a:gd name="T86" fmla="*/ 99 w 191"/>
              <a:gd name="T87" fmla="*/ 140 h 142"/>
              <a:gd name="T88" fmla="*/ 111 w 191"/>
              <a:gd name="T89" fmla="*/ 125 h 142"/>
              <a:gd name="T90" fmla="*/ 124 w 191"/>
              <a:gd name="T91" fmla="*/ 121 h 142"/>
              <a:gd name="T92" fmla="*/ 142 w 191"/>
              <a:gd name="T93" fmla="*/ 115 h 142"/>
              <a:gd name="T94" fmla="*/ 145 w 191"/>
              <a:gd name="T95" fmla="*/ 103 h 142"/>
              <a:gd name="T96" fmla="*/ 163 w 191"/>
              <a:gd name="T97" fmla="*/ 87 h 142"/>
              <a:gd name="T98" fmla="*/ 174 w 191"/>
              <a:gd name="T99" fmla="*/ 78 h 142"/>
              <a:gd name="T100" fmla="*/ 180 w 191"/>
              <a:gd name="T101" fmla="*/ 72 h 142"/>
              <a:gd name="T102" fmla="*/ 189 w 191"/>
              <a:gd name="T103" fmla="*/ 64 h 142"/>
              <a:gd name="T104" fmla="*/ 190 w 191"/>
              <a:gd name="T105" fmla="*/ 49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91" h="142">
                <a:moveTo>
                  <a:pt x="187" y="49"/>
                </a:moveTo>
                <a:cubicBezTo>
                  <a:pt x="187" y="49"/>
                  <a:pt x="184" y="50"/>
                  <a:pt x="183" y="50"/>
                </a:cubicBezTo>
                <a:cubicBezTo>
                  <a:pt x="182" y="49"/>
                  <a:pt x="181" y="50"/>
                  <a:pt x="180" y="50"/>
                </a:cubicBezTo>
                <a:cubicBezTo>
                  <a:pt x="180" y="50"/>
                  <a:pt x="180" y="51"/>
                  <a:pt x="180" y="51"/>
                </a:cubicBezTo>
                <a:cubicBezTo>
                  <a:pt x="179" y="52"/>
                  <a:pt x="179" y="52"/>
                  <a:pt x="178" y="51"/>
                </a:cubicBezTo>
                <a:cubicBezTo>
                  <a:pt x="178" y="50"/>
                  <a:pt x="178" y="50"/>
                  <a:pt x="177" y="50"/>
                </a:cubicBezTo>
                <a:cubicBezTo>
                  <a:pt x="176" y="50"/>
                  <a:pt x="175" y="49"/>
                  <a:pt x="175" y="49"/>
                </a:cubicBezTo>
                <a:cubicBezTo>
                  <a:pt x="174" y="48"/>
                  <a:pt x="174" y="47"/>
                  <a:pt x="172" y="48"/>
                </a:cubicBezTo>
                <a:cubicBezTo>
                  <a:pt x="171" y="48"/>
                  <a:pt x="171" y="46"/>
                  <a:pt x="170" y="45"/>
                </a:cubicBezTo>
                <a:cubicBezTo>
                  <a:pt x="170" y="44"/>
                  <a:pt x="169" y="43"/>
                  <a:pt x="168" y="43"/>
                </a:cubicBezTo>
                <a:cubicBezTo>
                  <a:pt x="167" y="43"/>
                  <a:pt x="168" y="41"/>
                  <a:pt x="167" y="40"/>
                </a:cubicBezTo>
                <a:cubicBezTo>
                  <a:pt x="166" y="37"/>
                  <a:pt x="165" y="38"/>
                  <a:pt x="164" y="42"/>
                </a:cubicBezTo>
                <a:cubicBezTo>
                  <a:pt x="163" y="45"/>
                  <a:pt x="162" y="42"/>
                  <a:pt x="161" y="40"/>
                </a:cubicBezTo>
                <a:cubicBezTo>
                  <a:pt x="160" y="39"/>
                  <a:pt x="158" y="39"/>
                  <a:pt x="157" y="41"/>
                </a:cubicBezTo>
                <a:cubicBezTo>
                  <a:pt x="157" y="42"/>
                  <a:pt x="157" y="42"/>
                  <a:pt x="155" y="43"/>
                </a:cubicBezTo>
                <a:cubicBezTo>
                  <a:pt x="154" y="45"/>
                  <a:pt x="153" y="45"/>
                  <a:pt x="150" y="47"/>
                </a:cubicBezTo>
                <a:cubicBezTo>
                  <a:pt x="147" y="49"/>
                  <a:pt x="147" y="50"/>
                  <a:pt x="148" y="52"/>
                </a:cubicBezTo>
                <a:cubicBezTo>
                  <a:pt x="148" y="55"/>
                  <a:pt x="145" y="55"/>
                  <a:pt x="144" y="56"/>
                </a:cubicBezTo>
                <a:cubicBezTo>
                  <a:pt x="142" y="57"/>
                  <a:pt x="140" y="53"/>
                  <a:pt x="139" y="50"/>
                </a:cubicBezTo>
                <a:cubicBezTo>
                  <a:pt x="137" y="48"/>
                  <a:pt x="137" y="48"/>
                  <a:pt x="136" y="47"/>
                </a:cubicBezTo>
                <a:cubicBezTo>
                  <a:pt x="135" y="47"/>
                  <a:pt x="134" y="44"/>
                  <a:pt x="132" y="42"/>
                </a:cubicBezTo>
                <a:cubicBezTo>
                  <a:pt x="131" y="40"/>
                  <a:pt x="131" y="37"/>
                  <a:pt x="130" y="34"/>
                </a:cubicBezTo>
                <a:cubicBezTo>
                  <a:pt x="129" y="31"/>
                  <a:pt x="125" y="34"/>
                  <a:pt x="125" y="36"/>
                </a:cubicBezTo>
                <a:cubicBezTo>
                  <a:pt x="125" y="37"/>
                  <a:pt x="124" y="38"/>
                  <a:pt x="124" y="38"/>
                </a:cubicBezTo>
                <a:cubicBezTo>
                  <a:pt x="123" y="40"/>
                  <a:pt x="125" y="41"/>
                  <a:pt x="123" y="44"/>
                </a:cubicBezTo>
                <a:cubicBezTo>
                  <a:pt x="121" y="48"/>
                  <a:pt x="118" y="44"/>
                  <a:pt x="118" y="44"/>
                </a:cubicBezTo>
                <a:cubicBezTo>
                  <a:pt x="117" y="44"/>
                  <a:pt x="115" y="43"/>
                  <a:pt x="115" y="41"/>
                </a:cubicBezTo>
                <a:cubicBezTo>
                  <a:pt x="115" y="39"/>
                  <a:pt x="113" y="40"/>
                  <a:pt x="112" y="37"/>
                </a:cubicBezTo>
                <a:cubicBezTo>
                  <a:pt x="111" y="35"/>
                  <a:pt x="111" y="34"/>
                  <a:pt x="111" y="34"/>
                </a:cubicBezTo>
                <a:cubicBezTo>
                  <a:pt x="111" y="34"/>
                  <a:pt x="111" y="33"/>
                  <a:pt x="110" y="33"/>
                </a:cubicBezTo>
                <a:cubicBezTo>
                  <a:pt x="108" y="32"/>
                  <a:pt x="107" y="32"/>
                  <a:pt x="106" y="33"/>
                </a:cubicBezTo>
                <a:cubicBezTo>
                  <a:pt x="105" y="34"/>
                  <a:pt x="104" y="35"/>
                  <a:pt x="103" y="34"/>
                </a:cubicBezTo>
                <a:cubicBezTo>
                  <a:pt x="102" y="32"/>
                  <a:pt x="101" y="30"/>
                  <a:pt x="101" y="29"/>
                </a:cubicBezTo>
                <a:cubicBezTo>
                  <a:pt x="101" y="28"/>
                  <a:pt x="101" y="27"/>
                  <a:pt x="102" y="26"/>
                </a:cubicBezTo>
                <a:cubicBezTo>
                  <a:pt x="102" y="26"/>
                  <a:pt x="102" y="25"/>
                  <a:pt x="101" y="24"/>
                </a:cubicBezTo>
                <a:cubicBezTo>
                  <a:pt x="100" y="23"/>
                  <a:pt x="100" y="22"/>
                  <a:pt x="99" y="22"/>
                </a:cubicBezTo>
                <a:cubicBezTo>
                  <a:pt x="99" y="21"/>
                  <a:pt x="99" y="22"/>
                  <a:pt x="97" y="22"/>
                </a:cubicBezTo>
                <a:cubicBezTo>
                  <a:pt x="96" y="22"/>
                  <a:pt x="96" y="22"/>
                  <a:pt x="95" y="21"/>
                </a:cubicBezTo>
                <a:cubicBezTo>
                  <a:pt x="93" y="20"/>
                  <a:pt x="94" y="20"/>
                  <a:pt x="92" y="20"/>
                </a:cubicBezTo>
                <a:cubicBezTo>
                  <a:pt x="90" y="20"/>
                  <a:pt x="90" y="21"/>
                  <a:pt x="88" y="22"/>
                </a:cubicBezTo>
                <a:cubicBezTo>
                  <a:pt x="87" y="22"/>
                  <a:pt x="87" y="24"/>
                  <a:pt x="85" y="24"/>
                </a:cubicBezTo>
                <a:cubicBezTo>
                  <a:pt x="82" y="24"/>
                  <a:pt x="82" y="23"/>
                  <a:pt x="80" y="23"/>
                </a:cubicBezTo>
                <a:cubicBezTo>
                  <a:pt x="79" y="22"/>
                  <a:pt x="77" y="22"/>
                  <a:pt x="77" y="20"/>
                </a:cubicBezTo>
                <a:cubicBezTo>
                  <a:pt x="76" y="19"/>
                  <a:pt x="75" y="18"/>
                  <a:pt x="75" y="17"/>
                </a:cubicBezTo>
                <a:cubicBezTo>
                  <a:pt x="75" y="16"/>
                  <a:pt x="75" y="15"/>
                  <a:pt x="74" y="16"/>
                </a:cubicBezTo>
                <a:cubicBezTo>
                  <a:pt x="73" y="16"/>
                  <a:pt x="71" y="17"/>
                  <a:pt x="70" y="18"/>
                </a:cubicBezTo>
                <a:cubicBezTo>
                  <a:pt x="70" y="19"/>
                  <a:pt x="69" y="18"/>
                  <a:pt x="69" y="19"/>
                </a:cubicBezTo>
                <a:cubicBezTo>
                  <a:pt x="68" y="20"/>
                  <a:pt x="66" y="21"/>
                  <a:pt x="64" y="19"/>
                </a:cubicBezTo>
                <a:cubicBezTo>
                  <a:pt x="63" y="18"/>
                  <a:pt x="62" y="16"/>
                  <a:pt x="61" y="17"/>
                </a:cubicBezTo>
                <a:cubicBezTo>
                  <a:pt x="59" y="19"/>
                  <a:pt x="60" y="20"/>
                  <a:pt x="58" y="20"/>
                </a:cubicBezTo>
                <a:cubicBezTo>
                  <a:pt x="56" y="20"/>
                  <a:pt x="53" y="21"/>
                  <a:pt x="52" y="21"/>
                </a:cubicBezTo>
                <a:cubicBezTo>
                  <a:pt x="51" y="20"/>
                  <a:pt x="52" y="20"/>
                  <a:pt x="50" y="19"/>
                </a:cubicBezTo>
                <a:cubicBezTo>
                  <a:pt x="48" y="17"/>
                  <a:pt x="49" y="18"/>
                  <a:pt x="46" y="16"/>
                </a:cubicBezTo>
                <a:cubicBezTo>
                  <a:pt x="44" y="15"/>
                  <a:pt x="43" y="14"/>
                  <a:pt x="44" y="13"/>
                </a:cubicBezTo>
                <a:cubicBezTo>
                  <a:pt x="44" y="11"/>
                  <a:pt x="44" y="9"/>
                  <a:pt x="42" y="5"/>
                </a:cubicBezTo>
                <a:cubicBezTo>
                  <a:pt x="41" y="2"/>
                  <a:pt x="41" y="0"/>
                  <a:pt x="38" y="0"/>
                </a:cubicBezTo>
                <a:cubicBezTo>
                  <a:pt x="34" y="1"/>
                  <a:pt x="32" y="2"/>
                  <a:pt x="30" y="2"/>
                </a:cubicBezTo>
                <a:cubicBezTo>
                  <a:pt x="28" y="2"/>
                  <a:pt x="27" y="0"/>
                  <a:pt x="25" y="2"/>
                </a:cubicBezTo>
                <a:cubicBezTo>
                  <a:pt x="23" y="4"/>
                  <a:pt x="23" y="6"/>
                  <a:pt x="21" y="7"/>
                </a:cubicBezTo>
                <a:cubicBezTo>
                  <a:pt x="20" y="8"/>
                  <a:pt x="19" y="9"/>
                  <a:pt x="19" y="10"/>
                </a:cubicBezTo>
                <a:cubicBezTo>
                  <a:pt x="18" y="12"/>
                  <a:pt x="21" y="18"/>
                  <a:pt x="18" y="16"/>
                </a:cubicBezTo>
                <a:cubicBezTo>
                  <a:pt x="15" y="15"/>
                  <a:pt x="14" y="13"/>
                  <a:pt x="14" y="13"/>
                </a:cubicBezTo>
                <a:cubicBezTo>
                  <a:pt x="13" y="13"/>
                  <a:pt x="13" y="15"/>
                  <a:pt x="11" y="15"/>
                </a:cubicBezTo>
                <a:cubicBezTo>
                  <a:pt x="9" y="15"/>
                  <a:pt x="8" y="14"/>
                  <a:pt x="6" y="14"/>
                </a:cubicBezTo>
                <a:cubicBezTo>
                  <a:pt x="4" y="13"/>
                  <a:pt x="2" y="11"/>
                  <a:pt x="1" y="13"/>
                </a:cubicBezTo>
                <a:cubicBezTo>
                  <a:pt x="0" y="15"/>
                  <a:pt x="0" y="17"/>
                  <a:pt x="0" y="19"/>
                </a:cubicBezTo>
                <a:cubicBezTo>
                  <a:pt x="1" y="20"/>
                  <a:pt x="1" y="19"/>
                  <a:pt x="3" y="20"/>
                </a:cubicBezTo>
                <a:cubicBezTo>
                  <a:pt x="5" y="20"/>
                  <a:pt x="6" y="21"/>
                  <a:pt x="7" y="23"/>
                </a:cubicBezTo>
                <a:cubicBezTo>
                  <a:pt x="8" y="26"/>
                  <a:pt x="11" y="28"/>
                  <a:pt x="11" y="30"/>
                </a:cubicBezTo>
                <a:cubicBezTo>
                  <a:pt x="11" y="32"/>
                  <a:pt x="10" y="38"/>
                  <a:pt x="10" y="40"/>
                </a:cubicBezTo>
                <a:cubicBezTo>
                  <a:pt x="10" y="42"/>
                  <a:pt x="12" y="46"/>
                  <a:pt x="13" y="48"/>
                </a:cubicBezTo>
                <a:cubicBezTo>
                  <a:pt x="13" y="51"/>
                  <a:pt x="15" y="53"/>
                  <a:pt x="16" y="55"/>
                </a:cubicBezTo>
                <a:cubicBezTo>
                  <a:pt x="16" y="57"/>
                  <a:pt x="19" y="59"/>
                  <a:pt x="21" y="57"/>
                </a:cubicBezTo>
                <a:cubicBezTo>
                  <a:pt x="24" y="55"/>
                  <a:pt x="27" y="50"/>
                  <a:pt x="28" y="49"/>
                </a:cubicBezTo>
                <a:cubicBezTo>
                  <a:pt x="30" y="48"/>
                  <a:pt x="30" y="48"/>
                  <a:pt x="32" y="50"/>
                </a:cubicBezTo>
                <a:cubicBezTo>
                  <a:pt x="33" y="52"/>
                  <a:pt x="34" y="54"/>
                  <a:pt x="35" y="56"/>
                </a:cubicBezTo>
                <a:cubicBezTo>
                  <a:pt x="36" y="58"/>
                  <a:pt x="38" y="60"/>
                  <a:pt x="39" y="62"/>
                </a:cubicBezTo>
                <a:cubicBezTo>
                  <a:pt x="40" y="64"/>
                  <a:pt x="43" y="69"/>
                  <a:pt x="42" y="71"/>
                </a:cubicBezTo>
                <a:cubicBezTo>
                  <a:pt x="41" y="73"/>
                  <a:pt x="39" y="73"/>
                  <a:pt x="40" y="74"/>
                </a:cubicBezTo>
                <a:cubicBezTo>
                  <a:pt x="41" y="75"/>
                  <a:pt x="46" y="75"/>
                  <a:pt x="47" y="77"/>
                </a:cubicBezTo>
                <a:cubicBezTo>
                  <a:pt x="48" y="79"/>
                  <a:pt x="52" y="80"/>
                  <a:pt x="55" y="85"/>
                </a:cubicBezTo>
                <a:cubicBezTo>
                  <a:pt x="58" y="89"/>
                  <a:pt x="59" y="88"/>
                  <a:pt x="61" y="91"/>
                </a:cubicBezTo>
                <a:cubicBezTo>
                  <a:pt x="63" y="94"/>
                  <a:pt x="68" y="92"/>
                  <a:pt x="70" y="96"/>
                </a:cubicBezTo>
                <a:cubicBezTo>
                  <a:pt x="71" y="100"/>
                  <a:pt x="73" y="101"/>
                  <a:pt x="74" y="105"/>
                </a:cubicBezTo>
                <a:cubicBezTo>
                  <a:pt x="74" y="108"/>
                  <a:pt x="78" y="112"/>
                  <a:pt x="80" y="115"/>
                </a:cubicBezTo>
                <a:cubicBezTo>
                  <a:pt x="82" y="118"/>
                  <a:pt x="81" y="122"/>
                  <a:pt x="83" y="126"/>
                </a:cubicBezTo>
                <a:cubicBezTo>
                  <a:pt x="85" y="130"/>
                  <a:pt x="88" y="139"/>
                  <a:pt x="91" y="140"/>
                </a:cubicBezTo>
                <a:cubicBezTo>
                  <a:pt x="95" y="140"/>
                  <a:pt x="94" y="142"/>
                  <a:pt x="99" y="140"/>
                </a:cubicBezTo>
                <a:cubicBezTo>
                  <a:pt x="104" y="139"/>
                  <a:pt x="105" y="136"/>
                  <a:pt x="106" y="133"/>
                </a:cubicBezTo>
                <a:cubicBezTo>
                  <a:pt x="107" y="129"/>
                  <a:pt x="109" y="127"/>
                  <a:pt x="111" y="125"/>
                </a:cubicBezTo>
                <a:cubicBezTo>
                  <a:pt x="113" y="122"/>
                  <a:pt x="112" y="120"/>
                  <a:pt x="115" y="120"/>
                </a:cubicBezTo>
                <a:cubicBezTo>
                  <a:pt x="118" y="120"/>
                  <a:pt x="121" y="121"/>
                  <a:pt x="124" y="121"/>
                </a:cubicBezTo>
                <a:cubicBezTo>
                  <a:pt x="126" y="121"/>
                  <a:pt x="128" y="121"/>
                  <a:pt x="133" y="121"/>
                </a:cubicBezTo>
                <a:cubicBezTo>
                  <a:pt x="139" y="121"/>
                  <a:pt x="141" y="120"/>
                  <a:pt x="142" y="115"/>
                </a:cubicBezTo>
                <a:cubicBezTo>
                  <a:pt x="144" y="110"/>
                  <a:pt x="143" y="110"/>
                  <a:pt x="144" y="108"/>
                </a:cubicBezTo>
                <a:cubicBezTo>
                  <a:pt x="144" y="106"/>
                  <a:pt x="142" y="104"/>
                  <a:pt x="145" y="103"/>
                </a:cubicBezTo>
                <a:cubicBezTo>
                  <a:pt x="148" y="101"/>
                  <a:pt x="152" y="102"/>
                  <a:pt x="154" y="98"/>
                </a:cubicBezTo>
                <a:cubicBezTo>
                  <a:pt x="157" y="95"/>
                  <a:pt x="161" y="91"/>
                  <a:pt x="163" y="87"/>
                </a:cubicBezTo>
                <a:cubicBezTo>
                  <a:pt x="165" y="83"/>
                  <a:pt x="167" y="75"/>
                  <a:pt x="168" y="75"/>
                </a:cubicBezTo>
                <a:cubicBezTo>
                  <a:pt x="170" y="75"/>
                  <a:pt x="171" y="78"/>
                  <a:pt x="174" y="78"/>
                </a:cubicBezTo>
                <a:cubicBezTo>
                  <a:pt x="177" y="79"/>
                  <a:pt x="181" y="80"/>
                  <a:pt x="182" y="78"/>
                </a:cubicBezTo>
                <a:cubicBezTo>
                  <a:pt x="182" y="76"/>
                  <a:pt x="181" y="74"/>
                  <a:pt x="180" y="72"/>
                </a:cubicBezTo>
                <a:cubicBezTo>
                  <a:pt x="180" y="70"/>
                  <a:pt x="180" y="70"/>
                  <a:pt x="182" y="70"/>
                </a:cubicBezTo>
                <a:cubicBezTo>
                  <a:pt x="183" y="69"/>
                  <a:pt x="189" y="67"/>
                  <a:pt x="189" y="64"/>
                </a:cubicBezTo>
                <a:cubicBezTo>
                  <a:pt x="190" y="61"/>
                  <a:pt x="191" y="58"/>
                  <a:pt x="191" y="56"/>
                </a:cubicBezTo>
                <a:cubicBezTo>
                  <a:pt x="191" y="53"/>
                  <a:pt x="191" y="50"/>
                  <a:pt x="190" y="49"/>
                </a:cubicBezTo>
                <a:cubicBezTo>
                  <a:pt x="190" y="48"/>
                  <a:pt x="187" y="49"/>
                  <a:pt x="187" y="4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81" name="Freeform 77"/>
          <p:cNvSpPr/>
          <p:nvPr/>
        </p:nvSpPr>
        <p:spPr bwMode="auto">
          <a:xfrm>
            <a:off x="8178800" y="2168526"/>
            <a:ext cx="938213" cy="890588"/>
          </a:xfrm>
          <a:custGeom>
            <a:avLst/>
            <a:gdLst>
              <a:gd name="T0" fmla="*/ 28 w 140"/>
              <a:gd name="T1" fmla="*/ 101 h 133"/>
              <a:gd name="T2" fmla="*/ 33 w 140"/>
              <a:gd name="T3" fmla="*/ 97 h 133"/>
              <a:gd name="T4" fmla="*/ 39 w 140"/>
              <a:gd name="T5" fmla="*/ 92 h 133"/>
              <a:gd name="T6" fmla="*/ 48 w 140"/>
              <a:gd name="T7" fmla="*/ 76 h 133"/>
              <a:gd name="T8" fmla="*/ 51 w 140"/>
              <a:gd name="T9" fmla="*/ 74 h 133"/>
              <a:gd name="T10" fmla="*/ 57 w 140"/>
              <a:gd name="T11" fmla="*/ 74 h 133"/>
              <a:gd name="T12" fmla="*/ 61 w 140"/>
              <a:gd name="T13" fmla="*/ 74 h 133"/>
              <a:gd name="T14" fmla="*/ 66 w 140"/>
              <a:gd name="T15" fmla="*/ 75 h 133"/>
              <a:gd name="T16" fmla="*/ 69 w 140"/>
              <a:gd name="T17" fmla="*/ 78 h 133"/>
              <a:gd name="T18" fmla="*/ 70 w 140"/>
              <a:gd name="T19" fmla="*/ 80 h 133"/>
              <a:gd name="T20" fmla="*/ 71 w 140"/>
              <a:gd name="T21" fmla="*/ 87 h 133"/>
              <a:gd name="T22" fmla="*/ 70 w 140"/>
              <a:gd name="T23" fmla="*/ 92 h 133"/>
              <a:gd name="T24" fmla="*/ 68 w 140"/>
              <a:gd name="T25" fmla="*/ 94 h 133"/>
              <a:gd name="T26" fmla="*/ 60 w 140"/>
              <a:gd name="T27" fmla="*/ 106 h 133"/>
              <a:gd name="T28" fmla="*/ 64 w 140"/>
              <a:gd name="T29" fmla="*/ 114 h 133"/>
              <a:gd name="T30" fmla="*/ 63 w 140"/>
              <a:gd name="T31" fmla="*/ 124 h 133"/>
              <a:gd name="T32" fmla="*/ 55 w 140"/>
              <a:gd name="T33" fmla="*/ 131 h 133"/>
              <a:gd name="T34" fmla="*/ 57 w 140"/>
              <a:gd name="T35" fmla="*/ 132 h 133"/>
              <a:gd name="T36" fmla="*/ 60 w 140"/>
              <a:gd name="T37" fmla="*/ 131 h 133"/>
              <a:gd name="T38" fmla="*/ 65 w 140"/>
              <a:gd name="T39" fmla="*/ 129 h 133"/>
              <a:gd name="T40" fmla="*/ 68 w 140"/>
              <a:gd name="T41" fmla="*/ 125 h 133"/>
              <a:gd name="T42" fmla="*/ 75 w 140"/>
              <a:gd name="T43" fmla="*/ 118 h 133"/>
              <a:gd name="T44" fmla="*/ 82 w 140"/>
              <a:gd name="T45" fmla="*/ 111 h 133"/>
              <a:gd name="T46" fmla="*/ 84 w 140"/>
              <a:gd name="T47" fmla="*/ 108 h 133"/>
              <a:gd name="T48" fmla="*/ 104 w 140"/>
              <a:gd name="T49" fmla="*/ 97 h 133"/>
              <a:gd name="T50" fmla="*/ 109 w 140"/>
              <a:gd name="T51" fmla="*/ 97 h 133"/>
              <a:gd name="T52" fmla="*/ 114 w 140"/>
              <a:gd name="T53" fmla="*/ 93 h 133"/>
              <a:gd name="T54" fmla="*/ 115 w 140"/>
              <a:gd name="T55" fmla="*/ 89 h 133"/>
              <a:gd name="T56" fmla="*/ 132 w 140"/>
              <a:gd name="T57" fmla="*/ 78 h 133"/>
              <a:gd name="T58" fmla="*/ 140 w 140"/>
              <a:gd name="T59" fmla="*/ 66 h 133"/>
              <a:gd name="T60" fmla="*/ 137 w 140"/>
              <a:gd name="T61" fmla="*/ 61 h 133"/>
              <a:gd name="T62" fmla="*/ 133 w 140"/>
              <a:gd name="T63" fmla="*/ 50 h 133"/>
              <a:gd name="T64" fmla="*/ 127 w 140"/>
              <a:gd name="T65" fmla="*/ 39 h 133"/>
              <a:gd name="T66" fmla="*/ 127 w 140"/>
              <a:gd name="T67" fmla="*/ 30 h 133"/>
              <a:gd name="T68" fmla="*/ 118 w 140"/>
              <a:gd name="T69" fmla="*/ 19 h 133"/>
              <a:gd name="T70" fmla="*/ 112 w 140"/>
              <a:gd name="T71" fmla="*/ 8 h 133"/>
              <a:gd name="T72" fmla="*/ 103 w 140"/>
              <a:gd name="T73" fmla="*/ 8 h 133"/>
              <a:gd name="T74" fmla="*/ 93 w 140"/>
              <a:gd name="T75" fmla="*/ 1 h 133"/>
              <a:gd name="T76" fmla="*/ 90 w 140"/>
              <a:gd name="T77" fmla="*/ 9 h 133"/>
              <a:gd name="T78" fmla="*/ 88 w 140"/>
              <a:gd name="T79" fmla="*/ 13 h 133"/>
              <a:gd name="T80" fmla="*/ 83 w 140"/>
              <a:gd name="T81" fmla="*/ 15 h 133"/>
              <a:gd name="T82" fmla="*/ 78 w 140"/>
              <a:gd name="T83" fmla="*/ 21 h 133"/>
              <a:gd name="T84" fmla="*/ 67 w 140"/>
              <a:gd name="T85" fmla="*/ 21 h 133"/>
              <a:gd name="T86" fmla="*/ 60 w 140"/>
              <a:gd name="T87" fmla="*/ 26 h 133"/>
              <a:gd name="T88" fmla="*/ 52 w 140"/>
              <a:gd name="T89" fmla="*/ 32 h 133"/>
              <a:gd name="T90" fmla="*/ 43 w 140"/>
              <a:gd name="T91" fmla="*/ 39 h 133"/>
              <a:gd name="T92" fmla="*/ 33 w 140"/>
              <a:gd name="T93" fmla="*/ 45 h 133"/>
              <a:gd name="T94" fmla="*/ 27 w 140"/>
              <a:gd name="T95" fmla="*/ 54 h 133"/>
              <a:gd name="T96" fmla="*/ 24 w 140"/>
              <a:gd name="T97" fmla="*/ 51 h 133"/>
              <a:gd name="T98" fmla="*/ 20 w 140"/>
              <a:gd name="T99" fmla="*/ 44 h 133"/>
              <a:gd name="T100" fmla="*/ 14 w 140"/>
              <a:gd name="T101" fmla="*/ 40 h 133"/>
              <a:gd name="T102" fmla="*/ 10 w 140"/>
              <a:gd name="T103" fmla="*/ 46 h 133"/>
              <a:gd name="T104" fmla="*/ 12 w 140"/>
              <a:gd name="T105" fmla="*/ 54 h 133"/>
              <a:gd name="T106" fmla="*/ 12 w 140"/>
              <a:gd name="T107" fmla="*/ 66 h 133"/>
              <a:gd name="T108" fmla="*/ 2 w 140"/>
              <a:gd name="T109" fmla="*/ 78 h 133"/>
              <a:gd name="T110" fmla="*/ 11 w 140"/>
              <a:gd name="T111" fmla="*/ 91 h 133"/>
              <a:gd name="T112" fmla="*/ 21 w 140"/>
              <a:gd name="T113" fmla="*/ 101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40" h="133">
                <a:moveTo>
                  <a:pt x="26" y="103"/>
                </a:moveTo>
                <a:cubicBezTo>
                  <a:pt x="27" y="103"/>
                  <a:pt x="28" y="102"/>
                  <a:pt x="28" y="101"/>
                </a:cubicBezTo>
                <a:cubicBezTo>
                  <a:pt x="28" y="101"/>
                  <a:pt x="29" y="100"/>
                  <a:pt x="30" y="100"/>
                </a:cubicBezTo>
                <a:cubicBezTo>
                  <a:pt x="31" y="100"/>
                  <a:pt x="32" y="98"/>
                  <a:pt x="33" y="97"/>
                </a:cubicBezTo>
                <a:cubicBezTo>
                  <a:pt x="34" y="97"/>
                  <a:pt x="36" y="96"/>
                  <a:pt x="37" y="96"/>
                </a:cubicBezTo>
                <a:cubicBezTo>
                  <a:pt x="38" y="94"/>
                  <a:pt x="39" y="93"/>
                  <a:pt x="39" y="92"/>
                </a:cubicBezTo>
                <a:cubicBezTo>
                  <a:pt x="41" y="88"/>
                  <a:pt x="42" y="88"/>
                  <a:pt x="44" y="83"/>
                </a:cubicBezTo>
                <a:cubicBezTo>
                  <a:pt x="44" y="82"/>
                  <a:pt x="47" y="77"/>
                  <a:pt x="48" y="76"/>
                </a:cubicBezTo>
                <a:cubicBezTo>
                  <a:pt x="49" y="76"/>
                  <a:pt x="50" y="75"/>
                  <a:pt x="50" y="74"/>
                </a:cubicBezTo>
                <a:cubicBezTo>
                  <a:pt x="50" y="73"/>
                  <a:pt x="51" y="74"/>
                  <a:pt x="51" y="74"/>
                </a:cubicBezTo>
                <a:cubicBezTo>
                  <a:pt x="50" y="75"/>
                  <a:pt x="53" y="73"/>
                  <a:pt x="54" y="74"/>
                </a:cubicBezTo>
                <a:cubicBezTo>
                  <a:pt x="55" y="75"/>
                  <a:pt x="56" y="75"/>
                  <a:pt x="57" y="74"/>
                </a:cubicBezTo>
                <a:cubicBezTo>
                  <a:pt x="57" y="74"/>
                  <a:pt x="57" y="74"/>
                  <a:pt x="58" y="74"/>
                </a:cubicBezTo>
                <a:cubicBezTo>
                  <a:pt x="58" y="75"/>
                  <a:pt x="60" y="74"/>
                  <a:pt x="61" y="74"/>
                </a:cubicBezTo>
                <a:cubicBezTo>
                  <a:pt x="61" y="74"/>
                  <a:pt x="61" y="72"/>
                  <a:pt x="62" y="71"/>
                </a:cubicBezTo>
                <a:cubicBezTo>
                  <a:pt x="63" y="70"/>
                  <a:pt x="65" y="71"/>
                  <a:pt x="66" y="75"/>
                </a:cubicBezTo>
                <a:cubicBezTo>
                  <a:pt x="66" y="77"/>
                  <a:pt x="66" y="76"/>
                  <a:pt x="67" y="77"/>
                </a:cubicBezTo>
                <a:cubicBezTo>
                  <a:pt x="68" y="78"/>
                  <a:pt x="69" y="79"/>
                  <a:pt x="69" y="78"/>
                </a:cubicBezTo>
                <a:cubicBezTo>
                  <a:pt x="70" y="78"/>
                  <a:pt x="70" y="78"/>
                  <a:pt x="70" y="79"/>
                </a:cubicBezTo>
                <a:cubicBezTo>
                  <a:pt x="70" y="79"/>
                  <a:pt x="70" y="79"/>
                  <a:pt x="70" y="80"/>
                </a:cubicBezTo>
                <a:cubicBezTo>
                  <a:pt x="70" y="80"/>
                  <a:pt x="72" y="82"/>
                  <a:pt x="73" y="83"/>
                </a:cubicBezTo>
                <a:cubicBezTo>
                  <a:pt x="73" y="84"/>
                  <a:pt x="72" y="86"/>
                  <a:pt x="71" y="87"/>
                </a:cubicBezTo>
                <a:cubicBezTo>
                  <a:pt x="71" y="88"/>
                  <a:pt x="70" y="89"/>
                  <a:pt x="70" y="89"/>
                </a:cubicBezTo>
                <a:cubicBezTo>
                  <a:pt x="71" y="90"/>
                  <a:pt x="70" y="91"/>
                  <a:pt x="70" y="92"/>
                </a:cubicBezTo>
                <a:cubicBezTo>
                  <a:pt x="69" y="92"/>
                  <a:pt x="68" y="92"/>
                  <a:pt x="68" y="93"/>
                </a:cubicBezTo>
                <a:cubicBezTo>
                  <a:pt x="69" y="94"/>
                  <a:pt x="68" y="94"/>
                  <a:pt x="68" y="94"/>
                </a:cubicBezTo>
                <a:cubicBezTo>
                  <a:pt x="67" y="95"/>
                  <a:pt x="60" y="102"/>
                  <a:pt x="60" y="103"/>
                </a:cubicBezTo>
                <a:cubicBezTo>
                  <a:pt x="59" y="104"/>
                  <a:pt x="60" y="106"/>
                  <a:pt x="60" y="106"/>
                </a:cubicBezTo>
                <a:cubicBezTo>
                  <a:pt x="63" y="109"/>
                  <a:pt x="60" y="112"/>
                  <a:pt x="60" y="114"/>
                </a:cubicBezTo>
                <a:cubicBezTo>
                  <a:pt x="61" y="116"/>
                  <a:pt x="63" y="115"/>
                  <a:pt x="64" y="114"/>
                </a:cubicBezTo>
                <a:cubicBezTo>
                  <a:pt x="69" y="113"/>
                  <a:pt x="67" y="117"/>
                  <a:pt x="65" y="117"/>
                </a:cubicBezTo>
                <a:cubicBezTo>
                  <a:pt x="65" y="119"/>
                  <a:pt x="66" y="122"/>
                  <a:pt x="63" y="124"/>
                </a:cubicBezTo>
                <a:cubicBezTo>
                  <a:pt x="63" y="124"/>
                  <a:pt x="58" y="127"/>
                  <a:pt x="58" y="128"/>
                </a:cubicBezTo>
                <a:cubicBezTo>
                  <a:pt x="56" y="128"/>
                  <a:pt x="56" y="129"/>
                  <a:pt x="55" y="131"/>
                </a:cubicBezTo>
                <a:cubicBezTo>
                  <a:pt x="55" y="132"/>
                  <a:pt x="55" y="132"/>
                  <a:pt x="56" y="132"/>
                </a:cubicBezTo>
                <a:cubicBezTo>
                  <a:pt x="57" y="132"/>
                  <a:pt x="57" y="133"/>
                  <a:pt x="57" y="132"/>
                </a:cubicBezTo>
                <a:cubicBezTo>
                  <a:pt x="57" y="132"/>
                  <a:pt x="58" y="132"/>
                  <a:pt x="58" y="132"/>
                </a:cubicBezTo>
                <a:cubicBezTo>
                  <a:pt x="59" y="132"/>
                  <a:pt x="59" y="131"/>
                  <a:pt x="60" y="131"/>
                </a:cubicBezTo>
                <a:cubicBezTo>
                  <a:pt x="60" y="130"/>
                  <a:pt x="61" y="130"/>
                  <a:pt x="62" y="130"/>
                </a:cubicBezTo>
                <a:cubicBezTo>
                  <a:pt x="62" y="130"/>
                  <a:pt x="66" y="129"/>
                  <a:pt x="65" y="129"/>
                </a:cubicBezTo>
                <a:cubicBezTo>
                  <a:pt x="66" y="125"/>
                  <a:pt x="66" y="126"/>
                  <a:pt x="66" y="125"/>
                </a:cubicBezTo>
                <a:cubicBezTo>
                  <a:pt x="66" y="124"/>
                  <a:pt x="67" y="124"/>
                  <a:pt x="68" y="125"/>
                </a:cubicBezTo>
                <a:cubicBezTo>
                  <a:pt x="70" y="126"/>
                  <a:pt x="72" y="125"/>
                  <a:pt x="73" y="123"/>
                </a:cubicBezTo>
                <a:cubicBezTo>
                  <a:pt x="73" y="123"/>
                  <a:pt x="75" y="118"/>
                  <a:pt x="75" y="118"/>
                </a:cubicBezTo>
                <a:cubicBezTo>
                  <a:pt x="76" y="118"/>
                  <a:pt x="77" y="117"/>
                  <a:pt x="77" y="116"/>
                </a:cubicBezTo>
                <a:cubicBezTo>
                  <a:pt x="78" y="114"/>
                  <a:pt x="81" y="112"/>
                  <a:pt x="82" y="111"/>
                </a:cubicBezTo>
                <a:cubicBezTo>
                  <a:pt x="82" y="110"/>
                  <a:pt x="83" y="111"/>
                  <a:pt x="83" y="109"/>
                </a:cubicBezTo>
                <a:cubicBezTo>
                  <a:pt x="84" y="108"/>
                  <a:pt x="84" y="108"/>
                  <a:pt x="84" y="108"/>
                </a:cubicBezTo>
                <a:cubicBezTo>
                  <a:pt x="84" y="109"/>
                  <a:pt x="92" y="103"/>
                  <a:pt x="92" y="103"/>
                </a:cubicBezTo>
                <a:cubicBezTo>
                  <a:pt x="94" y="101"/>
                  <a:pt x="102" y="97"/>
                  <a:pt x="104" y="97"/>
                </a:cubicBezTo>
                <a:cubicBezTo>
                  <a:pt x="105" y="97"/>
                  <a:pt x="106" y="97"/>
                  <a:pt x="106" y="97"/>
                </a:cubicBezTo>
                <a:cubicBezTo>
                  <a:pt x="107" y="96"/>
                  <a:pt x="108" y="96"/>
                  <a:pt x="109" y="97"/>
                </a:cubicBezTo>
                <a:cubicBezTo>
                  <a:pt x="110" y="97"/>
                  <a:pt x="111" y="97"/>
                  <a:pt x="112" y="96"/>
                </a:cubicBezTo>
                <a:cubicBezTo>
                  <a:pt x="113" y="95"/>
                  <a:pt x="113" y="94"/>
                  <a:pt x="114" y="93"/>
                </a:cubicBezTo>
                <a:cubicBezTo>
                  <a:pt x="114" y="92"/>
                  <a:pt x="115" y="92"/>
                  <a:pt x="115" y="91"/>
                </a:cubicBezTo>
                <a:cubicBezTo>
                  <a:pt x="116" y="90"/>
                  <a:pt x="115" y="90"/>
                  <a:pt x="115" y="89"/>
                </a:cubicBezTo>
                <a:cubicBezTo>
                  <a:pt x="115" y="88"/>
                  <a:pt x="116" y="88"/>
                  <a:pt x="116" y="88"/>
                </a:cubicBezTo>
                <a:cubicBezTo>
                  <a:pt x="116" y="88"/>
                  <a:pt x="130" y="79"/>
                  <a:pt x="132" y="78"/>
                </a:cubicBezTo>
                <a:cubicBezTo>
                  <a:pt x="133" y="77"/>
                  <a:pt x="135" y="74"/>
                  <a:pt x="137" y="72"/>
                </a:cubicBezTo>
                <a:cubicBezTo>
                  <a:pt x="139" y="69"/>
                  <a:pt x="140" y="66"/>
                  <a:pt x="140" y="66"/>
                </a:cubicBezTo>
                <a:cubicBezTo>
                  <a:pt x="137" y="64"/>
                  <a:pt x="137" y="64"/>
                  <a:pt x="137" y="64"/>
                </a:cubicBezTo>
                <a:cubicBezTo>
                  <a:pt x="137" y="64"/>
                  <a:pt x="136" y="63"/>
                  <a:pt x="137" y="61"/>
                </a:cubicBezTo>
                <a:cubicBezTo>
                  <a:pt x="138" y="58"/>
                  <a:pt x="138" y="57"/>
                  <a:pt x="137" y="55"/>
                </a:cubicBezTo>
                <a:cubicBezTo>
                  <a:pt x="136" y="53"/>
                  <a:pt x="133" y="51"/>
                  <a:pt x="133" y="50"/>
                </a:cubicBezTo>
                <a:cubicBezTo>
                  <a:pt x="132" y="48"/>
                  <a:pt x="131" y="45"/>
                  <a:pt x="129" y="44"/>
                </a:cubicBezTo>
                <a:cubicBezTo>
                  <a:pt x="127" y="42"/>
                  <a:pt x="127" y="42"/>
                  <a:pt x="127" y="39"/>
                </a:cubicBezTo>
                <a:cubicBezTo>
                  <a:pt x="127" y="37"/>
                  <a:pt x="127" y="37"/>
                  <a:pt x="128" y="34"/>
                </a:cubicBezTo>
                <a:cubicBezTo>
                  <a:pt x="128" y="31"/>
                  <a:pt x="128" y="31"/>
                  <a:pt x="127" y="30"/>
                </a:cubicBezTo>
                <a:cubicBezTo>
                  <a:pt x="125" y="29"/>
                  <a:pt x="122" y="27"/>
                  <a:pt x="122" y="25"/>
                </a:cubicBezTo>
                <a:cubicBezTo>
                  <a:pt x="121" y="24"/>
                  <a:pt x="120" y="21"/>
                  <a:pt x="118" y="19"/>
                </a:cubicBezTo>
                <a:cubicBezTo>
                  <a:pt x="117" y="16"/>
                  <a:pt x="115" y="16"/>
                  <a:pt x="115" y="14"/>
                </a:cubicBezTo>
                <a:cubicBezTo>
                  <a:pt x="114" y="13"/>
                  <a:pt x="114" y="5"/>
                  <a:pt x="112" y="8"/>
                </a:cubicBezTo>
                <a:cubicBezTo>
                  <a:pt x="109" y="11"/>
                  <a:pt x="105" y="16"/>
                  <a:pt x="105" y="14"/>
                </a:cubicBezTo>
                <a:cubicBezTo>
                  <a:pt x="105" y="11"/>
                  <a:pt x="104" y="10"/>
                  <a:pt x="103" y="8"/>
                </a:cubicBezTo>
                <a:cubicBezTo>
                  <a:pt x="102" y="5"/>
                  <a:pt x="100" y="6"/>
                  <a:pt x="97" y="4"/>
                </a:cubicBezTo>
                <a:cubicBezTo>
                  <a:pt x="95" y="3"/>
                  <a:pt x="93" y="1"/>
                  <a:pt x="93" y="1"/>
                </a:cubicBezTo>
                <a:cubicBezTo>
                  <a:pt x="93" y="1"/>
                  <a:pt x="91" y="0"/>
                  <a:pt x="91" y="2"/>
                </a:cubicBezTo>
                <a:cubicBezTo>
                  <a:pt x="90" y="4"/>
                  <a:pt x="90" y="8"/>
                  <a:pt x="90" y="9"/>
                </a:cubicBezTo>
                <a:cubicBezTo>
                  <a:pt x="90" y="10"/>
                  <a:pt x="90" y="12"/>
                  <a:pt x="89" y="13"/>
                </a:cubicBezTo>
                <a:cubicBezTo>
                  <a:pt x="89" y="13"/>
                  <a:pt x="88" y="13"/>
                  <a:pt x="88" y="13"/>
                </a:cubicBezTo>
                <a:cubicBezTo>
                  <a:pt x="88" y="13"/>
                  <a:pt x="87" y="13"/>
                  <a:pt x="86" y="13"/>
                </a:cubicBezTo>
                <a:cubicBezTo>
                  <a:pt x="85" y="13"/>
                  <a:pt x="84" y="14"/>
                  <a:pt x="83" y="15"/>
                </a:cubicBezTo>
                <a:cubicBezTo>
                  <a:pt x="83" y="16"/>
                  <a:pt x="83" y="19"/>
                  <a:pt x="82" y="20"/>
                </a:cubicBezTo>
                <a:cubicBezTo>
                  <a:pt x="80" y="20"/>
                  <a:pt x="80" y="21"/>
                  <a:pt x="78" y="21"/>
                </a:cubicBezTo>
                <a:cubicBezTo>
                  <a:pt x="77" y="21"/>
                  <a:pt x="76" y="22"/>
                  <a:pt x="73" y="21"/>
                </a:cubicBezTo>
                <a:cubicBezTo>
                  <a:pt x="70" y="21"/>
                  <a:pt x="67" y="19"/>
                  <a:pt x="67" y="21"/>
                </a:cubicBezTo>
                <a:cubicBezTo>
                  <a:pt x="67" y="24"/>
                  <a:pt x="69" y="24"/>
                  <a:pt x="66" y="25"/>
                </a:cubicBezTo>
                <a:cubicBezTo>
                  <a:pt x="63" y="25"/>
                  <a:pt x="63" y="24"/>
                  <a:pt x="60" y="26"/>
                </a:cubicBezTo>
                <a:cubicBezTo>
                  <a:pt x="58" y="28"/>
                  <a:pt x="58" y="30"/>
                  <a:pt x="56" y="31"/>
                </a:cubicBezTo>
                <a:cubicBezTo>
                  <a:pt x="54" y="33"/>
                  <a:pt x="54" y="32"/>
                  <a:pt x="52" y="32"/>
                </a:cubicBezTo>
                <a:cubicBezTo>
                  <a:pt x="50" y="33"/>
                  <a:pt x="49" y="34"/>
                  <a:pt x="47" y="35"/>
                </a:cubicBezTo>
                <a:cubicBezTo>
                  <a:pt x="46" y="36"/>
                  <a:pt x="45" y="39"/>
                  <a:pt x="43" y="39"/>
                </a:cubicBezTo>
                <a:cubicBezTo>
                  <a:pt x="40" y="39"/>
                  <a:pt x="41" y="40"/>
                  <a:pt x="39" y="41"/>
                </a:cubicBezTo>
                <a:cubicBezTo>
                  <a:pt x="37" y="41"/>
                  <a:pt x="34" y="44"/>
                  <a:pt x="33" y="45"/>
                </a:cubicBezTo>
                <a:cubicBezTo>
                  <a:pt x="32" y="46"/>
                  <a:pt x="31" y="49"/>
                  <a:pt x="30" y="49"/>
                </a:cubicBezTo>
                <a:cubicBezTo>
                  <a:pt x="30" y="50"/>
                  <a:pt x="28" y="53"/>
                  <a:pt x="27" y="54"/>
                </a:cubicBezTo>
                <a:cubicBezTo>
                  <a:pt x="27" y="55"/>
                  <a:pt x="26" y="55"/>
                  <a:pt x="25" y="55"/>
                </a:cubicBezTo>
                <a:cubicBezTo>
                  <a:pt x="25" y="54"/>
                  <a:pt x="24" y="52"/>
                  <a:pt x="24" y="51"/>
                </a:cubicBezTo>
                <a:cubicBezTo>
                  <a:pt x="23" y="49"/>
                  <a:pt x="22" y="48"/>
                  <a:pt x="21" y="47"/>
                </a:cubicBezTo>
                <a:cubicBezTo>
                  <a:pt x="20" y="45"/>
                  <a:pt x="22" y="45"/>
                  <a:pt x="20" y="44"/>
                </a:cubicBezTo>
                <a:cubicBezTo>
                  <a:pt x="18" y="43"/>
                  <a:pt x="17" y="43"/>
                  <a:pt x="16" y="42"/>
                </a:cubicBezTo>
                <a:cubicBezTo>
                  <a:pt x="15" y="41"/>
                  <a:pt x="16" y="40"/>
                  <a:pt x="14" y="40"/>
                </a:cubicBezTo>
                <a:cubicBezTo>
                  <a:pt x="13" y="40"/>
                  <a:pt x="11" y="42"/>
                  <a:pt x="10" y="43"/>
                </a:cubicBezTo>
                <a:cubicBezTo>
                  <a:pt x="10" y="44"/>
                  <a:pt x="9" y="43"/>
                  <a:pt x="10" y="46"/>
                </a:cubicBezTo>
                <a:cubicBezTo>
                  <a:pt x="12" y="48"/>
                  <a:pt x="12" y="48"/>
                  <a:pt x="12" y="50"/>
                </a:cubicBezTo>
                <a:cubicBezTo>
                  <a:pt x="12" y="52"/>
                  <a:pt x="12" y="52"/>
                  <a:pt x="12" y="54"/>
                </a:cubicBezTo>
                <a:cubicBezTo>
                  <a:pt x="11" y="56"/>
                  <a:pt x="11" y="59"/>
                  <a:pt x="12" y="60"/>
                </a:cubicBezTo>
                <a:cubicBezTo>
                  <a:pt x="12" y="61"/>
                  <a:pt x="13" y="64"/>
                  <a:pt x="12" y="66"/>
                </a:cubicBezTo>
                <a:cubicBezTo>
                  <a:pt x="11" y="68"/>
                  <a:pt x="7" y="72"/>
                  <a:pt x="7" y="72"/>
                </a:cubicBezTo>
                <a:cubicBezTo>
                  <a:pt x="7" y="72"/>
                  <a:pt x="4" y="74"/>
                  <a:pt x="2" y="78"/>
                </a:cubicBezTo>
                <a:cubicBezTo>
                  <a:pt x="0" y="82"/>
                  <a:pt x="2" y="83"/>
                  <a:pt x="3" y="85"/>
                </a:cubicBezTo>
                <a:cubicBezTo>
                  <a:pt x="4" y="87"/>
                  <a:pt x="10" y="90"/>
                  <a:pt x="11" y="91"/>
                </a:cubicBezTo>
                <a:cubicBezTo>
                  <a:pt x="12" y="92"/>
                  <a:pt x="16" y="92"/>
                  <a:pt x="17" y="95"/>
                </a:cubicBezTo>
                <a:cubicBezTo>
                  <a:pt x="19" y="98"/>
                  <a:pt x="18" y="99"/>
                  <a:pt x="21" y="101"/>
                </a:cubicBezTo>
                <a:cubicBezTo>
                  <a:pt x="24" y="103"/>
                  <a:pt x="26" y="103"/>
                  <a:pt x="26" y="10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82" name="Freeform 78"/>
          <p:cNvSpPr/>
          <p:nvPr/>
        </p:nvSpPr>
        <p:spPr bwMode="auto">
          <a:xfrm>
            <a:off x="7931150" y="3743326"/>
            <a:ext cx="884238" cy="763588"/>
          </a:xfrm>
          <a:custGeom>
            <a:avLst/>
            <a:gdLst>
              <a:gd name="T0" fmla="*/ 64 w 132"/>
              <a:gd name="T1" fmla="*/ 2 h 114"/>
              <a:gd name="T2" fmla="*/ 64 w 132"/>
              <a:gd name="T3" fmla="*/ 6 h 114"/>
              <a:gd name="T4" fmla="*/ 68 w 132"/>
              <a:gd name="T5" fmla="*/ 9 h 114"/>
              <a:gd name="T6" fmla="*/ 71 w 132"/>
              <a:gd name="T7" fmla="*/ 11 h 114"/>
              <a:gd name="T8" fmla="*/ 74 w 132"/>
              <a:gd name="T9" fmla="*/ 13 h 114"/>
              <a:gd name="T10" fmla="*/ 79 w 132"/>
              <a:gd name="T11" fmla="*/ 16 h 114"/>
              <a:gd name="T12" fmla="*/ 81 w 132"/>
              <a:gd name="T13" fmla="*/ 17 h 114"/>
              <a:gd name="T14" fmla="*/ 85 w 132"/>
              <a:gd name="T15" fmla="*/ 18 h 114"/>
              <a:gd name="T16" fmla="*/ 89 w 132"/>
              <a:gd name="T17" fmla="*/ 20 h 114"/>
              <a:gd name="T18" fmla="*/ 91 w 132"/>
              <a:gd name="T19" fmla="*/ 25 h 114"/>
              <a:gd name="T20" fmla="*/ 92 w 132"/>
              <a:gd name="T21" fmla="*/ 28 h 114"/>
              <a:gd name="T22" fmla="*/ 93 w 132"/>
              <a:gd name="T23" fmla="*/ 30 h 114"/>
              <a:gd name="T24" fmla="*/ 94 w 132"/>
              <a:gd name="T25" fmla="*/ 33 h 114"/>
              <a:gd name="T26" fmla="*/ 95 w 132"/>
              <a:gd name="T27" fmla="*/ 35 h 114"/>
              <a:gd name="T28" fmla="*/ 102 w 132"/>
              <a:gd name="T29" fmla="*/ 48 h 114"/>
              <a:gd name="T30" fmla="*/ 103 w 132"/>
              <a:gd name="T31" fmla="*/ 51 h 114"/>
              <a:gd name="T32" fmla="*/ 105 w 132"/>
              <a:gd name="T33" fmla="*/ 60 h 114"/>
              <a:gd name="T34" fmla="*/ 113 w 132"/>
              <a:gd name="T35" fmla="*/ 66 h 114"/>
              <a:gd name="T36" fmla="*/ 117 w 132"/>
              <a:gd name="T37" fmla="*/ 69 h 114"/>
              <a:gd name="T38" fmla="*/ 118 w 132"/>
              <a:gd name="T39" fmla="*/ 71 h 114"/>
              <a:gd name="T40" fmla="*/ 125 w 132"/>
              <a:gd name="T41" fmla="*/ 76 h 114"/>
              <a:gd name="T42" fmla="*/ 129 w 132"/>
              <a:gd name="T43" fmla="*/ 79 h 114"/>
              <a:gd name="T44" fmla="*/ 131 w 132"/>
              <a:gd name="T45" fmla="*/ 83 h 114"/>
              <a:gd name="T46" fmla="*/ 132 w 132"/>
              <a:gd name="T47" fmla="*/ 86 h 114"/>
              <a:gd name="T48" fmla="*/ 127 w 132"/>
              <a:gd name="T49" fmla="*/ 86 h 114"/>
              <a:gd name="T50" fmla="*/ 122 w 132"/>
              <a:gd name="T51" fmla="*/ 84 h 114"/>
              <a:gd name="T52" fmla="*/ 118 w 132"/>
              <a:gd name="T53" fmla="*/ 83 h 114"/>
              <a:gd name="T54" fmla="*/ 115 w 132"/>
              <a:gd name="T55" fmla="*/ 84 h 114"/>
              <a:gd name="T56" fmla="*/ 113 w 132"/>
              <a:gd name="T57" fmla="*/ 85 h 114"/>
              <a:gd name="T58" fmla="*/ 107 w 132"/>
              <a:gd name="T59" fmla="*/ 80 h 114"/>
              <a:gd name="T60" fmla="*/ 103 w 132"/>
              <a:gd name="T61" fmla="*/ 79 h 114"/>
              <a:gd name="T62" fmla="*/ 99 w 132"/>
              <a:gd name="T63" fmla="*/ 79 h 114"/>
              <a:gd name="T64" fmla="*/ 98 w 132"/>
              <a:gd name="T65" fmla="*/ 83 h 114"/>
              <a:gd name="T66" fmla="*/ 105 w 132"/>
              <a:gd name="T67" fmla="*/ 81 h 114"/>
              <a:gd name="T68" fmla="*/ 110 w 132"/>
              <a:gd name="T69" fmla="*/ 86 h 114"/>
              <a:gd name="T70" fmla="*/ 117 w 132"/>
              <a:gd name="T71" fmla="*/ 89 h 114"/>
              <a:gd name="T72" fmla="*/ 120 w 132"/>
              <a:gd name="T73" fmla="*/ 93 h 114"/>
              <a:gd name="T74" fmla="*/ 112 w 132"/>
              <a:gd name="T75" fmla="*/ 105 h 114"/>
              <a:gd name="T76" fmla="*/ 104 w 132"/>
              <a:gd name="T77" fmla="*/ 112 h 114"/>
              <a:gd name="T78" fmla="*/ 97 w 132"/>
              <a:gd name="T79" fmla="*/ 113 h 114"/>
              <a:gd name="T80" fmla="*/ 82 w 132"/>
              <a:gd name="T81" fmla="*/ 109 h 114"/>
              <a:gd name="T82" fmla="*/ 58 w 132"/>
              <a:gd name="T83" fmla="*/ 104 h 114"/>
              <a:gd name="T84" fmla="*/ 40 w 132"/>
              <a:gd name="T85" fmla="*/ 70 h 114"/>
              <a:gd name="T86" fmla="*/ 20 w 132"/>
              <a:gd name="T87" fmla="*/ 37 h 114"/>
              <a:gd name="T88" fmla="*/ 2 w 132"/>
              <a:gd name="T89" fmla="*/ 17 h 114"/>
              <a:gd name="T90" fmla="*/ 11 w 132"/>
              <a:gd name="T91" fmla="*/ 5 h 114"/>
              <a:gd name="T92" fmla="*/ 34 w 132"/>
              <a:gd name="T93" fmla="*/ 4 h 114"/>
              <a:gd name="T94" fmla="*/ 51 w 132"/>
              <a:gd name="T95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32" h="114">
                <a:moveTo>
                  <a:pt x="65" y="1"/>
                </a:moveTo>
                <a:cubicBezTo>
                  <a:pt x="65" y="2"/>
                  <a:pt x="64" y="2"/>
                  <a:pt x="64" y="2"/>
                </a:cubicBezTo>
                <a:cubicBezTo>
                  <a:pt x="64" y="3"/>
                  <a:pt x="64" y="3"/>
                  <a:pt x="64" y="4"/>
                </a:cubicBezTo>
                <a:cubicBezTo>
                  <a:pt x="64" y="5"/>
                  <a:pt x="64" y="5"/>
                  <a:pt x="64" y="6"/>
                </a:cubicBezTo>
                <a:cubicBezTo>
                  <a:pt x="64" y="7"/>
                  <a:pt x="64" y="7"/>
                  <a:pt x="65" y="8"/>
                </a:cubicBezTo>
                <a:cubicBezTo>
                  <a:pt x="68" y="11"/>
                  <a:pt x="67" y="8"/>
                  <a:pt x="68" y="9"/>
                </a:cubicBezTo>
                <a:cubicBezTo>
                  <a:pt x="69" y="10"/>
                  <a:pt x="69" y="10"/>
                  <a:pt x="70" y="10"/>
                </a:cubicBezTo>
                <a:cubicBezTo>
                  <a:pt x="71" y="10"/>
                  <a:pt x="71" y="10"/>
                  <a:pt x="71" y="11"/>
                </a:cubicBezTo>
                <a:cubicBezTo>
                  <a:pt x="71" y="11"/>
                  <a:pt x="71" y="12"/>
                  <a:pt x="71" y="12"/>
                </a:cubicBezTo>
                <a:cubicBezTo>
                  <a:pt x="72" y="12"/>
                  <a:pt x="73" y="13"/>
                  <a:pt x="74" y="13"/>
                </a:cubicBezTo>
                <a:cubicBezTo>
                  <a:pt x="74" y="14"/>
                  <a:pt x="78" y="15"/>
                  <a:pt x="78" y="16"/>
                </a:cubicBezTo>
                <a:cubicBezTo>
                  <a:pt x="78" y="16"/>
                  <a:pt x="78" y="16"/>
                  <a:pt x="79" y="16"/>
                </a:cubicBezTo>
                <a:cubicBezTo>
                  <a:pt x="79" y="16"/>
                  <a:pt x="79" y="16"/>
                  <a:pt x="80" y="16"/>
                </a:cubicBezTo>
                <a:cubicBezTo>
                  <a:pt x="80" y="17"/>
                  <a:pt x="80" y="17"/>
                  <a:pt x="81" y="17"/>
                </a:cubicBezTo>
                <a:cubicBezTo>
                  <a:pt x="82" y="17"/>
                  <a:pt x="82" y="17"/>
                  <a:pt x="83" y="17"/>
                </a:cubicBezTo>
                <a:cubicBezTo>
                  <a:pt x="84" y="18"/>
                  <a:pt x="84" y="18"/>
                  <a:pt x="85" y="18"/>
                </a:cubicBezTo>
                <a:cubicBezTo>
                  <a:pt x="86" y="18"/>
                  <a:pt x="86" y="19"/>
                  <a:pt x="87" y="19"/>
                </a:cubicBezTo>
                <a:cubicBezTo>
                  <a:pt x="87" y="19"/>
                  <a:pt x="89" y="20"/>
                  <a:pt x="89" y="20"/>
                </a:cubicBezTo>
                <a:cubicBezTo>
                  <a:pt x="89" y="21"/>
                  <a:pt x="90" y="22"/>
                  <a:pt x="90" y="23"/>
                </a:cubicBezTo>
                <a:cubicBezTo>
                  <a:pt x="90" y="24"/>
                  <a:pt x="90" y="25"/>
                  <a:pt x="91" y="25"/>
                </a:cubicBezTo>
                <a:cubicBezTo>
                  <a:pt x="91" y="25"/>
                  <a:pt x="91" y="26"/>
                  <a:pt x="91" y="26"/>
                </a:cubicBezTo>
                <a:cubicBezTo>
                  <a:pt x="92" y="27"/>
                  <a:pt x="92" y="27"/>
                  <a:pt x="92" y="28"/>
                </a:cubicBezTo>
                <a:cubicBezTo>
                  <a:pt x="93" y="28"/>
                  <a:pt x="93" y="29"/>
                  <a:pt x="93" y="29"/>
                </a:cubicBezTo>
                <a:cubicBezTo>
                  <a:pt x="93" y="30"/>
                  <a:pt x="93" y="30"/>
                  <a:pt x="93" y="30"/>
                </a:cubicBezTo>
                <a:cubicBezTo>
                  <a:pt x="94" y="31"/>
                  <a:pt x="94" y="31"/>
                  <a:pt x="94" y="32"/>
                </a:cubicBezTo>
                <a:cubicBezTo>
                  <a:pt x="94" y="33"/>
                  <a:pt x="94" y="33"/>
                  <a:pt x="94" y="33"/>
                </a:cubicBezTo>
                <a:cubicBezTo>
                  <a:pt x="95" y="33"/>
                  <a:pt x="95" y="33"/>
                  <a:pt x="95" y="33"/>
                </a:cubicBezTo>
                <a:cubicBezTo>
                  <a:pt x="95" y="34"/>
                  <a:pt x="95" y="34"/>
                  <a:pt x="95" y="35"/>
                </a:cubicBezTo>
                <a:cubicBezTo>
                  <a:pt x="96" y="35"/>
                  <a:pt x="98" y="40"/>
                  <a:pt x="98" y="40"/>
                </a:cubicBezTo>
                <a:cubicBezTo>
                  <a:pt x="98" y="42"/>
                  <a:pt x="102" y="48"/>
                  <a:pt x="102" y="48"/>
                </a:cubicBezTo>
                <a:cubicBezTo>
                  <a:pt x="101" y="49"/>
                  <a:pt x="101" y="49"/>
                  <a:pt x="102" y="49"/>
                </a:cubicBezTo>
                <a:cubicBezTo>
                  <a:pt x="102" y="50"/>
                  <a:pt x="103" y="51"/>
                  <a:pt x="103" y="51"/>
                </a:cubicBezTo>
                <a:cubicBezTo>
                  <a:pt x="103" y="51"/>
                  <a:pt x="104" y="53"/>
                  <a:pt x="104" y="53"/>
                </a:cubicBezTo>
                <a:cubicBezTo>
                  <a:pt x="104" y="54"/>
                  <a:pt x="105" y="59"/>
                  <a:pt x="105" y="60"/>
                </a:cubicBezTo>
                <a:cubicBezTo>
                  <a:pt x="105" y="60"/>
                  <a:pt x="106" y="61"/>
                  <a:pt x="107" y="62"/>
                </a:cubicBezTo>
                <a:cubicBezTo>
                  <a:pt x="108" y="65"/>
                  <a:pt x="111" y="65"/>
                  <a:pt x="113" y="66"/>
                </a:cubicBezTo>
                <a:cubicBezTo>
                  <a:pt x="114" y="66"/>
                  <a:pt x="115" y="67"/>
                  <a:pt x="115" y="67"/>
                </a:cubicBezTo>
                <a:cubicBezTo>
                  <a:pt x="116" y="67"/>
                  <a:pt x="116" y="69"/>
                  <a:pt x="117" y="69"/>
                </a:cubicBezTo>
                <a:cubicBezTo>
                  <a:pt x="117" y="69"/>
                  <a:pt x="118" y="69"/>
                  <a:pt x="118" y="70"/>
                </a:cubicBezTo>
                <a:cubicBezTo>
                  <a:pt x="118" y="71"/>
                  <a:pt x="118" y="71"/>
                  <a:pt x="118" y="71"/>
                </a:cubicBezTo>
                <a:cubicBezTo>
                  <a:pt x="118" y="73"/>
                  <a:pt x="120" y="73"/>
                  <a:pt x="120" y="74"/>
                </a:cubicBezTo>
                <a:cubicBezTo>
                  <a:pt x="121" y="75"/>
                  <a:pt x="122" y="75"/>
                  <a:pt x="125" y="76"/>
                </a:cubicBezTo>
                <a:cubicBezTo>
                  <a:pt x="126" y="77"/>
                  <a:pt x="127" y="77"/>
                  <a:pt x="128" y="78"/>
                </a:cubicBezTo>
                <a:cubicBezTo>
                  <a:pt x="128" y="78"/>
                  <a:pt x="129" y="79"/>
                  <a:pt x="129" y="79"/>
                </a:cubicBezTo>
                <a:cubicBezTo>
                  <a:pt x="129" y="80"/>
                  <a:pt x="129" y="80"/>
                  <a:pt x="130" y="81"/>
                </a:cubicBezTo>
                <a:cubicBezTo>
                  <a:pt x="131" y="81"/>
                  <a:pt x="131" y="82"/>
                  <a:pt x="131" y="83"/>
                </a:cubicBezTo>
                <a:cubicBezTo>
                  <a:pt x="131" y="84"/>
                  <a:pt x="131" y="84"/>
                  <a:pt x="131" y="84"/>
                </a:cubicBezTo>
                <a:cubicBezTo>
                  <a:pt x="132" y="85"/>
                  <a:pt x="132" y="85"/>
                  <a:pt x="132" y="86"/>
                </a:cubicBezTo>
                <a:cubicBezTo>
                  <a:pt x="131" y="86"/>
                  <a:pt x="130" y="87"/>
                  <a:pt x="129" y="86"/>
                </a:cubicBezTo>
                <a:cubicBezTo>
                  <a:pt x="128" y="86"/>
                  <a:pt x="128" y="86"/>
                  <a:pt x="127" y="86"/>
                </a:cubicBezTo>
                <a:cubicBezTo>
                  <a:pt x="126" y="85"/>
                  <a:pt x="124" y="84"/>
                  <a:pt x="124" y="84"/>
                </a:cubicBezTo>
                <a:cubicBezTo>
                  <a:pt x="123" y="84"/>
                  <a:pt x="123" y="84"/>
                  <a:pt x="122" y="84"/>
                </a:cubicBezTo>
                <a:cubicBezTo>
                  <a:pt x="121" y="83"/>
                  <a:pt x="120" y="83"/>
                  <a:pt x="120" y="83"/>
                </a:cubicBezTo>
                <a:cubicBezTo>
                  <a:pt x="119" y="83"/>
                  <a:pt x="119" y="83"/>
                  <a:pt x="118" y="83"/>
                </a:cubicBezTo>
                <a:cubicBezTo>
                  <a:pt x="117" y="83"/>
                  <a:pt x="117" y="83"/>
                  <a:pt x="116" y="83"/>
                </a:cubicBezTo>
                <a:cubicBezTo>
                  <a:pt x="116" y="83"/>
                  <a:pt x="115" y="84"/>
                  <a:pt x="115" y="84"/>
                </a:cubicBezTo>
                <a:cubicBezTo>
                  <a:pt x="115" y="84"/>
                  <a:pt x="115" y="84"/>
                  <a:pt x="114" y="84"/>
                </a:cubicBezTo>
                <a:cubicBezTo>
                  <a:pt x="114" y="85"/>
                  <a:pt x="114" y="85"/>
                  <a:pt x="113" y="85"/>
                </a:cubicBezTo>
                <a:cubicBezTo>
                  <a:pt x="110" y="83"/>
                  <a:pt x="111" y="83"/>
                  <a:pt x="109" y="82"/>
                </a:cubicBezTo>
                <a:cubicBezTo>
                  <a:pt x="108" y="81"/>
                  <a:pt x="107" y="81"/>
                  <a:pt x="107" y="80"/>
                </a:cubicBezTo>
                <a:cubicBezTo>
                  <a:pt x="106" y="80"/>
                  <a:pt x="106" y="80"/>
                  <a:pt x="105" y="80"/>
                </a:cubicBezTo>
                <a:cubicBezTo>
                  <a:pt x="104" y="80"/>
                  <a:pt x="104" y="79"/>
                  <a:pt x="103" y="79"/>
                </a:cubicBezTo>
                <a:cubicBezTo>
                  <a:pt x="103" y="79"/>
                  <a:pt x="103" y="79"/>
                  <a:pt x="102" y="79"/>
                </a:cubicBezTo>
                <a:cubicBezTo>
                  <a:pt x="101" y="79"/>
                  <a:pt x="100" y="78"/>
                  <a:pt x="99" y="79"/>
                </a:cubicBezTo>
                <a:cubicBezTo>
                  <a:pt x="99" y="79"/>
                  <a:pt x="97" y="80"/>
                  <a:pt x="97" y="81"/>
                </a:cubicBezTo>
                <a:cubicBezTo>
                  <a:pt x="94" y="84"/>
                  <a:pt x="96" y="84"/>
                  <a:pt x="98" y="83"/>
                </a:cubicBezTo>
                <a:cubicBezTo>
                  <a:pt x="100" y="82"/>
                  <a:pt x="100" y="81"/>
                  <a:pt x="103" y="81"/>
                </a:cubicBezTo>
                <a:cubicBezTo>
                  <a:pt x="104" y="81"/>
                  <a:pt x="105" y="80"/>
                  <a:pt x="105" y="81"/>
                </a:cubicBezTo>
                <a:cubicBezTo>
                  <a:pt x="106" y="82"/>
                  <a:pt x="107" y="83"/>
                  <a:pt x="107" y="84"/>
                </a:cubicBezTo>
                <a:cubicBezTo>
                  <a:pt x="107" y="84"/>
                  <a:pt x="108" y="86"/>
                  <a:pt x="110" y="86"/>
                </a:cubicBezTo>
                <a:cubicBezTo>
                  <a:pt x="111" y="86"/>
                  <a:pt x="112" y="87"/>
                  <a:pt x="113" y="87"/>
                </a:cubicBezTo>
                <a:cubicBezTo>
                  <a:pt x="114" y="88"/>
                  <a:pt x="116" y="89"/>
                  <a:pt x="117" y="89"/>
                </a:cubicBezTo>
                <a:cubicBezTo>
                  <a:pt x="118" y="90"/>
                  <a:pt x="118" y="91"/>
                  <a:pt x="118" y="91"/>
                </a:cubicBezTo>
                <a:cubicBezTo>
                  <a:pt x="118" y="92"/>
                  <a:pt x="119" y="93"/>
                  <a:pt x="120" y="93"/>
                </a:cubicBezTo>
                <a:cubicBezTo>
                  <a:pt x="121" y="93"/>
                  <a:pt x="115" y="99"/>
                  <a:pt x="115" y="101"/>
                </a:cubicBezTo>
                <a:cubicBezTo>
                  <a:pt x="114" y="103"/>
                  <a:pt x="113" y="104"/>
                  <a:pt x="112" y="105"/>
                </a:cubicBezTo>
                <a:cubicBezTo>
                  <a:pt x="110" y="107"/>
                  <a:pt x="109" y="108"/>
                  <a:pt x="108" y="109"/>
                </a:cubicBezTo>
                <a:cubicBezTo>
                  <a:pt x="106" y="110"/>
                  <a:pt x="106" y="112"/>
                  <a:pt x="104" y="112"/>
                </a:cubicBezTo>
                <a:cubicBezTo>
                  <a:pt x="102" y="113"/>
                  <a:pt x="102" y="112"/>
                  <a:pt x="101" y="112"/>
                </a:cubicBezTo>
                <a:cubicBezTo>
                  <a:pt x="100" y="112"/>
                  <a:pt x="103" y="114"/>
                  <a:pt x="97" y="113"/>
                </a:cubicBezTo>
                <a:cubicBezTo>
                  <a:pt x="91" y="113"/>
                  <a:pt x="93" y="113"/>
                  <a:pt x="88" y="111"/>
                </a:cubicBezTo>
                <a:cubicBezTo>
                  <a:pt x="84" y="110"/>
                  <a:pt x="90" y="111"/>
                  <a:pt x="82" y="109"/>
                </a:cubicBezTo>
                <a:cubicBezTo>
                  <a:pt x="75" y="107"/>
                  <a:pt x="74" y="108"/>
                  <a:pt x="69" y="108"/>
                </a:cubicBezTo>
                <a:cubicBezTo>
                  <a:pt x="65" y="108"/>
                  <a:pt x="64" y="108"/>
                  <a:pt x="58" y="104"/>
                </a:cubicBezTo>
                <a:cubicBezTo>
                  <a:pt x="52" y="99"/>
                  <a:pt x="50" y="95"/>
                  <a:pt x="46" y="89"/>
                </a:cubicBezTo>
                <a:cubicBezTo>
                  <a:pt x="42" y="83"/>
                  <a:pt x="45" y="77"/>
                  <a:pt x="40" y="70"/>
                </a:cubicBezTo>
                <a:cubicBezTo>
                  <a:pt x="35" y="63"/>
                  <a:pt x="33" y="61"/>
                  <a:pt x="32" y="56"/>
                </a:cubicBezTo>
                <a:cubicBezTo>
                  <a:pt x="31" y="52"/>
                  <a:pt x="29" y="41"/>
                  <a:pt x="20" y="37"/>
                </a:cubicBezTo>
                <a:cubicBezTo>
                  <a:pt x="12" y="32"/>
                  <a:pt x="12" y="33"/>
                  <a:pt x="10" y="30"/>
                </a:cubicBezTo>
                <a:cubicBezTo>
                  <a:pt x="8" y="27"/>
                  <a:pt x="2" y="22"/>
                  <a:pt x="2" y="17"/>
                </a:cubicBezTo>
                <a:cubicBezTo>
                  <a:pt x="1" y="13"/>
                  <a:pt x="0" y="12"/>
                  <a:pt x="2" y="9"/>
                </a:cubicBezTo>
                <a:cubicBezTo>
                  <a:pt x="3" y="6"/>
                  <a:pt x="6" y="6"/>
                  <a:pt x="11" y="5"/>
                </a:cubicBezTo>
                <a:cubicBezTo>
                  <a:pt x="16" y="3"/>
                  <a:pt x="16" y="2"/>
                  <a:pt x="22" y="2"/>
                </a:cubicBezTo>
                <a:cubicBezTo>
                  <a:pt x="28" y="2"/>
                  <a:pt x="28" y="3"/>
                  <a:pt x="34" y="4"/>
                </a:cubicBezTo>
                <a:cubicBezTo>
                  <a:pt x="39" y="5"/>
                  <a:pt x="39" y="5"/>
                  <a:pt x="43" y="3"/>
                </a:cubicBezTo>
                <a:cubicBezTo>
                  <a:pt x="48" y="2"/>
                  <a:pt x="47" y="0"/>
                  <a:pt x="51" y="0"/>
                </a:cubicBezTo>
                <a:cubicBezTo>
                  <a:pt x="56" y="0"/>
                  <a:pt x="65" y="1"/>
                  <a:pt x="65" y="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83" name="Freeform 79"/>
          <p:cNvSpPr>
            <a:spLocks noEditPoints="1"/>
          </p:cNvSpPr>
          <p:nvPr/>
        </p:nvSpPr>
        <p:spPr bwMode="auto">
          <a:xfrm>
            <a:off x="8280400" y="4446588"/>
            <a:ext cx="688975" cy="704850"/>
          </a:xfrm>
          <a:custGeom>
            <a:avLst/>
            <a:gdLst>
              <a:gd name="T0" fmla="*/ 58 w 103"/>
              <a:gd name="T1" fmla="*/ 103 h 105"/>
              <a:gd name="T2" fmla="*/ 55 w 103"/>
              <a:gd name="T3" fmla="*/ 102 h 105"/>
              <a:gd name="T4" fmla="*/ 38 w 103"/>
              <a:gd name="T5" fmla="*/ 102 h 105"/>
              <a:gd name="T6" fmla="*/ 17 w 103"/>
              <a:gd name="T7" fmla="*/ 93 h 105"/>
              <a:gd name="T8" fmla="*/ 10 w 103"/>
              <a:gd name="T9" fmla="*/ 77 h 105"/>
              <a:gd name="T10" fmla="*/ 5 w 103"/>
              <a:gd name="T11" fmla="*/ 47 h 105"/>
              <a:gd name="T12" fmla="*/ 24 w 103"/>
              <a:gd name="T13" fmla="*/ 14 h 105"/>
              <a:gd name="T14" fmla="*/ 33 w 103"/>
              <a:gd name="T15" fmla="*/ 1 h 105"/>
              <a:gd name="T16" fmla="*/ 40 w 103"/>
              <a:gd name="T17" fmla="*/ 4 h 105"/>
              <a:gd name="T18" fmla="*/ 48 w 103"/>
              <a:gd name="T19" fmla="*/ 6 h 105"/>
              <a:gd name="T20" fmla="*/ 56 w 103"/>
              <a:gd name="T21" fmla="*/ 3 h 105"/>
              <a:gd name="T22" fmla="*/ 65 w 103"/>
              <a:gd name="T23" fmla="*/ 7 h 105"/>
              <a:gd name="T24" fmla="*/ 61 w 103"/>
              <a:gd name="T25" fmla="*/ 18 h 105"/>
              <a:gd name="T26" fmla="*/ 53 w 103"/>
              <a:gd name="T27" fmla="*/ 20 h 105"/>
              <a:gd name="T28" fmla="*/ 69 w 103"/>
              <a:gd name="T29" fmla="*/ 19 h 105"/>
              <a:gd name="T30" fmla="*/ 84 w 103"/>
              <a:gd name="T31" fmla="*/ 35 h 105"/>
              <a:gd name="T32" fmla="*/ 82 w 103"/>
              <a:gd name="T33" fmla="*/ 39 h 105"/>
              <a:gd name="T34" fmla="*/ 85 w 103"/>
              <a:gd name="T35" fmla="*/ 47 h 105"/>
              <a:gd name="T36" fmla="*/ 80 w 103"/>
              <a:gd name="T37" fmla="*/ 61 h 105"/>
              <a:gd name="T38" fmla="*/ 75 w 103"/>
              <a:gd name="T39" fmla="*/ 79 h 105"/>
              <a:gd name="T40" fmla="*/ 72 w 103"/>
              <a:gd name="T41" fmla="*/ 77 h 105"/>
              <a:gd name="T42" fmla="*/ 65 w 103"/>
              <a:gd name="T43" fmla="*/ 88 h 105"/>
              <a:gd name="T44" fmla="*/ 60 w 103"/>
              <a:gd name="T45" fmla="*/ 105 h 105"/>
              <a:gd name="T46" fmla="*/ 102 w 103"/>
              <a:gd name="T47" fmla="*/ 4 h 105"/>
              <a:gd name="T48" fmla="*/ 96 w 103"/>
              <a:gd name="T49" fmla="*/ 5 h 105"/>
              <a:gd name="T50" fmla="*/ 95 w 103"/>
              <a:gd name="T51" fmla="*/ 6 h 105"/>
              <a:gd name="T52" fmla="*/ 74 w 103"/>
              <a:gd name="T53" fmla="*/ 85 h 105"/>
              <a:gd name="T54" fmla="*/ 75 w 103"/>
              <a:gd name="T55" fmla="*/ 86 h 105"/>
              <a:gd name="T56" fmla="*/ 75 w 103"/>
              <a:gd name="T57" fmla="*/ 81 h 105"/>
              <a:gd name="T58" fmla="*/ 75 w 103"/>
              <a:gd name="T59" fmla="*/ 81 h 105"/>
              <a:gd name="T60" fmla="*/ 75 w 103"/>
              <a:gd name="T61" fmla="*/ 95 h 105"/>
              <a:gd name="T62" fmla="*/ 85 w 103"/>
              <a:gd name="T63" fmla="*/ 24 h 105"/>
              <a:gd name="T64" fmla="*/ 84 w 103"/>
              <a:gd name="T65" fmla="*/ 26 h 105"/>
              <a:gd name="T66" fmla="*/ 85 w 103"/>
              <a:gd name="T67" fmla="*/ 25 h 105"/>
              <a:gd name="T68" fmla="*/ 86 w 103"/>
              <a:gd name="T69" fmla="*/ 21 h 105"/>
              <a:gd name="T70" fmla="*/ 89 w 103"/>
              <a:gd name="T71" fmla="*/ 25 h 105"/>
              <a:gd name="T72" fmla="*/ 95 w 103"/>
              <a:gd name="T73" fmla="*/ 25 h 105"/>
              <a:gd name="T74" fmla="*/ 91 w 103"/>
              <a:gd name="T75" fmla="*/ 22 h 105"/>
              <a:gd name="T76" fmla="*/ 87 w 103"/>
              <a:gd name="T77" fmla="*/ 21 h 105"/>
              <a:gd name="T78" fmla="*/ 91 w 103"/>
              <a:gd name="T79" fmla="*/ 32 h 105"/>
              <a:gd name="T80" fmla="*/ 90 w 103"/>
              <a:gd name="T81" fmla="*/ 33 h 105"/>
              <a:gd name="T82" fmla="*/ 93 w 103"/>
              <a:gd name="T83" fmla="*/ 33 h 105"/>
              <a:gd name="T84" fmla="*/ 93 w 103"/>
              <a:gd name="T85" fmla="*/ 30 h 105"/>
              <a:gd name="T86" fmla="*/ 94 w 103"/>
              <a:gd name="T87" fmla="*/ 29 h 105"/>
              <a:gd name="T88" fmla="*/ 95 w 103"/>
              <a:gd name="T89" fmla="*/ 12 h 105"/>
              <a:gd name="T90" fmla="*/ 92 w 103"/>
              <a:gd name="T91" fmla="*/ 12 h 105"/>
              <a:gd name="T92" fmla="*/ 95 w 103"/>
              <a:gd name="T93" fmla="*/ 13 h 105"/>
              <a:gd name="T94" fmla="*/ 91 w 103"/>
              <a:gd name="T95" fmla="*/ 16 h 105"/>
              <a:gd name="T96" fmla="*/ 88 w 103"/>
              <a:gd name="T97" fmla="*/ 17 h 105"/>
              <a:gd name="T98" fmla="*/ 91 w 103"/>
              <a:gd name="T99" fmla="*/ 19 h 105"/>
              <a:gd name="T100" fmla="*/ 85 w 103"/>
              <a:gd name="T101" fmla="*/ 17 h 105"/>
              <a:gd name="T102" fmla="*/ 85 w 103"/>
              <a:gd name="T103" fmla="*/ 17 h 105"/>
              <a:gd name="T104" fmla="*/ 94 w 103"/>
              <a:gd name="T105" fmla="*/ 40 h 105"/>
              <a:gd name="T106" fmla="*/ 88 w 103"/>
              <a:gd name="T107" fmla="*/ 47 h 105"/>
              <a:gd name="T108" fmla="*/ 88 w 103"/>
              <a:gd name="T109" fmla="*/ 51 h 105"/>
              <a:gd name="T110" fmla="*/ 90 w 103"/>
              <a:gd name="T111" fmla="*/ 60 h 105"/>
              <a:gd name="T112" fmla="*/ 91 w 103"/>
              <a:gd name="T113" fmla="*/ 67 h 105"/>
              <a:gd name="T114" fmla="*/ 91 w 103"/>
              <a:gd name="T115" fmla="*/ 67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03" h="105">
                <a:moveTo>
                  <a:pt x="60" y="105"/>
                </a:moveTo>
                <a:cubicBezTo>
                  <a:pt x="60" y="104"/>
                  <a:pt x="59" y="104"/>
                  <a:pt x="59" y="104"/>
                </a:cubicBezTo>
                <a:cubicBezTo>
                  <a:pt x="59" y="104"/>
                  <a:pt x="59" y="103"/>
                  <a:pt x="58" y="103"/>
                </a:cubicBezTo>
                <a:cubicBezTo>
                  <a:pt x="58" y="102"/>
                  <a:pt x="58" y="102"/>
                  <a:pt x="58" y="102"/>
                </a:cubicBezTo>
                <a:cubicBezTo>
                  <a:pt x="57" y="102"/>
                  <a:pt x="57" y="102"/>
                  <a:pt x="57" y="102"/>
                </a:cubicBezTo>
                <a:cubicBezTo>
                  <a:pt x="56" y="102"/>
                  <a:pt x="55" y="102"/>
                  <a:pt x="55" y="102"/>
                </a:cubicBezTo>
                <a:cubicBezTo>
                  <a:pt x="54" y="102"/>
                  <a:pt x="54" y="103"/>
                  <a:pt x="52" y="103"/>
                </a:cubicBezTo>
                <a:cubicBezTo>
                  <a:pt x="51" y="104"/>
                  <a:pt x="48" y="104"/>
                  <a:pt x="43" y="104"/>
                </a:cubicBezTo>
                <a:cubicBezTo>
                  <a:pt x="39" y="104"/>
                  <a:pt x="41" y="104"/>
                  <a:pt x="38" y="102"/>
                </a:cubicBezTo>
                <a:cubicBezTo>
                  <a:pt x="36" y="99"/>
                  <a:pt x="35" y="104"/>
                  <a:pt x="32" y="105"/>
                </a:cubicBezTo>
                <a:cubicBezTo>
                  <a:pt x="30" y="105"/>
                  <a:pt x="27" y="104"/>
                  <a:pt x="22" y="103"/>
                </a:cubicBezTo>
                <a:cubicBezTo>
                  <a:pt x="17" y="102"/>
                  <a:pt x="18" y="96"/>
                  <a:pt x="17" y="93"/>
                </a:cubicBezTo>
                <a:cubicBezTo>
                  <a:pt x="16" y="90"/>
                  <a:pt x="16" y="90"/>
                  <a:pt x="15" y="83"/>
                </a:cubicBezTo>
                <a:cubicBezTo>
                  <a:pt x="13" y="76"/>
                  <a:pt x="13" y="84"/>
                  <a:pt x="11" y="83"/>
                </a:cubicBezTo>
                <a:cubicBezTo>
                  <a:pt x="10" y="82"/>
                  <a:pt x="10" y="81"/>
                  <a:pt x="10" y="77"/>
                </a:cubicBezTo>
                <a:cubicBezTo>
                  <a:pt x="10" y="74"/>
                  <a:pt x="5" y="71"/>
                  <a:pt x="3" y="68"/>
                </a:cubicBezTo>
                <a:cubicBezTo>
                  <a:pt x="0" y="64"/>
                  <a:pt x="0" y="62"/>
                  <a:pt x="0" y="58"/>
                </a:cubicBezTo>
                <a:cubicBezTo>
                  <a:pt x="0" y="55"/>
                  <a:pt x="3" y="50"/>
                  <a:pt x="5" y="47"/>
                </a:cubicBezTo>
                <a:cubicBezTo>
                  <a:pt x="6" y="44"/>
                  <a:pt x="9" y="37"/>
                  <a:pt x="12" y="34"/>
                </a:cubicBezTo>
                <a:cubicBezTo>
                  <a:pt x="16" y="31"/>
                  <a:pt x="15" y="28"/>
                  <a:pt x="17" y="26"/>
                </a:cubicBezTo>
                <a:cubicBezTo>
                  <a:pt x="18" y="23"/>
                  <a:pt x="21" y="17"/>
                  <a:pt x="24" y="14"/>
                </a:cubicBezTo>
                <a:cubicBezTo>
                  <a:pt x="27" y="11"/>
                  <a:pt x="30" y="8"/>
                  <a:pt x="30" y="7"/>
                </a:cubicBezTo>
                <a:cubicBezTo>
                  <a:pt x="31" y="6"/>
                  <a:pt x="30" y="4"/>
                  <a:pt x="31" y="3"/>
                </a:cubicBezTo>
                <a:cubicBezTo>
                  <a:pt x="31" y="1"/>
                  <a:pt x="32" y="1"/>
                  <a:pt x="33" y="1"/>
                </a:cubicBezTo>
                <a:cubicBezTo>
                  <a:pt x="34" y="0"/>
                  <a:pt x="36" y="0"/>
                  <a:pt x="37" y="0"/>
                </a:cubicBezTo>
                <a:cubicBezTo>
                  <a:pt x="39" y="0"/>
                  <a:pt x="39" y="1"/>
                  <a:pt x="39" y="2"/>
                </a:cubicBezTo>
                <a:cubicBezTo>
                  <a:pt x="39" y="3"/>
                  <a:pt x="40" y="3"/>
                  <a:pt x="40" y="4"/>
                </a:cubicBezTo>
                <a:cubicBezTo>
                  <a:pt x="41" y="5"/>
                  <a:pt x="43" y="5"/>
                  <a:pt x="44" y="6"/>
                </a:cubicBezTo>
                <a:cubicBezTo>
                  <a:pt x="45" y="6"/>
                  <a:pt x="47" y="6"/>
                  <a:pt x="47" y="6"/>
                </a:cubicBezTo>
                <a:cubicBezTo>
                  <a:pt x="47" y="6"/>
                  <a:pt x="47" y="6"/>
                  <a:pt x="48" y="6"/>
                </a:cubicBezTo>
                <a:cubicBezTo>
                  <a:pt x="48" y="7"/>
                  <a:pt x="49" y="6"/>
                  <a:pt x="50" y="8"/>
                </a:cubicBezTo>
                <a:cubicBezTo>
                  <a:pt x="51" y="10"/>
                  <a:pt x="51" y="8"/>
                  <a:pt x="53" y="7"/>
                </a:cubicBezTo>
                <a:cubicBezTo>
                  <a:pt x="55" y="5"/>
                  <a:pt x="55" y="5"/>
                  <a:pt x="56" y="3"/>
                </a:cubicBezTo>
                <a:cubicBezTo>
                  <a:pt x="56" y="2"/>
                  <a:pt x="58" y="2"/>
                  <a:pt x="59" y="2"/>
                </a:cubicBezTo>
                <a:cubicBezTo>
                  <a:pt x="61" y="2"/>
                  <a:pt x="61" y="4"/>
                  <a:pt x="62" y="5"/>
                </a:cubicBezTo>
                <a:cubicBezTo>
                  <a:pt x="63" y="7"/>
                  <a:pt x="64" y="6"/>
                  <a:pt x="65" y="7"/>
                </a:cubicBezTo>
                <a:cubicBezTo>
                  <a:pt x="66" y="8"/>
                  <a:pt x="69" y="9"/>
                  <a:pt x="68" y="9"/>
                </a:cubicBezTo>
                <a:cubicBezTo>
                  <a:pt x="67" y="10"/>
                  <a:pt x="67" y="11"/>
                  <a:pt x="65" y="12"/>
                </a:cubicBezTo>
                <a:cubicBezTo>
                  <a:pt x="63" y="14"/>
                  <a:pt x="63" y="15"/>
                  <a:pt x="61" y="18"/>
                </a:cubicBezTo>
                <a:cubicBezTo>
                  <a:pt x="60" y="20"/>
                  <a:pt x="59" y="19"/>
                  <a:pt x="56" y="18"/>
                </a:cubicBezTo>
                <a:cubicBezTo>
                  <a:pt x="53" y="18"/>
                  <a:pt x="52" y="18"/>
                  <a:pt x="49" y="21"/>
                </a:cubicBezTo>
                <a:cubicBezTo>
                  <a:pt x="47" y="23"/>
                  <a:pt x="52" y="21"/>
                  <a:pt x="53" y="20"/>
                </a:cubicBezTo>
                <a:cubicBezTo>
                  <a:pt x="55" y="20"/>
                  <a:pt x="56" y="21"/>
                  <a:pt x="56" y="23"/>
                </a:cubicBezTo>
                <a:cubicBezTo>
                  <a:pt x="56" y="25"/>
                  <a:pt x="58" y="26"/>
                  <a:pt x="62" y="23"/>
                </a:cubicBezTo>
                <a:cubicBezTo>
                  <a:pt x="66" y="21"/>
                  <a:pt x="65" y="20"/>
                  <a:pt x="69" y="19"/>
                </a:cubicBezTo>
                <a:cubicBezTo>
                  <a:pt x="73" y="18"/>
                  <a:pt x="77" y="24"/>
                  <a:pt x="78" y="25"/>
                </a:cubicBezTo>
                <a:cubicBezTo>
                  <a:pt x="79" y="26"/>
                  <a:pt x="85" y="28"/>
                  <a:pt x="88" y="28"/>
                </a:cubicBezTo>
                <a:cubicBezTo>
                  <a:pt x="91" y="28"/>
                  <a:pt x="85" y="32"/>
                  <a:pt x="84" y="35"/>
                </a:cubicBezTo>
                <a:cubicBezTo>
                  <a:pt x="83" y="37"/>
                  <a:pt x="81" y="38"/>
                  <a:pt x="77" y="39"/>
                </a:cubicBezTo>
                <a:cubicBezTo>
                  <a:pt x="74" y="41"/>
                  <a:pt x="78" y="41"/>
                  <a:pt x="78" y="41"/>
                </a:cubicBezTo>
                <a:cubicBezTo>
                  <a:pt x="78" y="41"/>
                  <a:pt x="81" y="40"/>
                  <a:pt x="82" y="39"/>
                </a:cubicBezTo>
                <a:cubicBezTo>
                  <a:pt x="83" y="38"/>
                  <a:pt x="85" y="35"/>
                  <a:pt x="87" y="35"/>
                </a:cubicBezTo>
                <a:cubicBezTo>
                  <a:pt x="89" y="35"/>
                  <a:pt x="88" y="41"/>
                  <a:pt x="88" y="43"/>
                </a:cubicBezTo>
                <a:cubicBezTo>
                  <a:pt x="88" y="45"/>
                  <a:pt x="88" y="47"/>
                  <a:pt x="85" y="47"/>
                </a:cubicBezTo>
                <a:cubicBezTo>
                  <a:pt x="82" y="47"/>
                  <a:pt x="82" y="46"/>
                  <a:pt x="80" y="46"/>
                </a:cubicBezTo>
                <a:cubicBezTo>
                  <a:pt x="77" y="46"/>
                  <a:pt x="80" y="50"/>
                  <a:pt x="83" y="53"/>
                </a:cubicBezTo>
                <a:cubicBezTo>
                  <a:pt x="85" y="56"/>
                  <a:pt x="82" y="59"/>
                  <a:pt x="80" y="61"/>
                </a:cubicBezTo>
                <a:cubicBezTo>
                  <a:pt x="79" y="63"/>
                  <a:pt x="82" y="65"/>
                  <a:pt x="82" y="68"/>
                </a:cubicBezTo>
                <a:cubicBezTo>
                  <a:pt x="83" y="70"/>
                  <a:pt x="80" y="73"/>
                  <a:pt x="79" y="74"/>
                </a:cubicBezTo>
                <a:cubicBezTo>
                  <a:pt x="78" y="76"/>
                  <a:pt x="77" y="76"/>
                  <a:pt x="75" y="79"/>
                </a:cubicBezTo>
                <a:cubicBezTo>
                  <a:pt x="73" y="81"/>
                  <a:pt x="73" y="78"/>
                  <a:pt x="74" y="76"/>
                </a:cubicBezTo>
                <a:cubicBezTo>
                  <a:pt x="75" y="73"/>
                  <a:pt x="76" y="72"/>
                  <a:pt x="75" y="71"/>
                </a:cubicBezTo>
                <a:cubicBezTo>
                  <a:pt x="73" y="71"/>
                  <a:pt x="72" y="76"/>
                  <a:pt x="72" y="77"/>
                </a:cubicBezTo>
                <a:cubicBezTo>
                  <a:pt x="72" y="79"/>
                  <a:pt x="70" y="82"/>
                  <a:pt x="67" y="82"/>
                </a:cubicBezTo>
                <a:cubicBezTo>
                  <a:pt x="64" y="81"/>
                  <a:pt x="63" y="81"/>
                  <a:pt x="65" y="84"/>
                </a:cubicBezTo>
                <a:cubicBezTo>
                  <a:pt x="67" y="87"/>
                  <a:pt x="66" y="86"/>
                  <a:pt x="65" y="88"/>
                </a:cubicBezTo>
                <a:cubicBezTo>
                  <a:pt x="64" y="90"/>
                  <a:pt x="64" y="94"/>
                  <a:pt x="64" y="96"/>
                </a:cubicBezTo>
                <a:cubicBezTo>
                  <a:pt x="64" y="99"/>
                  <a:pt x="63" y="100"/>
                  <a:pt x="62" y="103"/>
                </a:cubicBezTo>
                <a:cubicBezTo>
                  <a:pt x="61" y="104"/>
                  <a:pt x="60" y="105"/>
                  <a:pt x="60" y="105"/>
                </a:cubicBezTo>
                <a:close/>
                <a:moveTo>
                  <a:pt x="102" y="4"/>
                </a:moveTo>
                <a:cubicBezTo>
                  <a:pt x="103" y="4"/>
                  <a:pt x="102" y="4"/>
                  <a:pt x="102" y="4"/>
                </a:cubicBezTo>
                <a:cubicBezTo>
                  <a:pt x="102" y="4"/>
                  <a:pt x="101" y="4"/>
                  <a:pt x="102" y="4"/>
                </a:cubicBezTo>
                <a:close/>
                <a:moveTo>
                  <a:pt x="95" y="6"/>
                </a:moveTo>
                <a:cubicBezTo>
                  <a:pt x="96" y="5"/>
                  <a:pt x="95" y="5"/>
                  <a:pt x="96" y="5"/>
                </a:cubicBezTo>
                <a:cubicBezTo>
                  <a:pt x="97" y="5"/>
                  <a:pt x="97" y="5"/>
                  <a:pt x="96" y="5"/>
                </a:cubicBezTo>
                <a:cubicBezTo>
                  <a:pt x="96" y="5"/>
                  <a:pt x="95" y="5"/>
                  <a:pt x="95" y="4"/>
                </a:cubicBezTo>
                <a:cubicBezTo>
                  <a:pt x="95" y="4"/>
                  <a:pt x="94" y="4"/>
                  <a:pt x="94" y="5"/>
                </a:cubicBezTo>
                <a:cubicBezTo>
                  <a:pt x="94" y="5"/>
                  <a:pt x="95" y="6"/>
                  <a:pt x="95" y="6"/>
                </a:cubicBezTo>
                <a:close/>
                <a:moveTo>
                  <a:pt x="75" y="85"/>
                </a:moveTo>
                <a:cubicBezTo>
                  <a:pt x="75" y="85"/>
                  <a:pt x="75" y="85"/>
                  <a:pt x="75" y="85"/>
                </a:cubicBezTo>
                <a:cubicBezTo>
                  <a:pt x="74" y="85"/>
                  <a:pt x="74" y="85"/>
                  <a:pt x="74" y="85"/>
                </a:cubicBezTo>
                <a:cubicBezTo>
                  <a:pt x="73" y="85"/>
                  <a:pt x="73" y="85"/>
                  <a:pt x="73" y="86"/>
                </a:cubicBezTo>
                <a:cubicBezTo>
                  <a:pt x="73" y="86"/>
                  <a:pt x="74" y="86"/>
                  <a:pt x="74" y="86"/>
                </a:cubicBezTo>
                <a:cubicBezTo>
                  <a:pt x="75" y="86"/>
                  <a:pt x="75" y="86"/>
                  <a:pt x="75" y="86"/>
                </a:cubicBezTo>
                <a:cubicBezTo>
                  <a:pt x="75" y="86"/>
                  <a:pt x="75" y="86"/>
                  <a:pt x="75" y="85"/>
                </a:cubicBezTo>
                <a:close/>
                <a:moveTo>
                  <a:pt x="75" y="81"/>
                </a:moveTo>
                <a:cubicBezTo>
                  <a:pt x="76" y="81"/>
                  <a:pt x="76" y="81"/>
                  <a:pt x="75" y="81"/>
                </a:cubicBezTo>
                <a:cubicBezTo>
                  <a:pt x="75" y="81"/>
                  <a:pt x="75" y="81"/>
                  <a:pt x="74" y="81"/>
                </a:cubicBezTo>
                <a:cubicBezTo>
                  <a:pt x="74" y="81"/>
                  <a:pt x="74" y="81"/>
                  <a:pt x="74" y="81"/>
                </a:cubicBezTo>
                <a:cubicBezTo>
                  <a:pt x="75" y="82"/>
                  <a:pt x="75" y="82"/>
                  <a:pt x="75" y="81"/>
                </a:cubicBezTo>
                <a:close/>
                <a:moveTo>
                  <a:pt x="74" y="96"/>
                </a:moveTo>
                <a:cubicBezTo>
                  <a:pt x="74" y="96"/>
                  <a:pt x="74" y="96"/>
                  <a:pt x="74" y="96"/>
                </a:cubicBezTo>
                <a:cubicBezTo>
                  <a:pt x="75" y="96"/>
                  <a:pt x="75" y="96"/>
                  <a:pt x="75" y="95"/>
                </a:cubicBezTo>
                <a:cubicBezTo>
                  <a:pt x="74" y="95"/>
                  <a:pt x="74" y="95"/>
                  <a:pt x="74" y="95"/>
                </a:cubicBezTo>
                <a:cubicBezTo>
                  <a:pt x="73" y="96"/>
                  <a:pt x="73" y="96"/>
                  <a:pt x="74" y="96"/>
                </a:cubicBezTo>
                <a:close/>
                <a:moveTo>
                  <a:pt x="85" y="24"/>
                </a:moveTo>
                <a:cubicBezTo>
                  <a:pt x="84" y="24"/>
                  <a:pt x="84" y="24"/>
                  <a:pt x="84" y="24"/>
                </a:cubicBezTo>
                <a:cubicBezTo>
                  <a:pt x="84" y="25"/>
                  <a:pt x="84" y="25"/>
                  <a:pt x="84" y="25"/>
                </a:cubicBezTo>
                <a:cubicBezTo>
                  <a:pt x="84" y="25"/>
                  <a:pt x="84" y="25"/>
                  <a:pt x="84" y="26"/>
                </a:cubicBezTo>
                <a:cubicBezTo>
                  <a:pt x="84" y="26"/>
                  <a:pt x="83" y="27"/>
                  <a:pt x="84" y="27"/>
                </a:cubicBezTo>
                <a:cubicBezTo>
                  <a:pt x="85" y="27"/>
                  <a:pt x="85" y="27"/>
                  <a:pt x="85" y="26"/>
                </a:cubicBezTo>
                <a:cubicBezTo>
                  <a:pt x="86" y="25"/>
                  <a:pt x="86" y="25"/>
                  <a:pt x="85" y="25"/>
                </a:cubicBezTo>
                <a:cubicBezTo>
                  <a:pt x="85" y="24"/>
                  <a:pt x="85" y="24"/>
                  <a:pt x="85" y="24"/>
                </a:cubicBezTo>
                <a:close/>
                <a:moveTo>
                  <a:pt x="86" y="21"/>
                </a:moveTo>
                <a:cubicBezTo>
                  <a:pt x="86" y="21"/>
                  <a:pt x="86" y="21"/>
                  <a:pt x="86" y="21"/>
                </a:cubicBezTo>
                <a:cubicBezTo>
                  <a:pt x="86" y="22"/>
                  <a:pt x="86" y="22"/>
                  <a:pt x="86" y="23"/>
                </a:cubicBezTo>
                <a:cubicBezTo>
                  <a:pt x="87" y="24"/>
                  <a:pt x="87" y="24"/>
                  <a:pt x="88" y="25"/>
                </a:cubicBezTo>
                <a:cubicBezTo>
                  <a:pt x="88" y="25"/>
                  <a:pt x="88" y="26"/>
                  <a:pt x="89" y="25"/>
                </a:cubicBezTo>
                <a:cubicBezTo>
                  <a:pt x="89" y="25"/>
                  <a:pt x="90" y="25"/>
                  <a:pt x="91" y="25"/>
                </a:cubicBezTo>
                <a:cubicBezTo>
                  <a:pt x="92" y="26"/>
                  <a:pt x="93" y="26"/>
                  <a:pt x="93" y="26"/>
                </a:cubicBezTo>
                <a:cubicBezTo>
                  <a:pt x="94" y="26"/>
                  <a:pt x="94" y="26"/>
                  <a:pt x="95" y="25"/>
                </a:cubicBezTo>
                <a:cubicBezTo>
                  <a:pt x="95" y="25"/>
                  <a:pt x="95" y="24"/>
                  <a:pt x="94" y="23"/>
                </a:cubicBezTo>
                <a:cubicBezTo>
                  <a:pt x="93" y="23"/>
                  <a:pt x="93" y="23"/>
                  <a:pt x="92" y="23"/>
                </a:cubicBezTo>
                <a:cubicBezTo>
                  <a:pt x="91" y="22"/>
                  <a:pt x="91" y="22"/>
                  <a:pt x="91" y="22"/>
                </a:cubicBezTo>
                <a:cubicBezTo>
                  <a:pt x="90" y="22"/>
                  <a:pt x="90" y="22"/>
                  <a:pt x="90" y="22"/>
                </a:cubicBezTo>
                <a:cubicBezTo>
                  <a:pt x="89" y="21"/>
                  <a:pt x="89" y="21"/>
                  <a:pt x="88" y="21"/>
                </a:cubicBezTo>
                <a:cubicBezTo>
                  <a:pt x="88" y="22"/>
                  <a:pt x="88" y="21"/>
                  <a:pt x="87" y="21"/>
                </a:cubicBezTo>
                <a:cubicBezTo>
                  <a:pt x="87" y="21"/>
                  <a:pt x="87" y="21"/>
                  <a:pt x="86" y="21"/>
                </a:cubicBezTo>
                <a:close/>
                <a:moveTo>
                  <a:pt x="92" y="32"/>
                </a:moveTo>
                <a:cubicBezTo>
                  <a:pt x="92" y="32"/>
                  <a:pt x="91" y="32"/>
                  <a:pt x="91" y="32"/>
                </a:cubicBezTo>
                <a:cubicBezTo>
                  <a:pt x="91" y="31"/>
                  <a:pt x="90" y="31"/>
                  <a:pt x="90" y="31"/>
                </a:cubicBezTo>
                <a:cubicBezTo>
                  <a:pt x="89" y="32"/>
                  <a:pt x="89" y="32"/>
                  <a:pt x="89" y="32"/>
                </a:cubicBezTo>
                <a:cubicBezTo>
                  <a:pt x="89" y="33"/>
                  <a:pt x="89" y="33"/>
                  <a:pt x="90" y="33"/>
                </a:cubicBezTo>
                <a:cubicBezTo>
                  <a:pt x="90" y="32"/>
                  <a:pt x="91" y="33"/>
                  <a:pt x="91" y="33"/>
                </a:cubicBezTo>
                <a:cubicBezTo>
                  <a:pt x="91" y="34"/>
                  <a:pt x="92" y="34"/>
                  <a:pt x="92" y="34"/>
                </a:cubicBezTo>
                <a:cubicBezTo>
                  <a:pt x="93" y="34"/>
                  <a:pt x="93" y="33"/>
                  <a:pt x="93" y="33"/>
                </a:cubicBezTo>
                <a:cubicBezTo>
                  <a:pt x="92" y="32"/>
                  <a:pt x="92" y="32"/>
                  <a:pt x="92" y="32"/>
                </a:cubicBezTo>
                <a:close/>
                <a:moveTo>
                  <a:pt x="93" y="29"/>
                </a:moveTo>
                <a:cubicBezTo>
                  <a:pt x="93" y="29"/>
                  <a:pt x="93" y="29"/>
                  <a:pt x="93" y="30"/>
                </a:cubicBezTo>
                <a:cubicBezTo>
                  <a:pt x="94" y="30"/>
                  <a:pt x="94" y="30"/>
                  <a:pt x="94" y="31"/>
                </a:cubicBezTo>
                <a:cubicBezTo>
                  <a:pt x="95" y="31"/>
                  <a:pt x="95" y="30"/>
                  <a:pt x="95" y="30"/>
                </a:cubicBezTo>
                <a:cubicBezTo>
                  <a:pt x="95" y="30"/>
                  <a:pt x="95" y="29"/>
                  <a:pt x="94" y="29"/>
                </a:cubicBezTo>
                <a:cubicBezTo>
                  <a:pt x="94" y="29"/>
                  <a:pt x="94" y="29"/>
                  <a:pt x="93" y="29"/>
                </a:cubicBezTo>
                <a:close/>
                <a:moveTo>
                  <a:pt x="95" y="13"/>
                </a:moveTo>
                <a:cubicBezTo>
                  <a:pt x="95" y="13"/>
                  <a:pt x="95" y="12"/>
                  <a:pt x="95" y="12"/>
                </a:cubicBezTo>
                <a:cubicBezTo>
                  <a:pt x="95" y="12"/>
                  <a:pt x="94" y="12"/>
                  <a:pt x="94" y="12"/>
                </a:cubicBezTo>
                <a:cubicBezTo>
                  <a:pt x="94" y="12"/>
                  <a:pt x="94" y="12"/>
                  <a:pt x="93" y="12"/>
                </a:cubicBezTo>
                <a:cubicBezTo>
                  <a:pt x="93" y="12"/>
                  <a:pt x="92" y="12"/>
                  <a:pt x="92" y="12"/>
                </a:cubicBezTo>
                <a:cubicBezTo>
                  <a:pt x="92" y="13"/>
                  <a:pt x="92" y="14"/>
                  <a:pt x="93" y="13"/>
                </a:cubicBezTo>
                <a:cubicBezTo>
                  <a:pt x="94" y="13"/>
                  <a:pt x="94" y="13"/>
                  <a:pt x="94" y="13"/>
                </a:cubicBezTo>
                <a:cubicBezTo>
                  <a:pt x="95" y="13"/>
                  <a:pt x="95" y="13"/>
                  <a:pt x="95" y="13"/>
                </a:cubicBezTo>
                <a:close/>
                <a:moveTo>
                  <a:pt x="92" y="18"/>
                </a:moveTo>
                <a:cubicBezTo>
                  <a:pt x="91" y="18"/>
                  <a:pt x="91" y="18"/>
                  <a:pt x="91" y="17"/>
                </a:cubicBezTo>
                <a:cubicBezTo>
                  <a:pt x="91" y="16"/>
                  <a:pt x="91" y="16"/>
                  <a:pt x="91" y="16"/>
                </a:cubicBezTo>
                <a:cubicBezTo>
                  <a:pt x="90" y="16"/>
                  <a:pt x="90" y="16"/>
                  <a:pt x="90" y="16"/>
                </a:cubicBezTo>
                <a:cubicBezTo>
                  <a:pt x="90" y="17"/>
                  <a:pt x="90" y="17"/>
                  <a:pt x="89" y="17"/>
                </a:cubicBezTo>
                <a:cubicBezTo>
                  <a:pt x="88" y="17"/>
                  <a:pt x="88" y="17"/>
                  <a:pt x="88" y="17"/>
                </a:cubicBezTo>
                <a:cubicBezTo>
                  <a:pt x="88" y="18"/>
                  <a:pt x="88" y="18"/>
                  <a:pt x="89" y="18"/>
                </a:cubicBezTo>
                <a:cubicBezTo>
                  <a:pt x="89" y="18"/>
                  <a:pt x="90" y="18"/>
                  <a:pt x="90" y="18"/>
                </a:cubicBezTo>
                <a:cubicBezTo>
                  <a:pt x="91" y="19"/>
                  <a:pt x="91" y="19"/>
                  <a:pt x="91" y="19"/>
                </a:cubicBezTo>
                <a:cubicBezTo>
                  <a:pt x="91" y="19"/>
                  <a:pt x="91" y="19"/>
                  <a:pt x="91" y="19"/>
                </a:cubicBezTo>
                <a:cubicBezTo>
                  <a:pt x="92" y="19"/>
                  <a:pt x="92" y="18"/>
                  <a:pt x="92" y="18"/>
                </a:cubicBezTo>
                <a:close/>
                <a:moveTo>
                  <a:pt x="85" y="17"/>
                </a:moveTo>
                <a:cubicBezTo>
                  <a:pt x="86" y="17"/>
                  <a:pt x="85" y="16"/>
                  <a:pt x="85" y="17"/>
                </a:cubicBezTo>
                <a:cubicBezTo>
                  <a:pt x="85" y="18"/>
                  <a:pt x="85" y="18"/>
                  <a:pt x="85" y="18"/>
                </a:cubicBezTo>
                <a:cubicBezTo>
                  <a:pt x="85" y="18"/>
                  <a:pt x="85" y="18"/>
                  <a:pt x="85" y="17"/>
                </a:cubicBezTo>
                <a:close/>
                <a:moveTo>
                  <a:pt x="94" y="40"/>
                </a:moveTo>
                <a:cubicBezTo>
                  <a:pt x="94" y="40"/>
                  <a:pt x="93" y="40"/>
                  <a:pt x="93" y="40"/>
                </a:cubicBezTo>
                <a:cubicBezTo>
                  <a:pt x="93" y="41"/>
                  <a:pt x="93" y="41"/>
                  <a:pt x="94" y="40"/>
                </a:cubicBezTo>
                <a:close/>
                <a:moveTo>
                  <a:pt x="89" y="49"/>
                </a:moveTo>
                <a:cubicBezTo>
                  <a:pt x="89" y="48"/>
                  <a:pt x="89" y="49"/>
                  <a:pt x="89" y="48"/>
                </a:cubicBezTo>
                <a:cubicBezTo>
                  <a:pt x="89" y="47"/>
                  <a:pt x="89" y="47"/>
                  <a:pt x="88" y="47"/>
                </a:cubicBezTo>
                <a:cubicBezTo>
                  <a:pt x="88" y="48"/>
                  <a:pt x="87" y="49"/>
                  <a:pt x="88" y="49"/>
                </a:cubicBezTo>
                <a:cubicBezTo>
                  <a:pt x="88" y="49"/>
                  <a:pt x="88" y="49"/>
                  <a:pt x="88" y="50"/>
                </a:cubicBezTo>
                <a:cubicBezTo>
                  <a:pt x="88" y="50"/>
                  <a:pt x="88" y="51"/>
                  <a:pt x="88" y="51"/>
                </a:cubicBezTo>
                <a:cubicBezTo>
                  <a:pt x="89" y="51"/>
                  <a:pt x="89" y="50"/>
                  <a:pt x="90" y="50"/>
                </a:cubicBezTo>
                <a:cubicBezTo>
                  <a:pt x="90" y="50"/>
                  <a:pt x="90" y="49"/>
                  <a:pt x="89" y="49"/>
                </a:cubicBezTo>
                <a:close/>
                <a:moveTo>
                  <a:pt x="90" y="60"/>
                </a:moveTo>
                <a:cubicBezTo>
                  <a:pt x="91" y="60"/>
                  <a:pt x="90" y="59"/>
                  <a:pt x="90" y="60"/>
                </a:cubicBezTo>
                <a:cubicBezTo>
                  <a:pt x="90" y="60"/>
                  <a:pt x="90" y="60"/>
                  <a:pt x="90" y="60"/>
                </a:cubicBezTo>
                <a:close/>
                <a:moveTo>
                  <a:pt x="91" y="67"/>
                </a:moveTo>
                <a:cubicBezTo>
                  <a:pt x="91" y="67"/>
                  <a:pt x="91" y="66"/>
                  <a:pt x="91" y="67"/>
                </a:cubicBezTo>
                <a:cubicBezTo>
                  <a:pt x="90" y="67"/>
                  <a:pt x="90" y="67"/>
                  <a:pt x="90" y="67"/>
                </a:cubicBezTo>
                <a:cubicBezTo>
                  <a:pt x="90" y="68"/>
                  <a:pt x="90" y="67"/>
                  <a:pt x="91" y="6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84" name="Freeform 80"/>
          <p:cNvSpPr/>
          <p:nvPr/>
        </p:nvSpPr>
        <p:spPr bwMode="auto">
          <a:xfrm>
            <a:off x="7489825" y="2409826"/>
            <a:ext cx="863600" cy="1225550"/>
          </a:xfrm>
          <a:custGeom>
            <a:avLst/>
            <a:gdLst>
              <a:gd name="T0" fmla="*/ 90 w 129"/>
              <a:gd name="T1" fmla="*/ 118 h 183"/>
              <a:gd name="T2" fmla="*/ 90 w 129"/>
              <a:gd name="T3" fmla="*/ 113 h 183"/>
              <a:gd name="T4" fmla="*/ 87 w 129"/>
              <a:gd name="T5" fmla="*/ 109 h 183"/>
              <a:gd name="T6" fmla="*/ 87 w 129"/>
              <a:gd name="T7" fmla="*/ 105 h 183"/>
              <a:gd name="T8" fmla="*/ 90 w 129"/>
              <a:gd name="T9" fmla="*/ 96 h 183"/>
              <a:gd name="T10" fmla="*/ 96 w 129"/>
              <a:gd name="T11" fmla="*/ 91 h 183"/>
              <a:gd name="T12" fmla="*/ 100 w 129"/>
              <a:gd name="T13" fmla="*/ 95 h 183"/>
              <a:gd name="T14" fmla="*/ 108 w 129"/>
              <a:gd name="T15" fmla="*/ 91 h 183"/>
              <a:gd name="T16" fmla="*/ 119 w 129"/>
              <a:gd name="T17" fmla="*/ 84 h 183"/>
              <a:gd name="T18" fmla="*/ 121 w 129"/>
              <a:gd name="T19" fmla="*/ 76 h 183"/>
              <a:gd name="T20" fmla="*/ 129 w 129"/>
              <a:gd name="T21" fmla="*/ 67 h 183"/>
              <a:gd name="T22" fmla="*/ 120 w 129"/>
              <a:gd name="T23" fmla="*/ 53 h 183"/>
              <a:gd name="T24" fmla="*/ 107 w 129"/>
              <a:gd name="T25" fmla="*/ 45 h 183"/>
              <a:gd name="T26" fmla="*/ 112 w 129"/>
              <a:gd name="T27" fmla="*/ 34 h 183"/>
              <a:gd name="T28" fmla="*/ 96 w 129"/>
              <a:gd name="T29" fmla="*/ 31 h 183"/>
              <a:gd name="T30" fmla="*/ 92 w 129"/>
              <a:gd name="T31" fmla="*/ 21 h 183"/>
              <a:gd name="T32" fmla="*/ 92 w 129"/>
              <a:gd name="T33" fmla="*/ 15 h 183"/>
              <a:gd name="T34" fmla="*/ 84 w 129"/>
              <a:gd name="T35" fmla="*/ 1 h 183"/>
              <a:gd name="T36" fmla="*/ 73 w 129"/>
              <a:gd name="T37" fmla="*/ 5 h 183"/>
              <a:gd name="T38" fmla="*/ 65 w 129"/>
              <a:gd name="T39" fmla="*/ 14 h 183"/>
              <a:gd name="T40" fmla="*/ 57 w 129"/>
              <a:gd name="T41" fmla="*/ 19 h 183"/>
              <a:gd name="T42" fmla="*/ 49 w 129"/>
              <a:gd name="T43" fmla="*/ 24 h 183"/>
              <a:gd name="T44" fmla="*/ 39 w 129"/>
              <a:gd name="T45" fmla="*/ 27 h 183"/>
              <a:gd name="T46" fmla="*/ 28 w 129"/>
              <a:gd name="T47" fmla="*/ 28 h 183"/>
              <a:gd name="T48" fmla="*/ 25 w 129"/>
              <a:gd name="T49" fmla="*/ 15 h 183"/>
              <a:gd name="T50" fmla="*/ 15 w 129"/>
              <a:gd name="T51" fmla="*/ 26 h 183"/>
              <a:gd name="T52" fmla="*/ 11 w 129"/>
              <a:gd name="T53" fmla="*/ 49 h 183"/>
              <a:gd name="T54" fmla="*/ 13 w 129"/>
              <a:gd name="T55" fmla="*/ 68 h 183"/>
              <a:gd name="T56" fmla="*/ 16 w 129"/>
              <a:gd name="T57" fmla="*/ 84 h 183"/>
              <a:gd name="T58" fmla="*/ 6 w 129"/>
              <a:gd name="T59" fmla="*/ 102 h 183"/>
              <a:gd name="T60" fmla="*/ 11 w 129"/>
              <a:gd name="T61" fmla="*/ 138 h 183"/>
              <a:gd name="T62" fmla="*/ 2 w 129"/>
              <a:gd name="T63" fmla="*/ 171 h 183"/>
              <a:gd name="T64" fmla="*/ 37 w 129"/>
              <a:gd name="T65" fmla="*/ 183 h 183"/>
              <a:gd name="T66" fmla="*/ 56 w 129"/>
              <a:gd name="T67" fmla="*/ 161 h 183"/>
              <a:gd name="T68" fmla="*/ 77 w 129"/>
              <a:gd name="T69" fmla="*/ 138 h 183"/>
              <a:gd name="T70" fmla="*/ 92 w 129"/>
              <a:gd name="T71" fmla="*/ 118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29" h="183">
                <a:moveTo>
                  <a:pt x="92" y="118"/>
                </a:moveTo>
                <a:cubicBezTo>
                  <a:pt x="91" y="119"/>
                  <a:pt x="90" y="119"/>
                  <a:pt x="90" y="118"/>
                </a:cubicBezTo>
                <a:cubicBezTo>
                  <a:pt x="90" y="118"/>
                  <a:pt x="92" y="117"/>
                  <a:pt x="92" y="116"/>
                </a:cubicBezTo>
                <a:cubicBezTo>
                  <a:pt x="93" y="116"/>
                  <a:pt x="91" y="114"/>
                  <a:pt x="90" y="113"/>
                </a:cubicBezTo>
                <a:cubicBezTo>
                  <a:pt x="89" y="112"/>
                  <a:pt x="89" y="112"/>
                  <a:pt x="89" y="111"/>
                </a:cubicBezTo>
                <a:cubicBezTo>
                  <a:pt x="88" y="110"/>
                  <a:pt x="88" y="109"/>
                  <a:pt x="87" y="109"/>
                </a:cubicBezTo>
                <a:cubicBezTo>
                  <a:pt x="86" y="108"/>
                  <a:pt x="86" y="108"/>
                  <a:pt x="87" y="107"/>
                </a:cubicBezTo>
                <a:cubicBezTo>
                  <a:pt x="87" y="107"/>
                  <a:pt x="87" y="107"/>
                  <a:pt x="87" y="105"/>
                </a:cubicBezTo>
                <a:cubicBezTo>
                  <a:pt x="87" y="104"/>
                  <a:pt x="87" y="102"/>
                  <a:pt x="88" y="101"/>
                </a:cubicBezTo>
                <a:cubicBezTo>
                  <a:pt x="90" y="99"/>
                  <a:pt x="90" y="97"/>
                  <a:pt x="90" y="96"/>
                </a:cubicBezTo>
                <a:cubicBezTo>
                  <a:pt x="89" y="94"/>
                  <a:pt x="90" y="93"/>
                  <a:pt x="92" y="92"/>
                </a:cubicBezTo>
                <a:cubicBezTo>
                  <a:pt x="92" y="91"/>
                  <a:pt x="95" y="91"/>
                  <a:pt x="96" y="91"/>
                </a:cubicBezTo>
                <a:cubicBezTo>
                  <a:pt x="97" y="90"/>
                  <a:pt x="98" y="92"/>
                  <a:pt x="98" y="92"/>
                </a:cubicBezTo>
                <a:cubicBezTo>
                  <a:pt x="99" y="93"/>
                  <a:pt x="99" y="94"/>
                  <a:pt x="100" y="95"/>
                </a:cubicBezTo>
                <a:cubicBezTo>
                  <a:pt x="102" y="96"/>
                  <a:pt x="104" y="94"/>
                  <a:pt x="105" y="92"/>
                </a:cubicBezTo>
                <a:cubicBezTo>
                  <a:pt x="107" y="91"/>
                  <a:pt x="107" y="91"/>
                  <a:pt x="108" y="91"/>
                </a:cubicBezTo>
                <a:cubicBezTo>
                  <a:pt x="114" y="92"/>
                  <a:pt x="116" y="89"/>
                  <a:pt x="117" y="87"/>
                </a:cubicBezTo>
                <a:cubicBezTo>
                  <a:pt x="117" y="86"/>
                  <a:pt x="118" y="84"/>
                  <a:pt x="119" y="84"/>
                </a:cubicBezTo>
                <a:cubicBezTo>
                  <a:pt x="119" y="84"/>
                  <a:pt x="120" y="83"/>
                  <a:pt x="119" y="82"/>
                </a:cubicBezTo>
                <a:cubicBezTo>
                  <a:pt x="119" y="81"/>
                  <a:pt x="120" y="78"/>
                  <a:pt x="121" y="76"/>
                </a:cubicBezTo>
                <a:cubicBezTo>
                  <a:pt x="122" y="72"/>
                  <a:pt x="126" y="69"/>
                  <a:pt x="128" y="68"/>
                </a:cubicBezTo>
                <a:cubicBezTo>
                  <a:pt x="129" y="68"/>
                  <a:pt x="129" y="67"/>
                  <a:pt x="129" y="67"/>
                </a:cubicBezTo>
                <a:cubicBezTo>
                  <a:pt x="129" y="67"/>
                  <a:pt x="127" y="63"/>
                  <a:pt x="125" y="61"/>
                </a:cubicBezTo>
                <a:cubicBezTo>
                  <a:pt x="124" y="59"/>
                  <a:pt x="122" y="54"/>
                  <a:pt x="120" y="53"/>
                </a:cubicBezTo>
                <a:cubicBezTo>
                  <a:pt x="118" y="53"/>
                  <a:pt x="117" y="52"/>
                  <a:pt x="113" y="50"/>
                </a:cubicBezTo>
                <a:cubicBezTo>
                  <a:pt x="110" y="48"/>
                  <a:pt x="107" y="48"/>
                  <a:pt x="107" y="45"/>
                </a:cubicBezTo>
                <a:cubicBezTo>
                  <a:pt x="108" y="42"/>
                  <a:pt x="109" y="41"/>
                  <a:pt x="110" y="39"/>
                </a:cubicBezTo>
                <a:cubicBezTo>
                  <a:pt x="112" y="37"/>
                  <a:pt x="114" y="35"/>
                  <a:pt x="112" y="34"/>
                </a:cubicBezTo>
                <a:cubicBezTo>
                  <a:pt x="109" y="32"/>
                  <a:pt x="108" y="33"/>
                  <a:pt x="106" y="33"/>
                </a:cubicBezTo>
                <a:cubicBezTo>
                  <a:pt x="103" y="33"/>
                  <a:pt x="97" y="35"/>
                  <a:pt x="96" y="31"/>
                </a:cubicBezTo>
                <a:cubicBezTo>
                  <a:pt x="95" y="28"/>
                  <a:pt x="93" y="27"/>
                  <a:pt x="92" y="25"/>
                </a:cubicBezTo>
                <a:cubicBezTo>
                  <a:pt x="92" y="23"/>
                  <a:pt x="91" y="22"/>
                  <a:pt x="92" y="21"/>
                </a:cubicBezTo>
                <a:cubicBezTo>
                  <a:pt x="94" y="20"/>
                  <a:pt x="95" y="20"/>
                  <a:pt x="94" y="18"/>
                </a:cubicBezTo>
                <a:cubicBezTo>
                  <a:pt x="92" y="15"/>
                  <a:pt x="94" y="16"/>
                  <a:pt x="92" y="15"/>
                </a:cubicBezTo>
                <a:cubicBezTo>
                  <a:pt x="89" y="13"/>
                  <a:pt x="88" y="10"/>
                  <a:pt x="88" y="8"/>
                </a:cubicBezTo>
                <a:cubicBezTo>
                  <a:pt x="88" y="7"/>
                  <a:pt x="87" y="2"/>
                  <a:pt x="84" y="1"/>
                </a:cubicBezTo>
                <a:cubicBezTo>
                  <a:pt x="81" y="0"/>
                  <a:pt x="77" y="0"/>
                  <a:pt x="76" y="2"/>
                </a:cubicBezTo>
                <a:cubicBezTo>
                  <a:pt x="75" y="4"/>
                  <a:pt x="74" y="4"/>
                  <a:pt x="73" y="5"/>
                </a:cubicBezTo>
                <a:cubicBezTo>
                  <a:pt x="72" y="5"/>
                  <a:pt x="69" y="4"/>
                  <a:pt x="67" y="7"/>
                </a:cubicBezTo>
                <a:cubicBezTo>
                  <a:pt x="65" y="9"/>
                  <a:pt x="66" y="12"/>
                  <a:pt x="65" y="14"/>
                </a:cubicBezTo>
                <a:cubicBezTo>
                  <a:pt x="65" y="16"/>
                  <a:pt x="67" y="19"/>
                  <a:pt x="63" y="20"/>
                </a:cubicBezTo>
                <a:cubicBezTo>
                  <a:pt x="60" y="20"/>
                  <a:pt x="60" y="18"/>
                  <a:pt x="57" y="19"/>
                </a:cubicBezTo>
                <a:cubicBezTo>
                  <a:pt x="55" y="20"/>
                  <a:pt x="55" y="19"/>
                  <a:pt x="54" y="21"/>
                </a:cubicBezTo>
                <a:cubicBezTo>
                  <a:pt x="52" y="23"/>
                  <a:pt x="50" y="25"/>
                  <a:pt x="49" y="24"/>
                </a:cubicBezTo>
                <a:cubicBezTo>
                  <a:pt x="48" y="22"/>
                  <a:pt x="47" y="21"/>
                  <a:pt x="45" y="22"/>
                </a:cubicBezTo>
                <a:cubicBezTo>
                  <a:pt x="43" y="24"/>
                  <a:pt x="41" y="24"/>
                  <a:pt x="39" y="27"/>
                </a:cubicBezTo>
                <a:cubicBezTo>
                  <a:pt x="36" y="31"/>
                  <a:pt x="35" y="31"/>
                  <a:pt x="33" y="31"/>
                </a:cubicBezTo>
                <a:cubicBezTo>
                  <a:pt x="30" y="31"/>
                  <a:pt x="28" y="32"/>
                  <a:pt x="28" y="28"/>
                </a:cubicBezTo>
                <a:cubicBezTo>
                  <a:pt x="28" y="24"/>
                  <a:pt x="28" y="23"/>
                  <a:pt x="28" y="19"/>
                </a:cubicBezTo>
                <a:cubicBezTo>
                  <a:pt x="27" y="15"/>
                  <a:pt x="28" y="14"/>
                  <a:pt x="25" y="15"/>
                </a:cubicBezTo>
                <a:cubicBezTo>
                  <a:pt x="23" y="16"/>
                  <a:pt x="22" y="17"/>
                  <a:pt x="20" y="20"/>
                </a:cubicBezTo>
                <a:cubicBezTo>
                  <a:pt x="18" y="23"/>
                  <a:pt x="16" y="23"/>
                  <a:pt x="15" y="26"/>
                </a:cubicBezTo>
                <a:cubicBezTo>
                  <a:pt x="14" y="29"/>
                  <a:pt x="10" y="35"/>
                  <a:pt x="10" y="41"/>
                </a:cubicBezTo>
                <a:cubicBezTo>
                  <a:pt x="10" y="46"/>
                  <a:pt x="10" y="47"/>
                  <a:pt x="11" y="49"/>
                </a:cubicBezTo>
                <a:cubicBezTo>
                  <a:pt x="13" y="52"/>
                  <a:pt x="14" y="55"/>
                  <a:pt x="14" y="60"/>
                </a:cubicBezTo>
                <a:cubicBezTo>
                  <a:pt x="14" y="65"/>
                  <a:pt x="14" y="64"/>
                  <a:pt x="13" y="68"/>
                </a:cubicBezTo>
                <a:cubicBezTo>
                  <a:pt x="11" y="73"/>
                  <a:pt x="8" y="75"/>
                  <a:pt x="10" y="78"/>
                </a:cubicBezTo>
                <a:cubicBezTo>
                  <a:pt x="12" y="81"/>
                  <a:pt x="16" y="81"/>
                  <a:pt x="16" y="84"/>
                </a:cubicBezTo>
                <a:cubicBezTo>
                  <a:pt x="17" y="87"/>
                  <a:pt x="19" y="88"/>
                  <a:pt x="16" y="92"/>
                </a:cubicBezTo>
                <a:cubicBezTo>
                  <a:pt x="13" y="95"/>
                  <a:pt x="7" y="96"/>
                  <a:pt x="6" y="102"/>
                </a:cubicBezTo>
                <a:cubicBezTo>
                  <a:pt x="4" y="108"/>
                  <a:pt x="0" y="118"/>
                  <a:pt x="4" y="122"/>
                </a:cubicBezTo>
                <a:cubicBezTo>
                  <a:pt x="7" y="126"/>
                  <a:pt x="11" y="135"/>
                  <a:pt x="11" y="138"/>
                </a:cubicBezTo>
                <a:cubicBezTo>
                  <a:pt x="11" y="141"/>
                  <a:pt x="8" y="146"/>
                  <a:pt x="7" y="150"/>
                </a:cubicBezTo>
                <a:cubicBezTo>
                  <a:pt x="5" y="154"/>
                  <a:pt x="1" y="167"/>
                  <a:pt x="2" y="171"/>
                </a:cubicBezTo>
                <a:cubicBezTo>
                  <a:pt x="3" y="174"/>
                  <a:pt x="9" y="178"/>
                  <a:pt x="18" y="180"/>
                </a:cubicBezTo>
                <a:cubicBezTo>
                  <a:pt x="27" y="183"/>
                  <a:pt x="25" y="183"/>
                  <a:pt x="37" y="183"/>
                </a:cubicBezTo>
                <a:cubicBezTo>
                  <a:pt x="48" y="183"/>
                  <a:pt x="50" y="182"/>
                  <a:pt x="52" y="176"/>
                </a:cubicBezTo>
                <a:cubicBezTo>
                  <a:pt x="54" y="169"/>
                  <a:pt x="52" y="167"/>
                  <a:pt x="56" y="161"/>
                </a:cubicBezTo>
                <a:cubicBezTo>
                  <a:pt x="60" y="154"/>
                  <a:pt x="58" y="152"/>
                  <a:pt x="64" y="147"/>
                </a:cubicBezTo>
                <a:cubicBezTo>
                  <a:pt x="70" y="142"/>
                  <a:pt x="71" y="141"/>
                  <a:pt x="77" y="138"/>
                </a:cubicBezTo>
                <a:cubicBezTo>
                  <a:pt x="83" y="135"/>
                  <a:pt x="85" y="135"/>
                  <a:pt x="88" y="132"/>
                </a:cubicBezTo>
                <a:cubicBezTo>
                  <a:pt x="90" y="129"/>
                  <a:pt x="92" y="118"/>
                  <a:pt x="92" y="118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85" name="Freeform 81"/>
          <p:cNvSpPr>
            <a:spLocks noEditPoints="1"/>
          </p:cNvSpPr>
          <p:nvPr/>
        </p:nvSpPr>
        <p:spPr bwMode="auto">
          <a:xfrm>
            <a:off x="7710488" y="3119438"/>
            <a:ext cx="1092200" cy="792163"/>
          </a:xfrm>
          <a:custGeom>
            <a:avLst/>
            <a:gdLst>
              <a:gd name="T0" fmla="*/ 95 w 163"/>
              <a:gd name="T1" fmla="*/ 97 h 118"/>
              <a:gd name="T2" fmla="*/ 89 w 163"/>
              <a:gd name="T3" fmla="*/ 100 h 118"/>
              <a:gd name="T4" fmla="*/ 88 w 163"/>
              <a:gd name="T5" fmla="*/ 105 h 118"/>
              <a:gd name="T6" fmla="*/ 81 w 163"/>
              <a:gd name="T7" fmla="*/ 111 h 118"/>
              <a:gd name="T8" fmla="*/ 76 w 163"/>
              <a:gd name="T9" fmla="*/ 113 h 118"/>
              <a:gd name="T10" fmla="*/ 74 w 163"/>
              <a:gd name="T11" fmla="*/ 109 h 118"/>
              <a:gd name="T12" fmla="*/ 67 w 163"/>
              <a:gd name="T13" fmla="*/ 112 h 118"/>
              <a:gd name="T14" fmla="*/ 59 w 163"/>
              <a:gd name="T15" fmla="*/ 112 h 118"/>
              <a:gd name="T16" fmla="*/ 55 w 163"/>
              <a:gd name="T17" fmla="*/ 115 h 118"/>
              <a:gd name="T18" fmla="*/ 47 w 163"/>
              <a:gd name="T19" fmla="*/ 103 h 118"/>
              <a:gd name="T20" fmla="*/ 37 w 163"/>
              <a:gd name="T21" fmla="*/ 108 h 118"/>
              <a:gd name="T22" fmla="*/ 27 w 163"/>
              <a:gd name="T23" fmla="*/ 117 h 118"/>
              <a:gd name="T24" fmla="*/ 14 w 163"/>
              <a:gd name="T25" fmla="*/ 111 h 118"/>
              <a:gd name="T26" fmla="*/ 1 w 163"/>
              <a:gd name="T27" fmla="*/ 99 h 118"/>
              <a:gd name="T28" fmla="*/ 15 w 163"/>
              <a:gd name="T29" fmla="*/ 77 h 118"/>
              <a:gd name="T30" fmla="*/ 11 w 163"/>
              <a:gd name="T31" fmla="*/ 66 h 118"/>
              <a:gd name="T32" fmla="*/ 19 w 163"/>
              <a:gd name="T33" fmla="*/ 53 h 118"/>
              <a:gd name="T34" fmla="*/ 25 w 163"/>
              <a:gd name="T35" fmla="*/ 38 h 118"/>
              <a:gd name="T36" fmla="*/ 30 w 163"/>
              <a:gd name="T37" fmla="*/ 35 h 118"/>
              <a:gd name="T38" fmla="*/ 36 w 163"/>
              <a:gd name="T39" fmla="*/ 29 h 118"/>
              <a:gd name="T40" fmla="*/ 50 w 163"/>
              <a:gd name="T41" fmla="*/ 23 h 118"/>
              <a:gd name="T42" fmla="*/ 56 w 163"/>
              <a:gd name="T43" fmla="*/ 17 h 118"/>
              <a:gd name="T44" fmla="*/ 63 w 163"/>
              <a:gd name="T45" fmla="*/ 14 h 118"/>
              <a:gd name="T46" fmla="*/ 68 w 163"/>
              <a:gd name="T47" fmla="*/ 16 h 118"/>
              <a:gd name="T48" fmla="*/ 75 w 163"/>
              <a:gd name="T49" fmla="*/ 16 h 118"/>
              <a:gd name="T50" fmla="*/ 82 w 163"/>
              <a:gd name="T51" fmla="*/ 14 h 118"/>
              <a:gd name="T52" fmla="*/ 88 w 163"/>
              <a:gd name="T53" fmla="*/ 21 h 118"/>
              <a:gd name="T54" fmla="*/ 88 w 163"/>
              <a:gd name="T55" fmla="*/ 23 h 118"/>
              <a:gd name="T56" fmla="*/ 84 w 163"/>
              <a:gd name="T57" fmla="*/ 33 h 118"/>
              <a:gd name="T58" fmla="*/ 103 w 163"/>
              <a:gd name="T59" fmla="*/ 37 h 118"/>
              <a:gd name="T60" fmla="*/ 107 w 163"/>
              <a:gd name="T61" fmla="*/ 29 h 118"/>
              <a:gd name="T62" fmla="*/ 122 w 163"/>
              <a:gd name="T63" fmla="*/ 17 h 118"/>
              <a:gd name="T64" fmla="*/ 137 w 163"/>
              <a:gd name="T65" fmla="*/ 24 h 118"/>
              <a:gd name="T66" fmla="*/ 147 w 163"/>
              <a:gd name="T67" fmla="*/ 22 h 118"/>
              <a:gd name="T68" fmla="*/ 160 w 163"/>
              <a:gd name="T69" fmla="*/ 23 h 118"/>
              <a:gd name="T70" fmla="*/ 160 w 163"/>
              <a:gd name="T71" fmla="*/ 30 h 118"/>
              <a:gd name="T72" fmla="*/ 156 w 163"/>
              <a:gd name="T73" fmla="*/ 39 h 118"/>
              <a:gd name="T74" fmla="*/ 148 w 163"/>
              <a:gd name="T75" fmla="*/ 38 h 118"/>
              <a:gd name="T76" fmla="*/ 132 w 163"/>
              <a:gd name="T77" fmla="*/ 47 h 118"/>
              <a:gd name="T78" fmla="*/ 126 w 163"/>
              <a:gd name="T79" fmla="*/ 53 h 118"/>
              <a:gd name="T80" fmla="*/ 123 w 163"/>
              <a:gd name="T81" fmla="*/ 63 h 118"/>
              <a:gd name="T82" fmla="*/ 117 w 163"/>
              <a:gd name="T83" fmla="*/ 62 h 118"/>
              <a:gd name="T84" fmla="*/ 114 w 163"/>
              <a:gd name="T85" fmla="*/ 66 h 118"/>
              <a:gd name="T86" fmla="*/ 111 w 163"/>
              <a:gd name="T87" fmla="*/ 71 h 118"/>
              <a:gd name="T88" fmla="*/ 105 w 163"/>
              <a:gd name="T89" fmla="*/ 82 h 118"/>
              <a:gd name="T90" fmla="*/ 98 w 163"/>
              <a:gd name="T91" fmla="*/ 94 h 118"/>
              <a:gd name="T92" fmla="*/ 121 w 163"/>
              <a:gd name="T93" fmla="*/ 4 h 118"/>
              <a:gd name="T94" fmla="*/ 121 w 163"/>
              <a:gd name="T95" fmla="*/ 3 h 118"/>
              <a:gd name="T96" fmla="*/ 123 w 163"/>
              <a:gd name="T97" fmla="*/ 1 h 118"/>
              <a:gd name="T98" fmla="*/ 121 w 163"/>
              <a:gd name="T99" fmla="*/ 3 h 118"/>
              <a:gd name="T100" fmla="*/ 121 w 163"/>
              <a:gd name="T101" fmla="*/ 4 h 118"/>
              <a:gd name="T102" fmla="*/ 123 w 163"/>
              <a:gd name="T103" fmla="*/ 1 h 118"/>
              <a:gd name="T104" fmla="*/ 123 w 163"/>
              <a:gd name="T105" fmla="*/ 1 h 118"/>
              <a:gd name="T106" fmla="*/ 120 w 163"/>
              <a:gd name="T107" fmla="*/ 14 h 118"/>
              <a:gd name="T108" fmla="*/ 121 w 163"/>
              <a:gd name="T109" fmla="*/ 14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3" h="118">
                <a:moveTo>
                  <a:pt x="98" y="94"/>
                </a:moveTo>
                <a:cubicBezTo>
                  <a:pt x="98" y="94"/>
                  <a:pt x="96" y="96"/>
                  <a:pt x="95" y="97"/>
                </a:cubicBezTo>
                <a:cubicBezTo>
                  <a:pt x="93" y="97"/>
                  <a:pt x="93" y="97"/>
                  <a:pt x="91" y="97"/>
                </a:cubicBezTo>
                <a:cubicBezTo>
                  <a:pt x="89" y="97"/>
                  <a:pt x="89" y="99"/>
                  <a:pt x="89" y="100"/>
                </a:cubicBezTo>
                <a:cubicBezTo>
                  <a:pt x="89" y="102"/>
                  <a:pt x="89" y="102"/>
                  <a:pt x="88" y="103"/>
                </a:cubicBezTo>
                <a:cubicBezTo>
                  <a:pt x="88" y="103"/>
                  <a:pt x="87" y="104"/>
                  <a:pt x="88" y="105"/>
                </a:cubicBezTo>
                <a:cubicBezTo>
                  <a:pt x="88" y="107"/>
                  <a:pt x="87" y="107"/>
                  <a:pt x="85" y="107"/>
                </a:cubicBezTo>
                <a:cubicBezTo>
                  <a:pt x="83" y="106"/>
                  <a:pt x="81" y="110"/>
                  <a:pt x="81" y="111"/>
                </a:cubicBezTo>
                <a:cubicBezTo>
                  <a:pt x="81" y="113"/>
                  <a:pt x="80" y="114"/>
                  <a:pt x="78" y="115"/>
                </a:cubicBezTo>
                <a:cubicBezTo>
                  <a:pt x="76" y="116"/>
                  <a:pt x="76" y="115"/>
                  <a:pt x="76" y="113"/>
                </a:cubicBezTo>
                <a:cubicBezTo>
                  <a:pt x="75" y="112"/>
                  <a:pt x="75" y="111"/>
                  <a:pt x="75" y="111"/>
                </a:cubicBezTo>
                <a:cubicBezTo>
                  <a:pt x="75" y="111"/>
                  <a:pt x="74" y="110"/>
                  <a:pt x="74" y="109"/>
                </a:cubicBezTo>
                <a:cubicBezTo>
                  <a:pt x="74" y="108"/>
                  <a:pt x="70" y="109"/>
                  <a:pt x="68" y="109"/>
                </a:cubicBezTo>
                <a:cubicBezTo>
                  <a:pt x="67" y="110"/>
                  <a:pt x="68" y="112"/>
                  <a:pt x="67" y="112"/>
                </a:cubicBezTo>
                <a:cubicBezTo>
                  <a:pt x="65" y="113"/>
                  <a:pt x="65" y="114"/>
                  <a:pt x="63" y="114"/>
                </a:cubicBezTo>
                <a:cubicBezTo>
                  <a:pt x="62" y="115"/>
                  <a:pt x="61" y="112"/>
                  <a:pt x="59" y="112"/>
                </a:cubicBezTo>
                <a:cubicBezTo>
                  <a:pt x="57" y="112"/>
                  <a:pt x="58" y="113"/>
                  <a:pt x="57" y="114"/>
                </a:cubicBezTo>
                <a:cubicBezTo>
                  <a:pt x="56" y="115"/>
                  <a:pt x="56" y="115"/>
                  <a:pt x="55" y="115"/>
                </a:cubicBezTo>
                <a:cubicBezTo>
                  <a:pt x="54" y="115"/>
                  <a:pt x="53" y="111"/>
                  <a:pt x="51" y="107"/>
                </a:cubicBezTo>
                <a:cubicBezTo>
                  <a:pt x="49" y="103"/>
                  <a:pt x="48" y="103"/>
                  <a:pt x="47" y="103"/>
                </a:cubicBezTo>
                <a:cubicBezTo>
                  <a:pt x="45" y="103"/>
                  <a:pt x="42" y="104"/>
                  <a:pt x="40" y="105"/>
                </a:cubicBezTo>
                <a:cubicBezTo>
                  <a:pt x="38" y="106"/>
                  <a:pt x="37" y="106"/>
                  <a:pt x="37" y="108"/>
                </a:cubicBezTo>
                <a:cubicBezTo>
                  <a:pt x="37" y="110"/>
                  <a:pt x="38" y="112"/>
                  <a:pt x="38" y="114"/>
                </a:cubicBezTo>
                <a:cubicBezTo>
                  <a:pt x="37" y="117"/>
                  <a:pt x="31" y="117"/>
                  <a:pt x="27" y="117"/>
                </a:cubicBezTo>
                <a:cubicBezTo>
                  <a:pt x="22" y="117"/>
                  <a:pt x="23" y="118"/>
                  <a:pt x="19" y="116"/>
                </a:cubicBezTo>
                <a:cubicBezTo>
                  <a:pt x="15" y="115"/>
                  <a:pt x="17" y="114"/>
                  <a:pt x="14" y="111"/>
                </a:cubicBezTo>
                <a:cubicBezTo>
                  <a:pt x="12" y="109"/>
                  <a:pt x="8" y="109"/>
                  <a:pt x="5" y="107"/>
                </a:cubicBezTo>
                <a:cubicBezTo>
                  <a:pt x="2" y="105"/>
                  <a:pt x="0" y="102"/>
                  <a:pt x="1" y="99"/>
                </a:cubicBezTo>
                <a:cubicBezTo>
                  <a:pt x="3" y="96"/>
                  <a:pt x="10" y="86"/>
                  <a:pt x="11" y="85"/>
                </a:cubicBezTo>
                <a:cubicBezTo>
                  <a:pt x="12" y="84"/>
                  <a:pt x="14" y="79"/>
                  <a:pt x="15" y="77"/>
                </a:cubicBezTo>
                <a:cubicBezTo>
                  <a:pt x="16" y="76"/>
                  <a:pt x="16" y="72"/>
                  <a:pt x="15" y="70"/>
                </a:cubicBezTo>
                <a:cubicBezTo>
                  <a:pt x="15" y="67"/>
                  <a:pt x="12" y="68"/>
                  <a:pt x="11" y="66"/>
                </a:cubicBezTo>
                <a:cubicBezTo>
                  <a:pt x="11" y="64"/>
                  <a:pt x="12" y="61"/>
                  <a:pt x="13" y="58"/>
                </a:cubicBezTo>
                <a:cubicBezTo>
                  <a:pt x="15" y="55"/>
                  <a:pt x="17" y="55"/>
                  <a:pt x="19" y="53"/>
                </a:cubicBezTo>
                <a:cubicBezTo>
                  <a:pt x="20" y="51"/>
                  <a:pt x="20" y="49"/>
                  <a:pt x="21" y="47"/>
                </a:cubicBezTo>
                <a:cubicBezTo>
                  <a:pt x="22" y="44"/>
                  <a:pt x="23" y="40"/>
                  <a:pt x="25" y="38"/>
                </a:cubicBezTo>
                <a:cubicBezTo>
                  <a:pt x="26" y="37"/>
                  <a:pt x="26" y="37"/>
                  <a:pt x="29" y="37"/>
                </a:cubicBezTo>
                <a:cubicBezTo>
                  <a:pt x="31" y="37"/>
                  <a:pt x="30" y="37"/>
                  <a:pt x="30" y="35"/>
                </a:cubicBezTo>
                <a:cubicBezTo>
                  <a:pt x="30" y="33"/>
                  <a:pt x="30" y="33"/>
                  <a:pt x="32" y="33"/>
                </a:cubicBezTo>
                <a:cubicBezTo>
                  <a:pt x="35" y="32"/>
                  <a:pt x="35" y="31"/>
                  <a:pt x="36" y="29"/>
                </a:cubicBezTo>
                <a:cubicBezTo>
                  <a:pt x="37" y="27"/>
                  <a:pt x="38" y="27"/>
                  <a:pt x="40" y="24"/>
                </a:cubicBezTo>
                <a:cubicBezTo>
                  <a:pt x="43" y="21"/>
                  <a:pt x="47" y="23"/>
                  <a:pt x="50" y="23"/>
                </a:cubicBezTo>
                <a:cubicBezTo>
                  <a:pt x="54" y="23"/>
                  <a:pt x="52" y="21"/>
                  <a:pt x="53" y="20"/>
                </a:cubicBezTo>
                <a:cubicBezTo>
                  <a:pt x="54" y="19"/>
                  <a:pt x="54" y="18"/>
                  <a:pt x="56" y="17"/>
                </a:cubicBezTo>
                <a:cubicBezTo>
                  <a:pt x="58" y="16"/>
                  <a:pt x="58" y="13"/>
                  <a:pt x="59" y="12"/>
                </a:cubicBezTo>
                <a:cubicBezTo>
                  <a:pt x="60" y="12"/>
                  <a:pt x="62" y="13"/>
                  <a:pt x="63" y="14"/>
                </a:cubicBezTo>
                <a:cubicBezTo>
                  <a:pt x="65" y="17"/>
                  <a:pt x="65" y="16"/>
                  <a:pt x="65" y="18"/>
                </a:cubicBezTo>
                <a:cubicBezTo>
                  <a:pt x="66" y="20"/>
                  <a:pt x="67" y="18"/>
                  <a:pt x="68" y="16"/>
                </a:cubicBezTo>
                <a:cubicBezTo>
                  <a:pt x="69" y="14"/>
                  <a:pt x="70" y="15"/>
                  <a:pt x="72" y="15"/>
                </a:cubicBezTo>
                <a:cubicBezTo>
                  <a:pt x="75" y="15"/>
                  <a:pt x="75" y="16"/>
                  <a:pt x="75" y="16"/>
                </a:cubicBezTo>
                <a:cubicBezTo>
                  <a:pt x="75" y="16"/>
                  <a:pt x="76" y="15"/>
                  <a:pt x="78" y="13"/>
                </a:cubicBezTo>
                <a:cubicBezTo>
                  <a:pt x="80" y="10"/>
                  <a:pt x="81" y="12"/>
                  <a:pt x="82" y="14"/>
                </a:cubicBezTo>
                <a:cubicBezTo>
                  <a:pt x="83" y="15"/>
                  <a:pt x="84" y="16"/>
                  <a:pt x="86" y="19"/>
                </a:cubicBezTo>
                <a:cubicBezTo>
                  <a:pt x="86" y="20"/>
                  <a:pt x="87" y="21"/>
                  <a:pt x="88" y="21"/>
                </a:cubicBezTo>
                <a:cubicBezTo>
                  <a:pt x="88" y="22"/>
                  <a:pt x="89" y="22"/>
                  <a:pt x="89" y="22"/>
                </a:cubicBezTo>
                <a:cubicBezTo>
                  <a:pt x="89" y="22"/>
                  <a:pt x="88" y="22"/>
                  <a:pt x="88" y="23"/>
                </a:cubicBezTo>
                <a:cubicBezTo>
                  <a:pt x="87" y="23"/>
                  <a:pt x="86" y="24"/>
                  <a:pt x="85" y="25"/>
                </a:cubicBezTo>
                <a:cubicBezTo>
                  <a:pt x="83" y="27"/>
                  <a:pt x="84" y="30"/>
                  <a:pt x="84" y="33"/>
                </a:cubicBezTo>
                <a:cubicBezTo>
                  <a:pt x="85" y="35"/>
                  <a:pt x="90" y="39"/>
                  <a:pt x="93" y="39"/>
                </a:cubicBezTo>
                <a:cubicBezTo>
                  <a:pt x="97" y="38"/>
                  <a:pt x="101" y="38"/>
                  <a:pt x="103" y="37"/>
                </a:cubicBezTo>
                <a:cubicBezTo>
                  <a:pt x="105" y="37"/>
                  <a:pt x="105" y="34"/>
                  <a:pt x="105" y="32"/>
                </a:cubicBezTo>
                <a:cubicBezTo>
                  <a:pt x="104" y="31"/>
                  <a:pt x="105" y="31"/>
                  <a:pt x="107" y="29"/>
                </a:cubicBezTo>
                <a:cubicBezTo>
                  <a:pt x="109" y="27"/>
                  <a:pt x="111" y="22"/>
                  <a:pt x="112" y="21"/>
                </a:cubicBezTo>
                <a:cubicBezTo>
                  <a:pt x="113" y="20"/>
                  <a:pt x="119" y="17"/>
                  <a:pt x="122" y="17"/>
                </a:cubicBezTo>
                <a:cubicBezTo>
                  <a:pt x="126" y="16"/>
                  <a:pt x="126" y="18"/>
                  <a:pt x="129" y="20"/>
                </a:cubicBezTo>
                <a:cubicBezTo>
                  <a:pt x="133" y="23"/>
                  <a:pt x="133" y="22"/>
                  <a:pt x="137" y="24"/>
                </a:cubicBezTo>
                <a:cubicBezTo>
                  <a:pt x="140" y="25"/>
                  <a:pt x="138" y="25"/>
                  <a:pt x="142" y="25"/>
                </a:cubicBezTo>
                <a:cubicBezTo>
                  <a:pt x="146" y="24"/>
                  <a:pt x="146" y="24"/>
                  <a:pt x="147" y="22"/>
                </a:cubicBezTo>
                <a:cubicBezTo>
                  <a:pt x="149" y="20"/>
                  <a:pt x="152" y="22"/>
                  <a:pt x="153" y="23"/>
                </a:cubicBezTo>
                <a:cubicBezTo>
                  <a:pt x="155" y="23"/>
                  <a:pt x="157" y="24"/>
                  <a:pt x="160" y="23"/>
                </a:cubicBezTo>
                <a:cubicBezTo>
                  <a:pt x="163" y="23"/>
                  <a:pt x="162" y="23"/>
                  <a:pt x="161" y="25"/>
                </a:cubicBezTo>
                <a:cubicBezTo>
                  <a:pt x="161" y="26"/>
                  <a:pt x="161" y="28"/>
                  <a:pt x="160" y="30"/>
                </a:cubicBezTo>
                <a:cubicBezTo>
                  <a:pt x="158" y="32"/>
                  <a:pt x="159" y="33"/>
                  <a:pt x="160" y="35"/>
                </a:cubicBezTo>
                <a:cubicBezTo>
                  <a:pt x="161" y="38"/>
                  <a:pt x="158" y="38"/>
                  <a:pt x="156" y="39"/>
                </a:cubicBezTo>
                <a:cubicBezTo>
                  <a:pt x="155" y="40"/>
                  <a:pt x="154" y="40"/>
                  <a:pt x="153" y="37"/>
                </a:cubicBezTo>
                <a:cubicBezTo>
                  <a:pt x="152" y="35"/>
                  <a:pt x="150" y="37"/>
                  <a:pt x="148" y="38"/>
                </a:cubicBezTo>
                <a:cubicBezTo>
                  <a:pt x="145" y="39"/>
                  <a:pt x="143" y="42"/>
                  <a:pt x="141" y="42"/>
                </a:cubicBezTo>
                <a:cubicBezTo>
                  <a:pt x="138" y="43"/>
                  <a:pt x="135" y="45"/>
                  <a:pt x="132" y="47"/>
                </a:cubicBezTo>
                <a:cubicBezTo>
                  <a:pt x="128" y="49"/>
                  <a:pt x="129" y="50"/>
                  <a:pt x="129" y="52"/>
                </a:cubicBezTo>
                <a:cubicBezTo>
                  <a:pt x="129" y="54"/>
                  <a:pt x="128" y="54"/>
                  <a:pt x="126" y="53"/>
                </a:cubicBezTo>
                <a:cubicBezTo>
                  <a:pt x="123" y="53"/>
                  <a:pt x="125" y="58"/>
                  <a:pt x="125" y="60"/>
                </a:cubicBezTo>
                <a:cubicBezTo>
                  <a:pt x="125" y="62"/>
                  <a:pt x="125" y="63"/>
                  <a:pt x="123" y="63"/>
                </a:cubicBezTo>
                <a:cubicBezTo>
                  <a:pt x="121" y="63"/>
                  <a:pt x="120" y="65"/>
                  <a:pt x="118" y="65"/>
                </a:cubicBezTo>
                <a:cubicBezTo>
                  <a:pt x="115" y="66"/>
                  <a:pt x="117" y="64"/>
                  <a:pt x="117" y="62"/>
                </a:cubicBezTo>
                <a:cubicBezTo>
                  <a:pt x="117" y="60"/>
                  <a:pt x="116" y="61"/>
                  <a:pt x="114" y="62"/>
                </a:cubicBezTo>
                <a:cubicBezTo>
                  <a:pt x="111" y="64"/>
                  <a:pt x="113" y="64"/>
                  <a:pt x="114" y="66"/>
                </a:cubicBezTo>
                <a:cubicBezTo>
                  <a:pt x="116" y="68"/>
                  <a:pt x="115" y="69"/>
                  <a:pt x="114" y="69"/>
                </a:cubicBezTo>
                <a:cubicBezTo>
                  <a:pt x="113" y="70"/>
                  <a:pt x="112" y="70"/>
                  <a:pt x="111" y="71"/>
                </a:cubicBezTo>
                <a:cubicBezTo>
                  <a:pt x="111" y="72"/>
                  <a:pt x="111" y="76"/>
                  <a:pt x="108" y="78"/>
                </a:cubicBezTo>
                <a:cubicBezTo>
                  <a:pt x="106" y="80"/>
                  <a:pt x="105" y="79"/>
                  <a:pt x="105" y="82"/>
                </a:cubicBezTo>
                <a:cubicBezTo>
                  <a:pt x="104" y="84"/>
                  <a:pt x="103" y="86"/>
                  <a:pt x="102" y="88"/>
                </a:cubicBezTo>
                <a:cubicBezTo>
                  <a:pt x="100" y="89"/>
                  <a:pt x="99" y="91"/>
                  <a:pt x="98" y="94"/>
                </a:cubicBezTo>
                <a:close/>
                <a:moveTo>
                  <a:pt x="121" y="3"/>
                </a:moveTo>
                <a:cubicBezTo>
                  <a:pt x="121" y="3"/>
                  <a:pt x="121" y="3"/>
                  <a:pt x="121" y="4"/>
                </a:cubicBezTo>
                <a:cubicBezTo>
                  <a:pt x="120" y="4"/>
                  <a:pt x="121" y="5"/>
                  <a:pt x="121" y="4"/>
                </a:cubicBezTo>
                <a:cubicBezTo>
                  <a:pt x="122" y="3"/>
                  <a:pt x="122" y="3"/>
                  <a:pt x="121" y="3"/>
                </a:cubicBezTo>
                <a:close/>
                <a:moveTo>
                  <a:pt x="123" y="1"/>
                </a:moveTo>
                <a:cubicBezTo>
                  <a:pt x="122" y="1"/>
                  <a:pt x="122" y="1"/>
                  <a:pt x="123" y="1"/>
                </a:cubicBezTo>
                <a:cubicBezTo>
                  <a:pt x="123" y="1"/>
                  <a:pt x="123" y="0"/>
                  <a:pt x="123" y="1"/>
                </a:cubicBezTo>
                <a:close/>
                <a:moveTo>
                  <a:pt x="121" y="3"/>
                </a:moveTo>
                <a:cubicBezTo>
                  <a:pt x="121" y="3"/>
                  <a:pt x="121" y="3"/>
                  <a:pt x="121" y="4"/>
                </a:cubicBezTo>
                <a:cubicBezTo>
                  <a:pt x="120" y="4"/>
                  <a:pt x="121" y="5"/>
                  <a:pt x="121" y="4"/>
                </a:cubicBezTo>
                <a:cubicBezTo>
                  <a:pt x="122" y="3"/>
                  <a:pt x="122" y="3"/>
                  <a:pt x="121" y="3"/>
                </a:cubicBezTo>
                <a:close/>
                <a:moveTo>
                  <a:pt x="123" y="1"/>
                </a:moveTo>
                <a:cubicBezTo>
                  <a:pt x="122" y="1"/>
                  <a:pt x="122" y="1"/>
                  <a:pt x="123" y="1"/>
                </a:cubicBezTo>
                <a:cubicBezTo>
                  <a:pt x="123" y="1"/>
                  <a:pt x="123" y="0"/>
                  <a:pt x="123" y="1"/>
                </a:cubicBezTo>
                <a:close/>
                <a:moveTo>
                  <a:pt x="121" y="13"/>
                </a:moveTo>
                <a:cubicBezTo>
                  <a:pt x="121" y="13"/>
                  <a:pt x="120" y="13"/>
                  <a:pt x="120" y="14"/>
                </a:cubicBezTo>
                <a:cubicBezTo>
                  <a:pt x="120" y="14"/>
                  <a:pt x="120" y="15"/>
                  <a:pt x="120" y="15"/>
                </a:cubicBezTo>
                <a:cubicBezTo>
                  <a:pt x="121" y="15"/>
                  <a:pt x="121" y="14"/>
                  <a:pt x="121" y="14"/>
                </a:cubicBezTo>
                <a:cubicBezTo>
                  <a:pt x="121" y="14"/>
                  <a:pt x="121" y="13"/>
                  <a:pt x="121" y="1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86" name="Freeform 82"/>
          <p:cNvSpPr/>
          <p:nvPr/>
        </p:nvSpPr>
        <p:spPr bwMode="auto">
          <a:xfrm>
            <a:off x="7737475" y="3863976"/>
            <a:ext cx="749300" cy="950913"/>
          </a:xfrm>
          <a:custGeom>
            <a:avLst/>
            <a:gdLst>
              <a:gd name="T0" fmla="*/ 78 w 112"/>
              <a:gd name="T1" fmla="*/ 43 h 142"/>
              <a:gd name="T2" fmla="*/ 82 w 112"/>
              <a:gd name="T3" fmla="*/ 48 h 142"/>
              <a:gd name="T4" fmla="*/ 88 w 112"/>
              <a:gd name="T5" fmla="*/ 46 h 142"/>
              <a:gd name="T6" fmla="*/ 94 w 112"/>
              <a:gd name="T7" fmla="*/ 42 h 142"/>
              <a:gd name="T8" fmla="*/ 98 w 112"/>
              <a:gd name="T9" fmla="*/ 52 h 142"/>
              <a:gd name="T10" fmla="*/ 92 w 112"/>
              <a:gd name="T11" fmla="*/ 52 h 142"/>
              <a:gd name="T12" fmla="*/ 86 w 112"/>
              <a:gd name="T13" fmla="*/ 52 h 142"/>
              <a:gd name="T14" fmla="*/ 88 w 112"/>
              <a:gd name="T15" fmla="*/ 57 h 142"/>
              <a:gd name="T16" fmla="*/ 85 w 112"/>
              <a:gd name="T17" fmla="*/ 63 h 142"/>
              <a:gd name="T18" fmla="*/ 82 w 112"/>
              <a:gd name="T19" fmla="*/ 67 h 142"/>
              <a:gd name="T20" fmla="*/ 86 w 112"/>
              <a:gd name="T21" fmla="*/ 74 h 142"/>
              <a:gd name="T22" fmla="*/ 89 w 112"/>
              <a:gd name="T23" fmla="*/ 76 h 142"/>
              <a:gd name="T24" fmla="*/ 91 w 112"/>
              <a:gd name="T25" fmla="*/ 77 h 142"/>
              <a:gd name="T26" fmla="*/ 94 w 112"/>
              <a:gd name="T27" fmla="*/ 77 h 142"/>
              <a:gd name="T28" fmla="*/ 93 w 112"/>
              <a:gd name="T29" fmla="*/ 84 h 142"/>
              <a:gd name="T30" fmla="*/ 93 w 112"/>
              <a:gd name="T31" fmla="*/ 87 h 142"/>
              <a:gd name="T32" fmla="*/ 101 w 112"/>
              <a:gd name="T33" fmla="*/ 86 h 142"/>
              <a:gd name="T34" fmla="*/ 106 w 112"/>
              <a:gd name="T35" fmla="*/ 86 h 142"/>
              <a:gd name="T36" fmla="*/ 110 w 112"/>
              <a:gd name="T37" fmla="*/ 89 h 142"/>
              <a:gd name="T38" fmla="*/ 111 w 112"/>
              <a:gd name="T39" fmla="*/ 89 h 142"/>
              <a:gd name="T40" fmla="*/ 110 w 112"/>
              <a:gd name="T41" fmla="*/ 99 h 142"/>
              <a:gd name="T42" fmla="*/ 106 w 112"/>
              <a:gd name="T43" fmla="*/ 103 h 142"/>
              <a:gd name="T44" fmla="*/ 106 w 112"/>
              <a:gd name="T45" fmla="*/ 110 h 142"/>
              <a:gd name="T46" fmla="*/ 101 w 112"/>
              <a:gd name="T47" fmla="*/ 112 h 142"/>
              <a:gd name="T48" fmla="*/ 99 w 112"/>
              <a:gd name="T49" fmla="*/ 116 h 142"/>
              <a:gd name="T50" fmla="*/ 96 w 112"/>
              <a:gd name="T51" fmla="*/ 126 h 142"/>
              <a:gd name="T52" fmla="*/ 89 w 112"/>
              <a:gd name="T53" fmla="*/ 134 h 142"/>
              <a:gd name="T54" fmla="*/ 80 w 112"/>
              <a:gd name="T55" fmla="*/ 140 h 142"/>
              <a:gd name="T56" fmla="*/ 68 w 112"/>
              <a:gd name="T57" fmla="*/ 138 h 142"/>
              <a:gd name="T58" fmla="*/ 58 w 112"/>
              <a:gd name="T59" fmla="*/ 137 h 142"/>
              <a:gd name="T60" fmla="*/ 46 w 112"/>
              <a:gd name="T61" fmla="*/ 138 h 142"/>
              <a:gd name="T62" fmla="*/ 38 w 112"/>
              <a:gd name="T63" fmla="*/ 133 h 142"/>
              <a:gd name="T64" fmla="*/ 28 w 112"/>
              <a:gd name="T65" fmla="*/ 124 h 142"/>
              <a:gd name="T66" fmla="*/ 22 w 112"/>
              <a:gd name="T67" fmla="*/ 106 h 142"/>
              <a:gd name="T68" fmla="*/ 15 w 112"/>
              <a:gd name="T69" fmla="*/ 87 h 142"/>
              <a:gd name="T70" fmla="*/ 19 w 112"/>
              <a:gd name="T71" fmla="*/ 74 h 142"/>
              <a:gd name="T72" fmla="*/ 13 w 112"/>
              <a:gd name="T73" fmla="*/ 63 h 142"/>
              <a:gd name="T74" fmla="*/ 1 w 112"/>
              <a:gd name="T75" fmla="*/ 47 h 142"/>
              <a:gd name="T76" fmla="*/ 6 w 112"/>
              <a:gd name="T77" fmla="*/ 39 h 142"/>
              <a:gd name="T78" fmla="*/ 10 w 112"/>
              <a:gd name="T79" fmla="*/ 29 h 142"/>
              <a:gd name="T80" fmla="*/ 15 w 112"/>
              <a:gd name="T81" fmla="*/ 17 h 142"/>
              <a:gd name="T82" fmla="*/ 28 w 112"/>
              <a:gd name="T83" fmla="*/ 14 h 142"/>
              <a:gd name="T84" fmla="*/ 27 w 112"/>
              <a:gd name="T85" fmla="*/ 9 h 142"/>
              <a:gd name="T86" fmla="*/ 29 w 112"/>
              <a:gd name="T87" fmla="*/ 3 h 142"/>
              <a:gd name="T88" fmla="*/ 36 w 112"/>
              <a:gd name="T89" fmla="*/ 2 h 142"/>
              <a:gd name="T90" fmla="*/ 43 w 112"/>
              <a:gd name="T91" fmla="*/ 6 h 142"/>
              <a:gd name="T92" fmla="*/ 47 w 112"/>
              <a:gd name="T93" fmla="*/ 10 h 142"/>
              <a:gd name="T94" fmla="*/ 53 w 112"/>
              <a:gd name="T95" fmla="*/ 15 h 142"/>
              <a:gd name="T96" fmla="*/ 63 w 112"/>
              <a:gd name="T97" fmla="*/ 18 h 142"/>
              <a:gd name="T98" fmla="*/ 68 w 112"/>
              <a:gd name="T99" fmla="*/ 22 h 142"/>
              <a:gd name="T100" fmla="*/ 73 w 112"/>
              <a:gd name="T101" fmla="*/ 23 h 142"/>
              <a:gd name="T102" fmla="*/ 71 w 112"/>
              <a:gd name="T103" fmla="*/ 35 h 142"/>
              <a:gd name="T104" fmla="*/ 74 w 112"/>
              <a:gd name="T105" fmla="*/ 38 h 142"/>
              <a:gd name="T106" fmla="*/ 78 w 112"/>
              <a:gd name="T107" fmla="*/ 43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2" h="142">
                <a:moveTo>
                  <a:pt x="78" y="43"/>
                </a:moveTo>
                <a:cubicBezTo>
                  <a:pt x="79" y="48"/>
                  <a:pt x="77" y="46"/>
                  <a:pt x="82" y="48"/>
                </a:cubicBezTo>
                <a:cubicBezTo>
                  <a:pt x="85" y="49"/>
                  <a:pt x="87" y="49"/>
                  <a:pt x="88" y="46"/>
                </a:cubicBezTo>
                <a:cubicBezTo>
                  <a:pt x="89" y="42"/>
                  <a:pt x="89" y="40"/>
                  <a:pt x="94" y="42"/>
                </a:cubicBezTo>
                <a:cubicBezTo>
                  <a:pt x="98" y="44"/>
                  <a:pt x="99" y="49"/>
                  <a:pt x="98" y="52"/>
                </a:cubicBezTo>
                <a:cubicBezTo>
                  <a:pt x="98" y="56"/>
                  <a:pt x="95" y="54"/>
                  <a:pt x="92" y="52"/>
                </a:cubicBezTo>
                <a:cubicBezTo>
                  <a:pt x="90" y="51"/>
                  <a:pt x="88" y="52"/>
                  <a:pt x="86" y="52"/>
                </a:cubicBezTo>
                <a:cubicBezTo>
                  <a:pt x="84" y="53"/>
                  <a:pt x="87" y="56"/>
                  <a:pt x="88" y="57"/>
                </a:cubicBezTo>
                <a:cubicBezTo>
                  <a:pt x="89" y="58"/>
                  <a:pt x="87" y="62"/>
                  <a:pt x="85" y="63"/>
                </a:cubicBezTo>
                <a:cubicBezTo>
                  <a:pt x="83" y="64"/>
                  <a:pt x="83" y="66"/>
                  <a:pt x="82" y="67"/>
                </a:cubicBezTo>
                <a:cubicBezTo>
                  <a:pt x="81" y="69"/>
                  <a:pt x="84" y="74"/>
                  <a:pt x="86" y="74"/>
                </a:cubicBezTo>
                <a:cubicBezTo>
                  <a:pt x="88" y="74"/>
                  <a:pt x="90" y="75"/>
                  <a:pt x="89" y="76"/>
                </a:cubicBezTo>
                <a:cubicBezTo>
                  <a:pt x="89" y="77"/>
                  <a:pt x="90" y="77"/>
                  <a:pt x="91" y="77"/>
                </a:cubicBezTo>
                <a:cubicBezTo>
                  <a:pt x="92" y="76"/>
                  <a:pt x="92" y="77"/>
                  <a:pt x="94" y="77"/>
                </a:cubicBezTo>
                <a:cubicBezTo>
                  <a:pt x="95" y="78"/>
                  <a:pt x="95" y="82"/>
                  <a:pt x="93" y="84"/>
                </a:cubicBezTo>
                <a:cubicBezTo>
                  <a:pt x="91" y="86"/>
                  <a:pt x="92" y="85"/>
                  <a:pt x="93" y="87"/>
                </a:cubicBezTo>
                <a:cubicBezTo>
                  <a:pt x="93" y="89"/>
                  <a:pt x="100" y="87"/>
                  <a:pt x="101" y="86"/>
                </a:cubicBezTo>
                <a:cubicBezTo>
                  <a:pt x="102" y="86"/>
                  <a:pt x="106" y="85"/>
                  <a:pt x="106" y="86"/>
                </a:cubicBezTo>
                <a:cubicBezTo>
                  <a:pt x="106" y="88"/>
                  <a:pt x="107" y="88"/>
                  <a:pt x="110" y="89"/>
                </a:cubicBezTo>
                <a:cubicBezTo>
                  <a:pt x="110" y="89"/>
                  <a:pt x="111" y="89"/>
                  <a:pt x="111" y="89"/>
                </a:cubicBezTo>
                <a:cubicBezTo>
                  <a:pt x="112" y="90"/>
                  <a:pt x="111" y="97"/>
                  <a:pt x="110" y="99"/>
                </a:cubicBezTo>
                <a:cubicBezTo>
                  <a:pt x="109" y="101"/>
                  <a:pt x="106" y="101"/>
                  <a:pt x="106" y="103"/>
                </a:cubicBezTo>
                <a:cubicBezTo>
                  <a:pt x="106" y="106"/>
                  <a:pt x="107" y="108"/>
                  <a:pt x="106" y="110"/>
                </a:cubicBezTo>
                <a:cubicBezTo>
                  <a:pt x="106" y="112"/>
                  <a:pt x="103" y="111"/>
                  <a:pt x="101" y="112"/>
                </a:cubicBezTo>
                <a:cubicBezTo>
                  <a:pt x="99" y="112"/>
                  <a:pt x="100" y="113"/>
                  <a:pt x="99" y="116"/>
                </a:cubicBezTo>
                <a:cubicBezTo>
                  <a:pt x="97" y="119"/>
                  <a:pt x="97" y="123"/>
                  <a:pt x="96" y="126"/>
                </a:cubicBezTo>
                <a:cubicBezTo>
                  <a:pt x="94" y="129"/>
                  <a:pt x="92" y="133"/>
                  <a:pt x="89" y="134"/>
                </a:cubicBezTo>
                <a:cubicBezTo>
                  <a:pt x="87" y="135"/>
                  <a:pt x="82" y="138"/>
                  <a:pt x="80" y="140"/>
                </a:cubicBezTo>
                <a:cubicBezTo>
                  <a:pt x="78" y="141"/>
                  <a:pt x="73" y="139"/>
                  <a:pt x="68" y="138"/>
                </a:cubicBezTo>
                <a:cubicBezTo>
                  <a:pt x="63" y="136"/>
                  <a:pt x="62" y="136"/>
                  <a:pt x="58" y="137"/>
                </a:cubicBezTo>
                <a:cubicBezTo>
                  <a:pt x="54" y="139"/>
                  <a:pt x="51" y="142"/>
                  <a:pt x="46" y="138"/>
                </a:cubicBezTo>
                <a:cubicBezTo>
                  <a:pt x="40" y="134"/>
                  <a:pt x="45" y="134"/>
                  <a:pt x="38" y="133"/>
                </a:cubicBezTo>
                <a:cubicBezTo>
                  <a:pt x="30" y="131"/>
                  <a:pt x="28" y="127"/>
                  <a:pt x="28" y="124"/>
                </a:cubicBezTo>
                <a:cubicBezTo>
                  <a:pt x="28" y="120"/>
                  <a:pt x="25" y="113"/>
                  <a:pt x="22" y="106"/>
                </a:cubicBezTo>
                <a:cubicBezTo>
                  <a:pt x="20" y="99"/>
                  <a:pt x="14" y="93"/>
                  <a:pt x="15" y="87"/>
                </a:cubicBezTo>
                <a:cubicBezTo>
                  <a:pt x="16" y="80"/>
                  <a:pt x="20" y="80"/>
                  <a:pt x="19" y="74"/>
                </a:cubicBezTo>
                <a:cubicBezTo>
                  <a:pt x="17" y="69"/>
                  <a:pt x="19" y="70"/>
                  <a:pt x="13" y="63"/>
                </a:cubicBezTo>
                <a:cubicBezTo>
                  <a:pt x="8" y="57"/>
                  <a:pt x="0" y="52"/>
                  <a:pt x="1" y="47"/>
                </a:cubicBezTo>
                <a:cubicBezTo>
                  <a:pt x="2" y="42"/>
                  <a:pt x="2" y="41"/>
                  <a:pt x="6" y="39"/>
                </a:cubicBezTo>
                <a:cubicBezTo>
                  <a:pt x="10" y="37"/>
                  <a:pt x="7" y="34"/>
                  <a:pt x="10" y="29"/>
                </a:cubicBezTo>
                <a:cubicBezTo>
                  <a:pt x="13" y="24"/>
                  <a:pt x="12" y="19"/>
                  <a:pt x="15" y="17"/>
                </a:cubicBezTo>
                <a:cubicBezTo>
                  <a:pt x="17" y="15"/>
                  <a:pt x="24" y="13"/>
                  <a:pt x="28" y="14"/>
                </a:cubicBezTo>
                <a:cubicBezTo>
                  <a:pt x="32" y="15"/>
                  <a:pt x="27" y="11"/>
                  <a:pt x="27" y="9"/>
                </a:cubicBezTo>
                <a:cubicBezTo>
                  <a:pt x="27" y="6"/>
                  <a:pt x="28" y="4"/>
                  <a:pt x="29" y="3"/>
                </a:cubicBezTo>
                <a:cubicBezTo>
                  <a:pt x="31" y="1"/>
                  <a:pt x="33" y="0"/>
                  <a:pt x="36" y="2"/>
                </a:cubicBezTo>
                <a:cubicBezTo>
                  <a:pt x="40" y="4"/>
                  <a:pt x="42" y="6"/>
                  <a:pt x="43" y="6"/>
                </a:cubicBezTo>
                <a:cubicBezTo>
                  <a:pt x="45" y="7"/>
                  <a:pt x="47" y="7"/>
                  <a:pt x="47" y="10"/>
                </a:cubicBezTo>
                <a:cubicBezTo>
                  <a:pt x="48" y="13"/>
                  <a:pt x="50" y="15"/>
                  <a:pt x="53" y="15"/>
                </a:cubicBezTo>
                <a:cubicBezTo>
                  <a:pt x="56" y="15"/>
                  <a:pt x="62" y="14"/>
                  <a:pt x="63" y="18"/>
                </a:cubicBezTo>
                <a:cubicBezTo>
                  <a:pt x="64" y="22"/>
                  <a:pt x="64" y="23"/>
                  <a:pt x="68" y="22"/>
                </a:cubicBezTo>
                <a:cubicBezTo>
                  <a:pt x="72" y="21"/>
                  <a:pt x="73" y="20"/>
                  <a:pt x="73" y="23"/>
                </a:cubicBezTo>
                <a:cubicBezTo>
                  <a:pt x="73" y="27"/>
                  <a:pt x="70" y="32"/>
                  <a:pt x="71" y="35"/>
                </a:cubicBezTo>
                <a:cubicBezTo>
                  <a:pt x="71" y="37"/>
                  <a:pt x="72" y="38"/>
                  <a:pt x="74" y="38"/>
                </a:cubicBezTo>
                <a:cubicBezTo>
                  <a:pt x="77" y="38"/>
                  <a:pt x="78" y="39"/>
                  <a:pt x="78" y="4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87" name="Freeform 83"/>
          <p:cNvSpPr/>
          <p:nvPr/>
        </p:nvSpPr>
        <p:spPr bwMode="auto">
          <a:xfrm>
            <a:off x="7596188" y="4687888"/>
            <a:ext cx="763588" cy="1046163"/>
          </a:xfrm>
          <a:custGeom>
            <a:avLst/>
            <a:gdLst>
              <a:gd name="T0" fmla="*/ 70 w 114"/>
              <a:gd name="T1" fmla="*/ 0 h 156"/>
              <a:gd name="T2" fmla="*/ 74 w 114"/>
              <a:gd name="T3" fmla="*/ 3 h 156"/>
              <a:gd name="T4" fmla="*/ 70 w 114"/>
              <a:gd name="T5" fmla="*/ 9 h 156"/>
              <a:gd name="T6" fmla="*/ 70 w 114"/>
              <a:gd name="T7" fmla="*/ 13 h 156"/>
              <a:gd name="T8" fmla="*/ 72 w 114"/>
              <a:gd name="T9" fmla="*/ 13 h 156"/>
              <a:gd name="T10" fmla="*/ 76 w 114"/>
              <a:gd name="T11" fmla="*/ 12 h 156"/>
              <a:gd name="T12" fmla="*/ 79 w 114"/>
              <a:gd name="T13" fmla="*/ 8 h 156"/>
              <a:gd name="T14" fmla="*/ 79 w 114"/>
              <a:gd name="T15" fmla="*/ 4 h 156"/>
              <a:gd name="T16" fmla="*/ 82 w 114"/>
              <a:gd name="T17" fmla="*/ 3 h 156"/>
              <a:gd name="T18" fmla="*/ 84 w 114"/>
              <a:gd name="T19" fmla="*/ 5 h 156"/>
              <a:gd name="T20" fmla="*/ 88 w 114"/>
              <a:gd name="T21" fmla="*/ 8 h 156"/>
              <a:gd name="T22" fmla="*/ 92 w 114"/>
              <a:gd name="T23" fmla="*/ 11 h 156"/>
              <a:gd name="T24" fmla="*/ 101 w 114"/>
              <a:gd name="T25" fmla="*/ 11 h 156"/>
              <a:gd name="T26" fmla="*/ 105 w 114"/>
              <a:gd name="T27" fmla="*/ 15 h 156"/>
              <a:gd name="T28" fmla="*/ 106 w 114"/>
              <a:gd name="T29" fmla="*/ 15 h 156"/>
              <a:gd name="T30" fmla="*/ 105 w 114"/>
              <a:gd name="T31" fmla="*/ 26 h 156"/>
              <a:gd name="T32" fmla="*/ 113 w 114"/>
              <a:gd name="T33" fmla="*/ 37 h 156"/>
              <a:gd name="T34" fmla="*/ 113 w 114"/>
              <a:gd name="T35" fmla="*/ 53 h 156"/>
              <a:gd name="T36" fmla="*/ 101 w 114"/>
              <a:gd name="T37" fmla="*/ 63 h 156"/>
              <a:gd name="T38" fmla="*/ 91 w 114"/>
              <a:gd name="T39" fmla="*/ 66 h 156"/>
              <a:gd name="T40" fmla="*/ 85 w 114"/>
              <a:gd name="T41" fmla="*/ 82 h 156"/>
              <a:gd name="T42" fmla="*/ 79 w 114"/>
              <a:gd name="T43" fmla="*/ 93 h 156"/>
              <a:gd name="T44" fmla="*/ 74 w 114"/>
              <a:gd name="T45" fmla="*/ 115 h 156"/>
              <a:gd name="T46" fmla="*/ 64 w 114"/>
              <a:gd name="T47" fmla="*/ 141 h 156"/>
              <a:gd name="T48" fmla="*/ 54 w 114"/>
              <a:gd name="T49" fmla="*/ 152 h 156"/>
              <a:gd name="T50" fmla="*/ 41 w 114"/>
              <a:gd name="T51" fmla="*/ 152 h 156"/>
              <a:gd name="T52" fmla="*/ 26 w 114"/>
              <a:gd name="T53" fmla="*/ 155 h 156"/>
              <a:gd name="T54" fmla="*/ 16 w 114"/>
              <a:gd name="T55" fmla="*/ 147 h 156"/>
              <a:gd name="T56" fmla="*/ 17 w 114"/>
              <a:gd name="T57" fmla="*/ 138 h 156"/>
              <a:gd name="T58" fmla="*/ 8 w 114"/>
              <a:gd name="T59" fmla="*/ 126 h 156"/>
              <a:gd name="T60" fmla="*/ 7 w 114"/>
              <a:gd name="T61" fmla="*/ 111 h 156"/>
              <a:gd name="T62" fmla="*/ 5 w 114"/>
              <a:gd name="T63" fmla="*/ 89 h 156"/>
              <a:gd name="T64" fmla="*/ 0 w 114"/>
              <a:gd name="T65" fmla="*/ 72 h 156"/>
              <a:gd name="T66" fmla="*/ 8 w 114"/>
              <a:gd name="T67" fmla="*/ 57 h 156"/>
              <a:gd name="T68" fmla="*/ 11 w 114"/>
              <a:gd name="T69" fmla="*/ 48 h 156"/>
              <a:gd name="T70" fmla="*/ 8 w 114"/>
              <a:gd name="T71" fmla="*/ 38 h 156"/>
              <a:gd name="T72" fmla="*/ 12 w 114"/>
              <a:gd name="T73" fmla="*/ 26 h 156"/>
              <a:gd name="T74" fmla="*/ 24 w 114"/>
              <a:gd name="T75" fmla="*/ 20 h 156"/>
              <a:gd name="T76" fmla="*/ 39 w 114"/>
              <a:gd name="T77" fmla="*/ 11 h 156"/>
              <a:gd name="T78" fmla="*/ 50 w 114"/>
              <a:gd name="T79" fmla="*/ 7 h 156"/>
              <a:gd name="T80" fmla="*/ 60 w 114"/>
              <a:gd name="T81" fmla="*/ 6 h 156"/>
              <a:gd name="T82" fmla="*/ 70 w 114"/>
              <a:gd name="T83" fmla="*/ 0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14" h="156">
                <a:moveTo>
                  <a:pt x="70" y="0"/>
                </a:moveTo>
                <a:cubicBezTo>
                  <a:pt x="72" y="1"/>
                  <a:pt x="74" y="2"/>
                  <a:pt x="74" y="3"/>
                </a:cubicBezTo>
                <a:cubicBezTo>
                  <a:pt x="73" y="5"/>
                  <a:pt x="71" y="7"/>
                  <a:pt x="70" y="9"/>
                </a:cubicBezTo>
                <a:cubicBezTo>
                  <a:pt x="70" y="11"/>
                  <a:pt x="68" y="12"/>
                  <a:pt x="70" y="13"/>
                </a:cubicBezTo>
                <a:cubicBezTo>
                  <a:pt x="71" y="13"/>
                  <a:pt x="71" y="13"/>
                  <a:pt x="72" y="13"/>
                </a:cubicBezTo>
                <a:cubicBezTo>
                  <a:pt x="73" y="14"/>
                  <a:pt x="74" y="13"/>
                  <a:pt x="76" y="12"/>
                </a:cubicBezTo>
                <a:cubicBezTo>
                  <a:pt x="77" y="10"/>
                  <a:pt x="79" y="8"/>
                  <a:pt x="79" y="8"/>
                </a:cubicBezTo>
                <a:cubicBezTo>
                  <a:pt x="80" y="7"/>
                  <a:pt x="78" y="6"/>
                  <a:pt x="79" y="4"/>
                </a:cubicBezTo>
                <a:cubicBezTo>
                  <a:pt x="80" y="3"/>
                  <a:pt x="82" y="2"/>
                  <a:pt x="82" y="3"/>
                </a:cubicBezTo>
                <a:cubicBezTo>
                  <a:pt x="82" y="4"/>
                  <a:pt x="82" y="5"/>
                  <a:pt x="84" y="5"/>
                </a:cubicBezTo>
                <a:cubicBezTo>
                  <a:pt x="86" y="5"/>
                  <a:pt x="86" y="5"/>
                  <a:pt x="88" y="8"/>
                </a:cubicBezTo>
                <a:cubicBezTo>
                  <a:pt x="89" y="10"/>
                  <a:pt x="89" y="10"/>
                  <a:pt x="92" y="11"/>
                </a:cubicBezTo>
                <a:cubicBezTo>
                  <a:pt x="95" y="12"/>
                  <a:pt x="99" y="10"/>
                  <a:pt x="101" y="11"/>
                </a:cubicBezTo>
                <a:cubicBezTo>
                  <a:pt x="102" y="13"/>
                  <a:pt x="103" y="15"/>
                  <a:pt x="105" y="15"/>
                </a:cubicBezTo>
                <a:cubicBezTo>
                  <a:pt x="105" y="15"/>
                  <a:pt x="106" y="15"/>
                  <a:pt x="106" y="15"/>
                </a:cubicBezTo>
                <a:cubicBezTo>
                  <a:pt x="106" y="15"/>
                  <a:pt x="100" y="20"/>
                  <a:pt x="105" y="26"/>
                </a:cubicBezTo>
                <a:cubicBezTo>
                  <a:pt x="109" y="33"/>
                  <a:pt x="113" y="34"/>
                  <a:pt x="113" y="37"/>
                </a:cubicBezTo>
                <a:cubicBezTo>
                  <a:pt x="113" y="40"/>
                  <a:pt x="114" y="49"/>
                  <a:pt x="113" y="53"/>
                </a:cubicBezTo>
                <a:cubicBezTo>
                  <a:pt x="113" y="56"/>
                  <a:pt x="105" y="63"/>
                  <a:pt x="101" y="63"/>
                </a:cubicBezTo>
                <a:cubicBezTo>
                  <a:pt x="97" y="64"/>
                  <a:pt x="93" y="60"/>
                  <a:pt x="91" y="66"/>
                </a:cubicBezTo>
                <a:cubicBezTo>
                  <a:pt x="89" y="71"/>
                  <a:pt x="88" y="78"/>
                  <a:pt x="85" y="82"/>
                </a:cubicBezTo>
                <a:cubicBezTo>
                  <a:pt x="83" y="87"/>
                  <a:pt x="80" y="88"/>
                  <a:pt x="79" y="93"/>
                </a:cubicBezTo>
                <a:cubicBezTo>
                  <a:pt x="79" y="98"/>
                  <a:pt x="76" y="111"/>
                  <a:pt x="74" y="115"/>
                </a:cubicBezTo>
                <a:cubicBezTo>
                  <a:pt x="72" y="120"/>
                  <a:pt x="66" y="136"/>
                  <a:pt x="64" y="141"/>
                </a:cubicBezTo>
                <a:cubicBezTo>
                  <a:pt x="62" y="145"/>
                  <a:pt x="58" y="153"/>
                  <a:pt x="54" y="152"/>
                </a:cubicBezTo>
                <a:cubicBezTo>
                  <a:pt x="50" y="151"/>
                  <a:pt x="46" y="150"/>
                  <a:pt x="41" y="152"/>
                </a:cubicBezTo>
                <a:cubicBezTo>
                  <a:pt x="37" y="154"/>
                  <a:pt x="34" y="156"/>
                  <a:pt x="26" y="155"/>
                </a:cubicBezTo>
                <a:cubicBezTo>
                  <a:pt x="18" y="155"/>
                  <a:pt x="16" y="151"/>
                  <a:pt x="16" y="147"/>
                </a:cubicBezTo>
                <a:cubicBezTo>
                  <a:pt x="17" y="143"/>
                  <a:pt x="21" y="143"/>
                  <a:pt x="17" y="138"/>
                </a:cubicBezTo>
                <a:cubicBezTo>
                  <a:pt x="13" y="132"/>
                  <a:pt x="8" y="131"/>
                  <a:pt x="8" y="126"/>
                </a:cubicBezTo>
                <a:cubicBezTo>
                  <a:pt x="8" y="122"/>
                  <a:pt x="7" y="118"/>
                  <a:pt x="7" y="111"/>
                </a:cubicBezTo>
                <a:cubicBezTo>
                  <a:pt x="7" y="104"/>
                  <a:pt x="8" y="96"/>
                  <a:pt x="5" y="89"/>
                </a:cubicBezTo>
                <a:cubicBezTo>
                  <a:pt x="2" y="81"/>
                  <a:pt x="0" y="79"/>
                  <a:pt x="0" y="72"/>
                </a:cubicBezTo>
                <a:cubicBezTo>
                  <a:pt x="1" y="66"/>
                  <a:pt x="6" y="60"/>
                  <a:pt x="8" y="57"/>
                </a:cubicBezTo>
                <a:cubicBezTo>
                  <a:pt x="9" y="55"/>
                  <a:pt x="12" y="52"/>
                  <a:pt x="11" y="48"/>
                </a:cubicBezTo>
                <a:cubicBezTo>
                  <a:pt x="9" y="43"/>
                  <a:pt x="7" y="42"/>
                  <a:pt x="8" y="38"/>
                </a:cubicBezTo>
                <a:cubicBezTo>
                  <a:pt x="8" y="34"/>
                  <a:pt x="9" y="30"/>
                  <a:pt x="12" y="26"/>
                </a:cubicBezTo>
                <a:cubicBezTo>
                  <a:pt x="16" y="23"/>
                  <a:pt x="19" y="22"/>
                  <a:pt x="24" y="20"/>
                </a:cubicBezTo>
                <a:cubicBezTo>
                  <a:pt x="29" y="17"/>
                  <a:pt x="33" y="14"/>
                  <a:pt x="39" y="11"/>
                </a:cubicBezTo>
                <a:cubicBezTo>
                  <a:pt x="46" y="8"/>
                  <a:pt x="45" y="7"/>
                  <a:pt x="50" y="7"/>
                </a:cubicBezTo>
                <a:cubicBezTo>
                  <a:pt x="56" y="7"/>
                  <a:pt x="56" y="8"/>
                  <a:pt x="60" y="6"/>
                </a:cubicBezTo>
                <a:cubicBezTo>
                  <a:pt x="64" y="5"/>
                  <a:pt x="70" y="0"/>
                  <a:pt x="7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88" name="Freeform 84"/>
          <p:cNvSpPr>
            <a:spLocks noEditPoints="1"/>
          </p:cNvSpPr>
          <p:nvPr/>
        </p:nvSpPr>
        <p:spPr bwMode="auto">
          <a:xfrm>
            <a:off x="7985125" y="4983163"/>
            <a:ext cx="696913" cy="850900"/>
          </a:xfrm>
          <a:custGeom>
            <a:avLst/>
            <a:gdLst>
              <a:gd name="T0" fmla="*/ 101 w 104"/>
              <a:gd name="T1" fmla="*/ 21 h 127"/>
              <a:gd name="T2" fmla="*/ 87 w 104"/>
              <a:gd name="T3" fmla="*/ 20 h 127"/>
              <a:gd name="T4" fmla="*/ 79 w 104"/>
              <a:gd name="T5" fmla="*/ 19 h 127"/>
              <a:gd name="T6" fmla="*/ 67 w 104"/>
              <a:gd name="T7" fmla="*/ 20 h 127"/>
              <a:gd name="T8" fmla="*/ 64 w 104"/>
              <a:gd name="T9" fmla="*/ 4 h 127"/>
              <a:gd name="T10" fmla="*/ 54 w 104"/>
              <a:gd name="T11" fmla="*/ 1 h 127"/>
              <a:gd name="T12" fmla="*/ 45 w 104"/>
              <a:gd name="T13" fmla="*/ 11 h 127"/>
              <a:gd name="T14" fmla="*/ 33 w 104"/>
              <a:gd name="T15" fmla="*/ 13 h 127"/>
              <a:gd name="T16" fmla="*/ 26 w 104"/>
              <a:gd name="T17" fmla="*/ 25 h 127"/>
              <a:gd name="T18" fmla="*/ 15 w 104"/>
              <a:gd name="T19" fmla="*/ 45 h 127"/>
              <a:gd name="T20" fmla="*/ 13 w 104"/>
              <a:gd name="T21" fmla="*/ 63 h 127"/>
              <a:gd name="T22" fmla="*/ 5 w 104"/>
              <a:gd name="T23" fmla="*/ 82 h 127"/>
              <a:gd name="T24" fmla="*/ 8 w 104"/>
              <a:gd name="T25" fmla="*/ 105 h 127"/>
              <a:gd name="T26" fmla="*/ 33 w 104"/>
              <a:gd name="T27" fmla="*/ 126 h 127"/>
              <a:gd name="T28" fmla="*/ 42 w 104"/>
              <a:gd name="T29" fmla="*/ 120 h 127"/>
              <a:gd name="T30" fmla="*/ 52 w 104"/>
              <a:gd name="T31" fmla="*/ 114 h 127"/>
              <a:gd name="T32" fmla="*/ 55 w 104"/>
              <a:gd name="T33" fmla="*/ 104 h 127"/>
              <a:gd name="T34" fmla="*/ 58 w 104"/>
              <a:gd name="T35" fmla="*/ 98 h 127"/>
              <a:gd name="T36" fmla="*/ 70 w 104"/>
              <a:gd name="T37" fmla="*/ 96 h 127"/>
              <a:gd name="T38" fmla="*/ 74 w 104"/>
              <a:gd name="T39" fmla="*/ 86 h 127"/>
              <a:gd name="T40" fmla="*/ 82 w 104"/>
              <a:gd name="T41" fmla="*/ 81 h 127"/>
              <a:gd name="T42" fmla="*/ 81 w 104"/>
              <a:gd name="T43" fmla="*/ 74 h 127"/>
              <a:gd name="T44" fmla="*/ 89 w 104"/>
              <a:gd name="T45" fmla="*/ 74 h 127"/>
              <a:gd name="T46" fmla="*/ 88 w 104"/>
              <a:gd name="T47" fmla="*/ 69 h 127"/>
              <a:gd name="T48" fmla="*/ 91 w 104"/>
              <a:gd name="T49" fmla="*/ 61 h 127"/>
              <a:gd name="T50" fmla="*/ 87 w 104"/>
              <a:gd name="T51" fmla="*/ 55 h 127"/>
              <a:gd name="T52" fmla="*/ 95 w 104"/>
              <a:gd name="T53" fmla="*/ 48 h 127"/>
              <a:gd name="T54" fmla="*/ 89 w 104"/>
              <a:gd name="T55" fmla="*/ 46 h 127"/>
              <a:gd name="T56" fmla="*/ 87 w 104"/>
              <a:gd name="T57" fmla="*/ 38 h 127"/>
              <a:gd name="T58" fmla="*/ 95 w 104"/>
              <a:gd name="T59" fmla="*/ 40 h 127"/>
              <a:gd name="T60" fmla="*/ 99 w 104"/>
              <a:gd name="T61" fmla="*/ 38 h 127"/>
              <a:gd name="T62" fmla="*/ 102 w 104"/>
              <a:gd name="T63" fmla="*/ 27 h 127"/>
              <a:gd name="T64" fmla="*/ 44 w 104"/>
              <a:gd name="T65" fmla="*/ 124 h 127"/>
              <a:gd name="T66" fmla="*/ 45 w 104"/>
              <a:gd name="T67" fmla="*/ 123 h 127"/>
              <a:gd name="T68" fmla="*/ 43 w 104"/>
              <a:gd name="T69" fmla="*/ 123 h 127"/>
              <a:gd name="T70" fmla="*/ 41 w 104"/>
              <a:gd name="T71" fmla="*/ 122 h 127"/>
              <a:gd name="T72" fmla="*/ 41 w 104"/>
              <a:gd name="T73" fmla="*/ 125 h 127"/>
              <a:gd name="T74" fmla="*/ 41 w 104"/>
              <a:gd name="T75" fmla="*/ 126 h 127"/>
              <a:gd name="T76" fmla="*/ 41 w 104"/>
              <a:gd name="T77" fmla="*/ 127 h 127"/>
              <a:gd name="T78" fmla="*/ 43 w 104"/>
              <a:gd name="T79" fmla="*/ 125 h 127"/>
              <a:gd name="T80" fmla="*/ 102 w 104"/>
              <a:gd name="T81" fmla="*/ 32 h 127"/>
              <a:gd name="T82" fmla="*/ 103 w 104"/>
              <a:gd name="T83" fmla="*/ 31 h 127"/>
              <a:gd name="T84" fmla="*/ 102 w 104"/>
              <a:gd name="T85" fmla="*/ 31 h 127"/>
              <a:gd name="T86" fmla="*/ 93 w 104"/>
              <a:gd name="T87" fmla="*/ 67 h 127"/>
              <a:gd name="T88" fmla="*/ 92 w 104"/>
              <a:gd name="T89" fmla="*/ 71 h 127"/>
              <a:gd name="T90" fmla="*/ 93 w 104"/>
              <a:gd name="T91" fmla="*/ 74 h 127"/>
              <a:gd name="T92" fmla="*/ 96 w 104"/>
              <a:gd name="T93" fmla="*/ 70 h 127"/>
              <a:gd name="T94" fmla="*/ 93 w 104"/>
              <a:gd name="T95" fmla="*/ 67 h 127"/>
              <a:gd name="T96" fmla="*/ 97 w 104"/>
              <a:gd name="T97" fmla="*/ 51 h 127"/>
              <a:gd name="T98" fmla="*/ 98 w 104"/>
              <a:gd name="T99" fmla="*/ 52 h 127"/>
              <a:gd name="T100" fmla="*/ 97 w 104"/>
              <a:gd name="T101" fmla="*/ 51 h 127"/>
              <a:gd name="T102" fmla="*/ 63 w 104"/>
              <a:gd name="T103" fmla="*/ 100 h 127"/>
              <a:gd name="T104" fmla="*/ 61 w 104"/>
              <a:gd name="T105" fmla="*/ 101 h 127"/>
              <a:gd name="T106" fmla="*/ 61 w 104"/>
              <a:gd name="T107" fmla="*/ 103 h 127"/>
              <a:gd name="T108" fmla="*/ 63 w 104"/>
              <a:gd name="T109" fmla="*/ 102 h 127"/>
              <a:gd name="T110" fmla="*/ 65 w 104"/>
              <a:gd name="T111" fmla="*/ 102 h 127"/>
              <a:gd name="T112" fmla="*/ 65 w 104"/>
              <a:gd name="T113" fmla="*/ 10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04" h="127">
                <a:moveTo>
                  <a:pt x="104" y="25"/>
                </a:moveTo>
                <a:cubicBezTo>
                  <a:pt x="104" y="25"/>
                  <a:pt x="104" y="21"/>
                  <a:pt x="101" y="21"/>
                </a:cubicBezTo>
                <a:cubicBezTo>
                  <a:pt x="97" y="21"/>
                  <a:pt x="94" y="24"/>
                  <a:pt x="90" y="24"/>
                </a:cubicBezTo>
                <a:cubicBezTo>
                  <a:pt x="87" y="24"/>
                  <a:pt x="87" y="22"/>
                  <a:pt x="87" y="20"/>
                </a:cubicBezTo>
                <a:cubicBezTo>
                  <a:pt x="86" y="19"/>
                  <a:pt x="83" y="12"/>
                  <a:pt x="82" y="15"/>
                </a:cubicBezTo>
                <a:cubicBezTo>
                  <a:pt x="80" y="18"/>
                  <a:pt x="81" y="18"/>
                  <a:pt x="79" y="19"/>
                </a:cubicBezTo>
                <a:cubicBezTo>
                  <a:pt x="76" y="21"/>
                  <a:pt x="76" y="22"/>
                  <a:pt x="73" y="22"/>
                </a:cubicBezTo>
                <a:cubicBezTo>
                  <a:pt x="71" y="21"/>
                  <a:pt x="67" y="22"/>
                  <a:pt x="67" y="20"/>
                </a:cubicBezTo>
                <a:cubicBezTo>
                  <a:pt x="67" y="18"/>
                  <a:pt x="66" y="14"/>
                  <a:pt x="64" y="10"/>
                </a:cubicBezTo>
                <a:cubicBezTo>
                  <a:pt x="63" y="7"/>
                  <a:pt x="64" y="6"/>
                  <a:pt x="64" y="4"/>
                </a:cubicBezTo>
                <a:cubicBezTo>
                  <a:pt x="64" y="2"/>
                  <a:pt x="65" y="0"/>
                  <a:pt x="61" y="0"/>
                </a:cubicBezTo>
                <a:cubicBezTo>
                  <a:pt x="58" y="0"/>
                  <a:pt x="55" y="0"/>
                  <a:pt x="54" y="1"/>
                </a:cubicBezTo>
                <a:cubicBezTo>
                  <a:pt x="53" y="2"/>
                  <a:pt x="55" y="7"/>
                  <a:pt x="53" y="8"/>
                </a:cubicBezTo>
                <a:cubicBezTo>
                  <a:pt x="51" y="9"/>
                  <a:pt x="49" y="9"/>
                  <a:pt x="45" y="11"/>
                </a:cubicBezTo>
                <a:cubicBezTo>
                  <a:pt x="41" y="13"/>
                  <a:pt x="40" y="15"/>
                  <a:pt x="38" y="14"/>
                </a:cubicBezTo>
                <a:cubicBezTo>
                  <a:pt x="35" y="12"/>
                  <a:pt x="35" y="11"/>
                  <a:pt x="33" y="13"/>
                </a:cubicBezTo>
                <a:cubicBezTo>
                  <a:pt x="31" y="15"/>
                  <a:pt x="29" y="16"/>
                  <a:pt x="27" y="19"/>
                </a:cubicBezTo>
                <a:cubicBezTo>
                  <a:pt x="25" y="21"/>
                  <a:pt x="25" y="21"/>
                  <a:pt x="26" y="25"/>
                </a:cubicBezTo>
                <a:cubicBezTo>
                  <a:pt x="27" y="28"/>
                  <a:pt x="28" y="33"/>
                  <a:pt x="24" y="36"/>
                </a:cubicBezTo>
                <a:cubicBezTo>
                  <a:pt x="20" y="39"/>
                  <a:pt x="15" y="40"/>
                  <a:pt x="15" y="45"/>
                </a:cubicBezTo>
                <a:cubicBezTo>
                  <a:pt x="15" y="49"/>
                  <a:pt x="17" y="52"/>
                  <a:pt x="16" y="55"/>
                </a:cubicBezTo>
                <a:cubicBezTo>
                  <a:pt x="15" y="58"/>
                  <a:pt x="15" y="60"/>
                  <a:pt x="13" y="63"/>
                </a:cubicBezTo>
                <a:cubicBezTo>
                  <a:pt x="11" y="67"/>
                  <a:pt x="7" y="69"/>
                  <a:pt x="7" y="72"/>
                </a:cubicBezTo>
                <a:cubicBezTo>
                  <a:pt x="6" y="75"/>
                  <a:pt x="5" y="80"/>
                  <a:pt x="5" y="82"/>
                </a:cubicBezTo>
                <a:cubicBezTo>
                  <a:pt x="4" y="84"/>
                  <a:pt x="0" y="95"/>
                  <a:pt x="0" y="98"/>
                </a:cubicBezTo>
                <a:cubicBezTo>
                  <a:pt x="0" y="102"/>
                  <a:pt x="4" y="102"/>
                  <a:pt x="8" y="105"/>
                </a:cubicBezTo>
                <a:cubicBezTo>
                  <a:pt x="11" y="107"/>
                  <a:pt x="20" y="106"/>
                  <a:pt x="20" y="110"/>
                </a:cubicBezTo>
                <a:cubicBezTo>
                  <a:pt x="21" y="113"/>
                  <a:pt x="33" y="126"/>
                  <a:pt x="33" y="126"/>
                </a:cubicBezTo>
                <a:cubicBezTo>
                  <a:pt x="35" y="126"/>
                  <a:pt x="36" y="125"/>
                  <a:pt x="37" y="125"/>
                </a:cubicBezTo>
                <a:cubicBezTo>
                  <a:pt x="37" y="123"/>
                  <a:pt x="40" y="122"/>
                  <a:pt x="42" y="120"/>
                </a:cubicBezTo>
                <a:cubicBezTo>
                  <a:pt x="43" y="117"/>
                  <a:pt x="42" y="117"/>
                  <a:pt x="44" y="117"/>
                </a:cubicBezTo>
                <a:cubicBezTo>
                  <a:pt x="47" y="117"/>
                  <a:pt x="49" y="116"/>
                  <a:pt x="52" y="114"/>
                </a:cubicBezTo>
                <a:cubicBezTo>
                  <a:pt x="54" y="112"/>
                  <a:pt x="54" y="107"/>
                  <a:pt x="57" y="107"/>
                </a:cubicBezTo>
                <a:cubicBezTo>
                  <a:pt x="60" y="107"/>
                  <a:pt x="58" y="104"/>
                  <a:pt x="55" y="104"/>
                </a:cubicBezTo>
                <a:cubicBezTo>
                  <a:pt x="53" y="103"/>
                  <a:pt x="54" y="101"/>
                  <a:pt x="54" y="101"/>
                </a:cubicBezTo>
                <a:cubicBezTo>
                  <a:pt x="54" y="101"/>
                  <a:pt x="54" y="98"/>
                  <a:pt x="58" y="98"/>
                </a:cubicBezTo>
                <a:cubicBezTo>
                  <a:pt x="62" y="98"/>
                  <a:pt x="63" y="96"/>
                  <a:pt x="66" y="98"/>
                </a:cubicBezTo>
                <a:cubicBezTo>
                  <a:pt x="69" y="99"/>
                  <a:pt x="70" y="99"/>
                  <a:pt x="70" y="96"/>
                </a:cubicBezTo>
                <a:cubicBezTo>
                  <a:pt x="71" y="93"/>
                  <a:pt x="69" y="91"/>
                  <a:pt x="72" y="90"/>
                </a:cubicBezTo>
                <a:cubicBezTo>
                  <a:pt x="74" y="89"/>
                  <a:pt x="74" y="89"/>
                  <a:pt x="74" y="86"/>
                </a:cubicBezTo>
                <a:cubicBezTo>
                  <a:pt x="74" y="83"/>
                  <a:pt x="73" y="79"/>
                  <a:pt x="76" y="80"/>
                </a:cubicBezTo>
                <a:cubicBezTo>
                  <a:pt x="79" y="81"/>
                  <a:pt x="78" y="82"/>
                  <a:pt x="82" y="81"/>
                </a:cubicBezTo>
                <a:cubicBezTo>
                  <a:pt x="86" y="79"/>
                  <a:pt x="83" y="77"/>
                  <a:pt x="83" y="77"/>
                </a:cubicBezTo>
                <a:cubicBezTo>
                  <a:pt x="83" y="77"/>
                  <a:pt x="77" y="76"/>
                  <a:pt x="81" y="74"/>
                </a:cubicBezTo>
                <a:cubicBezTo>
                  <a:pt x="84" y="72"/>
                  <a:pt x="85" y="70"/>
                  <a:pt x="86" y="73"/>
                </a:cubicBezTo>
                <a:cubicBezTo>
                  <a:pt x="87" y="75"/>
                  <a:pt x="87" y="75"/>
                  <a:pt x="89" y="74"/>
                </a:cubicBezTo>
                <a:cubicBezTo>
                  <a:pt x="90" y="74"/>
                  <a:pt x="90" y="74"/>
                  <a:pt x="90" y="73"/>
                </a:cubicBezTo>
                <a:cubicBezTo>
                  <a:pt x="90" y="71"/>
                  <a:pt x="89" y="70"/>
                  <a:pt x="88" y="69"/>
                </a:cubicBezTo>
                <a:cubicBezTo>
                  <a:pt x="87" y="68"/>
                  <a:pt x="86" y="66"/>
                  <a:pt x="88" y="66"/>
                </a:cubicBezTo>
                <a:cubicBezTo>
                  <a:pt x="90" y="66"/>
                  <a:pt x="90" y="63"/>
                  <a:pt x="91" y="61"/>
                </a:cubicBezTo>
                <a:cubicBezTo>
                  <a:pt x="91" y="59"/>
                  <a:pt x="91" y="57"/>
                  <a:pt x="89" y="57"/>
                </a:cubicBezTo>
                <a:cubicBezTo>
                  <a:pt x="88" y="58"/>
                  <a:pt x="85" y="57"/>
                  <a:pt x="87" y="55"/>
                </a:cubicBezTo>
                <a:cubicBezTo>
                  <a:pt x="89" y="53"/>
                  <a:pt x="89" y="51"/>
                  <a:pt x="91" y="50"/>
                </a:cubicBezTo>
                <a:cubicBezTo>
                  <a:pt x="94" y="50"/>
                  <a:pt x="97" y="48"/>
                  <a:pt x="95" y="48"/>
                </a:cubicBezTo>
                <a:cubicBezTo>
                  <a:pt x="93" y="48"/>
                  <a:pt x="90" y="49"/>
                  <a:pt x="90" y="49"/>
                </a:cubicBezTo>
                <a:cubicBezTo>
                  <a:pt x="90" y="49"/>
                  <a:pt x="87" y="47"/>
                  <a:pt x="89" y="46"/>
                </a:cubicBezTo>
                <a:cubicBezTo>
                  <a:pt x="92" y="45"/>
                  <a:pt x="93" y="44"/>
                  <a:pt x="91" y="42"/>
                </a:cubicBezTo>
                <a:cubicBezTo>
                  <a:pt x="88" y="41"/>
                  <a:pt x="85" y="41"/>
                  <a:pt x="87" y="38"/>
                </a:cubicBezTo>
                <a:cubicBezTo>
                  <a:pt x="89" y="36"/>
                  <a:pt x="89" y="36"/>
                  <a:pt x="92" y="37"/>
                </a:cubicBezTo>
                <a:cubicBezTo>
                  <a:pt x="95" y="37"/>
                  <a:pt x="95" y="40"/>
                  <a:pt x="95" y="40"/>
                </a:cubicBezTo>
                <a:cubicBezTo>
                  <a:pt x="95" y="40"/>
                  <a:pt x="93" y="44"/>
                  <a:pt x="95" y="43"/>
                </a:cubicBezTo>
                <a:cubicBezTo>
                  <a:pt x="96" y="42"/>
                  <a:pt x="98" y="41"/>
                  <a:pt x="99" y="38"/>
                </a:cubicBezTo>
                <a:cubicBezTo>
                  <a:pt x="99" y="35"/>
                  <a:pt x="98" y="34"/>
                  <a:pt x="100" y="32"/>
                </a:cubicBezTo>
                <a:cubicBezTo>
                  <a:pt x="101" y="31"/>
                  <a:pt x="101" y="29"/>
                  <a:pt x="102" y="27"/>
                </a:cubicBezTo>
                <a:cubicBezTo>
                  <a:pt x="102" y="26"/>
                  <a:pt x="103" y="26"/>
                  <a:pt x="104" y="25"/>
                </a:cubicBezTo>
                <a:close/>
                <a:moveTo>
                  <a:pt x="44" y="124"/>
                </a:moveTo>
                <a:cubicBezTo>
                  <a:pt x="44" y="124"/>
                  <a:pt x="44" y="124"/>
                  <a:pt x="44" y="124"/>
                </a:cubicBezTo>
                <a:cubicBezTo>
                  <a:pt x="44" y="123"/>
                  <a:pt x="44" y="123"/>
                  <a:pt x="45" y="123"/>
                </a:cubicBezTo>
                <a:cubicBezTo>
                  <a:pt x="45" y="123"/>
                  <a:pt x="45" y="122"/>
                  <a:pt x="44" y="123"/>
                </a:cubicBezTo>
                <a:cubicBezTo>
                  <a:pt x="44" y="123"/>
                  <a:pt x="43" y="123"/>
                  <a:pt x="43" y="123"/>
                </a:cubicBezTo>
                <a:cubicBezTo>
                  <a:pt x="42" y="123"/>
                  <a:pt x="42" y="123"/>
                  <a:pt x="42" y="122"/>
                </a:cubicBezTo>
                <a:cubicBezTo>
                  <a:pt x="42" y="122"/>
                  <a:pt x="41" y="122"/>
                  <a:pt x="41" y="122"/>
                </a:cubicBezTo>
                <a:cubicBezTo>
                  <a:pt x="41" y="123"/>
                  <a:pt x="41" y="123"/>
                  <a:pt x="41" y="123"/>
                </a:cubicBezTo>
                <a:cubicBezTo>
                  <a:pt x="41" y="124"/>
                  <a:pt x="40" y="125"/>
                  <a:pt x="41" y="125"/>
                </a:cubicBezTo>
                <a:cubicBezTo>
                  <a:pt x="42" y="124"/>
                  <a:pt x="42" y="125"/>
                  <a:pt x="42" y="125"/>
                </a:cubicBezTo>
                <a:cubicBezTo>
                  <a:pt x="42" y="125"/>
                  <a:pt x="42" y="126"/>
                  <a:pt x="41" y="126"/>
                </a:cubicBezTo>
                <a:cubicBezTo>
                  <a:pt x="40" y="126"/>
                  <a:pt x="40" y="126"/>
                  <a:pt x="40" y="127"/>
                </a:cubicBezTo>
                <a:cubicBezTo>
                  <a:pt x="40" y="127"/>
                  <a:pt x="40" y="127"/>
                  <a:pt x="41" y="127"/>
                </a:cubicBezTo>
                <a:cubicBezTo>
                  <a:pt x="42" y="127"/>
                  <a:pt x="43" y="127"/>
                  <a:pt x="43" y="126"/>
                </a:cubicBezTo>
                <a:cubicBezTo>
                  <a:pt x="43" y="126"/>
                  <a:pt x="43" y="126"/>
                  <a:pt x="43" y="125"/>
                </a:cubicBezTo>
                <a:cubicBezTo>
                  <a:pt x="44" y="125"/>
                  <a:pt x="44" y="124"/>
                  <a:pt x="44" y="124"/>
                </a:cubicBezTo>
                <a:close/>
                <a:moveTo>
                  <a:pt x="102" y="32"/>
                </a:moveTo>
                <a:cubicBezTo>
                  <a:pt x="103" y="32"/>
                  <a:pt x="102" y="32"/>
                  <a:pt x="103" y="32"/>
                </a:cubicBezTo>
                <a:cubicBezTo>
                  <a:pt x="103" y="32"/>
                  <a:pt x="104" y="32"/>
                  <a:pt x="103" y="31"/>
                </a:cubicBezTo>
                <a:cubicBezTo>
                  <a:pt x="103" y="31"/>
                  <a:pt x="103" y="31"/>
                  <a:pt x="102" y="31"/>
                </a:cubicBezTo>
                <a:cubicBezTo>
                  <a:pt x="102" y="31"/>
                  <a:pt x="102" y="31"/>
                  <a:pt x="102" y="31"/>
                </a:cubicBezTo>
                <a:cubicBezTo>
                  <a:pt x="101" y="32"/>
                  <a:pt x="101" y="32"/>
                  <a:pt x="102" y="32"/>
                </a:cubicBezTo>
                <a:close/>
                <a:moveTo>
                  <a:pt x="93" y="67"/>
                </a:moveTo>
                <a:cubicBezTo>
                  <a:pt x="93" y="68"/>
                  <a:pt x="93" y="68"/>
                  <a:pt x="92" y="68"/>
                </a:cubicBezTo>
                <a:cubicBezTo>
                  <a:pt x="91" y="69"/>
                  <a:pt x="94" y="70"/>
                  <a:pt x="92" y="71"/>
                </a:cubicBezTo>
                <a:cubicBezTo>
                  <a:pt x="92" y="71"/>
                  <a:pt x="91" y="72"/>
                  <a:pt x="92" y="73"/>
                </a:cubicBezTo>
                <a:cubicBezTo>
                  <a:pt x="93" y="74"/>
                  <a:pt x="93" y="74"/>
                  <a:pt x="93" y="74"/>
                </a:cubicBezTo>
                <a:cubicBezTo>
                  <a:pt x="94" y="74"/>
                  <a:pt x="95" y="71"/>
                  <a:pt x="95" y="70"/>
                </a:cubicBezTo>
                <a:cubicBezTo>
                  <a:pt x="95" y="70"/>
                  <a:pt x="95" y="70"/>
                  <a:pt x="96" y="70"/>
                </a:cubicBezTo>
                <a:cubicBezTo>
                  <a:pt x="96" y="70"/>
                  <a:pt x="97" y="70"/>
                  <a:pt x="96" y="69"/>
                </a:cubicBezTo>
                <a:cubicBezTo>
                  <a:pt x="96" y="69"/>
                  <a:pt x="93" y="67"/>
                  <a:pt x="93" y="67"/>
                </a:cubicBezTo>
                <a:close/>
                <a:moveTo>
                  <a:pt x="97" y="51"/>
                </a:moveTo>
                <a:cubicBezTo>
                  <a:pt x="97" y="51"/>
                  <a:pt x="97" y="51"/>
                  <a:pt x="97" y="51"/>
                </a:cubicBezTo>
                <a:cubicBezTo>
                  <a:pt x="96" y="52"/>
                  <a:pt x="97" y="52"/>
                  <a:pt x="97" y="52"/>
                </a:cubicBezTo>
                <a:cubicBezTo>
                  <a:pt x="97" y="52"/>
                  <a:pt x="97" y="52"/>
                  <a:pt x="98" y="52"/>
                </a:cubicBezTo>
                <a:cubicBezTo>
                  <a:pt x="98" y="52"/>
                  <a:pt x="98" y="51"/>
                  <a:pt x="98" y="51"/>
                </a:cubicBezTo>
                <a:cubicBezTo>
                  <a:pt x="97" y="51"/>
                  <a:pt x="98" y="51"/>
                  <a:pt x="97" y="51"/>
                </a:cubicBezTo>
                <a:close/>
                <a:moveTo>
                  <a:pt x="65" y="100"/>
                </a:moveTo>
                <a:cubicBezTo>
                  <a:pt x="64" y="99"/>
                  <a:pt x="63" y="100"/>
                  <a:pt x="63" y="100"/>
                </a:cubicBezTo>
                <a:cubicBezTo>
                  <a:pt x="63" y="101"/>
                  <a:pt x="63" y="101"/>
                  <a:pt x="62" y="101"/>
                </a:cubicBezTo>
                <a:cubicBezTo>
                  <a:pt x="62" y="101"/>
                  <a:pt x="61" y="101"/>
                  <a:pt x="61" y="101"/>
                </a:cubicBezTo>
                <a:cubicBezTo>
                  <a:pt x="61" y="102"/>
                  <a:pt x="61" y="102"/>
                  <a:pt x="61" y="102"/>
                </a:cubicBezTo>
                <a:cubicBezTo>
                  <a:pt x="61" y="103"/>
                  <a:pt x="61" y="103"/>
                  <a:pt x="61" y="103"/>
                </a:cubicBezTo>
                <a:cubicBezTo>
                  <a:pt x="62" y="104"/>
                  <a:pt x="62" y="104"/>
                  <a:pt x="62" y="103"/>
                </a:cubicBezTo>
                <a:cubicBezTo>
                  <a:pt x="62" y="102"/>
                  <a:pt x="62" y="102"/>
                  <a:pt x="63" y="102"/>
                </a:cubicBezTo>
                <a:cubicBezTo>
                  <a:pt x="63" y="102"/>
                  <a:pt x="64" y="102"/>
                  <a:pt x="64" y="102"/>
                </a:cubicBezTo>
                <a:cubicBezTo>
                  <a:pt x="65" y="103"/>
                  <a:pt x="65" y="103"/>
                  <a:pt x="65" y="102"/>
                </a:cubicBezTo>
                <a:cubicBezTo>
                  <a:pt x="65" y="101"/>
                  <a:pt x="66" y="101"/>
                  <a:pt x="65" y="101"/>
                </a:cubicBezTo>
                <a:cubicBezTo>
                  <a:pt x="65" y="100"/>
                  <a:pt x="65" y="100"/>
                  <a:pt x="65" y="10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89" name="Freeform 85"/>
          <p:cNvSpPr>
            <a:spLocks noEditPoints="1"/>
          </p:cNvSpPr>
          <p:nvPr/>
        </p:nvSpPr>
        <p:spPr bwMode="auto">
          <a:xfrm>
            <a:off x="7007225" y="5472113"/>
            <a:ext cx="1212850" cy="992188"/>
          </a:xfrm>
          <a:custGeom>
            <a:avLst/>
            <a:gdLst>
              <a:gd name="T0" fmla="*/ 14 w 181"/>
              <a:gd name="T1" fmla="*/ 91 h 148"/>
              <a:gd name="T2" fmla="*/ 45 w 181"/>
              <a:gd name="T3" fmla="*/ 37 h 148"/>
              <a:gd name="T4" fmla="*/ 89 w 181"/>
              <a:gd name="T5" fmla="*/ 4 h 148"/>
              <a:gd name="T6" fmla="*/ 119 w 181"/>
              <a:gd name="T7" fmla="*/ 18 h 148"/>
              <a:gd name="T8" fmla="*/ 130 w 181"/>
              <a:gd name="T9" fmla="*/ 30 h 148"/>
              <a:gd name="T10" fmla="*/ 151 w 181"/>
              <a:gd name="T11" fmla="*/ 23 h 148"/>
              <a:gd name="T12" fmla="*/ 175 w 181"/>
              <a:gd name="T13" fmla="*/ 42 h 148"/>
              <a:gd name="T14" fmla="*/ 173 w 181"/>
              <a:gd name="T15" fmla="*/ 59 h 148"/>
              <a:gd name="T16" fmla="*/ 163 w 181"/>
              <a:gd name="T17" fmla="*/ 71 h 148"/>
              <a:gd name="T18" fmla="*/ 143 w 181"/>
              <a:gd name="T19" fmla="*/ 79 h 148"/>
              <a:gd name="T20" fmla="*/ 128 w 181"/>
              <a:gd name="T21" fmla="*/ 84 h 148"/>
              <a:gd name="T22" fmla="*/ 120 w 181"/>
              <a:gd name="T23" fmla="*/ 83 h 148"/>
              <a:gd name="T24" fmla="*/ 115 w 181"/>
              <a:gd name="T25" fmla="*/ 89 h 148"/>
              <a:gd name="T26" fmla="*/ 99 w 181"/>
              <a:gd name="T27" fmla="*/ 80 h 148"/>
              <a:gd name="T28" fmla="*/ 94 w 181"/>
              <a:gd name="T29" fmla="*/ 84 h 148"/>
              <a:gd name="T30" fmla="*/ 89 w 181"/>
              <a:gd name="T31" fmla="*/ 101 h 148"/>
              <a:gd name="T32" fmla="*/ 79 w 181"/>
              <a:gd name="T33" fmla="*/ 103 h 148"/>
              <a:gd name="T34" fmla="*/ 67 w 181"/>
              <a:gd name="T35" fmla="*/ 102 h 148"/>
              <a:gd name="T36" fmla="*/ 61 w 181"/>
              <a:gd name="T37" fmla="*/ 107 h 148"/>
              <a:gd name="T38" fmla="*/ 54 w 181"/>
              <a:gd name="T39" fmla="*/ 112 h 148"/>
              <a:gd name="T40" fmla="*/ 47 w 181"/>
              <a:gd name="T41" fmla="*/ 114 h 148"/>
              <a:gd name="T42" fmla="*/ 23 w 181"/>
              <a:gd name="T43" fmla="*/ 124 h 148"/>
              <a:gd name="T44" fmla="*/ 18 w 181"/>
              <a:gd name="T45" fmla="*/ 123 h 148"/>
              <a:gd name="T46" fmla="*/ 16 w 181"/>
              <a:gd name="T47" fmla="*/ 129 h 148"/>
              <a:gd name="T48" fmla="*/ 15 w 181"/>
              <a:gd name="T49" fmla="*/ 133 h 148"/>
              <a:gd name="T50" fmla="*/ 7 w 181"/>
              <a:gd name="T51" fmla="*/ 147 h 148"/>
              <a:gd name="T52" fmla="*/ 2 w 181"/>
              <a:gd name="T53" fmla="*/ 120 h 148"/>
              <a:gd name="T54" fmla="*/ 181 w 181"/>
              <a:gd name="T55" fmla="*/ 56 h 148"/>
              <a:gd name="T56" fmla="*/ 179 w 181"/>
              <a:gd name="T57" fmla="*/ 56 h 148"/>
              <a:gd name="T58" fmla="*/ 178 w 181"/>
              <a:gd name="T59" fmla="*/ 58 h 148"/>
              <a:gd name="T60" fmla="*/ 181 w 181"/>
              <a:gd name="T61" fmla="*/ 56 h 148"/>
              <a:gd name="T62" fmla="*/ 115 w 181"/>
              <a:gd name="T63" fmla="*/ 99 h 148"/>
              <a:gd name="T64" fmla="*/ 113 w 181"/>
              <a:gd name="T65" fmla="*/ 100 h 148"/>
              <a:gd name="T66" fmla="*/ 93 w 181"/>
              <a:gd name="T67" fmla="*/ 100 h 148"/>
              <a:gd name="T68" fmla="*/ 92 w 181"/>
              <a:gd name="T69" fmla="*/ 99 h 148"/>
              <a:gd name="T70" fmla="*/ 91 w 181"/>
              <a:gd name="T71" fmla="*/ 101 h 148"/>
              <a:gd name="T72" fmla="*/ 93 w 181"/>
              <a:gd name="T73" fmla="*/ 100 h 148"/>
              <a:gd name="T74" fmla="*/ 89 w 181"/>
              <a:gd name="T75" fmla="*/ 104 h 148"/>
              <a:gd name="T76" fmla="*/ 90 w 181"/>
              <a:gd name="T77" fmla="*/ 103 h 148"/>
              <a:gd name="T78" fmla="*/ 97 w 181"/>
              <a:gd name="T79" fmla="*/ 98 h 148"/>
              <a:gd name="T80" fmla="*/ 95 w 181"/>
              <a:gd name="T81" fmla="*/ 98 h 148"/>
              <a:gd name="T82" fmla="*/ 96 w 181"/>
              <a:gd name="T83" fmla="*/ 99 h 148"/>
              <a:gd name="T84" fmla="*/ 78 w 181"/>
              <a:gd name="T85" fmla="*/ 108 h 148"/>
              <a:gd name="T86" fmla="*/ 75 w 181"/>
              <a:gd name="T87" fmla="*/ 109 h 148"/>
              <a:gd name="T88" fmla="*/ 77 w 181"/>
              <a:gd name="T89" fmla="*/ 111 h 148"/>
              <a:gd name="T90" fmla="*/ 73 w 181"/>
              <a:gd name="T91" fmla="*/ 109 h 148"/>
              <a:gd name="T92" fmla="*/ 72 w 181"/>
              <a:gd name="T93" fmla="*/ 111 h 148"/>
              <a:gd name="T94" fmla="*/ 23 w 181"/>
              <a:gd name="T95" fmla="*/ 130 h 148"/>
              <a:gd name="T96" fmla="*/ 23 w 181"/>
              <a:gd name="T97" fmla="*/ 131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1" h="148">
                <a:moveTo>
                  <a:pt x="1" y="115"/>
                </a:moveTo>
                <a:cubicBezTo>
                  <a:pt x="1" y="106"/>
                  <a:pt x="1" y="106"/>
                  <a:pt x="1" y="106"/>
                </a:cubicBezTo>
                <a:cubicBezTo>
                  <a:pt x="3" y="101"/>
                  <a:pt x="10" y="96"/>
                  <a:pt x="14" y="91"/>
                </a:cubicBezTo>
                <a:cubicBezTo>
                  <a:pt x="19" y="85"/>
                  <a:pt x="23" y="84"/>
                  <a:pt x="27" y="76"/>
                </a:cubicBezTo>
                <a:cubicBezTo>
                  <a:pt x="31" y="68"/>
                  <a:pt x="35" y="66"/>
                  <a:pt x="40" y="58"/>
                </a:cubicBezTo>
                <a:cubicBezTo>
                  <a:pt x="44" y="50"/>
                  <a:pt x="43" y="44"/>
                  <a:pt x="45" y="37"/>
                </a:cubicBezTo>
                <a:cubicBezTo>
                  <a:pt x="48" y="29"/>
                  <a:pt x="48" y="22"/>
                  <a:pt x="53" y="18"/>
                </a:cubicBezTo>
                <a:cubicBezTo>
                  <a:pt x="58" y="14"/>
                  <a:pt x="70" y="15"/>
                  <a:pt x="76" y="10"/>
                </a:cubicBezTo>
                <a:cubicBezTo>
                  <a:pt x="81" y="5"/>
                  <a:pt x="80" y="0"/>
                  <a:pt x="89" y="4"/>
                </a:cubicBezTo>
                <a:cubicBezTo>
                  <a:pt x="99" y="8"/>
                  <a:pt x="100" y="11"/>
                  <a:pt x="105" y="12"/>
                </a:cubicBezTo>
                <a:cubicBezTo>
                  <a:pt x="109" y="12"/>
                  <a:pt x="114" y="11"/>
                  <a:pt x="116" y="13"/>
                </a:cubicBezTo>
                <a:cubicBezTo>
                  <a:pt x="119" y="15"/>
                  <a:pt x="121" y="16"/>
                  <a:pt x="119" y="18"/>
                </a:cubicBezTo>
                <a:cubicBezTo>
                  <a:pt x="116" y="20"/>
                  <a:pt x="113" y="22"/>
                  <a:pt x="112" y="27"/>
                </a:cubicBezTo>
                <a:cubicBezTo>
                  <a:pt x="112" y="31"/>
                  <a:pt x="110" y="35"/>
                  <a:pt x="115" y="34"/>
                </a:cubicBezTo>
                <a:cubicBezTo>
                  <a:pt x="121" y="33"/>
                  <a:pt x="126" y="32"/>
                  <a:pt x="130" y="30"/>
                </a:cubicBezTo>
                <a:cubicBezTo>
                  <a:pt x="134" y="27"/>
                  <a:pt x="137" y="24"/>
                  <a:pt x="139" y="27"/>
                </a:cubicBezTo>
                <a:cubicBezTo>
                  <a:pt x="141" y="31"/>
                  <a:pt x="145" y="34"/>
                  <a:pt x="146" y="31"/>
                </a:cubicBezTo>
                <a:cubicBezTo>
                  <a:pt x="147" y="27"/>
                  <a:pt x="145" y="22"/>
                  <a:pt x="151" y="23"/>
                </a:cubicBezTo>
                <a:cubicBezTo>
                  <a:pt x="158" y="24"/>
                  <a:pt x="158" y="25"/>
                  <a:pt x="162" y="26"/>
                </a:cubicBezTo>
                <a:cubicBezTo>
                  <a:pt x="166" y="27"/>
                  <a:pt x="167" y="27"/>
                  <a:pt x="169" y="30"/>
                </a:cubicBezTo>
                <a:cubicBezTo>
                  <a:pt x="171" y="32"/>
                  <a:pt x="174" y="39"/>
                  <a:pt x="175" y="42"/>
                </a:cubicBezTo>
                <a:cubicBezTo>
                  <a:pt x="175" y="45"/>
                  <a:pt x="179" y="53"/>
                  <a:pt x="179" y="53"/>
                </a:cubicBezTo>
                <a:cubicBezTo>
                  <a:pt x="179" y="53"/>
                  <a:pt x="178" y="53"/>
                  <a:pt x="177" y="53"/>
                </a:cubicBezTo>
                <a:cubicBezTo>
                  <a:pt x="174" y="53"/>
                  <a:pt x="173" y="58"/>
                  <a:pt x="173" y="59"/>
                </a:cubicBezTo>
                <a:cubicBezTo>
                  <a:pt x="173" y="61"/>
                  <a:pt x="172" y="63"/>
                  <a:pt x="170" y="64"/>
                </a:cubicBezTo>
                <a:cubicBezTo>
                  <a:pt x="168" y="65"/>
                  <a:pt x="168" y="66"/>
                  <a:pt x="168" y="68"/>
                </a:cubicBezTo>
                <a:cubicBezTo>
                  <a:pt x="167" y="69"/>
                  <a:pt x="166" y="71"/>
                  <a:pt x="163" y="71"/>
                </a:cubicBezTo>
                <a:cubicBezTo>
                  <a:pt x="160" y="71"/>
                  <a:pt x="156" y="75"/>
                  <a:pt x="153" y="77"/>
                </a:cubicBezTo>
                <a:cubicBezTo>
                  <a:pt x="150" y="78"/>
                  <a:pt x="150" y="76"/>
                  <a:pt x="147" y="75"/>
                </a:cubicBezTo>
                <a:cubicBezTo>
                  <a:pt x="144" y="74"/>
                  <a:pt x="144" y="77"/>
                  <a:pt x="143" y="79"/>
                </a:cubicBezTo>
                <a:cubicBezTo>
                  <a:pt x="143" y="81"/>
                  <a:pt x="142" y="80"/>
                  <a:pt x="138" y="78"/>
                </a:cubicBezTo>
                <a:cubicBezTo>
                  <a:pt x="134" y="76"/>
                  <a:pt x="137" y="77"/>
                  <a:pt x="132" y="78"/>
                </a:cubicBezTo>
                <a:cubicBezTo>
                  <a:pt x="127" y="79"/>
                  <a:pt x="129" y="81"/>
                  <a:pt x="128" y="84"/>
                </a:cubicBezTo>
                <a:cubicBezTo>
                  <a:pt x="126" y="87"/>
                  <a:pt x="124" y="84"/>
                  <a:pt x="124" y="81"/>
                </a:cubicBezTo>
                <a:cubicBezTo>
                  <a:pt x="124" y="79"/>
                  <a:pt x="124" y="78"/>
                  <a:pt x="121" y="79"/>
                </a:cubicBezTo>
                <a:cubicBezTo>
                  <a:pt x="119" y="81"/>
                  <a:pt x="120" y="81"/>
                  <a:pt x="120" y="83"/>
                </a:cubicBezTo>
                <a:cubicBezTo>
                  <a:pt x="119" y="85"/>
                  <a:pt x="121" y="86"/>
                  <a:pt x="119" y="87"/>
                </a:cubicBezTo>
                <a:cubicBezTo>
                  <a:pt x="117" y="88"/>
                  <a:pt x="118" y="84"/>
                  <a:pt x="115" y="84"/>
                </a:cubicBezTo>
                <a:cubicBezTo>
                  <a:pt x="111" y="84"/>
                  <a:pt x="115" y="86"/>
                  <a:pt x="115" y="89"/>
                </a:cubicBezTo>
                <a:cubicBezTo>
                  <a:pt x="115" y="92"/>
                  <a:pt x="111" y="91"/>
                  <a:pt x="108" y="91"/>
                </a:cubicBezTo>
                <a:cubicBezTo>
                  <a:pt x="105" y="91"/>
                  <a:pt x="105" y="90"/>
                  <a:pt x="105" y="87"/>
                </a:cubicBezTo>
                <a:cubicBezTo>
                  <a:pt x="104" y="85"/>
                  <a:pt x="102" y="84"/>
                  <a:pt x="99" y="80"/>
                </a:cubicBezTo>
                <a:cubicBezTo>
                  <a:pt x="96" y="76"/>
                  <a:pt x="98" y="75"/>
                  <a:pt x="95" y="73"/>
                </a:cubicBezTo>
                <a:cubicBezTo>
                  <a:pt x="91" y="71"/>
                  <a:pt x="95" y="78"/>
                  <a:pt x="95" y="80"/>
                </a:cubicBezTo>
                <a:cubicBezTo>
                  <a:pt x="95" y="83"/>
                  <a:pt x="93" y="82"/>
                  <a:pt x="94" y="84"/>
                </a:cubicBezTo>
                <a:cubicBezTo>
                  <a:pt x="96" y="86"/>
                  <a:pt x="96" y="88"/>
                  <a:pt x="96" y="90"/>
                </a:cubicBezTo>
                <a:cubicBezTo>
                  <a:pt x="96" y="92"/>
                  <a:pt x="94" y="95"/>
                  <a:pt x="92" y="96"/>
                </a:cubicBezTo>
                <a:cubicBezTo>
                  <a:pt x="91" y="98"/>
                  <a:pt x="90" y="98"/>
                  <a:pt x="89" y="101"/>
                </a:cubicBezTo>
                <a:cubicBezTo>
                  <a:pt x="88" y="104"/>
                  <a:pt x="85" y="98"/>
                  <a:pt x="85" y="94"/>
                </a:cubicBezTo>
                <a:cubicBezTo>
                  <a:pt x="84" y="90"/>
                  <a:pt x="82" y="94"/>
                  <a:pt x="82" y="97"/>
                </a:cubicBezTo>
                <a:cubicBezTo>
                  <a:pt x="81" y="100"/>
                  <a:pt x="82" y="102"/>
                  <a:pt x="79" y="103"/>
                </a:cubicBezTo>
                <a:cubicBezTo>
                  <a:pt x="75" y="103"/>
                  <a:pt x="74" y="103"/>
                  <a:pt x="73" y="104"/>
                </a:cubicBezTo>
                <a:cubicBezTo>
                  <a:pt x="73" y="105"/>
                  <a:pt x="72" y="107"/>
                  <a:pt x="69" y="106"/>
                </a:cubicBezTo>
                <a:cubicBezTo>
                  <a:pt x="66" y="104"/>
                  <a:pt x="69" y="103"/>
                  <a:pt x="67" y="102"/>
                </a:cubicBezTo>
                <a:cubicBezTo>
                  <a:pt x="66" y="101"/>
                  <a:pt x="67" y="105"/>
                  <a:pt x="67" y="107"/>
                </a:cubicBezTo>
                <a:cubicBezTo>
                  <a:pt x="67" y="109"/>
                  <a:pt x="67" y="109"/>
                  <a:pt x="65" y="109"/>
                </a:cubicBezTo>
                <a:cubicBezTo>
                  <a:pt x="63" y="109"/>
                  <a:pt x="63" y="109"/>
                  <a:pt x="61" y="107"/>
                </a:cubicBezTo>
                <a:cubicBezTo>
                  <a:pt x="59" y="106"/>
                  <a:pt x="59" y="107"/>
                  <a:pt x="57" y="108"/>
                </a:cubicBezTo>
                <a:cubicBezTo>
                  <a:pt x="55" y="109"/>
                  <a:pt x="57" y="110"/>
                  <a:pt x="57" y="111"/>
                </a:cubicBezTo>
                <a:cubicBezTo>
                  <a:pt x="57" y="112"/>
                  <a:pt x="56" y="113"/>
                  <a:pt x="54" y="112"/>
                </a:cubicBezTo>
                <a:cubicBezTo>
                  <a:pt x="52" y="111"/>
                  <a:pt x="53" y="109"/>
                  <a:pt x="52" y="108"/>
                </a:cubicBezTo>
                <a:cubicBezTo>
                  <a:pt x="50" y="107"/>
                  <a:pt x="50" y="108"/>
                  <a:pt x="51" y="109"/>
                </a:cubicBezTo>
                <a:cubicBezTo>
                  <a:pt x="51" y="111"/>
                  <a:pt x="50" y="113"/>
                  <a:pt x="47" y="114"/>
                </a:cubicBezTo>
                <a:cubicBezTo>
                  <a:pt x="45" y="115"/>
                  <a:pt x="43" y="114"/>
                  <a:pt x="40" y="114"/>
                </a:cubicBezTo>
                <a:cubicBezTo>
                  <a:pt x="37" y="115"/>
                  <a:pt x="30" y="117"/>
                  <a:pt x="29" y="118"/>
                </a:cubicBezTo>
                <a:cubicBezTo>
                  <a:pt x="28" y="119"/>
                  <a:pt x="24" y="121"/>
                  <a:pt x="23" y="124"/>
                </a:cubicBezTo>
                <a:cubicBezTo>
                  <a:pt x="22" y="126"/>
                  <a:pt x="20" y="124"/>
                  <a:pt x="20" y="123"/>
                </a:cubicBezTo>
                <a:cubicBezTo>
                  <a:pt x="20" y="121"/>
                  <a:pt x="20" y="121"/>
                  <a:pt x="18" y="119"/>
                </a:cubicBezTo>
                <a:cubicBezTo>
                  <a:pt x="17" y="116"/>
                  <a:pt x="18" y="121"/>
                  <a:pt x="18" y="123"/>
                </a:cubicBezTo>
                <a:cubicBezTo>
                  <a:pt x="17" y="126"/>
                  <a:pt x="18" y="126"/>
                  <a:pt x="21" y="127"/>
                </a:cubicBezTo>
                <a:cubicBezTo>
                  <a:pt x="23" y="128"/>
                  <a:pt x="19" y="130"/>
                  <a:pt x="19" y="129"/>
                </a:cubicBezTo>
                <a:cubicBezTo>
                  <a:pt x="19" y="128"/>
                  <a:pt x="16" y="129"/>
                  <a:pt x="16" y="129"/>
                </a:cubicBezTo>
                <a:cubicBezTo>
                  <a:pt x="16" y="129"/>
                  <a:pt x="15" y="129"/>
                  <a:pt x="15" y="128"/>
                </a:cubicBezTo>
                <a:cubicBezTo>
                  <a:pt x="14" y="127"/>
                  <a:pt x="14" y="125"/>
                  <a:pt x="12" y="128"/>
                </a:cubicBezTo>
                <a:cubicBezTo>
                  <a:pt x="11" y="131"/>
                  <a:pt x="14" y="133"/>
                  <a:pt x="15" y="133"/>
                </a:cubicBezTo>
                <a:cubicBezTo>
                  <a:pt x="16" y="134"/>
                  <a:pt x="17" y="137"/>
                  <a:pt x="19" y="139"/>
                </a:cubicBezTo>
                <a:cubicBezTo>
                  <a:pt x="21" y="141"/>
                  <a:pt x="21" y="145"/>
                  <a:pt x="18" y="146"/>
                </a:cubicBezTo>
                <a:cubicBezTo>
                  <a:pt x="15" y="148"/>
                  <a:pt x="9" y="148"/>
                  <a:pt x="7" y="147"/>
                </a:cubicBezTo>
                <a:cubicBezTo>
                  <a:pt x="4" y="146"/>
                  <a:pt x="4" y="143"/>
                  <a:pt x="3" y="141"/>
                </a:cubicBezTo>
                <a:cubicBezTo>
                  <a:pt x="1" y="139"/>
                  <a:pt x="0" y="134"/>
                  <a:pt x="0" y="130"/>
                </a:cubicBezTo>
                <a:cubicBezTo>
                  <a:pt x="0" y="127"/>
                  <a:pt x="0" y="123"/>
                  <a:pt x="2" y="120"/>
                </a:cubicBezTo>
                <a:cubicBezTo>
                  <a:pt x="5" y="117"/>
                  <a:pt x="3" y="117"/>
                  <a:pt x="1" y="116"/>
                </a:cubicBezTo>
                <a:cubicBezTo>
                  <a:pt x="1" y="115"/>
                  <a:pt x="1" y="115"/>
                  <a:pt x="1" y="115"/>
                </a:cubicBezTo>
                <a:close/>
                <a:moveTo>
                  <a:pt x="181" y="56"/>
                </a:moveTo>
                <a:cubicBezTo>
                  <a:pt x="181" y="56"/>
                  <a:pt x="181" y="56"/>
                  <a:pt x="181" y="56"/>
                </a:cubicBezTo>
                <a:cubicBezTo>
                  <a:pt x="180" y="56"/>
                  <a:pt x="180" y="56"/>
                  <a:pt x="180" y="56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9" y="56"/>
                  <a:pt x="179" y="56"/>
                  <a:pt x="178" y="56"/>
                </a:cubicBezTo>
                <a:cubicBezTo>
                  <a:pt x="177" y="56"/>
                  <a:pt x="176" y="57"/>
                  <a:pt x="177" y="57"/>
                </a:cubicBezTo>
                <a:cubicBezTo>
                  <a:pt x="177" y="58"/>
                  <a:pt x="177" y="58"/>
                  <a:pt x="178" y="58"/>
                </a:cubicBezTo>
                <a:cubicBezTo>
                  <a:pt x="179" y="58"/>
                  <a:pt x="179" y="58"/>
                  <a:pt x="180" y="58"/>
                </a:cubicBezTo>
                <a:cubicBezTo>
                  <a:pt x="181" y="58"/>
                  <a:pt x="181" y="58"/>
                  <a:pt x="181" y="57"/>
                </a:cubicBezTo>
                <a:cubicBezTo>
                  <a:pt x="181" y="57"/>
                  <a:pt x="181" y="57"/>
                  <a:pt x="181" y="56"/>
                </a:cubicBezTo>
                <a:close/>
                <a:moveTo>
                  <a:pt x="113" y="100"/>
                </a:moveTo>
                <a:cubicBezTo>
                  <a:pt x="114" y="100"/>
                  <a:pt x="113" y="100"/>
                  <a:pt x="114" y="100"/>
                </a:cubicBezTo>
                <a:cubicBezTo>
                  <a:pt x="115" y="100"/>
                  <a:pt x="115" y="99"/>
                  <a:pt x="115" y="99"/>
                </a:cubicBezTo>
                <a:cubicBezTo>
                  <a:pt x="115" y="99"/>
                  <a:pt x="114" y="99"/>
                  <a:pt x="114" y="99"/>
                </a:cubicBezTo>
                <a:cubicBezTo>
                  <a:pt x="113" y="99"/>
                  <a:pt x="113" y="99"/>
                  <a:pt x="113" y="99"/>
                </a:cubicBezTo>
                <a:cubicBezTo>
                  <a:pt x="113" y="100"/>
                  <a:pt x="113" y="100"/>
                  <a:pt x="113" y="100"/>
                </a:cubicBezTo>
                <a:cubicBezTo>
                  <a:pt x="112" y="100"/>
                  <a:pt x="112" y="100"/>
                  <a:pt x="113" y="100"/>
                </a:cubicBezTo>
                <a:close/>
                <a:moveTo>
                  <a:pt x="93" y="100"/>
                </a:moveTo>
                <a:cubicBezTo>
                  <a:pt x="93" y="100"/>
                  <a:pt x="93" y="100"/>
                  <a:pt x="93" y="100"/>
                </a:cubicBezTo>
                <a:cubicBezTo>
                  <a:pt x="93" y="99"/>
                  <a:pt x="93" y="99"/>
                  <a:pt x="93" y="99"/>
                </a:cubicBezTo>
                <a:cubicBezTo>
                  <a:pt x="93" y="99"/>
                  <a:pt x="93" y="99"/>
                  <a:pt x="92" y="99"/>
                </a:cubicBezTo>
                <a:cubicBezTo>
                  <a:pt x="92" y="99"/>
                  <a:pt x="92" y="99"/>
                  <a:pt x="92" y="99"/>
                </a:cubicBezTo>
                <a:cubicBezTo>
                  <a:pt x="91" y="99"/>
                  <a:pt x="91" y="99"/>
                  <a:pt x="91" y="100"/>
                </a:cubicBezTo>
                <a:cubicBezTo>
                  <a:pt x="91" y="100"/>
                  <a:pt x="91" y="100"/>
                  <a:pt x="91" y="101"/>
                </a:cubicBezTo>
                <a:cubicBezTo>
                  <a:pt x="91" y="101"/>
                  <a:pt x="91" y="101"/>
                  <a:pt x="91" y="101"/>
                </a:cubicBezTo>
                <a:cubicBezTo>
                  <a:pt x="92" y="101"/>
                  <a:pt x="92" y="101"/>
                  <a:pt x="92" y="101"/>
                </a:cubicBezTo>
                <a:cubicBezTo>
                  <a:pt x="93" y="101"/>
                  <a:pt x="93" y="101"/>
                  <a:pt x="93" y="101"/>
                </a:cubicBezTo>
                <a:cubicBezTo>
                  <a:pt x="93" y="101"/>
                  <a:pt x="93" y="100"/>
                  <a:pt x="93" y="100"/>
                </a:cubicBezTo>
                <a:close/>
                <a:moveTo>
                  <a:pt x="90" y="103"/>
                </a:moveTo>
                <a:cubicBezTo>
                  <a:pt x="89" y="102"/>
                  <a:pt x="89" y="102"/>
                  <a:pt x="89" y="103"/>
                </a:cubicBezTo>
                <a:cubicBezTo>
                  <a:pt x="89" y="103"/>
                  <a:pt x="89" y="103"/>
                  <a:pt x="89" y="104"/>
                </a:cubicBezTo>
                <a:cubicBezTo>
                  <a:pt x="89" y="104"/>
                  <a:pt x="90" y="104"/>
                  <a:pt x="89" y="104"/>
                </a:cubicBezTo>
                <a:cubicBezTo>
                  <a:pt x="89" y="105"/>
                  <a:pt x="90" y="105"/>
                  <a:pt x="90" y="104"/>
                </a:cubicBezTo>
                <a:cubicBezTo>
                  <a:pt x="90" y="104"/>
                  <a:pt x="90" y="103"/>
                  <a:pt x="90" y="103"/>
                </a:cubicBezTo>
                <a:cubicBezTo>
                  <a:pt x="91" y="103"/>
                  <a:pt x="90" y="103"/>
                  <a:pt x="90" y="103"/>
                </a:cubicBezTo>
                <a:cubicBezTo>
                  <a:pt x="90" y="102"/>
                  <a:pt x="90" y="103"/>
                  <a:pt x="90" y="103"/>
                </a:cubicBezTo>
                <a:close/>
                <a:moveTo>
                  <a:pt x="97" y="98"/>
                </a:moveTo>
                <a:cubicBezTo>
                  <a:pt x="97" y="98"/>
                  <a:pt x="96" y="98"/>
                  <a:pt x="96" y="98"/>
                </a:cubicBezTo>
                <a:cubicBezTo>
                  <a:pt x="96" y="97"/>
                  <a:pt x="96" y="97"/>
                  <a:pt x="95" y="97"/>
                </a:cubicBezTo>
                <a:cubicBezTo>
                  <a:pt x="95" y="97"/>
                  <a:pt x="95" y="98"/>
                  <a:pt x="95" y="98"/>
                </a:cubicBezTo>
                <a:cubicBezTo>
                  <a:pt x="95" y="99"/>
                  <a:pt x="95" y="98"/>
                  <a:pt x="95" y="99"/>
                </a:cubicBezTo>
                <a:cubicBezTo>
                  <a:pt x="95" y="99"/>
                  <a:pt x="95" y="99"/>
                  <a:pt x="96" y="99"/>
                </a:cubicBezTo>
                <a:cubicBezTo>
                  <a:pt x="96" y="99"/>
                  <a:pt x="96" y="99"/>
                  <a:pt x="96" y="99"/>
                </a:cubicBezTo>
                <a:cubicBezTo>
                  <a:pt x="97" y="98"/>
                  <a:pt x="97" y="98"/>
                  <a:pt x="97" y="98"/>
                </a:cubicBezTo>
                <a:close/>
                <a:moveTo>
                  <a:pt x="77" y="109"/>
                </a:moveTo>
                <a:cubicBezTo>
                  <a:pt x="78" y="108"/>
                  <a:pt x="78" y="108"/>
                  <a:pt x="78" y="108"/>
                </a:cubicBezTo>
                <a:cubicBezTo>
                  <a:pt x="79" y="108"/>
                  <a:pt x="79" y="106"/>
                  <a:pt x="78" y="107"/>
                </a:cubicBezTo>
                <a:cubicBezTo>
                  <a:pt x="77" y="107"/>
                  <a:pt x="77" y="107"/>
                  <a:pt x="76" y="108"/>
                </a:cubicBezTo>
                <a:cubicBezTo>
                  <a:pt x="76" y="108"/>
                  <a:pt x="76" y="109"/>
                  <a:pt x="75" y="109"/>
                </a:cubicBezTo>
                <a:cubicBezTo>
                  <a:pt x="75" y="108"/>
                  <a:pt x="75" y="109"/>
                  <a:pt x="75" y="109"/>
                </a:cubicBezTo>
                <a:cubicBezTo>
                  <a:pt x="75" y="111"/>
                  <a:pt x="77" y="114"/>
                  <a:pt x="77" y="112"/>
                </a:cubicBezTo>
                <a:cubicBezTo>
                  <a:pt x="77" y="112"/>
                  <a:pt x="77" y="111"/>
                  <a:pt x="77" y="111"/>
                </a:cubicBezTo>
                <a:cubicBezTo>
                  <a:pt x="78" y="110"/>
                  <a:pt x="76" y="109"/>
                  <a:pt x="77" y="109"/>
                </a:cubicBezTo>
                <a:close/>
                <a:moveTo>
                  <a:pt x="73" y="111"/>
                </a:moveTo>
                <a:cubicBezTo>
                  <a:pt x="73" y="110"/>
                  <a:pt x="74" y="109"/>
                  <a:pt x="73" y="109"/>
                </a:cubicBezTo>
                <a:cubicBezTo>
                  <a:pt x="72" y="109"/>
                  <a:pt x="72" y="109"/>
                  <a:pt x="72" y="109"/>
                </a:cubicBezTo>
                <a:cubicBezTo>
                  <a:pt x="72" y="110"/>
                  <a:pt x="69" y="112"/>
                  <a:pt x="70" y="112"/>
                </a:cubicBezTo>
                <a:cubicBezTo>
                  <a:pt x="72" y="113"/>
                  <a:pt x="71" y="111"/>
                  <a:pt x="72" y="111"/>
                </a:cubicBezTo>
                <a:cubicBezTo>
                  <a:pt x="73" y="111"/>
                  <a:pt x="73" y="111"/>
                  <a:pt x="73" y="111"/>
                </a:cubicBezTo>
                <a:close/>
                <a:moveTo>
                  <a:pt x="23" y="131"/>
                </a:moveTo>
                <a:cubicBezTo>
                  <a:pt x="24" y="130"/>
                  <a:pt x="23" y="130"/>
                  <a:pt x="23" y="130"/>
                </a:cubicBezTo>
                <a:cubicBezTo>
                  <a:pt x="22" y="130"/>
                  <a:pt x="22" y="130"/>
                  <a:pt x="22" y="131"/>
                </a:cubicBezTo>
                <a:cubicBezTo>
                  <a:pt x="22" y="132"/>
                  <a:pt x="22" y="132"/>
                  <a:pt x="22" y="132"/>
                </a:cubicBezTo>
                <a:cubicBezTo>
                  <a:pt x="23" y="132"/>
                  <a:pt x="23" y="132"/>
                  <a:pt x="23" y="13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90" name="Freeform 86"/>
          <p:cNvSpPr/>
          <p:nvPr/>
        </p:nvSpPr>
        <p:spPr bwMode="auto">
          <a:xfrm>
            <a:off x="7046913" y="2771776"/>
            <a:ext cx="603250" cy="1200150"/>
          </a:xfrm>
          <a:custGeom>
            <a:avLst/>
            <a:gdLst>
              <a:gd name="T0" fmla="*/ 76 w 90"/>
              <a:gd name="T1" fmla="*/ 118 h 179"/>
              <a:gd name="T2" fmla="*/ 73 w 90"/>
              <a:gd name="T3" fmla="*/ 113 h 179"/>
              <a:gd name="T4" fmla="*/ 76 w 90"/>
              <a:gd name="T5" fmla="*/ 108 h 179"/>
              <a:gd name="T6" fmla="*/ 78 w 90"/>
              <a:gd name="T7" fmla="*/ 102 h 179"/>
              <a:gd name="T8" fmla="*/ 80 w 90"/>
              <a:gd name="T9" fmla="*/ 95 h 179"/>
              <a:gd name="T10" fmla="*/ 83 w 90"/>
              <a:gd name="T11" fmla="*/ 84 h 179"/>
              <a:gd name="T12" fmla="*/ 79 w 90"/>
              <a:gd name="T13" fmla="*/ 77 h 179"/>
              <a:gd name="T14" fmla="*/ 73 w 90"/>
              <a:gd name="T15" fmla="*/ 70 h 179"/>
              <a:gd name="T16" fmla="*/ 71 w 90"/>
              <a:gd name="T17" fmla="*/ 62 h 179"/>
              <a:gd name="T18" fmla="*/ 75 w 90"/>
              <a:gd name="T19" fmla="*/ 53 h 179"/>
              <a:gd name="T20" fmla="*/ 80 w 90"/>
              <a:gd name="T21" fmla="*/ 45 h 179"/>
              <a:gd name="T22" fmla="*/ 86 w 90"/>
              <a:gd name="T23" fmla="*/ 45 h 179"/>
              <a:gd name="T24" fmla="*/ 88 w 90"/>
              <a:gd name="T25" fmla="*/ 40 h 179"/>
              <a:gd name="T26" fmla="*/ 88 w 90"/>
              <a:gd name="T27" fmla="*/ 31 h 179"/>
              <a:gd name="T28" fmla="*/ 85 w 90"/>
              <a:gd name="T29" fmla="*/ 24 h 179"/>
              <a:gd name="T30" fmla="*/ 80 w 90"/>
              <a:gd name="T31" fmla="*/ 23 h 179"/>
              <a:gd name="T32" fmla="*/ 80 w 90"/>
              <a:gd name="T33" fmla="*/ 19 h 179"/>
              <a:gd name="T34" fmla="*/ 81 w 90"/>
              <a:gd name="T35" fmla="*/ 16 h 179"/>
              <a:gd name="T36" fmla="*/ 88 w 90"/>
              <a:gd name="T37" fmla="*/ 13 h 179"/>
              <a:gd name="T38" fmla="*/ 84 w 90"/>
              <a:gd name="T39" fmla="*/ 8 h 179"/>
              <a:gd name="T40" fmla="*/ 81 w 90"/>
              <a:gd name="T41" fmla="*/ 2 h 179"/>
              <a:gd name="T42" fmla="*/ 76 w 90"/>
              <a:gd name="T43" fmla="*/ 8 h 179"/>
              <a:gd name="T44" fmla="*/ 64 w 90"/>
              <a:gd name="T45" fmla="*/ 15 h 179"/>
              <a:gd name="T46" fmla="*/ 48 w 90"/>
              <a:gd name="T47" fmla="*/ 13 h 179"/>
              <a:gd name="T48" fmla="*/ 40 w 90"/>
              <a:gd name="T49" fmla="*/ 29 h 179"/>
              <a:gd name="T50" fmla="*/ 26 w 90"/>
              <a:gd name="T51" fmla="*/ 39 h 179"/>
              <a:gd name="T52" fmla="*/ 9 w 90"/>
              <a:gd name="T53" fmla="*/ 68 h 179"/>
              <a:gd name="T54" fmla="*/ 7 w 90"/>
              <a:gd name="T55" fmla="*/ 94 h 179"/>
              <a:gd name="T56" fmla="*/ 7 w 90"/>
              <a:gd name="T57" fmla="*/ 141 h 179"/>
              <a:gd name="T58" fmla="*/ 9 w 90"/>
              <a:gd name="T59" fmla="*/ 177 h 179"/>
              <a:gd name="T60" fmla="*/ 53 w 90"/>
              <a:gd name="T61" fmla="*/ 162 h 179"/>
              <a:gd name="T62" fmla="*/ 81 w 90"/>
              <a:gd name="T63" fmla="*/ 13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90" h="179">
                <a:moveTo>
                  <a:pt x="77" y="122"/>
                </a:moveTo>
                <a:cubicBezTo>
                  <a:pt x="78" y="120"/>
                  <a:pt x="78" y="120"/>
                  <a:pt x="76" y="118"/>
                </a:cubicBezTo>
                <a:cubicBezTo>
                  <a:pt x="75" y="117"/>
                  <a:pt x="74" y="117"/>
                  <a:pt x="74" y="116"/>
                </a:cubicBezTo>
                <a:cubicBezTo>
                  <a:pt x="74" y="115"/>
                  <a:pt x="74" y="114"/>
                  <a:pt x="73" y="113"/>
                </a:cubicBezTo>
                <a:cubicBezTo>
                  <a:pt x="72" y="113"/>
                  <a:pt x="72" y="111"/>
                  <a:pt x="74" y="110"/>
                </a:cubicBezTo>
                <a:cubicBezTo>
                  <a:pt x="75" y="109"/>
                  <a:pt x="75" y="109"/>
                  <a:pt x="76" y="108"/>
                </a:cubicBezTo>
                <a:cubicBezTo>
                  <a:pt x="77" y="106"/>
                  <a:pt x="76" y="106"/>
                  <a:pt x="77" y="106"/>
                </a:cubicBezTo>
                <a:cubicBezTo>
                  <a:pt x="79" y="107"/>
                  <a:pt x="78" y="104"/>
                  <a:pt x="78" y="102"/>
                </a:cubicBezTo>
                <a:cubicBezTo>
                  <a:pt x="77" y="100"/>
                  <a:pt x="78" y="100"/>
                  <a:pt x="79" y="99"/>
                </a:cubicBezTo>
                <a:cubicBezTo>
                  <a:pt x="80" y="98"/>
                  <a:pt x="79" y="97"/>
                  <a:pt x="80" y="95"/>
                </a:cubicBezTo>
                <a:cubicBezTo>
                  <a:pt x="81" y="94"/>
                  <a:pt x="84" y="89"/>
                  <a:pt x="84" y="87"/>
                </a:cubicBezTo>
                <a:cubicBezTo>
                  <a:pt x="84" y="85"/>
                  <a:pt x="84" y="84"/>
                  <a:pt x="83" y="84"/>
                </a:cubicBezTo>
                <a:cubicBezTo>
                  <a:pt x="81" y="84"/>
                  <a:pt x="81" y="83"/>
                  <a:pt x="81" y="81"/>
                </a:cubicBezTo>
                <a:cubicBezTo>
                  <a:pt x="81" y="80"/>
                  <a:pt x="81" y="80"/>
                  <a:pt x="79" y="77"/>
                </a:cubicBezTo>
                <a:cubicBezTo>
                  <a:pt x="78" y="73"/>
                  <a:pt x="77" y="73"/>
                  <a:pt x="77" y="72"/>
                </a:cubicBezTo>
                <a:cubicBezTo>
                  <a:pt x="77" y="70"/>
                  <a:pt x="74" y="71"/>
                  <a:pt x="73" y="70"/>
                </a:cubicBezTo>
                <a:cubicBezTo>
                  <a:pt x="72" y="69"/>
                  <a:pt x="72" y="68"/>
                  <a:pt x="71" y="67"/>
                </a:cubicBezTo>
                <a:cubicBezTo>
                  <a:pt x="71" y="65"/>
                  <a:pt x="71" y="64"/>
                  <a:pt x="71" y="62"/>
                </a:cubicBezTo>
                <a:cubicBezTo>
                  <a:pt x="72" y="60"/>
                  <a:pt x="75" y="57"/>
                  <a:pt x="76" y="56"/>
                </a:cubicBezTo>
                <a:cubicBezTo>
                  <a:pt x="78" y="55"/>
                  <a:pt x="76" y="54"/>
                  <a:pt x="75" y="53"/>
                </a:cubicBezTo>
                <a:cubicBezTo>
                  <a:pt x="75" y="51"/>
                  <a:pt x="75" y="51"/>
                  <a:pt x="75" y="49"/>
                </a:cubicBezTo>
                <a:cubicBezTo>
                  <a:pt x="76" y="48"/>
                  <a:pt x="79" y="46"/>
                  <a:pt x="80" y="45"/>
                </a:cubicBezTo>
                <a:cubicBezTo>
                  <a:pt x="81" y="44"/>
                  <a:pt x="82" y="46"/>
                  <a:pt x="84" y="46"/>
                </a:cubicBezTo>
                <a:cubicBezTo>
                  <a:pt x="85" y="46"/>
                  <a:pt x="86" y="46"/>
                  <a:pt x="86" y="45"/>
                </a:cubicBezTo>
                <a:cubicBezTo>
                  <a:pt x="86" y="44"/>
                  <a:pt x="87" y="43"/>
                  <a:pt x="88" y="43"/>
                </a:cubicBezTo>
                <a:cubicBezTo>
                  <a:pt x="89" y="43"/>
                  <a:pt x="88" y="41"/>
                  <a:pt x="88" y="40"/>
                </a:cubicBezTo>
                <a:cubicBezTo>
                  <a:pt x="87" y="39"/>
                  <a:pt x="88" y="38"/>
                  <a:pt x="89" y="35"/>
                </a:cubicBezTo>
                <a:cubicBezTo>
                  <a:pt x="90" y="32"/>
                  <a:pt x="89" y="32"/>
                  <a:pt x="88" y="31"/>
                </a:cubicBezTo>
                <a:cubicBezTo>
                  <a:pt x="87" y="30"/>
                  <a:pt x="87" y="29"/>
                  <a:pt x="87" y="27"/>
                </a:cubicBezTo>
                <a:cubicBezTo>
                  <a:pt x="87" y="24"/>
                  <a:pt x="86" y="24"/>
                  <a:pt x="85" y="24"/>
                </a:cubicBezTo>
                <a:cubicBezTo>
                  <a:pt x="84" y="25"/>
                  <a:pt x="83" y="25"/>
                  <a:pt x="82" y="24"/>
                </a:cubicBezTo>
                <a:cubicBezTo>
                  <a:pt x="82" y="23"/>
                  <a:pt x="81" y="23"/>
                  <a:pt x="80" y="23"/>
                </a:cubicBezTo>
                <a:cubicBezTo>
                  <a:pt x="79" y="23"/>
                  <a:pt x="79" y="21"/>
                  <a:pt x="78" y="20"/>
                </a:cubicBezTo>
                <a:cubicBezTo>
                  <a:pt x="77" y="19"/>
                  <a:pt x="78" y="19"/>
                  <a:pt x="80" y="19"/>
                </a:cubicBezTo>
                <a:cubicBezTo>
                  <a:pt x="81" y="19"/>
                  <a:pt x="81" y="18"/>
                  <a:pt x="80" y="17"/>
                </a:cubicBezTo>
                <a:cubicBezTo>
                  <a:pt x="80" y="16"/>
                  <a:pt x="81" y="16"/>
                  <a:pt x="81" y="16"/>
                </a:cubicBezTo>
                <a:cubicBezTo>
                  <a:pt x="82" y="17"/>
                  <a:pt x="83" y="16"/>
                  <a:pt x="83" y="15"/>
                </a:cubicBezTo>
                <a:cubicBezTo>
                  <a:pt x="84" y="14"/>
                  <a:pt x="86" y="14"/>
                  <a:pt x="88" y="13"/>
                </a:cubicBezTo>
                <a:cubicBezTo>
                  <a:pt x="90" y="12"/>
                  <a:pt x="87" y="11"/>
                  <a:pt x="86" y="11"/>
                </a:cubicBezTo>
                <a:cubicBezTo>
                  <a:pt x="85" y="11"/>
                  <a:pt x="85" y="10"/>
                  <a:pt x="84" y="8"/>
                </a:cubicBezTo>
                <a:cubicBezTo>
                  <a:pt x="83" y="6"/>
                  <a:pt x="84" y="5"/>
                  <a:pt x="83" y="5"/>
                </a:cubicBezTo>
                <a:cubicBezTo>
                  <a:pt x="83" y="4"/>
                  <a:pt x="82" y="3"/>
                  <a:pt x="81" y="2"/>
                </a:cubicBezTo>
                <a:cubicBezTo>
                  <a:pt x="80" y="1"/>
                  <a:pt x="79" y="0"/>
                  <a:pt x="79" y="0"/>
                </a:cubicBezTo>
                <a:cubicBezTo>
                  <a:pt x="79" y="0"/>
                  <a:pt x="79" y="7"/>
                  <a:pt x="76" y="8"/>
                </a:cubicBezTo>
                <a:cubicBezTo>
                  <a:pt x="73" y="8"/>
                  <a:pt x="70" y="10"/>
                  <a:pt x="69" y="12"/>
                </a:cubicBezTo>
                <a:cubicBezTo>
                  <a:pt x="69" y="14"/>
                  <a:pt x="67" y="15"/>
                  <a:pt x="64" y="15"/>
                </a:cubicBezTo>
                <a:cubicBezTo>
                  <a:pt x="62" y="14"/>
                  <a:pt x="60" y="15"/>
                  <a:pt x="57" y="15"/>
                </a:cubicBezTo>
                <a:cubicBezTo>
                  <a:pt x="54" y="15"/>
                  <a:pt x="50" y="13"/>
                  <a:pt x="48" y="13"/>
                </a:cubicBezTo>
                <a:cubicBezTo>
                  <a:pt x="45" y="13"/>
                  <a:pt x="41" y="14"/>
                  <a:pt x="41" y="19"/>
                </a:cubicBezTo>
                <a:cubicBezTo>
                  <a:pt x="41" y="23"/>
                  <a:pt x="40" y="26"/>
                  <a:pt x="40" y="29"/>
                </a:cubicBezTo>
                <a:cubicBezTo>
                  <a:pt x="40" y="32"/>
                  <a:pt x="40" y="33"/>
                  <a:pt x="37" y="34"/>
                </a:cubicBezTo>
                <a:cubicBezTo>
                  <a:pt x="35" y="35"/>
                  <a:pt x="30" y="37"/>
                  <a:pt x="26" y="39"/>
                </a:cubicBezTo>
                <a:cubicBezTo>
                  <a:pt x="23" y="41"/>
                  <a:pt x="22" y="45"/>
                  <a:pt x="18" y="49"/>
                </a:cubicBezTo>
                <a:cubicBezTo>
                  <a:pt x="15" y="53"/>
                  <a:pt x="12" y="63"/>
                  <a:pt x="9" y="68"/>
                </a:cubicBezTo>
                <a:cubicBezTo>
                  <a:pt x="6" y="73"/>
                  <a:pt x="3" y="71"/>
                  <a:pt x="5" y="78"/>
                </a:cubicBezTo>
                <a:cubicBezTo>
                  <a:pt x="7" y="86"/>
                  <a:pt x="9" y="88"/>
                  <a:pt x="7" y="94"/>
                </a:cubicBezTo>
                <a:cubicBezTo>
                  <a:pt x="4" y="101"/>
                  <a:pt x="5" y="115"/>
                  <a:pt x="4" y="117"/>
                </a:cubicBezTo>
                <a:cubicBezTo>
                  <a:pt x="4" y="119"/>
                  <a:pt x="9" y="136"/>
                  <a:pt x="7" y="141"/>
                </a:cubicBezTo>
                <a:cubicBezTo>
                  <a:pt x="4" y="147"/>
                  <a:pt x="3" y="155"/>
                  <a:pt x="3" y="162"/>
                </a:cubicBezTo>
                <a:cubicBezTo>
                  <a:pt x="3" y="169"/>
                  <a:pt x="0" y="175"/>
                  <a:pt x="9" y="177"/>
                </a:cubicBezTo>
                <a:cubicBezTo>
                  <a:pt x="18" y="179"/>
                  <a:pt x="16" y="175"/>
                  <a:pt x="28" y="171"/>
                </a:cubicBezTo>
                <a:cubicBezTo>
                  <a:pt x="40" y="168"/>
                  <a:pt x="46" y="166"/>
                  <a:pt x="53" y="162"/>
                </a:cubicBezTo>
                <a:cubicBezTo>
                  <a:pt x="59" y="158"/>
                  <a:pt x="69" y="156"/>
                  <a:pt x="72" y="151"/>
                </a:cubicBezTo>
                <a:cubicBezTo>
                  <a:pt x="76" y="147"/>
                  <a:pt x="81" y="143"/>
                  <a:pt x="81" y="137"/>
                </a:cubicBezTo>
                <a:cubicBezTo>
                  <a:pt x="81" y="131"/>
                  <a:pt x="77" y="122"/>
                  <a:pt x="77" y="12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91" name="Freeform 87"/>
          <p:cNvSpPr/>
          <p:nvPr/>
        </p:nvSpPr>
        <p:spPr bwMode="auto">
          <a:xfrm>
            <a:off x="7061200" y="3562351"/>
            <a:ext cx="950913" cy="917575"/>
          </a:xfrm>
          <a:custGeom>
            <a:avLst/>
            <a:gdLst>
              <a:gd name="T0" fmla="*/ 118 w 142"/>
              <a:gd name="T1" fmla="*/ 133 h 137"/>
              <a:gd name="T2" fmla="*/ 129 w 142"/>
              <a:gd name="T3" fmla="*/ 122 h 137"/>
              <a:gd name="T4" fmla="*/ 128 w 142"/>
              <a:gd name="T5" fmla="*/ 110 h 137"/>
              <a:gd name="T6" fmla="*/ 124 w 142"/>
              <a:gd name="T7" fmla="*/ 104 h 137"/>
              <a:gd name="T8" fmla="*/ 119 w 142"/>
              <a:gd name="T9" fmla="*/ 105 h 137"/>
              <a:gd name="T10" fmla="*/ 111 w 142"/>
              <a:gd name="T11" fmla="*/ 97 h 137"/>
              <a:gd name="T12" fmla="*/ 105 w 142"/>
              <a:gd name="T13" fmla="*/ 90 h 137"/>
              <a:gd name="T14" fmla="*/ 111 w 142"/>
              <a:gd name="T15" fmla="*/ 89 h 137"/>
              <a:gd name="T16" fmla="*/ 117 w 142"/>
              <a:gd name="T17" fmla="*/ 76 h 137"/>
              <a:gd name="T18" fmla="*/ 117 w 142"/>
              <a:gd name="T19" fmla="*/ 67 h 137"/>
              <a:gd name="T20" fmla="*/ 123 w 142"/>
              <a:gd name="T21" fmla="*/ 63 h 137"/>
              <a:gd name="T22" fmla="*/ 129 w 142"/>
              <a:gd name="T23" fmla="*/ 69 h 137"/>
              <a:gd name="T24" fmla="*/ 139 w 142"/>
              <a:gd name="T25" fmla="*/ 66 h 137"/>
              <a:gd name="T26" fmla="*/ 139 w 142"/>
              <a:gd name="T27" fmla="*/ 58 h 137"/>
              <a:gd name="T28" fmla="*/ 134 w 142"/>
              <a:gd name="T29" fmla="*/ 54 h 137"/>
              <a:gd name="T30" fmla="*/ 131 w 142"/>
              <a:gd name="T31" fmla="*/ 48 h 137"/>
              <a:gd name="T32" fmla="*/ 116 w 142"/>
              <a:gd name="T33" fmla="*/ 48 h 137"/>
              <a:gd name="T34" fmla="*/ 101 w 142"/>
              <a:gd name="T35" fmla="*/ 36 h 137"/>
              <a:gd name="T36" fmla="*/ 111 w 142"/>
              <a:gd name="T37" fmla="*/ 21 h 137"/>
              <a:gd name="T38" fmla="*/ 124 w 142"/>
              <a:gd name="T39" fmla="*/ 8 h 137"/>
              <a:gd name="T40" fmla="*/ 111 w 142"/>
              <a:gd name="T41" fmla="*/ 15 h 137"/>
              <a:gd name="T42" fmla="*/ 112 w 142"/>
              <a:gd name="T43" fmla="*/ 5 h 137"/>
              <a:gd name="T44" fmla="*/ 109 w 142"/>
              <a:gd name="T45" fmla="*/ 7 h 137"/>
              <a:gd name="T46" fmla="*/ 106 w 142"/>
              <a:gd name="T47" fmla="*/ 6 h 137"/>
              <a:gd name="T48" fmla="*/ 94 w 142"/>
              <a:gd name="T49" fmla="*/ 7 h 137"/>
              <a:gd name="T50" fmla="*/ 76 w 142"/>
              <a:gd name="T51" fmla="*/ 3 h 137"/>
              <a:gd name="T52" fmla="*/ 69 w 142"/>
              <a:gd name="T53" fmla="*/ 26 h 137"/>
              <a:gd name="T54" fmla="*/ 43 w 142"/>
              <a:gd name="T55" fmla="*/ 34 h 137"/>
              <a:gd name="T56" fmla="*/ 28 w 142"/>
              <a:gd name="T57" fmla="*/ 46 h 137"/>
              <a:gd name="T58" fmla="*/ 3 w 142"/>
              <a:gd name="T59" fmla="*/ 59 h 137"/>
              <a:gd name="T60" fmla="*/ 24 w 142"/>
              <a:gd name="T61" fmla="*/ 102 h 137"/>
              <a:gd name="T62" fmla="*/ 78 w 142"/>
              <a:gd name="T63" fmla="*/ 124 h 137"/>
              <a:gd name="T64" fmla="*/ 120 w 142"/>
              <a:gd name="T65" fmla="*/ 137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2" h="137">
                <a:moveTo>
                  <a:pt x="120" y="137"/>
                </a:moveTo>
                <a:cubicBezTo>
                  <a:pt x="118" y="135"/>
                  <a:pt x="118" y="135"/>
                  <a:pt x="118" y="133"/>
                </a:cubicBezTo>
                <a:cubicBezTo>
                  <a:pt x="117" y="131"/>
                  <a:pt x="122" y="125"/>
                  <a:pt x="125" y="124"/>
                </a:cubicBezTo>
                <a:cubicBezTo>
                  <a:pt x="128" y="124"/>
                  <a:pt x="128" y="124"/>
                  <a:pt x="129" y="122"/>
                </a:cubicBezTo>
                <a:cubicBezTo>
                  <a:pt x="130" y="120"/>
                  <a:pt x="129" y="116"/>
                  <a:pt x="128" y="112"/>
                </a:cubicBezTo>
                <a:cubicBezTo>
                  <a:pt x="128" y="111"/>
                  <a:pt x="128" y="110"/>
                  <a:pt x="128" y="110"/>
                </a:cubicBezTo>
                <a:cubicBezTo>
                  <a:pt x="127" y="107"/>
                  <a:pt x="127" y="105"/>
                  <a:pt x="127" y="104"/>
                </a:cubicBezTo>
                <a:cubicBezTo>
                  <a:pt x="128" y="99"/>
                  <a:pt x="126" y="102"/>
                  <a:pt x="124" y="104"/>
                </a:cubicBezTo>
                <a:cubicBezTo>
                  <a:pt x="123" y="106"/>
                  <a:pt x="124" y="104"/>
                  <a:pt x="122" y="105"/>
                </a:cubicBezTo>
                <a:cubicBezTo>
                  <a:pt x="121" y="105"/>
                  <a:pt x="120" y="105"/>
                  <a:pt x="119" y="105"/>
                </a:cubicBezTo>
                <a:cubicBezTo>
                  <a:pt x="118" y="104"/>
                  <a:pt x="116" y="104"/>
                  <a:pt x="114" y="103"/>
                </a:cubicBezTo>
                <a:cubicBezTo>
                  <a:pt x="112" y="102"/>
                  <a:pt x="111" y="99"/>
                  <a:pt x="111" y="97"/>
                </a:cubicBezTo>
                <a:cubicBezTo>
                  <a:pt x="111" y="95"/>
                  <a:pt x="109" y="95"/>
                  <a:pt x="106" y="94"/>
                </a:cubicBezTo>
                <a:cubicBezTo>
                  <a:pt x="104" y="93"/>
                  <a:pt x="105" y="92"/>
                  <a:pt x="105" y="90"/>
                </a:cubicBezTo>
                <a:cubicBezTo>
                  <a:pt x="104" y="88"/>
                  <a:pt x="105" y="88"/>
                  <a:pt x="106" y="89"/>
                </a:cubicBezTo>
                <a:cubicBezTo>
                  <a:pt x="107" y="90"/>
                  <a:pt x="108" y="90"/>
                  <a:pt x="111" y="89"/>
                </a:cubicBezTo>
                <a:cubicBezTo>
                  <a:pt x="114" y="88"/>
                  <a:pt x="113" y="83"/>
                  <a:pt x="113" y="82"/>
                </a:cubicBezTo>
                <a:cubicBezTo>
                  <a:pt x="113" y="80"/>
                  <a:pt x="112" y="77"/>
                  <a:pt x="117" y="76"/>
                </a:cubicBezTo>
                <a:cubicBezTo>
                  <a:pt x="122" y="75"/>
                  <a:pt x="117" y="72"/>
                  <a:pt x="118" y="71"/>
                </a:cubicBezTo>
                <a:cubicBezTo>
                  <a:pt x="119" y="69"/>
                  <a:pt x="118" y="69"/>
                  <a:pt x="117" y="67"/>
                </a:cubicBezTo>
                <a:cubicBezTo>
                  <a:pt x="117" y="66"/>
                  <a:pt x="119" y="63"/>
                  <a:pt x="121" y="63"/>
                </a:cubicBezTo>
                <a:cubicBezTo>
                  <a:pt x="121" y="62"/>
                  <a:pt x="122" y="64"/>
                  <a:pt x="123" y="63"/>
                </a:cubicBezTo>
                <a:cubicBezTo>
                  <a:pt x="124" y="61"/>
                  <a:pt x="126" y="63"/>
                  <a:pt x="127" y="65"/>
                </a:cubicBezTo>
                <a:cubicBezTo>
                  <a:pt x="127" y="66"/>
                  <a:pt x="128" y="67"/>
                  <a:pt x="129" y="69"/>
                </a:cubicBezTo>
                <a:cubicBezTo>
                  <a:pt x="131" y="72"/>
                  <a:pt x="131" y="71"/>
                  <a:pt x="132" y="70"/>
                </a:cubicBezTo>
                <a:cubicBezTo>
                  <a:pt x="133" y="69"/>
                  <a:pt x="136" y="68"/>
                  <a:pt x="139" y="66"/>
                </a:cubicBezTo>
                <a:cubicBezTo>
                  <a:pt x="142" y="63"/>
                  <a:pt x="141" y="64"/>
                  <a:pt x="140" y="62"/>
                </a:cubicBezTo>
                <a:cubicBezTo>
                  <a:pt x="139" y="60"/>
                  <a:pt x="139" y="60"/>
                  <a:pt x="139" y="58"/>
                </a:cubicBezTo>
                <a:cubicBezTo>
                  <a:pt x="139" y="55"/>
                  <a:pt x="138" y="55"/>
                  <a:pt x="137" y="55"/>
                </a:cubicBezTo>
                <a:cubicBezTo>
                  <a:pt x="136" y="55"/>
                  <a:pt x="136" y="55"/>
                  <a:pt x="134" y="54"/>
                </a:cubicBezTo>
                <a:cubicBezTo>
                  <a:pt x="132" y="54"/>
                  <a:pt x="131" y="52"/>
                  <a:pt x="130" y="51"/>
                </a:cubicBezTo>
                <a:cubicBezTo>
                  <a:pt x="129" y="50"/>
                  <a:pt x="131" y="48"/>
                  <a:pt x="131" y="48"/>
                </a:cubicBezTo>
                <a:cubicBezTo>
                  <a:pt x="131" y="48"/>
                  <a:pt x="125" y="49"/>
                  <a:pt x="122" y="49"/>
                </a:cubicBezTo>
                <a:cubicBezTo>
                  <a:pt x="120" y="49"/>
                  <a:pt x="119" y="51"/>
                  <a:pt x="116" y="48"/>
                </a:cubicBezTo>
                <a:cubicBezTo>
                  <a:pt x="114" y="45"/>
                  <a:pt x="113" y="43"/>
                  <a:pt x="111" y="41"/>
                </a:cubicBezTo>
                <a:cubicBezTo>
                  <a:pt x="108" y="38"/>
                  <a:pt x="101" y="39"/>
                  <a:pt x="101" y="36"/>
                </a:cubicBezTo>
                <a:cubicBezTo>
                  <a:pt x="101" y="33"/>
                  <a:pt x="104" y="28"/>
                  <a:pt x="105" y="27"/>
                </a:cubicBezTo>
                <a:cubicBezTo>
                  <a:pt x="107" y="25"/>
                  <a:pt x="109" y="24"/>
                  <a:pt x="111" y="21"/>
                </a:cubicBezTo>
                <a:cubicBezTo>
                  <a:pt x="114" y="19"/>
                  <a:pt x="113" y="19"/>
                  <a:pt x="116" y="16"/>
                </a:cubicBezTo>
                <a:cubicBezTo>
                  <a:pt x="119" y="13"/>
                  <a:pt x="127" y="7"/>
                  <a:pt x="124" y="8"/>
                </a:cubicBezTo>
                <a:cubicBezTo>
                  <a:pt x="120" y="8"/>
                  <a:pt x="120" y="9"/>
                  <a:pt x="118" y="12"/>
                </a:cubicBezTo>
                <a:cubicBezTo>
                  <a:pt x="115" y="14"/>
                  <a:pt x="111" y="20"/>
                  <a:pt x="111" y="15"/>
                </a:cubicBezTo>
                <a:cubicBezTo>
                  <a:pt x="111" y="10"/>
                  <a:pt x="112" y="9"/>
                  <a:pt x="112" y="8"/>
                </a:cubicBezTo>
                <a:cubicBezTo>
                  <a:pt x="111" y="7"/>
                  <a:pt x="113" y="5"/>
                  <a:pt x="112" y="5"/>
                </a:cubicBezTo>
                <a:cubicBezTo>
                  <a:pt x="112" y="5"/>
                  <a:pt x="111" y="6"/>
                  <a:pt x="111" y="6"/>
                </a:cubicBezTo>
                <a:cubicBezTo>
                  <a:pt x="110" y="7"/>
                  <a:pt x="109" y="7"/>
                  <a:pt x="109" y="7"/>
                </a:cubicBezTo>
                <a:cubicBezTo>
                  <a:pt x="108" y="7"/>
                  <a:pt x="108" y="6"/>
                  <a:pt x="107" y="5"/>
                </a:cubicBezTo>
                <a:cubicBezTo>
                  <a:pt x="107" y="5"/>
                  <a:pt x="106" y="5"/>
                  <a:pt x="106" y="6"/>
                </a:cubicBezTo>
                <a:cubicBezTo>
                  <a:pt x="104" y="7"/>
                  <a:pt x="104" y="8"/>
                  <a:pt x="102" y="8"/>
                </a:cubicBezTo>
                <a:cubicBezTo>
                  <a:pt x="101" y="8"/>
                  <a:pt x="100" y="8"/>
                  <a:pt x="94" y="7"/>
                </a:cubicBezTo>
                <a:cubicBezTo>
                  <a:pt x="89" y="7"/>
                  <a:pt x="84" y="5"/>
                  <a:pt x="83" y="4"/>
                </a:cubicBezTo>
                <a:cubicBezTo>
                  <a:pt x="81" y="4"/>
                  <a:pt x="76" y="0"/>
                  <a:pt x="76" y="3"/>
                </a:cubicBezTo>
                <a:cubicBezTo>
                  <a:pt x="76" y="7"/>
                  <a:pt x="75" y="12"/>
                  <a:pt x="74" y="16"/>
                </a:cubicBezTo>
                <a:cubicBezTo>
                  <a:pt x="73" y="20"/>
                  <a:pt x="73" y="24"/>
                  <a:pt x="69" y="26"/>
                </a:cubicBezTo>
                <a:cubicBezTo>
                  <a:pt x="65" y="28"/>
                  <a:pt x="62" y="34"/>
                  <a:pt x="58" y="34"/>
                </a:cubicBezTo>
                <a:cubicBezTo>
                  <a:pt x="54" y="34"/>
                  <a:pt x="44" y="32"/>
                  <a:pt x="43" y="34"/>
                </a:cubicBezTo>
                <a:cubicBezTo>
                  <a:pt x="42" y="36"/>
                  <a:pt x="39" y="38"/>
                  <a:pt x="37" y="40"/>
                </a:cubicBezTo>
                <a:cubicBezTo>
                  <a:pt x="35" y="41"/>
                  <a:pt x="31" y="45"/>
                  <a:pt x="28" y="46"/>
                </a:cubicBezTo>
                <a:cubicBezTo>
                  <a:pt x="25" y="46"/>
                  <a:pt x="21" y="48"/>
                  <a:pt x="17" y="50"/>
                </a:cubicBezTo>
                <a:cubicBezTo>
                  <a:pt x="13" y="52"/>
                  <a:pt x="7" y="55"/>
                  <a:pt x="3" y="59"/>
                </a:cubicBezTo>
                <a:cubicBezTo>
                  <a:pt x="0" y="62"/>
                  <a:pt x="7" y="65"/>
                  <a:pt x="9" y="75"/>
                </a:cubicBezTo>
                <a:cubicBezTo>
                  <a:pt x="10" y="84"/>
                  <a:pt x="21" y="96"/>
                  <a:pt x="24" y="102"/>
                </a:cubicBezTo>
                <a:cubicBezTo>
                  <a:pt x="27" y="107"/>
                  <a:pt x="44" y="111"/>
                  <a:pt x="52" y="115"/>
                </a:cubicBezTo>
                <a:cubicBezTo>
                  <a:pt x="61" y="118"/>
                  <a:pt x="76" y="121"/>
                  <a:pt x="78" y="124"/>
                </a:cubicBezTo>
                <a:cubicBezTo>
                  <a:pt x="79" y="127"/>
                  <a:pt x="93" y="130"/>
                  <a:pt x="99" y="133"/>
                </a:cubicBezTo>
                <a:cubicBezTo>
                  <a:pt x="105" y="137"/>
                  <a:pt x="120" y="137"/>
                  <a:pt x="120" y="13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92" name="Freeform 88"/>
          <p:cNvSpPr/>
          <p:nvPr/>
        </p:nvSpPr>
        <p:spPr bwMode="auto">
          <a:xfrm>
            <a:off x="6759575" y="4132263"/>
            <a:ext cx="1219200" cy="803275"/>
          </a:xfrm>
          <a:custGeom>
            <a:avLst/>
            <a:gdLst>
              <a:gd name="T0" fmla="*/ 65 w 182"/>
              <a:gd name="T1" fmla="*/ 3 h 120"/>
              <a:gd name="T2" fmla="*/ 66 w 182"/>
              <a:gd name="T3" fmla="*/ 6 h 120"/>
              <a:gd name="T4" fmla="*/ 69 w 182"/>
              <a:gd name="T5" fmla="*/ 9 h 120"/>
              <a:gd name="T6" fmla="*/ 71 w 182"/>
              <a:gd name="T7" fmla="*/ 14 h 120"/>
              <a:gd name="T8" fmla="*/ 76 w 182"/>
              <a:gd name="T9" fmla="*/ 16 h 120"/>
              <a:gd name="T10" fmla="*/ 77 w 182"/>
              <a:gd name="T11" fmla="*/ 19 h 120"/>
              <a:gd name="T12" fmla="*/ 79 w 182"/>
              <a:gd name="T13" fmla="*/ 21 h 120"/>
              <a:gd name="T14" fmla="*/ 83 w 182"/>
              <a:gd name="T15" fmla="*/ 22 h 120"/>
              <a:gd name="T16" fmla="*/ 90 w 182"/>
              <a:gd name="T17" fmla="*/ 27 h 120"/>
              <a:gd name="T18" fmla="*/ 98 w 182"/>
              <a:gd name="T19" fmla="*/ 27 h 120"/>
              <a:gd name="T20" fmla="*/ 105 w 182"/>
              <a:gd name="T21" fmla="*/ 27 h 120"/>
              <a:gd name="T22" fmla="*/ 109 w 182"/>
              <a:gd name="T23" fmla="*/ 26 h 120"/>
              <a:gd name="T24" fmla="*/ 112 w 182"/>
              <a:gd name="T25" fmla="*/ 25 h 120"/>
              <a:gd name="T26" fmla="*/ 116 w 182"/>
              <a:gd name="T27" fmla="*/ 27 h 120"/>
              <a:gd name="T28" fmla="*/ 120 w 182"/>
              <a:gd name="T29" fmla="*/ 27 h 120"/>
              <a:gd name="T30" fmla="*/ 121 w 182"/>
              <a:gd name="T31" fmla="*/ 27 h 120"/>
              <a:gd name="T32" fmla="*/ 123 w 182"/>
              <a:gd name="T33" fmla="*/ 26 h 120"/>
              <a:gd name="T34" fmla="*/ 125 w 182"/>
              <a:gd name="T35" fmla="*/ 24 h 120"/>
              <a:gd name="T36" fmla="*/ 126 w 182"/>
              <a:gd name="T37" fmla="*/ 31 h 120"/>
              <a:gd name="T38" fmla="*/ 127 w 182"/>
              <a:gd name="T39" fmla="*/ 36 h 120"/>
              <a:gd name="T40" fmla="*/ 137 w 182"/>
              <a:gd name="T41" fmla="*/ 41 h 120"/>
              <a:gd name="T42" fmla="*/ 145 w 182"/>
              <a:gd name="T43" fmla="*/ 43 h 120"/>
              <a:gd name="T44" fmla="*/ 154 w 182"/>
              <a:gd name="T45" fmla="*/ 47 h 120"/>
              <a:gd name="T46" fmla="*/ 167 w 182"/>
              <a:gd name="T47" fmla="*/ 53 h 120"/>
              <a:gd name="T48" fmla="*/ 176 w 182"/>
              <a:gd name="T49" fmla="*/ 59 h 120"/>
              <a:gd name="T50" fmla="*/ 174 w 182"/>
              <a:gd name="T51" fmla="*/ 69 h 120"/>
              <a:gd name="T52" fmla="*/ 179 w 182"/>
              <a:gd name="T53" fmla="*/ 82 h 120"/>
              <a:gd name="T54" fmla="*/ 181 w 182"/>
              <a:gd name="T55" fmla="*/ 91 h 120"/>
              <a:gd name="T56" fmla="*/ 174 w 182"/>
              <a:gd name="T57" fmla="*/ 92 h 120"/>
              <a:gd name="T58" fmla="*/ 168 w 182"/>
              <a:gd name="T59" fmla="*/ 94 h 120"/>
              <a:gd name="T60" fmla="*/ 161 w 182"/>
              <a:gd name="T61" fmla="*/ 97 h 120"/>
              <a:gd name="T62" fmla="*/ 156 w 182"/>
              <a:gd name="T63" fmla="*/ 102 h 120"/>
              <a:gd name="T64" fmla="*/ 146 w 182"/>
              <a:gd name="T65" fmla="*/ 107 h 120"/>
              <a:gd name="T66" fmla="*/ 137 w 182"/>
              <a:gd name="T67" fmla="*/ 109 h 120"/>
              <a:gd name="T68" fmla="*/ 129 w 182"/>
              <a:gd name="T69" fmla="*/ 118 h 120"/>
              <a:gd name="T70" fmla="*/ 114 w 182"/>
              <a:gd name="T71" fmla="*/ 113 h 120"/>
              <a:gd name="T72" fmla="*/ 103 w 182"/>
              <a:gd name="T73" fmla="*/ 106 h 120"/>
              <a:gd name="T74" fmla="*/ 88 w 182"/>
              <a:gd name="T75" fmla="*/ 105 h 120"/>
              <a:gd name="T76" fmla="*/ 61 w 182"/>
              <a:gd name="T77" fmla="*/ 102 h 120"/>
              <a:gd name="T78" fmla="*/ 47 w 182"/>
              <a:gd name="T79" fmla="*/ 107 h 120"/>
              <a:gd name="T80" fmla="*/ 31 w 182"/>
              <a:gd name="T81" fmla="*/ 111 h 120"/>
              <a:gd name="T82" fmla="*/ 25 w 182"/>
              <a:gd name="T83" fmla="*/ 115 h 120"/>
              <a:gd name="T84" fmla="*/ 14 w 182"/>
              <a:gd name="T85" fmla="*/ 113 h 120"/>
              <a:gd name="T86" fmla="*/ 7 w 182"/>
              <a:gd name="T87" fmla="*/ 101 h 120"/>
              <a:gd name="T88" fmla="*/ 2 w 182"/>
              <a:gd name="T89" fmla="*/ 91 h 120"/>
              <a:gd name="T90" fmla="*/ 8 w 182"/>
              <a:gd name="T91" fmla="*/ 75 h 120"/>
              <a:gd name="T92" fmla="*/ 29 w 182"/>
              <a:gd name="T93" fmla="*/ 66 h 120"/>
              <a:gd name="T94" fmla="*/ 34 w 182"/>
              <a:gd name="T95" fmla="*/ 54 h 120"/>
              <a:gd name="T96" fmla="*/ 28 w 182"/>
              <a:gd name="T97" fmla="*/ 37 h 120"/>
              <a:gd name="T98" fmla="*/ 29 w 182"/>
              <a:gd name="T99" fmla="*/ 20 h 120"/>
              <a:gd name="T100" fmla="*/ 29 w 182"/>
              <a:gd name="T101" fmla="*/ 8 h 120"/>
              <a:gd name="T102" fmla="*/ 31 w 182"/>
              <a:gd name="T103" fmla="*/ 1 h 120"/>
              <a:gd name="T104" fmla="*/ 50 w 182"/>
              <a:gd name="T105" fmla="*/ 0 h 120"/>
              <a:gd name="T106" fmla="*/ 65 w 182"/>
              <a:gd name="T107" fmla="*/ 3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82" h="120">
                <a:moveTo>
                  <a:pt x="65" y="3"/>
                </a:moveTo>
                <a:cubicBezTo>
                  <a:pt x="65" y="3"/>
                  <a:pt x="65" y="5"/>
                  <a:pt x="66" y="6"/>
                </a:cubicBezTo>
                <a:cubicBezTo>
                  <a:pt x="67" y="7"/>
                  <a:pt x="68" y="8"/>
                  <a:pt x="69" y="9"/>
                </a:cubicBezTo>
                <a:cubicBezTo>
                  <a:pt x="70" y="10"/>
                  <a:pt x="70" y="12"/>
                  <a:pt x="71" y="14"/>
                </a:cubicBezTo>
                <a:cubicBezTo>
                  <a:pt x="73" y="15"/>
                  <a:pt x="75" y="15"/>
                  <a:pt x="76" y="16"/>
                </a:cubicBezTo>
                <a:cubicBezTo>
                  <a:pt x="76" y="17"/>
                  <a:pt x="76" y="18"/>
                  <a:pt x="77" y="19"/>
                </a:cubicBezTo>
                <a:cubicBezTo>
                  <a:pt x="77" y="20"/>
                  <a:pt x="78" y="21"/>
                  <a:pt x="79" y="21"/>
                </a:cubicBezTo>
                <a:cubicBezTo>
                  <a:pt x="80" y="20"/>
                  <a:pt x="80" y="21"/>
                  <a:pt x="83" y="22"/>
                </a:cubicBezTo>
                <a:cubicBezTo>
                  <a:pt x="86" y="24"/>
                  <a:pt x="87" y="25"/>
                  <a:pt x="90" y="27"/>
                </a:cubicBezTo>
                <a:cubicBezTo>
                  <a:pt x="93" y="28"/>
                  <a:pt x="94" y="27"/>
                  <a:pt x="98" y="27"/>
                </a:cubicBezTo>
                <a:cubicBezTo>
                  <a:pt x="101" y="26"/>
                  <a:pt x="103" y="27"/>
                  <a:pt x="105" y="27"/>
                </a:cubicBezTo>
                <a:cubicBezTo>
                  <a:pt x="107" y="27"/>
                  <a:pt x="107" y="26"/>
                  <a:pt x="109" y="26"/>
                </a:cubicBezTo>
                <a:cubicBezTo>
                  <a:pt x="110" y="25"/>
                  <a:pt x="111" y="25"/>
                  <a:pt x="112" y="25"/>
                </a:cubicBezTo>
                <a:cubicBezTo>
                  <a:pt x="113" y="26"/>
                  <a:pt x="114" y="24"/>
                  <a:pt x="116" y="27"/>
                </a:cubicBezTo>
                <a:cubicBezTo>
                  <a:pt x="118" y="29"/>
                  <a:pt x="118" y="29"/>
                  <a:pt x="120" y="27"/>
                </a:cubicBezTo>
                <a:cubicBezTo>
                  <a:pt x="120" y="27"/>
                  <a:pt x="121" y="27"/>
                  <a:pt x="121" y="27"/>
                </a:cubicBezTo>
                <a:cubicBezTo>
                  <a:pt x="121" y="26"/>
                  <a:pt x="122" y="26"/>
                  <a:pt x="123" y="26"/>
                </a:cubicBezTo>
                <a:cubicBezTo>
                  <a:pt x="123" y="25"/>
                  <a:pt x="124" y="24"/>
                  <a:pt x="125" y="24"/>
                </a:cubicBezTo>
                <a:cubicBezTo>
                  <a:pt x="125" y="25"/>
                  <a:pt x="126" y="29"/>
                  <a:pt x="126" y="31"/>
                </a:cubicBezTo>
                <a:cubicBezTo>
                  <a:pt x="126" y="32"/>
                  <a:pt x="126" y="34"/>
                  <a:pt x="127" y="36"/>
                </a:cubicBezTo>
                <a:cubicBezTo>
                  <a:pt x="128" y="38"/>
                  <a:pt x="134" y="41"/>
                  <a:pt x="137" y="41"/>
                </a:cubicBezTo>
                <a:cubicBezTo>
                  <a:pt x="140" y="42"/>
                  <a:pt x="141" y="41"/>
                  <a:pt x="145" y="43"/>
                </a:cubicBezTo>
                <a:cubicBezTo>
                  <a:pt x="148" y="46"/>
                  <a:pt x="151" y="47"/>
                  <a:pt x="154" y="47"/>
                </a:cubicBezTo>
                <a:cubicBezTo>
                  <a:pt x="158" y="47"/>
                  <a:pt x="164" y="52"/>
                  <a:pt x="167" y="53"/>
                </a:cubicBezTo>
                <a:cubicBezTo>
                  <a:pt x="170" y="55"/>
                  <a:pt x="175" y="55"/>
                  <a:pt x="176" y="59"/>
                </a:cubicBezTo>
                <a:cubicBezTo>
                  <a:pt x="177" y="62"/>
                  <a:pt x="174" y="64"/>
                  <a:pt x="174" y="69"/>
                </a:cubicBezTo>
                <a:cubicBezTo>
                  <a:pt x="175" y="73"/>
                  <a:pt x="177" y="79"/>
                  <a:pt x="179" y="82"/>
                </a:cubicBezTo>
                <a:cubicBezTo>
                  <a:pt x="180" y="85"/>
                  <a:pt x="182" y="89"/>
                  <a:pt x="181" y="91"/>
                </a:cubicBezTo>
                <a:cubicBezTo>
                  <a:pt x="179" y="94"/>
                  <a:pt x="174" y="92"/>
                  <a:pt x="174" y="92"/>
                </a:cubicBezTo>
                <a:cubicBezTo>
                  <a:pt x="174" y="92"/>
                  <a:pt x="169" y="92"/>
                  <a:pt x="168" y="94"/>
                </a:cubicBezTo>
                <a:cubicBezTo>
                  <a:pt x="167" y="95"/>
                  <a:pt x="163" y="95"/>
                  <a:pt x="161" y="97"/>
                </a:cubicBezTo>
                <a:cubicBezTo>
                  <a:pt x="160" y="100"/>
                  <a:pt x="160" y="101"/>
                  <a:pt x="156" y="102"/>
                </a:cubicBezTo>
                <a:cubicBezTo>
                  <a:pt x="153" y="102"/>
                  <a:pt x="151" y="105"/>
                  <a:pt x="146" y="107"/>
                </a:cubicBezTo>
                <a:cubicBezTo>
                  <a:pt x="140" y="109"/>
                  <a:pt x="140" y="108"/>
                  <a:pt x="137" y="109"/>
                </a:cubicBezTo>
                <a:cubicBezTo>
                  <a:pt x="135" y="111"/>
                  <a:pt x="132" y="116"/>
                  <a:pt x="129" y="118"/>
                </a:cubicBezTo>
                <a:cubicBezTo>
                  <a:pt x="127" y="120"/>
                  <a:pt x="121" y="116"/>
                  <a:pt x="114" y="113"/>
                </a:cubicBezTo>
                <a:cubicBezTo>
                  <a:pt x="107" y="110"/>
                  <a:pt x="109" y="107"/>
                  <a:pt x="103" y="106"/>
                </a:cubicBezTo>
                <a:cubicBezTo>
                  <a:pt x="97" y="106"/>
                  <a:pt x="97" y="105"/>
                  <a:pt x="88" y="105"/>
                </a:cubicBezTo>
                <a:cubicBezTo>
                  <a:pt x="79" y="105"/>
                  <a:pt x="65" y="100"/>
                  <a:pt x="61" y="102"/>
                </a:cubicBezTo>
                <a:cubicBezTo>
                  <a:pt x="58" y="105"/>
                  <a:pt x="57" y="104"/>
                  <a:pt x="47" y="107"/>
                </a:cubicBezTo>
                <a:cubicBezTo>
                  <a:pt x="37" y="110"/>
                  <a:pt x="40" y="108"/>
                  <a:pt x="31" y="111"/>
                </a:cubicBezTo>
                <a:cubicBezTo>
                  <a:pt x="29" y="112"/>
                  <a:pt x="27" y="114"/>
                  <a:pt x="25" y="115"/>
                </a:cubicBezTo>
                <a:cubicBezTo>
                  <a:pt x="21" y="117"/>
                  <a:pt x="17" y="116"/>
                  <a:pt x="14" y="113"/>
                </a:cubicBezTo>
                <a:cubicBezTo>
                  <a:pt x="10" y="109"/>
                  <a:pt x="11" y="107"/>
                  <a:pt x="7" y="101"/>
                </a:cubicBezTo>
                <a:cubicBezTo>
                  <a:pt x="2" y="95"/>
                  <a:pt x="1" y="99"/>
                  <a:pt x="2" y="91"/>
                </a:cubicBezTo>
                <a:cubicBezTo>
                  <a:pt x="3" y="83"/>
                  <a:pt x="0" y="78"/>
                  <a:pt x="8" y="75"/>
                </a:cubicBezTo>
                <a:cubicBezTo>
                  <a:pt x="15" y="71"/>
                  <a:pt x="25" y="71"/>
                  <a:pt x="29" y="66"/>
                </a:cubicBezTo>
                <a:cubicBezTo>
                  <a:pt x="32" y="61"/>
                  <a:pt x="36" y="60"/>
                  <a:pt x="34" y="54"/>
                </a:cubicBezTo>
                <a:cubicBezTo>
                  <a:pt x="32" y="48"/>
                  <a:pt x="29" y="43"/>
                  <a:pt x="28" y="37"/>
                </a:cubicBezTo>
                <a:cubicBezTo>
                  <a:pt x="27" y="31"/>
                  <a:pt x="26" y="23"/>
                  <a:pt x="29" y="20"/>
                </a:cubicBezTo>
                <a:cubicBezTo>
                  <a:pt x="31" y="16"/>
                  <a:pt x="29" y="13"/>
                  <a:pt x="29" y="8"/>
                </a:cubicBezTo>
                <a:cubicBezTo>
                  <a:pt x="30" y="4"/>
                  <a:pt x="22" y="2"/>
                  <a:pt x="31" y="1"/>
                </a:cubicBezTo>
                <a:cubicBezTo>
                  <a:pt x="39" y="0"/>
                  <a:pt x="43" y="0"/>
                  <a:pt x="50" y="0"/>
                </a:cubicBezTo>
                <a:cubicBezTo>
                  <a:pt x="56" y="0"/>
                  <a:pt x="65" y="3"/>
                  <a:pt x="65" y="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93" name="Freeform 89"/>
          <p:cNvSpPr/>
          <p:nvPr/>
        </p:nvSpPr>
        <p:spPr bwMode="auto">
          <a:xfrm>
            <a:off x="6811963" y="4714876"/>
            <a:ext cx="919163" cy="992188"/>
          </a:xfrm>
          <a:custGeom>
            <a:avLst/>
            <a:gdLst>
              <a:gd name="T0" fmla="*/ 129 w 137"/>
              <a:gd name="T1" fmla="*/ 118 h 148"/>
              <a:gd name="T2" fmla="*/ 135 w 137"/>
              <a:gd name="T3" fmla="*/ 104 h 148"/>
              <a:gd name="T4" fmla="*/ 131 w 137"/>
              <a:gd name="T5" fmla="*/ 96 h 148"/>
              <a:gd name="T6" fmla="*/ 126 w 137"/>
              <a:gd name="T7" fmla="*/ 87 h 148"/>
              <a:gd name="T8" fmla="*/ 126 w 137"/>
              <a:gd name="T9" fmla="*/ 75 h 148"/>
              <a:gd name="T10" fmla="*/ 119 w 137"/>
              <a:gd name="T11" fmla="*/ 70 h 148"/>
              <a:gd name="T12" fmla="*/ 122 w 137"/>
              <a:gd name="T13" fmla="*/ 58 h 148"/>
              <a:gd name="T14" fmla="*/ 128 w 137"/>
              <a:gd name="T15" fmla="*/ 51 h 148"/>
              <a:gd name="T16" fmla="*/ 131 w 137"/>
              <a:gd name="T17" fmla="*/ 41 h 148"/>
              <a:gd name="T18" fmla="*/ 128 w 137"/>
              <a:gd name="T19" fmla="*/ 31 h 148"/>
              <a:gd name="T20" fmla="*/ 118 w 137"/>
              <a:gd name="T21" fmla="*/ 21 h 148"/>
              <a:gd name="T22" fmla="*/ 115 w 137"/>
              <a:gd name="T23" fmla="*/ 7 h 148"/>
              <a:gd name="T24" fmla="*/ 105 w 137"/>
              <a:gd name="T25" fmla="*/ 16 h 148"/>
              <a:gd name="T26" fmla="*/ 101 w 137"/>
              <a:gd name="T27" fmla="*/ 9 h 148"/>
              <a:gd name="T28" fmla="*/ 92 w 137"/>
              <a:gd name="T29" fmla="*/ 14 h 148"/>
              <a:gd name="T30" fmla="*/ 74 w 137"/>
              <a:gd name="T31" fmla="*/ 6 h 148"/>
              <a:gd name="T32" fmla="*/ 53 w 137"/>
              <a:gd name="T33" fmla="*/ 1 h 148"/>
              <a:gd name="T34" fmla="*/ 46 w 137"/>
              <a:gd name="T35" fmla="*/ 12 h 148"/>
              <a:gd name="T36" fmla="*/ 35 w 137"/>
              <a:gd name="T37" fmla="*/ 10 h 148"/>
              <a:gd name="T38" fmla="*/ 19 w 137"/>
              <a:gd name="T39" fmla="*/ 24 h 148"/>
              <a:gd name="T40" fmla="*/ 14 w 137"/>
              <a:gd name="T41" fmla="*/ 34 h 148"/>
              <a:gd name="T42" fmla="*/ 13 w 137"/>
              <a:gd name="T43" fmla="*/ 68 h 148"/>
              <a:gd name="T44" fmla="*/ 17 w 137"/>
              <a:gd name="T45" fmla="*/ 95 h 148"/>
              <a:gd name="T46" fmla="*/ 48 w 137"/>
              <a:gd name="T47" fmla="*/ 114 h 148"/>
              <a:gd name="T48" fmla="*/ 57 w 137"/>
              <a:gd name="T49" fmla="*/ 132 h 148"/>
              <a:gd name="T50" fmla="*/ 72 w 137"/>
              <a:gd name="T51" fmla="*/ 147 h 148"/>
              <a:gd name="T52" fmla="*/ 85 w 137"/>
              <a:gd name="T53" fmla="*/ 142 h 148"/>
              <a:gd name="T54" fmla="*/ 92 w 137"/>
              <a:gd name="T55" fmla="*/ 132 h 148"/>
              <a:gd name="T56" fmla="*/ 107 w 137"/>
              <a:gd name="T57" fmla="*/ 137 h 148"/>
              <a:gd name="T58" fmla="*/ 106 w 137"/>
              <a:gd name="T59" fmla="*/ 127 h 148"/>
              <a:gd name="T60" fmla="*/ 115 w 137"/>
              <a:gd name="T61" fmla="*/ 124 h 148"/>
              <a:gd name="T62" fmla="*/ 127 w 137"/>
              <a:gd name="T63" fmla="*/ 125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37" h="148">
                <a:moveTo>
                  <a:pt x="130" y="122"/>
                </a:moveTo>
                <a:cubicBezTo>
                  <a:pt x="130" y="121"/>
                  <a:pt x="129" y="119"/>
                  <a:pt x="129" y="118"/>
                </a:cubicBezTo>
                <a:cubicBezTo>
                  <a:pt x="128" y="115"/>
                  <a:pt x="132" y="111"/>
                  <a:pt x="132" y="109"/>
                </a:cubicBezTo>
                <a:cubicBezTo>
                  <a:pt x="132" y="107"/>
                  <a:pt x="133" y="106"/>
                  <a:pt x="135" y="104"/>
                </a:cubicBezTo>
                <a:cubicBezTo>
                  <a:pt x="137" y="103"/>
                  <a:pt x="136" y="102"/>
                  <a:pt x="132" y="103"/>
                </a:cubicBezTo>
                <a:cubicBezTo>
                  <a:pt x="128" y="104"/>
                  <a:pt x="131" y="101"/>
                  <a:pt x="131" y="96"/>
                </a:cubicBezTo>
                <a:cubicBezTo>
                  <a:pt x="132" y="92"/>
                  <a:pt x="132" y="93"/>
                  <a:pt x="129" y="92"/>
                </a:cubicBezTo>
                <a:cubicBezTo>
                  <a:pt x="126" y="91"/>
                  <a:pt x="126" y="89"/>
                  <a:pt x="126" y="87"/>
                </a:cubicBezTo>
                <a:cubicBezTo>
                  <a:pt x="127" y="84"/>
                  <a:pt x="127" y="84"/>
                  <a:pt x="125" y="81"/>
                </a:cubicBezTo>
                <a:cubicBezTo>
                  <a:pt x="123" y="78"/>
                  <a:pt x="125" y="78"/>
                  <a:pt x="126" y="75"/>
                </a:cubicBezTo>
                <a:cubicBezTo>
                  <a:pt x="127" y="72"/>
                  <a:pt x="125" y="72"/>
                  <a:pt x="123" y="73"/>
                </a:cubicBezTo>
                <a:cubicBezTo>
                  <a:pt x="120" y="74"/>
                  <a:pt x="120" y="73"/>
                  <a:pt x="119" y="70"/>
                </a:cubicBezTo>
                <a:cubicBezTo>
                  <a:pt x="119" y="67"/>
                  <a:pt x="119" y="66"/>
                  <a:pt x="121" y="63"/>
                </a:cubicBezTo>
                <a:cubicBezTo>
                  <a:pt x="123" y="60"/>
                  <a:pt x="122" y="60"/>
                  <a:pt x="122" y="58"/>
                </a:cubicBezTo>
                <a:cubicBezTo>
                  <a:pt x="122" y="56"/>
                  <a:pt x="124" y="55"/>
                  <a:pt x="127" y="54"/>
                </a:cubicBezTo>
                <a:cubicBezTo>
                  <a:pt x="130" y="53"/>
                  <a:pt x="128" y="52"/>
                  <a:pt x="128" y="51"/>
                </a:cubicBezTo>
                <a:cubicBezTo>
                  <a:pt x="128" y="49"/>
                  <a:pt x="131" y="48"/>
                  <a:pt x="133" y="46"/>
                </a:cubicBezTo>
                <a:cubicBezTo>
                  <a:pt x="135" y="44"/>
                  <a:pt x="133" y="43"/>
                  <a:pt x="131" y="41"/>
                </a:cubicBezTo>
                <a:cubicBezTo>
                  <a:pt x="129" y="39"/>
                  <a:pt x="131" y="39"/>
                  <a:pt x="131" y="37"/>
                </a:cubicBezTo>
                <a:cubicBezTo>
                  <a:pt x="131" y="35"/>
                  <a:pt x="130" y="34"/>
                  <a:pt x="128" y="31"/>
                </a:cubicBezTo>
                <a:cubicBezTo>
                  <a:pt x="127" y="30"/>
                  <a:pt x="125" y="29"/>
                  <a:pt x="124" y="28"/>
                </a:cubicBezTo>
                <a:cubicBezTo>
                  <a:pt x="123" y="27"/>
                  <a:pt x="118" y="24"/>
                  <a:pt x="118" y="21"/>
                </a:cubicBezTo>
                <a:cubicBezTo>
                  <a:pt x="119" y="18"/>
                  <a:pt x="122" y="14"/>
                  <a:pt x="119" y="11"/>
                </a:cubicBezTo>
                <a:cubicBezTo>
                  <a:pt x="117" y="8"/>
                  <a:pt x="115" y="7"/>
                  <a:pt x="115" y="7"/>
                </a:cubicBezTo>
                <a:cubicBezTo>
                  <a:pt x="115" y="7"/>
                  <a:pt x="112" y="10"/>
                  <a:pt x="111" y="12"/>
                </a:cubicBezTo>
                <a:cubicBezTo>
                  <a:pt x="109" y="15"/>
                  <a:pt x="107" y="18"/>
                  <a:pt x="105" y="16"/>
                </a:cubicBezTo>
                <a:cubicBezTo>
                  <a:pt x="103" y="15"/>
                  <a:pt x="103" y="16"/>
                  <a:pt x="103" y="12"/>
                </a:cubicBezTo>
                <a:cubicBezTo>
                  <a:pt x="103" y="9"/>
                  <a:pt x="102" y="7"/>
                  <a:pt x="101" y="9"/>
                </a:cubicBezTo>
                <a:cubicBezTo>
                  <a:pt x="99" y="11"/>
                  <a:pt x="97" y="13"/>
                  <a:pt x="97" y="13"/>
                </a:cubicBezTo>
                <a:cubicBezTo>
                  <a:pt x="97" y="13"/>
                  <a:pt x="93" y="14"/>
                  <a:pt x="92" y="14"/>
                </a:cubicBezTo>
                <a:cubicBezTo>
                  <a:pt x="90" y="13"/>
                  <a:pt x="86" y="15"/>
                  <a:pt x="85" y="13"/>
                </a:cubicBezTo>
                <a:cubicBezTo>
                  <a:pt x="83" y="11"/>
                  <a:pt x="80" y="6"/>
                  <a:pt x="74" y="6"/>
                </a:cubicBezTo>
                <a:cubicBezTo>
                  <a:pt x="68" y="5"/>
                  <a:pt x="66" y="5"/>
                  <a:pt x="62" y="4"/>
                </a:cubicBezTo>
                <a:cubicBezTo>
                  <a:pt x="59" y="2"/>
                  <a:pt x="57" y="0"/>
                  <a:pt x="53" y="1"/>
                </a:cubicBezTo>
                <a:cubicBezTo>
                  <a:pt x="49" y="2"/>
                  <a:pt x="46" y="2"/>
                  <a:pt x="47" y="4"/>
                </a:cubicBezTo>
                <a:cubicBezTo>
                  <a:pt x="48" y="7"/>
                  <a:pt x="50" y="10"/>
                  <a:pt x="46" y="12"/>
                </a:cubicBezTo>
                <a:cubicBezTo>
                  <a:pt x="43" y="14"/>
                  <a:pt x="43" y="14"/>
                  <a:pt x="42" y="12"/>
                </a:cubicBezTo>
                <a:cubicBezTo>
                  <a:pt x="40" y="11"/>
                  <a:pt x="40" y="8"/>
                  <a:pt x="35" y="10"/>
                </a:cubicBezTo>
                <a:cubicBezTo>
                  <a:pt x="31" y="11"/>
                  <a:pt x="26" y="14"/>
                  <a:pt x="24" y="15"/>
                </a:cubicBezTo>
                <a:cubicBezTo>
                  <a:pt x="22" y="16"/>
                  <a:pt x="22" y="21"/>
                  <a:pt x="19" y="24"/>
                </a:cubicBezTo>
                <a:cubicBezTo>
                  <a:pt x="18" y="26"/>
                  <a:pt x="18" y="27"/>
                  <a:pt x="17" y="29"/>
                </a:cubicBezTo>
                <a:cubicBezTo>
                  <a:pt x="16" y="31"/>
                  <a:pt x="14" y="31"/>
                  <a:pt x="14" y="34"/>
                </a:cubicBezTo>
                <a:cubicBezTo>
                  <a:pt x="14" y="40"/>
                  <a:pt x="15" y="46"/>
                  <a:pt x="15" y="53"/>
                </a:cubicBezTo>
                <a:cubicBezTo>
                  <a:pt x="16" y="60"/>
                  <a:pt x="16" y="63"/>
                  <a:pt x="13" y="68"/>
                </a:cubicBezTo>
                <a:cubicBezTo>
                  <a:pt x="11" y="73"/>
                  <a:pt x="0" y="81"/>
                  <a:pt x="7" y="86"/>
                </a:cubicBezTo>
                <a:cubicBezTo>
                  <a:pt x="13" y="90"/>
                  <a:pt x="17" y="90"/>
                  <a:pt x="17" y="95"/>
                </a:cubicBezTo>
                <a:cubicBezTo>
                  <a:pt x="17" y="101"/>
                  <a:pt x="16" y="111"/>
                  <a:pt x="24" y="115"/>
                </a:cubicBezTo>
                <a:cubicBezTo>
                  <a:pt x="32" y="118"/>
                  <a:pt x="42" y="115"/>
                  <a:pt x="48" y="114"/>
                </a:cubicBezTo>
                <a:cubicBezTo>
                  <a:pt x="53" y="113"/>
                  <a:pt x="58" y="112"/>
                  <a:pt x="59" y="118"/>
                </a:cubicBezTo>
                <a:cubicBezTo>
                  <a:pt x="61" y="123"/>
                  <a:pt x="59" y="127"/>
                  <a:pt x="57" y="132"/>
                </a:cubicBezTo>
                <a:cubicBezTo>
                  <a:pt x="55" y="137"/>
                  <a:pt x="54" y="138"/>
                  <a:pt x="59" y="143"/>
                </a:cubicBezTo>
                <a:cubicBezTo>
                  <a:pt x="65" y="147"/>
                  <a:pt x="68" y="147"/>
                  <a:pt x="72" y="147"/>
                </a:cubicBezTo>
                <a:cubicBezTo>
                  <a:pt x="76" y="147"/>
                  <a:pt x="77" y="148"/>
                  <a:pt x="80" y="146"/>
                </a:cubicBezTo>
                <a:cubicBezTo>
                  <a:pt x="83" y="144"/>
                  <a:pt x="85" y="144"/>
                  <a:pt x="85" y="142"/>
                </a:cubicBezTo>
                <a:cubicBezTo>
                  <a:pt x="86" y="141"/>
                  <a:pt x="87" y="139"/>
                  <a:pt x="87" y="136"/>
                </a:cubicBezTo>
                <a:cubicBezTo>
                  <a:pt x="88" y="134"/>
                  <a:pt x="87" y="132"/>
                  <a:pt x="92" y="132"/>
                </a:cubicBezTo>
                <a:cubicBezTo>
                  <a:pt x="96" y="133"/>
                  <a:pt x="100" y="132"/>
                  <a:pt x="101" y="135"/>
                </a:cubicBezTo>
                <a:cubicBezTo>
                  <a:pt x="101" y="138"/>
                  <a:pt x="106" y="140"/>
                  <a:pt x="107" y="137"/>
                </a:cubicBezTo>
                <a:cubicBezTo>
                  <a:pt x="107" y="134"/>
                  <a:pt x="108" y="132"/>
                  <a:pt x="107" y="131"/>
                </a:cubicBezTo>
                <a:cubicBezTo>
                  <a:pt x="106" y="129"/>
                  <a:pt x="103" y="129"/>
                  <a:pt x="106" y="127"/>
                </a:cubicBezTo>
                <a:cubicBezTo>
                  <a:pt x="109" y="126"/>
                  <a:pt x="110" y="125"/>
                  <a:pt x="111" y="124"/>
                </a:cubicBezTo>
                <a:cubicBezTo>
                  <a:pt x="112" y="122"/>
                  <a:pt x="113" y="122"/>
                  <a:pt x="115" y="124"/>
                </a:cubicBezTo>
                <a:cubicBezTo>
                  <a:pt x="117" y="126"/>
                  <a:pt x="118" y="127"/>
                  <a:pt x="122" y="127"/>
                </a:cubicBezTo>
                <a:cubicBezTo>
                  <a:pt x="125" y="127"/>
                  <a:pt x="127" y="125"/>
                  <a:pt x="127" y="125"/>
                </a:cubicBezTo>
                <a:cubicBezTo>
                  <a:pt x="130" y="122"/>
                  <a:pt x="130" y="122"/>
                  <a:pt x="130" y="12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94" name="Freeform 90"/>
          <p:cNvSpPr/>
          <p:nvPr/>
        </p:nvSpPr>
        <p:spPr bwMode="auto">
          <a:xfrm>
            <a:off x="6096000" y="5384801"/>
            <a:ext cx="1300163" cy="885825"/>
          </a:xfrm>
          <a:custGeom>
            <a:avLst/>
            <a:gdLst>
              <a:gd name="T0" fmla="*/ 138 w 194"/>
              <a:gd name="T1" fmla="*/ 127 h 132"/>
              <a:gd name="T2" fmla="*/ 145 w 194"/>
              <a:gd name="T3" fmla="*/ 121 h 132"/>
              <a:gd name="T4" fmla="*/ 153 w 194"/>
              <a:gd name="T5" fmla="*/ 116 h 132"/>
              <a:gd name="T6" fmla="*/ 156 w 194"/>
              <a:gd name="T7" fmla="*/ 110 h 132"/>
              <a:gd name="T8" fmla="*/ 163 w 194"/>
              <a:gd name="T9" fmla="*/ 102 h 132"/>
              <a:gd name="T10" fmla="*/ 176 w 194"/>
              <a:gd name="T11" fmla="*/ 85 h 132"/>
              <a:gd name="T12" fmla="*/ 185 w 194"/>
              <a:gd name="T13" fmla="*/ 70 h 132"/>
              <a:gd name="T14" fmla="*/ 192 w 194"/>
              <a:gd name="T15" fmla="*/ 55 h 132"/>
              <a:gd name="T16" fmla="*/ 188 w 194"/>
              <a:gd name="T17" fmla="*/ 43 h 132"/>
              <a:gd name="T18" fmla="*/ 179 w 194"/>
              <a:gd name="T19" fmla="*/ 46 h 132"/>
              <a:gd name="T20" fmla="*/ 177 w 194"/>
              <a:gd name="T21" fmla="*/ 34 h 132"/>
              <a:gd name="T22" fmla="*/ 174 w 194"/>
              <a:gd name="T23" fmla="*/ 35 h 132"/>
              <a:gd name="T24" fmla="*/ 170 w 194"/>
              <a:gd name="T25" fmla="*/ 36 h 132"/>
              <a:gd name="T26" fmla="*/ 168 w 194"/>
              <a:gd name="T27" fmla="*/ 33 h 132"/>
              <a:gd name="T28" fmla="*/ 175 w 194"/>
              <a:gd name="T29" fmla="*/ 22 h 132"/>
              <a:gd name="T30" fmla="*/ 177 w 194"/>
              <a:gd name="T31" fmla="*/ 14 h 132"/>
              <a:gd name="T32" fmla="*/ 173 w 194"/>
              <a:gd name="T33" fmla="*/ 6 h 132"/>
              <a:gd name="T34" fmla="*/ 167 w 194"/>
              <a:gd name="T35" fmla="*/ 1 h 132"/>
              <a:gd name="T36" fmla="*/ 161 w 194"/>
              <a:gd name="T37" fmla="*/ 3 h 132"/>
              <a:gd name="T38" fmla="*/ 152 w 194"/>
              <a:gd name="T39" fmla="*/ 9 h 132"/>
              <a:gd name="T40" fmla="*/ 146 w 194"/>
              <a:gd name="T41" fmla="*/ 10 h 132"/>
              <a:gd name="T42" fmla="*/ 141 w 194"/>
              <a:gd name="T43" fmla="*/ 7 h 132"/>
              <a:gd name="T44" fmla="*/ 139 w 194"/>
              <a:gd name="T45" fmla="*/ 12 h 132"/>
              <a:gd name="T46" fmla="*/ 136 w 194"/>
              <a:gd name="T47" fmla="*/ 12 h 132"/>
              <a:gd name="T48" fmla="*/ 130 w 194"/>
              <a:gd name="T49" fmla="*/ 11 h 132"/>
              <a:gd name="T50" fmla="*/ 87 w 194"/>
              <a:gd name="T51" fmla="*/ 12 h 132"/>
              <a:gd name="T52" fmla="*/ 43 w 194"/>
              <a:gd name="T53" fmla="*/ 23 h 132"/>
              <a:gd name="T54" fmla="*/ 5 w 194"/>
              <a:gd name="T55" fmla="*/ 44 h 132"/>
              <a:gd name="T56" fmla="*/ 28 w 194"/>
              <a:gd name="T57" fmla="*/ 82 h 132"/>
              <a:gd name="T58" fmla="*/ 50 w 194"/>
              <a:gd name="T59" fmla="*/ 96 h 132"/>
              <a:gd name="T60" fmla="*/ 58 w 194"/>
              <a:gd name="T61" fmla="*/ 114 h 132"/>
              <a:gd name="T62" fmla="*/ 78 w 194"/>
              <a:gd name="T63" fmla="*/ 127 h 132"/>
              <a:gd name="T64" fmla="*/ 94 w 194"/>
              <a:gd name="T65" fmla="*/ 127 h 132"/>
              <a:gd name="T66" fmla="*/ 100 w 194"/>
              <a:gd name="T67" fmla="*/ 126 h 132"/>
              <a:gd name="T68" fmla="*/ 106 w 194"/>
              <a:gd name="T69" fmla="*/ 125 h 132"/>
              <a:gd name="T70" fmla="*/ 108 w 194"/>
              <a:gd name="T71" fmla="*/ 118 h 132"/>
              <a:gd name="T72" fmla="*/ 111 w 194"/>
              <a:gd name="T73" fmla="*/ 124 h 132"/>
              <a:gd name="T74" fmla="*/ 115 w 194"/>
              <a:gd name="T75" fmla="*/ 121 h 132"/>
              <a:gd name="T76" fmla="*/ 120 w 194"/>
              <a:gd name="T77" fmla="*/ 128 h 132"/>
              <a:gd name="T78" fmla="*/ 132 w 194"/>
              <a:gd name="T79" fmla="*/ 128 h 132"/>
              <a:gd name="T80" fmla="*/ 137 w 194"/>
              <a:gd name="T81" fmla="*/ 128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4" h="132">
                <a:moveTo>
                  <a:pt x="137" y="128"/>
                </a:moveTo>
                <a:cubicBezTo>
                  <a:pt x="138" y="127"/>
                  <a:pt x="138" y="127"/>
                  <a:pt x="138" y="127"/>
                </a:cubicBezTo>
                <a:cubicBezTo>
                  <a:pt x="138" y="127"/>
                  <a:pt x="140" y="125"/>
                  <a:pt x="141" y="124"/>
                </a:cubicBezTo>
                <a:cubicBezTo>
                  <a:pt x="142" y="122"/>
                  <a:pt x="143" y="121"/>
                  <a:pt x="145" y="121"/>
                </a:cubicBezTo>
                <a:cubicBezTo>
                  <a:pt x="147" y="121"/>
                  <a:pt x="150" y="120"/>
                  <a:pt x="152" y="119"/>
                </a:cubicBezTo>
                <a:cubicBezTo>
                  <a:pt x="154" y="118"/>
                  <a:pt x="153" y="117"/>
                  <a:pt x="153" y="116"/>
                </a:cubicBezTo>
                <a:cubicBezTo>
                  <a:pt x="153" y="114"/>
                  <a:pt x="153" y="112"/>
                  <a:pt x="154" y="111"/>
                </a:cubicBezTo>
                <a:cubicBezTo>
                  <a:pt x="154" y="110"/>
                  <a:pt x="155" y="111"/>
                  <a:pt x="156" y="110"/>
                </a:cubicBezTo>
                <a:cubicBezTo>
                  <a:pt x="158" y="110"/>
                  <a:pt x="159" y="110"/>
                  <a:pt x="159" y="108"/>
                </a:cubicBezTo>
                <a:cubicBezTo>
                  <a:pt x="160" y="107"/>
                  <a:pt x="160" y="107"/>
                  <a:pt x="163" y="102"/>
                </a:cubicBezTo>
                <a:cubicBezTo>
                  <a:pt x="166" y="98"/>
                  <a:pt x="167" y="99"/>
                  <a:pt x="172" y="96"/>
                </a:cubicBezTo>
                <a:cubicBezTo>
                  <a:pt x="177" y="93"/>
                  <a:pt x="176" y="89"/>
                  <a:pt x="176" y="85"/>
                </a:cubicBezTo>
                <a:cubicBezTo>
                  <a:pt x="176" y="82"/>
                  <a:pt x="176" y="82"/>
                  <a:pt x="178" y="78"/>
                </a:cubicBezTo>
                <a:cubicBezTo>
                  <a:pt x="180" y="74"/>
                  <a:pt x="182" y="72"/>
                  <a:pt x="185" y="70"/>
                </a:cubicBezTo>
                <a:cubicBezTo>
                  <a:pt x="187" y="68"/>
                  <a:pt x="187" y="66"/>
                  <a:pt x="187" y="63"/>
                </a:cubicBezTo>
                <a:cubicBezTo>
                  <a:pt x="187" y="61"/>
                  <a:pt x="190" y="58"/>
                  <a:pt x="192" y="55"/>
                </a:cubicBezTo>
                <a:cubicBezTo>
                  <a:pt x="194" y="52"/>
                  <a:pt x="191" y="43"/>
                  <a:pt x="191" y="43"/>
                </a:cubicBezTo>
                <a:cubicBezTo>
                  <a:pt x="190" y="43"/>
                  <a:pt x="189" y="43"/>
                  <a:pt x="188" y="43"/>
                </a:cubicBezTo>
                <a:cubicBezTo>
                  <a:pt x="185" y="43"/>
                  <a:pt x="184" y="42"/>
                  <a:pt x="182" y="44"/>
                </a:cubicBezTo>
                <a:cubicBezTo>
                  <a:pt x="181" y="45"/>
                  <a:pt x="181" y="46"/>
                  <a:pt x="179" y="46"/>
                </a:cubicBezTo>
                <a:cubicBezTo>
                  <a:pt x="177" y="45"/>
                  <a:pt x="179" y="43"/>
                  <a:pt x="178" y="41"/>
                </a:cubicBezTo>
                <a:cubicBezTo>
                  <a:pt x="178" y="39"/>
                  <a:pt x="179" y="35"/>
                  <a:pt x="177" y="34"/>
                </a:cubicBezTo>
                <a:cubicBezTo>
                  <a:pt x="177" y="34"/>
                  <a:pt x="176" y="34"/>
                  <a:pt x="176" y="34"/>
                </a:cubicBezTo>
                <a:cubicBezTo>
                  <a:pt x="175" y="34"/>
                  <a:pt x="174" y="35"/>
                  <a:pt x="174" y="35"/>
                </a:cubicBezTo>
                <a:cubicBezTo>
                  <a:pt x="174" y="35"/>
                  <a:pt x="174" y="34"/>
                  <a:pt x="173" y="34"/>
                </a:cubicBezTo>
                <a:cubicBezTo>
                  <a:pt x="172" y="34"/>
                  <a:pt x="171" y="35"/>
                  <a:pt x="170" y="36"/>
                </a:cubicBezTo>
                <a:cubicBezTo>
                  <a:pt x="169" y="38"/>
                  <a:pt x="165" y="42"/>
                  <a:pt x="166" y="37"/>
                </a:cubicBezTo>
                <a:cubicBezTo>
                  <a:pt x="167" y="33"/>
                  <a:pt x="167" y="33"/>
                  <a:pt x="168" y="33"/>
                </a:cubicBezTo>
                <a:cubicBezTo>
                  <a:pt x="169" y="32"/>
                  <a:pt x="169" y="32"/>
                  <a:pt x="170" y="30"/>
                </a:cubicBezTo>
                <a:cubicBezTo>
                  <a:pt x="171" y="28"/>
                  <a:pt x="175" y="24"/>
                  <a:pt x="175" y="22"/>
                </a:cubicBezTo>
                <a:cubicBezTo>
                  <a:pt x="175" y="19"/>
                  <a:pt x="174" y="18"/>
                  <a:pt x="176" y="17"/>
                </a:cubicBezTo>
                <a:cubicBezTo>
                  <a:pt x="178" y="17"/>
                  <a:pt x="179" y="14"/>
                  <a:pt x="177" y="14"/>
                </a:cubicBezTo>
                <a:cubicBezTo>
                  <a:pt x="175" y="14"/>
                  <a:pt x="173" y="16"/>
                  <a:pt x="172" y="13"/>
                </a:cubicBezTo>
                <a:cubicBezTo>
                  <a:pt x="172" y="10"/>
                  <a:pt x="172" y="9"/>
                  <a:pt x="173" y="6"/>
                </a:cubicBezTo>
                <a:cubicBezTo>
                  <a:pt x="174" y="4"/>
                  <a:pt x="173" y="3"/>
                  <a:pt x="170" y="3"/>
                </a:cubicBezTo>
                <a:cubicBezTo>
                  <a:pt x="167" y="2"/>
                  <a:pt x="168" y="2"/>
                  <a:pt x="167" y="1"/>
                </a:cubicBezTo>
                <a:cubicBezTo>
                  <a:pt x="166" y="0"/>
                  <a:pt x="166" y="0"/>
                  <a:pt x="165" y="2"/>
                </a:cubicBezTo>
                <a:cubicBezTo>
                  <a:pt x="164" y="4"/>
                  <a:pt x="161" y="4"/>
                  <a:pt x="161" y="3"/>
                </a:cubicBezTo>
                <a:cubicBezTo>
                  <a:pt x="160" y="2"/>
                  <a:pt x="157" y="1"/>
                  <a:pt x="156" y="4"/>
                </a:cubicBezTo>
                <a:cubicBezTo>
                  <a:pt x="154" y="6"/>
                  <a:pt x="152" y="7"/>
                  <a:pt x="152" y="9"/>
                </a:cubicBezTo>
                <a:cubicBezTo>
                  <a:pt x="151" y="11"/>
                  <a:pt x="150" y="12"/>
                  <a:pt x="149" y="11"/>
                </a:cubicBezTo>
                <a:cubicBezTo>
                  <a:pt x="148" y="9"/>
                  <a:pt x="147" y="9"/>
                  <a:pt x="146" y="10"/>
                </a:cubicBezTo>
                <a:cubicBezTo>
                  <a:pt x="145" y="11"/>
                  <a:pt x="144" y="8"/>
                  <a:pt x="145" y="7"/>
                </a:cubicBezTo>
                <a:cubicBezTo>
                  <a:pt x="145" y="6"/>
                  <a:pt x="141" y="5"/>
                  <a:pt x="141" y="7"/>
                </a:cubicBezTo>
                <a:cubicBezTo>
                  <a:pt x="141" y="9"/>
                  <a:pt x="140" y="10"/>
                  <a:pt x="139" y="10"/>
                </a:cubicBezTo>
                <a:cubicBezTo>
                  <a:pt x="138" y="10"/>
                  <a:pt x="138" y="11"/>
                  <a:pt x="139" y="12"/>
                </a:cubicBezTo>
                <a:cubicBezTo>
                  <a:pt x="139" y="13"/>
                  <a:pt x="140" y="14"/>
                  <a:pt x="138" y="14"/>
                </a:cubicBezTo>
                <a:cubicBezTo>
                  <a:pt x="136" y="14"/>
                  <a:pt x="135" y="13"/>
                  <a:pt x="136" y="12"/>
                </a:cubicBezTo>
                <a:cubicBezTo>
                  <a:pt x="137" y="11"/>
                  <a:pt x="135" y="10"/>
                  <a:pt x="133" y="10"/>
                </a:cubicBezTo>
                <a:cubicBezTo>
                  <a:pt x="132" y="11"/>
                  <a:pt x="130" y="11"/>
                  <a:pt x="130" y="11"/>
                </a:cubicBezTo>
                <a:cubicBezTo>
                  <a:pt x="130" y="11"/>
                  <a:pt x="116" y="12"/>
                  <a:pt x="108" y="12"/>
                </a:cubicBezTo>
                <a:cubicBezTo>
                  <a:pt x="100" y="12"/>
                  <a:pt x="95" y="12"/>
                  <a:pt x="87" y="12"/>
                </a:cubicBezTo>
                <a:cubicBezTo>
                  <a:pt x="79" y="12"/>
                  <a:pt x="76" y="13"/>
                  <a:pt x="70" y="15"/>
                </a:cubicBezTo>
                <a:cubicBezTo>
                  <a:pt x="65" y="18"/>
                  <a:pt x="50" y="22"/>
                  <a:pt x="43" y="23"/>
                </a:cubicBezTo>
                <a:cubicBezTo>
                  <a:pt x="35" y="25"/>
                  <a:pt x="30" y="26"/>
                  <a:pt x="19" y="31"/>
                </a:cubicBezTo>
                <a:cubicBezTo>
                  <a:pt x="8" y="35"/>
                  <a:pt x="9" y="37"/>
                  <a:pt x="5" y="44"/>
                </a:cubicBezTo>
                <a:cubicBezTo>
                  <a:pt x="0" y="52"/>
                  <a:pt x="15" y="55"/>
                  <a:pt x="25" y="62"/>
                </a:cubicBezTo>
                <a:cubicBezTo>
                  <a:pt x="36" y="69"/>
                  <a:pt x="28" y="80"/>
                  <a:pt x="28" y="82"/>
                </a:cubicBezTo>
                <a:cubicBezTo>
                  <a:pt x="28" y="83"/>
                  <a:pt x="31" y="86"/>
                  <a:pt x="40" y="90"/>
                </a:cubicBezTo>
                <a:cubicBezTo>
                  <a:pt x="48" y="95"/>
                  <a:pt x="46" y="94"/>
                  <a:pt x="50" y="96"/>
                </a:cubicBezTo>
                <a:cubicBezTo>
                  <a:pt x="55" y="98"/>
                  <a:pt x="53" y="102"/>
                  <a:pt x="55" y="105"/>
                </a:cubicBezTo>
                <a:cubicBezTo>
                  <a:pt x="56" y="107"/>
                  <a:pt x="57" y="111"/>
                  <a:pt x="58" y="114"/>
                </a:cubicBezTo>
                <a:cubicBezTo>
                  <a:pt x="59" y="117"/>
                  <a:pt x="62" y="120"/>
                  <a:pt x="68" y="123"/>
                </a:cubicBezTo>
                <a:cubicBezTo>
                  <a:pt x="75" y="126"/>
                  <a:pt x="72" y="125"/>
                  <a:pt x="78" y="127"/>
                </a:cubicBezTo>
                <a:cubicBezTo>
                  <a:pt x="84" y="128"/>
                  <a:pt x="91" y="125"/>
                  <a:pt x="91" y="125"/>
                </a:cubicBezTo>
                <a:cubicBezTo>
                  <a:pt x="91" y="125"/>
                  <a:pt x="93" y="126"/>
                  <a:pt x="94" y="127"/>
                </a:cubicBezTo>
                <a:cubicBezTo>
                  <a:pt x="94" y="127"/>
                  <a:pt x="95" y="127"/>
                  <a:pt x="95" y="127"/>
                </a:cubicBezTo>
                <a:cubicBezTo>
                  <a:pt x="98" y="127"/>
                  <a:pt x="97" y="127"/>
                  <a:pt x="100" y="126"/>
                </a:cubicBezTo>
                <a:cubicBezTo>
                  <a:pt x="102" y="125"/>
                  <a:pt x="104" y="122"/>
                  <a:pt x="104" y="124"/>
                </a:cubicBezTo>
                <a:cubicBezTo>
                  <a:pt x="105" y="125"/>
                  <a:pt x="106" y="126"/>
                  <a:pt x="106" y="125"/>
                </a:cubicBezTo>
                <a:cubicBezTo>
                  <a:pt x="107" y="124"/>
                  <a:pt x="107" y="122"/>
                  <a:pt x="107" y="121"/>
                </a:cubicBezTo>
                <a:cubicBezTo>
                  <a:pt x="106" y="119"/>
                  <a:pt x="107" y="117"/>
                  <a:pt x="108" y="118"/>
                </a:cubicBezTo>
                <a:cubicBezTo>
                  <a:pt x="109" y="118"/>
                  <a:pt x="109" y="121"/>
                  <a:pt x="110" y="121"/>
                </a:cubicBezTo>
                <a:cubicBezTo>
                  <a:pt x="112" y="121"/>
                  <a:pt x="111" y="122"/>
                  <a:pt x="111" y="124"/>
                </a:cubicBezTo>
                <a:cubicBezTo>
                  <a:pt x="112" y="125"/>
                  <a:pt x="114" y="126"/>
                  <a:pt x="114" y="124"/>
                </a:cubicBezTo>
                <a:cubicBezTo>
                  <a:pt x="114" y="122"/>
                  <a:pt x="114" y="120"/>
                  <a:pt x="115" y="121"/>
                </a:cubicBezTo>
                <a:cubicBezTo>
                  <a:pt x="116" y="123"/>
                  <a:pt x="116" y="125"/>
                  <a:pt x="118" y="125"/>
                </a:cubicBezTo>
                <a:cubicBezTo>
                  <a:pt x="119" y="125"/>
                  <a:pt x="120" y="126"/>
                  <a:pt x="120" y="128"/>
                </a:cubicBezTo>
                <a:cubicBezTo>
                  <a:pt x="120" y="130"/>
                  <a:pt x="120" y="132"/>
                  <a:pt x="123" y="130"/>
                </a:cubicBezTo>
                <a:cubicBezTo>
                  <a:pt x="126" y="129"/>
                  <a:pt x="131" y="129"/>
                  <a:pt x="132" y="128"/>
                </a:cubicBezTo>
                <a:cubicBezTo>
                  <a:pt x="132" y="127"/>
                  <a:pt x="129" y="121"/>
                  <a:pt x="133" y="124"/>
                </a:cubicBezTo>
                <a:cubicBezTo>
                  <a:pt x="136" y="127"/>
                  <a:pt x="135" y="127"/>
                  <a:pt x="137" y="128"/>
                </a:cubicBezTo>
                <a:close/>
              </a:path>
            </a:pathLst>
          </a:custGeom>
          <a:solidFill>
            <a:srgbClr val="BFBFBF"/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95" name="Freeform 91"/>
          <p:cNvSpPr/>
          <p:nvPr/>
        </p:nvSpPr>
        <p:spPr bwMode="auto">
          <a:xfrm>
            <a:off x="6029325" y="4849813"/>
            <a:ext cx="957263" cy="857250"/>
          </a:xfrm>
          <a:custGeom>
            <a:avLst/>
            <a:gdLst>
              <a:gd name="T0" fmla="*/ 141 w 143"/>
              <a:gd name="T1" fmla="*/ 89 h 128"/>
              <a:gd name="T2" fmla="*/ 140 w 143"/>
              <a:gd name="T3" fmla="*/ 85 h 128"/>
              <a:gd name="T4" fmla="*/ 138 w 143"/>
              <a:gd name="T5" fmla="*/ 78 h 128"/>
              <a:gd name="T6" fmla="*/ 138 w 143"/>
              <a:gd name="T7" fmla="*/ 73 h 128"/>
              <a:gd name="T8" fmla="*/ 141 w 143"/>
              <a:gd name="T9" fmla="*/ 68 h 128"/>
              <a:gd name="T10" fmla="*/ 141 w 143"/>
              <a:gd name="T11" fmla="*/ 63 h 128"/>
              <a:gd name="T12" fmla="*/ 134 w 143"/>
              <a:gd name="T13" fmla="*/ 62 h 128"/>
              <a:gd name="T14" fmla="*/ 127 w 143"/>
              <a:gd name="T15" fmla="*/ 64 h 128"/>
              <a:gd name="T16" fmla="*/ 127 w 143"/>
              <a:gd name="T17" fmla="*/ 60 h 128"/>
              <a:gd name="T18" fmla="*/ 132 w 143"/>
              <a:gd name="T19" fmla="*/ 54 h 128"/>
              <a:gd name="T20" fmla="*/ 137 w 143"/>
              <a:gd name="T21" fmla="*/ 52 h 128"/>
              <a:gd name="T22" fmla="*/ 139 w 143"/>
              <a:gd name="T23" fmla="*/ 45 h 128"/>
              <a:gd name="T24" fmla="*/ 136 w 143"/>
              <a:gd name="T25" fmla="*/ 36 h 128"/>
              <a:gd name="T26" fmla="*/ 136 w 143"/>
              <a:gd name="T27" fmla="*/ 30 h 128"/>
              <a:gd name="T28" fmla="*/ 135 w 143"/>
              <a:gd name="T29" fmla="*/ 25 h 128"/>
              <a:gd name="T30" fmla="*/ 110 w 143"/>
              <a:gd name="T31" fmla="*/ 4 h 128"/>
              <a:gd name="T32" fmla="*/ 84 w 143"/>
              <a:gd name="T33" fmla="*/ 7 h 128"/>
              <a:gd name="T34" fmla="*/ 50 w 143"/>
              <a:gd name="T35" fmla="*/ 18 h 128"/>
              <a:gd name="T36" fmla="*/ 49 w 143"/>
              <a:gd name="T37" fmla="*/ 36 h 128"/>
              <a:gd name="T38" fmla="*/ 25 w 143"/>
              <a:gd name="T39" fmla="*/ 41 h 128"/>
              <a:gd name="T40" fmla="*/ 1 w 143"/>
              <a:gd name="T41" fmla="*/ 60 h 128"/>
              <a:gd name="T42" fmla="*/ 15 w 143"/>
              <a:gd name="T43" fmla="*/ 78 h 128"/>
              <a:gd name="T44" fmla="*/ 15 w 143"/>
              <a:gd name="T45" fmla="*/ 99 h 128"/>
              <a:gd name="T46" fmla="*/ 19 w 143"/>
              <a:gd name="T47" fmla="*/ 123 h 128"/>
              <a:gd name="T48" fmla="*/ 39 w 143"/>
              <a:gd name="T49" fmla="*/ 114 h 128"/>
              <a:gd name="T50" fmla="*/ 62 w 143"/>
              <a:gd name="T51" fmla="*/ 121 h 128"/>
              <a:gd name="T52" fmla="*/ 75 w 143"/>
              <a:gd name="T53" fmla="*/ 111 h 128"/>
              <a:gd name="T54" fmla="*/ 84 w 143"/>
              <a:gd name="T55" fmla="*/ 102 h 128"/>
              <a:gd name="T56" fmla="*/ 94 w 143"/>
              <a:gd name="T57" fmla="*/ 110 h 128"/>
              <a:gd name="T58" fmla="*/ 106 w 143"/>
              <a:gd name="T59" fmla="*/ 111 h 128"/>
              <a:gd name="T60" fmla="*/ 115 w 143"/>
              <a:gd name="T61" fmla="*/ 105 h 128"/>
              <a:gd name="T62" fmla="*/ 124 w 143"/>
              <a:gd name="T63" fmla="*/ 102 h 128"/>
              <a:gd name="T64" fmla="*/ 131 w 143"/>
              <a:gd name="T65" fmla="*/ 98 h 128"/>
              <a:gd name="T66" fmla="*/ 140 w 143"/>
              <a:gd name="T67" fmla="*/ 9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3" h="128">
                <a:moveTo>
                  <a:pt x="140" y="90"/>
                </a:moveTo>
                <a:cubicBezTo>
                  <a:pt x="140" y="90"/>
                  <a:pt x="140" y="89"/>
                  <a:pt x="141" y="89"/>
                </a:cubicBezTo>
                <a:cubicBezTo>
                  <a:pt x="141" y="89"/>
                  <a:pt x="141" y="88"/>
                  <a:pt x="141" y="88"/>
                </a:cubicBezTo>
                <a:cubicBezTo>
                  <a:pt x="141" y="88"/>
                  <a:pt x="140" y="86"/>
                  <a:pt x="140" y="85"/>
                </a:cubicBezTo>
                <a:cubicBezTo>
                  <a:pt x="140" y="83"/>
                  <a:pt x="138" y="84"/>
                  <a:pt x="136" y="83"/>
                </a:cubicBezTo>
                <a:cubicBezTo>
                  <a:pt x="135" y="83"/>
                  <a:pt x="137" y="80"/>
                  <a:pt x="138" y="78"/>
                </a:cubicBezTo>
                <a:cubicBezTo>
                  <a:pt x="139" y="77"/>
                  <a:pt x="138" y="75"/>
                  <a:pt x="137" y="74"/>
                </a:cubicBezTo>
                <a:cubicBezTo>
                  <a:pt x="136" y="73"/>
                  <a:pt x="137" y="73"/>
                  <a:pt x="138" y="73"/>
                </a:cubicBezTo>
                <a:cubicBezTo>
                  <a:pt x="139" y="73"/>
                  <a:pt x="139" y="71"/>
                  <a:pt x="141" y="71"/>
                </a:cubicBezTo>
                <a:cubicBezTo>
                  <a:pt x="142" y="71"/>
                  <a:pt x="142" y="69"/>
                  <a:pt x="141" y="68"/>
                </a:cubicBezTo>
                <a:cubicBezTo>
                  <a:pt x="140" y="67"/>
                  <a:pt x="141" y="67"/>
                  <a:pt x="142" y="66"/>
                </a:cubicBezTo>
                <a:cubicBezTo>
                  <a:pt x="143" y="66"/>
                  <a:pt x="142" y="65"/>
                  <a:pt x="141" y="63"/>
                </a:cubicBezTo>
                <a:cubicBezTo>
                  <a:pt x="140" y="61"/>
                  <a:pt x="139" y="61"/>
                  <a:pt x="138" y="61"/>
                </a:cubicBezTo>
                <a:cubicBezTo>
                  <a:pt x="137" y="60"/>
                  <a:pt x="135" y="61"/>
                  <a:pt x="134" y="62"/>
                </a:cubicBezTo>
                <a:cubicBezTo>
                  <a:pt x="132" y="63"/>
                  <a:pt x="132" y="62"/>
                  <a:pt x="132" y="62"/>
                </a:cubicBezTo>
                <a:cubicBezTo>
                  <a:pt x="132" y="61"/>
                  <a:pt x="129" y="63"/>
                  <a:pt x="127" y="64"/>
                </a:cubicBezTo>
                <a:cubicBezTo>
                  <a:pt x="125" y="64"/>
                  <a:pt x="125" y="63"/>
                  <a:pt x="126" y="62"/>
                </a:cubicBezTo>
                <a:cubicBezTo>
                  <a:pt x="127" y="62"/>
                  <a:pt x="127" y="61"/>
                  <a:pt x="127" y="60"/>
                </a:cubicBezTo>
                <a:cubicBezTo>
                  <a:pt x="128" y="58"/>
                  <a:pt x="128" y="58"/>
                  <a:pt x="130" y="57"/>
                </a:cubicBezTo>
                <a:cubicBezTo>
                  <a:pt x="131" y="56"/>
                  <a:pt x="132" y="55"/>
                  <a:pt x="132" y="54"/>
                </a:cubicBezTo>
                <a:cubicBezTo>
                  <a:pt x="133" y="53"/>
                  <a:pt x="134" y="52"/>
                  <a:pt x="135" y="53"/>
                </a:cubicBezTo>
                <a:cubicBezTo>
                  <a:pt x="136" y="53"/>
                  <a:pt x="137" y="53"/>
                  <a:pt x="137" y="52"/>
                </a:cubicBezTo>
                <a:cubicBezTo>
                  <a:pt x="137" y="51"/>
                  <a:pt x="138" y="50"/>
                  <a:pt x="140" y="49"/>
                </a:cubicBezTo>
                <a:cubicBezTo>
                  <a:pt x="141" y="48"/>
                  <a:pt x="139" y="46"/>
                  <a:pt x="139" y="45"/>
                </a:cubicBezTo>
                <a:cubicBezTo>
                  <a:pt x="138" y="45"/>
                  <a:pt x="136" y="40"/>
                  <a:pt x="137" y="38"/>
                </a:cubicBezTo>
                <a:cubicBezTo>
                  <a:pt x="138" y="36"/>
                  <a:pt x="136" y="37"/>
                  <a:pt x="136" y="36"/>
                </a:cubicBezTo>
                <a:cubicBezTo>
                  <a:pt x="136" y="35"/>
                  <a:pt x="136" y="34"/>
                  <a:pt x="137" y="32"/>
                </a:cubicBezTo>
                <a:cubicBezTo>
                  <a:pt x="138" y="31"/>
                  <a:pt x="137" y="31"/>
                  <a:pt x="136" y="30"/>
                </a:cubicBezTo>
                <a:cubicBezTo>
                  <a:pt x="135" y="30"/>
                  <a:pt x="135" y="29"/>
                  <a:pt x="135" y="28"/>
                </a:cubicBezTo>
                <a:cubicBezTo>
                  <a:pt x="135" y="27"/>
                  <a:pt x="135" y="25"/>
                  <a:pt x="135" y="25"/>
                </a:cubicBezTo>
                <a:cubicBezTo>
                  <a:pt x="135" y="25"/>
                  <a:pt x="125" y="16"/>
                  <a:pt x="120" y="11"/>
                </a:cubicBezTo>
                <a:cubicBezTo>
                  <a:pt x="115" y="6"/>
                  <a:pt x="116" y="6"/>
                  <a:pt x="110" y="4"/>
                </a:cubicBezTo>
                <a:cubicBezTo>
                  <a:pt x="103" y="1"/>
                  <a:pt x="99" y="0"/>
                  <a:pt x="96" y="0"/>
                </a:cubicBezTo>
                <a:cubicBezTo>
                  <a:pt x="93" y="1"/>
                  <a:pt x="90" y="5"/>
                  <a:pt x="84" y="7"/>
                </a:cubicBezTo>
                <a:cubicBezTo>
                  <a:pt x="79" y="9"/>
                  <a:pt x="74" y="11"/>
                  <a:pt x="67" y="13"/>
                </a:cubicBezTo>
                <a:cubicBezTo>
                  <a:pt x="60" y="14"/>
                  <a:pt x="53" y="14"/>
                  <a:pt x="50" y="18"/>
                </a:cubicBezTo>
                <a:cubicBezTo>
                  <a:pt x="48" y="21"/>
                  <a:pt x="46" y="25"/>
                  <a:pt x="50" y="30"/>
                </a:cubicBezTo>
                <a:cubicBezTo>
                  <a:pt x="54" y="35"/>
                  <a:pt x="52" y="34"/>
                  <a:pt x="49" y="36"/>
                </a:cubicBezTo>
                <a:cubicBezTo>
                  <a:pt x="46" y="38"/>
                  <a:pt x="46" y="36"/>
                  <a:pt x="38" y="41"/>
                </a:cubicBezTo>
                <a:cubicBezTo>
                  <a:pt x="30" y="46"/>
                  <a:pt x="35" y="41"/>
                  <a:pt x="25" y="41"/>
                </a:cubicBezTo>
                <a:cubicBezTo>
                  <a:pt x="16" y="42"/>
                  <a:pt x="13" y="43"/>
                  <a:pt x="9" y="46"/>
                </a:cubicBezTo>
                <a:cubicBezTo>
                  <a:pt x="5" y="49"/>
                  <a:pt x="0" y="52"/>
                  <a:pt x="1" y="60"/>
                </a:cubicBezTo>
                <a:cubicBezTo>
                  <a:pt x="3" y="68"/>
                  <a:pt x="5" y="71"/>
                  <a:pt x="8" y="75"/>
                </a:cubicBezTo>
                <a:cubicBezTo>
                  <a:pt x="11" y="78"/>
                  <a:pt x="15" y="73"/>
                  <a:pt x="15" y="78"/>
                </a:cubicBezTo>
                <a:cubicBezTo>
                  <a:pt x="16" y="82"/>
                  <a:pt x="17" y="83"/>
                  <a:pt x="16" y="88"/>
                </a:cubicBezTo>
                <a:cubicBezTo>
                  <a:pt x="15" y="93"/>
                  <a:pt x="13" y="95"/>
                  <a:pt x="15" y="99"/>
                </a:cubicBezTo>
                <a:cubicBezTo>
                  <a:pt x="16" y="102"/>
                  <a:pt x="19" y="103"/>
                  <a:pt x="19" y="109"/>
                </a:cubicBezTo>
                <a:cubicBezTo>
                  <a:pt x="19" y="115"/>
                  <a:pt x="18" y="118"/>
                  <a:pt x="19" y="123"/>
                </a:cubicBezTo>
                <a:cubicBezTo>
                  <a:pt x="20" y="128"/>
                  <a:pt x="25" y="123"/>
                  <a:pt x="28" y="121"/>
                </a:cubicBezTo>
                <a:cubicBezTo>
                  <a:pt x="31" y="119"/>
                  <a:pt x="34" y="112"/>
                  <a:pt x="39" y="114"/>
                </a:cubicBezTo>
                <a:cubicBezTo>
                  <a:pt x="43" y="115"/>
                  <a:pt x="48" y="118"/>
                  <a:pt x="50" y="119"/>
                </a:cubicBezTo>
                <a:cubicBezTo>
                  <a:pt x="53" y="120"/>
                  <a:pt x="58" y="126"/>
                  <a:pt x="62" y="121"/>
                </a:cubicBezTo>
                <a:cubicBezTo>
                  <a:pt x="65" y="117"/>
                  <a:pt x="66" y="115"/>
                  <a:pt x="68" y="114"/>
                </a:cubicBezTo>
                <a:cubicBezTo>
                  <a:pt x="70" y="112"/>
                  <a:pt x="75" y="111"/>
                  <a:pt x="75" y="111"/>
                </a:cubicBezTo>
                <a:cubicBezTo>
                  <a:pt x="75" y="111"/>
                  <a:pt x="81" y="111"/>
                  <a:pt x="82" y="108"/>
                </a:cubicBezTo>
                <a:cubicBezTo>
                  <a:pt x="82" y="106"/>
                  <a:pt x="82" y="102"/>
                  <a:pt x="84" y="102"/>
                </a:cubicBezTo>
                <a:cubicBezTo>
                  <a:pt x="87" y="102"/>
                  <a:pt x="88" y="101"/>
                  <a:pt x="90" y="104"/>
                </a:cubicBezTo>
                <a:cubicBezTo>
                  <a:pt x="92" y="108"/>
                  <a:pt x="92" y="109"/>
                  <a:pt x="94" y="110"/>
                </a:cubicBezTo>
                <a:cubicBezTo>
                  <a:pt x="96" y="110"/>
                  <a:pt x="97" y="110"/>
                  <a:pt x="99" y="111"/>
                </a:cubicBezTo>
                <a:cubicBezTo>
                  <a:pt x="101" y="112"/>
                  <a:pt x="103" y="113"/>
                  <a:pt x="106" y="111"/>
                </a:cubicBezTo>
                <a:cubicBezTo>
                  <a:pt x="108" y="110"/>
                  <a:pt x="107" y="106"/>
                  <a:pt x="110" y="105"/>
                </a:cubicBezTo>
                <a:cubicBezTo>
                  <a:pt x="112" y="104"/>
                  <a:pt x="113" y="104"/>
                  <a:pt x="115" y="105"/>
                </a:cubicBezTo>
                <a:cubicBezTo>
                  <a:pt x="118" y="107"/>
                  <a:pt x="119" y="106"/>
                  <a:pt x="120" y="104"/>
                </a:cubicBezTo>
                <a:cubicBezTo>
                  <a:pt x="121" y="103"/>
                  <a:pt x="121" y="101"/>
                  <a:pt x="124" y="102"/>
                </a:cubicBezTo>
                <a:cubicBezTo>
                  <a:pt x="126" y="102"/>
                  <a:pt x="128" y="104"/>
                  <a:pt x="129" y="102"/>
                </a:cubicBezTo>
                <a:cubicBezTo>
                  <a:pt x="129" y="99"/>
                  <a:pt x="126" y="98"/>
                  <a:pt x="131" y="98"/>
                </a:cubicBezTo>
                <a:cubicBezTo>
                  <a:pt x="135" y="97"/>
                  <a:pt x="135" y="98"/>
                  <a:pt x="136" y="96"/>
                </a:cubicBezTo>
                <a:cubicBezTo>
                  <a:pt x="138" y="94"/>
                  <a:pt x="140" y="90"/>
                  <a:pt x="140" y="9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96" name="Freeform 92"/>
          <p:cNvSpPr/>
          <p:nvPr/>
        </p:nvSpPr>
        <p:spPr bwMode="auto">
          <a:xfrm>
            <a:off x="6310313" y="4306888"/>
            <a:ext cx="763588" cy="757238"/>
          </a:xfrm>
          <a:custGeom>
            <a:avLst/>
            <a:gdLst>
              <a:gd name="T0" fmla="*/ 104 w 114"/>
              <a:gd name="T1" fmla="*/ 21 h 113"/>
              <a:gd name="T2" fmla="*/ 110 w 114"/>
              <a:gd name="T3" fmla="*/ 26 h 113"/>
              <a:gd name="T4" fmla="*/ 114 w 114"/>
              <a:gd name="T5" fmla="*/ 34 h 113"/>
              <a:gd name="T6" fmla="*/ 113 w 114"/>
              <a:gd name="T7" fmla="*/ 42 h 113"/>
              <a:gd name="T8" fmla="*/ 103 w 114"/>
              <a:gd name="T9" fmla="*/ 44 h 113"/>
              <a:gd name="T10" fmla="*/ 95 w 114"/>
              <a:gd name="T11" fmla="*/ 50 h 113"/>
              <a:gd name="T12" fmla="*/ 89 w 114"/>
              <a:gd name="T13" fmla="*/ 49 h 113"/>
              <a:gd name="T14" fmla="*/ 81 w 114"/>
              <a:gd name="T15" fmla="*/ 51 h 113"/>
              <a:gd name="T16" fmla="*/ 74 w 114"/>
              <a:gd name="T17" fmla="*/ 53 h 113"/>
              <a:gd name="T18" fmla="*/ 76 w 114"/>
              <a:gd name="T19" fmla="*/ 62 h 113"/>
              <a:gd name="T20" fmla="*/ 74 w 114"/>
              <a:gd name="T21" fmla="*/ 68 h 113"/>
              <a:gd name="T22" fmla="*/ 76 w 114"/>
              <a:gd name="T23" fmla="*/ 70 h 113"/>
              <a:gd name="T24" fmla="*/ 82 w 114"/>
              <a:gd name="T25" fmla="*/ 74 h 113"/>
              <a:gd name="T26" fmla="*/ 85 w 114"/>
              <a:gd name="T27" fmla="*/ 81 h 113"/>
              <a:gd name="T28" fmla="*/ 90 w 114"/>
              <a:gd name="T29" fmla="*/ 84 h 113"/>
              <a:gd name="T30" fmla="*/ 92 w 114"/>
              <a:gd name="T31" fmla="*/ 89 h 113"/>
              <a:gd name="T32" fmla="*/ 92 w 114"/>
              <a:gd name="T33" fmla="*/ 97 h 113"/>
              <a:gd name="T34" fmla="*/ 92 w 114"/>
              <a:gd name="T35" fmla="*/ 99 h 113"/>
              <a:gd name="T36" fmla="*/ 92 w 114"/>
              <a:gd name="T37" fmla="*/ 101 h 113"/>
              <a:gd name="T38" fmla="*/ 93 w 114"/>
              <a:gd name="T39" fmla="*/ 103 h 113"/>
              <a:gd name="T40" fmla="*/ 92 w 114"/>
              <a:gd name="T41" fmla="*/ 106 h 113"/>
              <a:gd name="T42" fmla="*/ 89 w 114"/>
              <a:gd name="T43" fmla="*/ 112 h 113"/>
              <a:gd name="T44" fmla="*/ 83 w 114"/>
              <a:gd name="T45" fmla="*/ 113 h 113"/>
              <a:gd name="T46" fmla="*/ 81 w 114"/>
              <a:gd name="T47" fmla="*/ 110 h 113"/>
              <a:gd name="T48" fmla="*/ 81 w 114"/>
              <a:gd name="T49" fmla="*/ 106 h 113"/>
              <a:gd name="T50" fmla="*/ 79 w 114"/>
              <a:gd name="T51" fmla="*/ 108 h 113"/>
              <a:gd name="T52" fmla="*/ 77 w 114"/>
              <a:gd name="T53" fmla="*/ 109 h 113"/>
              <a:gd name="T54" fmla="*/ 78 w 114"/>
              <a:gd name="T55" fmla="*/ 102 h 113"/>
              <a:gd name="T56" fmla="*/ 75 w 114"/>
              <a:gd name="T57" fmla="*/ 101 h 113"/>
              <a:gd name="T58" fmla="*/ 72 w 114"/>
              <a:gd name="T59" fmla="*/ 98 h 113"/>
              <a:gd name="T60" fmla="*/ 73 w 114"/>
              <a:gd name="T61" fmla="*/ 93 h 113"/>
              <a:gd name="T62" fmla="*/ 71 w 114"/>
              <a:gd name="T63" fmla="*/ 89 h 113"/>
              <a:gd name="T64" fmla="*/ 65 w 114"/>
              <a:gd name="T65" fmla="*/ 90 h 113"/>
              <a:gd name="T66" fmla="*/ 61 w 114"/>
              <a:gd name="T67" fmla="*/ 90 h 113"/>
              <a:gd name="T68" fmla="*/ 56 w 114"/>
              <a:gd name="T69" fmla="*/ 86 h 113"/>
              <a:gd name="T70" fmla="*/ 49 w 114"/>
              <a:gd name="T71" fmla="*/ 95 h 113"/>
              <a:gd name="T72" fmla="*/ 39 w 114"/>
              <a:gd name="T73" fmla="*/ 98 h 113"/>
              <a:gd name="T74" fmla="*/ 30 w 114"/>
              <a:gd name="T75" fmla="*/ 98 h 113"/>
              <a:gd name="T76" fmla="*/ 8 w 114"/>
              <a:gd name="T77" fmla="*/ 88 h 113"/>
              <a:gd name="T78" fmla="*/ 3 w 114"/>
              <a:gd name="T79" fmla="*/ 59 h 113"/>
              <a:gd name="T80" fmla="*/ 31 w 114"/>
              <a:gd name="T81" fmla="*/ 41 h 113"/>
              <a:gd name="T82" fmla="*/ 60 w 114"/>
              <a:gd name="T83" fmla="*/ 16 h 113"/>
              <a:gd name="T84" fmla="*/ 93 w 114"/>
              <a:gd name="T85" fmla="*/ 8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14" h="113">
                <a:moveTo>
                  <a:pt x="102" y="18"/>
                </a:moveTo>
                <a:cubicBezTo>
                  <a:pt x="101" y="18"/>
                  <a:pt x="104" y="19"/>
                  <a:pt x="104" y="21"/>
                </a:cubicBezTo>
                <a:cubicBezTo>
                  <a:pt x="104" y="23"/>
                  <a:pt x="104" y="24"/>
                  <a:pt x="105" y="24"/>
                </a:cubicBezTo>
                <a:cubicBezTo>
                  <a:pt x="107" y="25"/>
                  <a:pt x="109" y="25"/>
                  <a:pt x="110" y="26"/>
                </a:cubicBezTo>
                <a:cubicBezTo>
                  <a:pt x="111" y="27"/>
                  <a:pt x="114" y="27"/>
                  <a:pt x="114" y="29"/>
                </a:cubicBezTo>
                <a:cubicBezTo>
                  <a:pt x="114" y="31"/>
                  <a:pt x="114" y="33"/>
                  <a:pt x="114" y="34"/>
                </a:cubicBezTo>
                <a:cubicBezTo>
                  <a:pt x="113" y="35"/>
                  <a:pt x="113" y="36"/>
                  <a:pt x="113" y="38"/>
                </a:cubicBezTo>
                <a:cubicBezTo>
                  <a:pt x="114" y="39"/>
                  <a:pt x="114" y="41"/>
                  <a:pt x="113" y="42"/>
                </a:cubicBezTo>
                <a:cubicBezTo>
                  <a:pt x="111" y="43"/>
                  <a:pt x="112" y="44"/>
                  <a:pt x="110" y="43"/>
                </a:cubicBezTo>
                <a:cubicBezTo>
                  <a:pt x="108" y="42"/>
                  <a:pt x="106" y="41"/>
                  <a:pt x="103" y="44"/>
                </a:cubicBezTo>
                <a:cubicBezTo>
                  <a:pt x="100" y="47"/>
                  <a:pt x="99" y="48"/>
                  <a:pt x="97" y="49"/>
                </a:cubicBezTo>
                <a:cubicBezTo>
                  <a:pt x="96" y="50"/>
                  <a:pt x="96" y="53"/>
                  <a:pt x="95" y="50"/>
                </a:cubicBezTo>
                <a:cubicBezTo>
                  <a:pt x="94" y="47"/>
                  <a:pt x="92" y="50"/>
                  <a:pt x="91" y="50"/>
                </a:cubicBezTo>
                <a:cubicBezTo>
                  <a:pt x="90" y="50"/>
                  <a:pt x="89" y="50"/>
                  <a:pt x="89" y="49"/>
                </a:cubicBezTo>
                <a:cubicBezTo>
                  <a:pt x="89" y="47"/>
                  <a:pt x="88" y="47"/>
                  <a:pt x="86" y="49"/>
                </a:cubicBezTo>
                <a:cubicBezTo>
                  <a:pt x="84" y="51"/>
                  <a:pt x="81" y="53"/>
                  <a:pt x="81" y="51"/>
                </a:cubicBezTo>
                <a:cubicBezTo>
                  <a:pt x="80" y="49"/>
                  <a:pt x="79" y="50"/>
                  <a:pt x="78" y="51"/>
                </a:cubicBezTo>
                <a:cubicBezTo>
                  <a:pt x="77" y="52"/>
                  <a:pt x="74" y="51"/>
                  <a:pt x="74" y="53"/>
                </a:cubicBezTo>
                <a:cubicBezTo>
                  <a:pt x="75" y="55"/>
                  <a:pt x="74" y="55"/>
                  <a:pt x="76" y="56"/>
                </a:cubicBezTo>
                <a:cubicBezTo>
                  <a:pt x="77" y="58"/>
                  <a:pt x="77" y="60"/>
                  <a:pt x="76" y="62"/>
                </a:cubicBezTo>
                <a:cubicBezTo>
                  <a:pt x="75" y="63"/>
                  <a:pt x="77" y="64"/>
                  <a:pt x="76" y="65"/>
                </a:cubicBezTo>
                <a:cubicBezTo>
                  <a:pt x="75" y="67"/>
                  <a:pt x="76" y="68"/>
                  <a:pt x="74" y="68"/>
                </a:cubicBezTo>
                <a:cubicBezTo>
                  <a:pt x="71" y="67"/>
                  <a:pt x="73" y="71"/>
                  <a:pt x="74" y="71"/>
                </a:cubicBezTo>
                <a:cubicBezTo>
                  <a:pt x="75" y="72"/>
                  <a:pt x="75" y="71"/>
                  <a:pt x="76" y="70"/>
                </a:cubicBezTo>
                <a:cubicBezTo>
                  <a:pt x="77" y="68"/>
                  <a:pt x="78" y="68"/>
                  <a:pt x="79" y="71"/>
                </a:cubicBezTo>
                <a:cubicBezTo>
                  <a:pt x="80" y="73"/>
                  <a:pt x="80" y="73"/>
                  <a:pt x="82" y="74"/>
                </a:cubicBezTo>
                <a:cubicBezTo>
                  <a:pt x="83" y="75"/>
                  <a:pt x="84" y="75"/>
                  <a:pt x="84" y="78"/>
                </a:cubicBezTo>
                <a:cubicBezTo>
                  <a:pt x="84" y="80"/>
                  <a:pt x="85" y="80"/>
                  <a:pt x="85" y="81"/>
                </a:cubicBezTo>
                <a:cubicBezTo>
                  <a:pt x="85" y="83"/>
                  <a:pt x="85" y="84"/>
                  <a:pt x="86" y="83"/>
                </a:cubicBezTo>
                <a:cubicBezTo>
                  <a:pt x="88" y="82"/>
                  <a:pt x="89" y="82"/>
                  <a:pt x="90" y="84"/>
                </a:cubicBezTo>
                <a:cubicBezTo>
                  <a:pt x="90" y="86"/>
                  <a:pt x="89" y="87"/>
                  <a:pt x="91" y="88"/>
                </a:cubicBezTo>
                <a:cubicBezTo>
                  <a:pt x="91" y="88"/>
                  <a:pt x="92" y="89"/>
                  <a:pt x="92" y="89"/>
                </a:cubicBezTo>
                <a:cubicBezTo>
                  <a:pt x="93" y="89"/>
                  <a:pt x="94" y="90"/>
                  <a:pt x="94" y="91"/>
                </a:cubicBezTo>
                <a:cubicBezTo>
                  <a:pt x="94" y="91"/>
                  <a:pt x="93" y="96"/>
                  <a:pt x="92" y="97"/>
                </a:cubicBezTo>
                <a:cubicBezTo>
                  <a:pt x="92" y="97"/>
                  <a:pt x="92" y="98"/>
                  <a:pt x="92" y="98"/>
                </a:cubicBezTo>
                <a:cubicBezTo>
                  <a:pt x="93" y="99"/>
                  <a:pt x="93" y="99"/>
                  <a:pt x="92" y="99"/>
                </a:cubicBezTo>
                <a:cubicBezTo>
                  <a:pt x="92" y="100"/>
                  <a:pt x="91" y="100"/>
                  <a:pt x="91" y="100"/>
                </a:cubicBezTo>
                <a:cubicBezTo>
                  <a:pt x="91" y="101"/>
                  <a:pt x="92" y="101"/>
                  <a:pt x="92" y="101"/>
                </a:cubicBezTo>
                <a:cubicBezTo>
                  <a:pt x="92" y="101"/>
                  <a:pt x="93" y="101"/>
                  <a:pt x="93" y="102"/>
                </a:cubicBezTo>
                <a:cubicBezTo>
                  <a:pt x="93" y="102"/>
                  <a:pt x="93" y="103"/>
                  <a:pt x="93" y="103"/>
                </a:cubicBezTo>
                <a:cubicBezTo>
                  <a:pt x="93" y="104"/>
                  <a:pt x="92" y="104"/>
                  <a:pt x="92" y="105"/>
                </a:cubicBezTo>
                <a:cubicBezTo>
                  <a:pt x="92" y="105"/>
                  <a:pt x="93" y="106"/>
                  <a:pt x="92" y="106"/>
                </a:cubicBezTo>
                <a:cubicBezTo>
                  <a:pt x="91" y="107"/>
                  <a:pt x="90" y="108"/>
                  <a:pt x="90" y="109"/>
                </a:cubicBezTo>
                <a:cubicBezTo>
                  <a:pt x="89" y="111"/>
                  <a:pt x="89" y="112"/>
                  <a:pt x="89" y="112"/>
                </a:cubicBezTo>
                <a:cubicBezTo>
                  <a:pt x="89" y="113"/>
                  <a:pt x="89" y="113"/>
                  <a:pt x="87" y="113"/>
                </a:cubicBezTo>
                <a:cubicBezTo>
                  <a:pt x="86" y="113"/>
                  <a:pt x="84" y="113"/>
                  <a:pt x="83" y="113"/>
                </a:cubicBezTo>
                <a:cubicBezTo>
                  <a:pt x="83" y="113"/>
                  <a:pt x="81" y="113"/>
                  <a:pt x="81" y="112"/>
                </a:cubicBezTo>
                <a:cubicBezTo>
                  <a:pt x="81" y="112"/>
                  <a:pt x="81" y="112"/>
                  <a:pt x="81" y="110"/>
                </a:cubicBezTo>
                <a:cubicBezTo>
                  <a:pt x="81" y="109"/>
                  <a:pt x="81" y="109"/>
                  <a:pt x="81" y="108"/>
                </a:cubicBezTo>
                <a:cubicBezTo>
                  <a:pt x="81" y="107"/>
                  <a:pt x="81" y="106"/>
                  <a:pt x="81" y="106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79" y="106"/>
                  <a:pt x="79" y="107"/>
                  <a:pt x="79" y="108"/>
                </a:cubicBezTo>
                <a:cubicBezTo>
                  <a:pt x="79" y="108"/>
                  <a:pt x="79" y="109"/>
                  <a:pt x="79" y="109"/>
                </a:cubicBezTo>
                <a:cubicBezTo>
                  <a:pt x="79" y="109"/>
                  <a:pt x="77" y="110"/>
                  <a:pt x="77" y="109"/>
                </a:cubicBezTo>
                <a:cubicBezTo>
                  <a:pt x="77" y="108"/>
                  <a:pt x="77" y="106"/>
                  <a:pt x="77" y="106"/>
                </a:cubicBezTo>
                <a:cubicBezTo>
                  <a:pt x="78" y="105"/>
                  <a:pt x="78" y="103"/>
                  <a:pt x="78" y="102"/>
                </a:cubicBezTo>
                <a:cubicBezTo>
                  <a:pt x="78" y="102"/>
                  <a:pt x="77" y="102"/>
                  <a:pt x="77" y="101"/>
                </a:cubicBezTo>
                <a:cubicBezTo>
                  <a:pt x="76" y="101"/>
                  <a:pt x="76" y="101"/>
                  <a:pt x="75" y="101"/>
                </a:cubicBezTo>
                <a:cubicBezTo>
                  <a:pt x="75" y="100"/>
                  <a:pt x="73" y="100"/>
                  <a:pt x="73" y="99"/>
                </a:cubicBezTo>
                <a:cubicBezTo>
                  <a:pt x="72" y="99"/>
                  <a:pt x="72" y="99"/>
                  <a:pt x="72" y="98"/>
                </a:cubicBezTo>
                <a:cubicBezTo>
                  <a:pt x="73" y="97"/>
                  <a:pt x="73" y="96"/>
                  <a:pt x="73" y="95"/>
                </a:cubicBezTo>
                <a:cubicBezTo>
                  <a:pt x="73" y="94"/>
                  <a:pt x="73" y="93"/>
                  <a:pt x="73" y="93"/>
                </a:cubicBezTo>
                <a:cubicBezTo>
                  <a:pt x="72" y="92"/>
                  <a:pt x="72" y="91"/>
                  <a:pt x="72" y="91"/>
                </a:cubicBezTo>
                <a:cubicBezTo>
                  <a:pt x="72" y="90"/>
                  <a:pt x="72" y="89"/>
                  <a:pt x="71" y="89"/>
                </a:cubicBezTo>
                <a:cubicBezTo>
                  <a:pt x="71" y="89"/>
                  <a:pt x="70" y="89"/>
                  <a:pt x="68" y="90"/>
                </a:cubicBezTo>
                <a:cubicBezTo>
                  <a:pt x="67" y="90"/>
                  <a:pt x="66" y="90"/>
                  <a:pt x="65" y="90"/>
                </a:cubicBezTo>
                <a:cubicBezTo>
                  <a:pt x="64" y="91"/>
                  <a:pt x="62" y="91"/>
                  <a:pt x="62" y="91"/>
                </a:cubicBezTo>
                <a:cubicBezTo>
                  <a:pt x="62" y="91"/>
                  <a:pt x="61" y="91"/>
                  <a:pt x="61" y="90"/>
                </a:cubicBezTo>
                <a:cubicBezTo>
                  <a:pt x="60" y="89"/>
                  <a:pt x="60" y="88"/>
                  <a:pt x="59" y="87"/>
                </a:cubicBezTo>
                <a:cubicBezTo>
                  <a:pt x="58" y="86"/>
                  <a:pt x="57" y="86"/>
                  <a:pt x="56" y="86"/>
                </a:cubicBezTo>
                <a:cubicBezTo>
                  <a:pt x="56" y="86"/>
                  <a:pt x="52" y="87"/>
                  <a:pt x="52" y="89"/>
                </a:cubicBezTo>
                <a:cubicBezTo>
                  <a:pt x="51" y="91"/>
                  <a:pt x="51" y="94"/>
                  <a:pt x="49" y="95"/>
                </a:cubicBezTo>
                <a:cubicBezTo>
                  <a:pt x="46" y="95"/>
                  <a:pt x="45" y="93"/>
                  <a:pt x="43" y="94"/>
                </a:cubicBezTo>
                <a:cubicBezTo>
                  <a:pt x="42" y="94"/>
                  <a:pt x="41" y="96"/>
                  <a:pt x="39" y="98"/>
                </a:cubicBezTo>
                <a:cubicBezTo>
                  <a:pt x="38" y="100"/>
                  <a:pt x="37" y="102"/>
                  <a:pt x="35" y="100"/>
                </a:cubicBezTo>
                <a:cubicBezTo>
                  <a:pt x="33" y="98"/>
                  <a:pt x="34" y="99"/>
                  <a:pt x="30" y="98"/>
                </a:cubicBezTo>
                <a:cubicBezTo>
                  <a:pt x="27" y="98"/>
                  <a:pt x="27" y="98"/>
                  <a:pt x="21" y="96"/>
                </a:cubicBezTo>
                <a:cubicBezTo>
                  <a:pt x="15" y="94"/>
                  <a:pt x="13" y="95"/>
                  <a:pt x="8" y="88"/>
                </a:cubicBezTo>
                <a:cubicBezTo>
                  <a:pt x="4" y="82"/>
                  <a:pt x="1" y="81"/>
                  <a:pt x="0" y="77"/>
                </a:cubicBezTo>
                <a:cubicBezTo>
                  <a:pt x="0" y="73"/>
                  <a:pt x="2" y="65"/>
                  <a:pt x="3" y="59"/>
                </a:cubicBezTo>
                <a:cubicBezTo>
                  <a:pt x="4" y="54"/>
                  <a:pt x="11" y="50"/>
                  <a:pt x="13" y="50"/>
                </a:cubicBezTo>
                <a:cubicBezTo>
                  <a:pt x="16" y="50"/>
                  <a:pt x="26" y="45"/>
                  <a:pt x="31" y="41"/>
                </a:cubicBezTo>
                <a:cubicBezTo>
                  <a:pt x="35" y="37"/>
                  <a:pt x="36" y="38"/>
                  <a:pt x="44" y="30"/>
                </a:cubicBezTo>
                <a:cubicBezTo>
                  <a:pt x="52" y="21"/>
                  <a:pt x="51" y="21"/>
                  <a:pt x="60" y="16"/>
                </a:cubicBezTo>
                <a:cubicBezTo>
                  <a:pt x="69" y="11"/>
                  <a:pt x="72" y="1"/>
                  <a:pt x="79" y="1"/>
                </a:cubicBezTo>
                <a:cubicBezTo>
                  <a:pt x="85" y="0"/>
                  <a:pt x="93" y="8"/>
                  <a:pt x="93" y="8"/>
                </a:cubicBezTo>
                <a:cubicBezTo>
                  <a:pt x="102" y="18"/>
                  <a:pt x="102" y="18"/>
                  <a:pt x="102" y="18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97" name="Freeform 93"/>
          <p:cNvSpPr/>
          <p:nvPr/>
        </p:nvSpPr>
        <p:spPr bwMode="auto">
          <a:xfrm>
            <a:off x="6356350" y="2992438"/>
            <a:ext cx="865188" cy="1441450"/>
          </a:xfrm>
          <a:custGeom>
            <a:avLst/>
            <a:gdLst>
              <a:gd name="T0" fmla="*/ 64 w 129"/>
              <a:gd name="T1" fmla="*/ 55 h 215"/>
              <a:gd name="T2" fmla="*/ 78 w 129"/>
              <a:gd name="T3" fmla="*/ 50 h 215"/>
              <a:gd name="T4" fmla="*/ 82 w 129"/>
              <a:gd name="T5" fmla="*/ 40 h 215"/>
              <a:gd name="T6" fmla="*/ 83 w 129"/>
              <a:gd name="T7" fmla="*/ 33 h 215"/>
              <a:gd name="T8" fmla="*/ 89 w 129"/>
              <a:gd name="T9" fmla="*/ 26 h 215"/>
              <a:gd name="T10" fmla="*/ 98 w 129"/>
              <a:gd name="T11" fmla="*/ 15 h 215"/>
              <a:gd name="T12" fmla="*/ 106 w 129"/>
              <a:gd name="T13" fmla="*/ 9 h 215"/>
              <a:gd name="T14" fmla="*/ 113 w 129"/>
              <a:gd name="T15" fmla="*/ 8 h 215"/>
              <a:gd name="T16" fmla="*/ 125 w 129"/>
              <a:gd name="T17" fmla="*/ 1 h 215"/>
              <a:gd name="T18" fmla="*/ 128 w 129"/>
              <a:gd name="T19" fmla="*/ 8 h 215"/>
              <a:gd name="T20" fmla="*/ 125 w 129"/>
              <a:gd name="T21" fmla="*/ 16 h 215"/>
              <a:gd name="T22" fmla="*/ 119 w 129"/>
              <a:gd name="T23" fmla="*/ 34 h 215"/>
              <a:gd name="T24" fmla="*/ 113 w 129"/>
              <a:gd name="T25" fmla="*/ 45 h 215"/>
              <a:gd name="T26" fmla="*/ 116 w 129"/>
              <a:gd name="T27" fmla="*/ 62 h 215"/>
              <a:gd name="T28" fmla="*/ 112 w 129"/>
              <a:gd name="T29" fmla="*/ 77 h 215"/>
              <a:gd name="T30" fmla="*/ 113 w 129"/>
              <a:gd name="T31" fmla="*/ 94 h 215"/>
              <a:gd name="T32" fmla="*/ 116 w 129"/>
              <a:gd name="T33" fmla="*/ 109 h 215"/>
              <a:gd name="T34" fmla="*/ 109 w 129"/>
              <a:gd name="T35" fmla="*/ 128 h 215"/>
              <a:gd name="T36" fmla="*/ 111 w 129"/>
              <a:gd name="T37" fmla="*/ 140 h 215"/>
              <a:gd name="T38" fmla="*/ 114 w 129"/>
              <a:gd name="T39" fmla="*/ 147 h 215"/>
              <a:gd name="T40" fmla="*/ 116 w 129"/>
              <a:gd name="T41" fmla="*/ 152 h 215"/>
              <a:gd name="T42" fmla="*/ 120 w 129"/>
              <a:gd name="T43" fmla="*/ 159 h 215"/>
              <a:gd name="T44" fmla="*/ 125 w 129"/>
              <a:gd name="T45" fmla="*/ 171 h 215"/>
              <a:gd name="T46" fmla="*/ 120 w 129"/>
              <a:gd name="T47" fmla="*/ 176 h 215"/>
              <a:gd name="T48" fmla="*/ 114 w 129"/>
              <a:gd name="T49" fmla="*/ 174 h 215"/>
              <a:gd name="T50" fmla="*/ 105 w 129"/>
              <a:gd name="T51" fmla="*/ 175 h 215"/>
              <a:gd name="T52" fmla="*/ 93 w 129"/>
              <a:gd name="T53" fmla="*/ 174 h 215"/>
              <a:gd name="T54" fmla="*/ 96 w 129"/>
              <a:gd name="T55" fmla="*/ 177 h 215"/>
              <a:gd name="T56" fmla="*/ 100 w 129"/>
              <a:gd name="T57" fmla="*/ 184 h 215"/>
              <a:gd name="T58" fmla="*/ 104 w 129"/>
              <a:gd name="T59" fmla="*/ 184 h 215"/>
              <a:gd name="T60" fmla="*/ 106 w 129"/>
              <a:gd name="T61" fmla="*/ 191 h 215"/>
              <a:gd name="T62" fmla="*/ 96 w 129"/>
              <a:gd name="T63" fmla="*/ 190 h 215"/>
              <a:gd name="T64" fmla="*/ 91 w 129"/>
              <a:gd name="T65" fmla="*/ 196 h 215"/>
              <a:gd name="T66" fmla="*/ 93 w 129"/>
              <a:gd name="T67" fmla="*/ 207 h 215"/>
              <a:gd name="T68" fmla="*/ 94 w 129"/>
              <a:gd name="T69" fmla="*/ 215 h 215"/>
              <a:gd name="T70" fmla="*/ 86 w 129"/>
              <a:gd name="T71" fmla="*/ 212 h 215"/>
              <a:gd name="T72" fmla="*/ 76 w 129"/>
              <a:gd name="T73" fmla="*/ 205 h 215"/>
              <a:gd name="T74" fmla="*/ 44 w 129"/>
              <a:gd name="T75" fmla="*/ 201 h 215"/>
              <a:gd name="T76" fmla="*/ 6 w 129"/>
              <a:gd name="T77" fmla="*/ 188 h 215"/>
              <a:gd name="T78" fmla="*/ 15 w 129"/>
              <a:gd name="T79" fmla="*/ 155 h 215"/>
              <a:gd name="T80" fmla="*/ 37 w 129"/>
              <a:gd name="T81" fmla="*/ 119 h 215"/>
              <a:gd name="T82" fmla="*/ 49 w 129"/>
              <a:gd name="T83" fmla="*/ 82 h 215"/>
              <a:gd name="T84" fmla="*/ 56 w 129"/>
              <a:gd name="T85" fmla="*/ 48 h 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29" h="215">
                <a:moveTo>
                  <a:pt x="56" y="48"/>
                </a:moveTo>
                <a:cubicBezTo>
                  <a:pt x="59" y="49"/>
                  <a:pt x="61" y="49"/>
                  <a:pt x="62" y="52"/>
                </a:cubicBezTo>
                <a:cubicBezTo>
                  <a:pt x="62" y="54"/>
                  <a:pt x="63" y="55"/>
                  <a:pt x="64" y="55"/>
                </a:cubicBezTo>
                <a:cubicBezTo>
                  <a:pt x="65" y="54"/>
                  <a:pt x="66" y="54"/>
                  <a:pt x="68" y="54"/>
                </a:cubicBezTo>
                <a:cubicBezTo>
                  <a:pt x="71" y="54"/>
                  <a:pt x="72" y="53"/>
                  <a:pt x="74" y="54"/>
                </a:cubicBezTo>
                <a:cubicBezTo>
                  <a:pt x="76" y="54"/>
                  <a:pt x="78" y="53"/>
                  <a:pt x="78" y="50"/>
                </a:cubicBezTo>
                <a:cubicBezTo>
                  <a:pt x="78" y="47"/>
                  <a:pt x="77" y="43"/>
                  <a:pt x="79" y="43"/>
                </a:cubicBezTo>
                <a:cubicBezTo>
                  <a:pt x="80" y="44"/>
                  <a:pt x="81" y="48"/>
                  <a:pt x="82" y="46"/>
                </a:cubicBezTo>
                <a:cubicBezTo>
                  <a:pt x="84" y="41"/>
                  <a:pt x="82" y="42"/>
                  <a:pt x="82" y="40"/>
                </a:cubicBezTo>
                <a:cubicBezTo>
                  <a:pt x="82" y="39"/>
                  <a:pt x="81" y="38"/>
                  <a:pt x="81" y="37"/>
                </a:cubicBezTo>
                <a:cubicBezTo>
                  <a:pt x="81" y="36"/>
                  <a:pt x="82" y="36"/>
                  <a:pt x="82" y="35"/>
                </a:cubicBezTo>
                <a:cubicBezTo>
                  <a:pt x="83" y="34"/>
                  <a:pt x="83" y="34"/>
                  <a:pt x="83" y="33"/>
                </a:cubicBezTo>
                <a:cubicBezTo>
                  <a:pt x="86" y="30"/>
                  <a:pt x="85" y="30"/>
                  <a:pt x="87" y="29"/>
                </a:cubicBezTo>
                <a:cubicBezTo>
                  <a:pt x="88" y="29"/>
                  <a:pt x="88" y="28"/>
                  <a:pt x="89" y="28"/>
                </a:cubicBezTo>
                <a:cubicBezTo>
                  <a:pt x="89" y="28"/>
                  <a:pt x="90" y="27"/>
                  <a:pt x="89" y="26"/>
                </a:cubicBezTo>
                <a:cubicBezTo>
                  <a:pt x="89" y="26"/>
                  <a:pt x="91" y="24"/>
                  <a:pt x="92" y="23"/>
                </a:cubicBezTo>
                <a:cubicBezTo>
                  <a:pt x="93" y="22"/>
                  <a:pt x="94" y="24"/>
                  <a:pt x="95" y="21"/>
                </a:cubicBezTo>
                <a:cubicBezTo>
                  <a:pt x="95" y="19"/>
                  <a:pt x="97" y="16"/>
                  <a:pt x="98" y="15"/>
                </a:cubicBezTo>
                <a:cubicBezTo>
                  <a:pt x="100" y="14"/>
                  <a:pt x="101" y="14"/>
                  <a:pt x="101" y="13"/>
                </a:cubicBezTo>
                <a:cubicBezTo>
                  <a:pt x="100" y="12"/>
                  <a:pt x="100" y="11"/>
                  <a:pt x="102" y="11"/>
                </a:cubicBezTo>
                <a:cubicBezTo>
                  <a:pt x="104" y="11"/>
                  <a:pt x="106" y="11"/>
                  <a:pt x="106" y="9"/>
                </a:cubicBezTo>
                <a:cubicBezTo>
                  <a:pt x="105" y="7"/>
                  <a:pt x="104" y="5"/>
                  <a:pt x="107" y="6"/>
                </a:cubicBezTo>
                <a:cubicBezTo>
                  <a:pt x="110" y="8"/>
                  <a:pt x="109" y="9"/>
                  <a:pt x="111" y="8"/>
                </a:cubicBezTo>
                <a:cubicBezTo>
                  <a:pt x="112" y="7"/>
                  <a:pt x="113" y="7"/>
                  <a:pt x="113" y="8"/>
                </a:cubicBezTo>
                <a:cubicBezTo>
                  <a:pt x="114" y="10"/>
                  <a:pt x="115" y="12"/>
                  <a:pt x="117" y="8"/>
                </a:cubicBezTo>
                <a:cubicBezTo>
                  <a:pt x="119" y="5"/>
                  <a:pt x="119" y="4"/>
                  <a:pt x="121" y="3"/>
                </a:cubicBezTo>
                <a:cubicBezTo>
                  <a:pt x="123" y="2"/>
                  <a:pt x="126" y="0"/>
                  <a:pt x="125" y="1"/>
                </a:cubicBezTo>
                <a:cubicBezTo>
                  <a:pt x="125" y="3"/>
                  <a:pt x="124" y="6"/>
                  <a:pt x="125" y="6"/>
                </a:cubicBezTo>
                <a:cubicBezTo>
                  <a:pt x="126" y="7"/>
                  <a:pt x="124" y="8"/>
                  <a:pt x="126" y="8"/>
                </a:cubicBezTo>
                <a:cubicBezTo>
                  <a:pt x="128" y="8"/>
                  <a:pt x="128" y="8"/>
                  <a:pt x="128" y="8"/>
                </a:cubicBezTo>
                <a:cubicBezTo>
                  <a:pt x="129" y="9"/>
                  <a:pt x="129" y="10"/>
                  <a:pt x="128" y="10"/>
                </a:cubicBezTo>
                <a:cubicBezTo>
                  <a:pt x="127" y="10"/>
                  <a:pt x="127" y="10"/>
                  <a:pt x="127" y="12"/>
                </a:cubicBezTo>
                <a:cubicBezTo>
                  <a:pt x="126" y="13"/>
                  <a:pt x="126" y="14"/>
                  <a:pt x="125" y="16"/>
                </a:cubicBezTo>
                <a:cubicBezTo>
                  <a:pt x="124" y="18"/>
                  <a:pt x="124" y="20"/>
                  <a:pt x="123" y="22"/>
                </a:cubicBezTo>
                <a:cubicBezTo>
                  <a:pt x="122" y="23"/>
                  <a:pt x="121" y="27"/>
                  <a:pt x="121" y="28"/>
                </a:cubicBezTo>
                <a:cubicBezTo>
                  <a:pt x="121" y="30"/>
                  <a:pt x="120" y="33"/>
                  <a:pt x="119" y="34"/>
                </a:cubicBezTo>
                <a:cubicBezTo>
                  <a:pt x="118" y="35"/>
                  <a:pt x="117" y="35"/>
                  <a:pt x="116" y="36"/>
                </a:cubicBezTo>
                <a:cubicBezTo>
                  <a:pt x="115" y="37"/>
                  <a:pt x="114" y="37"/>
                  <a:pt x="114" y="39"/>
                </a:cubicBezTo>
                <a:cubicBezTo>
                  <a:pt x="113" y="40"/>
                  <a:pt x="112" y="43"/>
                  <a:pt x="113" y="45"/>
                </a:cubicBezTo>
                <a:cubicBezTo>
                  <a:pt x="114" y="47"/>
                  <a:pt x="116" y="50"/>
                  <a:pt x="118" y="52"/>
                </a:cubicBezTo>
                <a:cubicBezTo>
                  <a:pt x="119" y="55"/>
                  <a:pt x="120" y="57"/>
                  <a:pt x="118" y="59"/>
                </a:cubicBezTo>
                <a:cubicBezTo>
                  <a:pt x="117" y="60"/>
                  <a:pt x="115" y="60"/>
                  <a:pt x="116" y="62"/>
                </a:cubicBezTo>
                <a:cubicBezTo>
                  <a:pt x="117" y="63"/>
                  <a:pt x="118" y="63"/>
                  <a:pt x="116" y="66"/>
                </a:cubicBezTo>
                <a:cubicBezTo>
                  <a:pt x="113" y="69"/>
                  <a:pt x="111" y="71"/>
                  <a:pt x="111" y="72"/>
                </a:cubicBezTo>
                <a:cubicBezTo>
                  <a:pt x="111" y="73"/>
                  <a:pt x="112" y="75"/>
                  <a:pt x="112" y="77"/>
                </a:cubicBezTo>
                <a:cubicBezTo>
                  <a:pt x="112" y="78"/>
                  <a:pt x="111" y="78"/>
                  <a:pt x="112" y="79"/>
                </a:cubicBezTo>
                <a:cubicBezTo>
                  <a:pt x="112" y="80"/>
                  <a:pt x="113" y="84"/>
                  <a:pt x="113" y="85"/>
                </a:cubicBezTo>
                <a:cubicBezTo>
                  <a:pt x="113" y="87"/>
                  <a:pt x="113" y="92"/>
                  <a:pt x="113" y="94"/>
                </a:cubicBezTo>
                <a:cubicBezTo>
                  <a:pt x="113" y="95"/>
                  <a:pt x="114" y="100"/>
                  <a:pt x="114" y="101"/>
                </a:cubicBezTo>
                <a:cubicBezTo>
                  <a:pt x="115" y="103"/>
                  <a:pt x="115" y="103"/>
                  <a:pt x="116" y="105"/>
                </a:cubicBezTo>
                <a:cubicBezTo>
                  <a:pt x="116" y="107"/>
                  <a:pt x="115" y="108"/>
                  <a:pt x="116" y="109"/>
                </a:cubicBezTo>
                <a:cubicBezTo>
                  <a:pt x="116" y="110"/>
                  <a:pt x="117" y="111"/>
                  <a:pt x="115" y="113"/>
                </a:cubicBezTo>
                <a:cubicBezTo>
                  <a:pt x="114" y="114"/>
                  <a:pt x="112" y="117"/>
                  <a:pt x="111" y="120"/>
                </a:cubicBezTo>
                <a:cubicBezTo>
                  <a:pt x="110" y="123"/>
                  <a:pt x="110" y="126"/>
                  <a:pt x="109" y="128"/>
                </a:cubicBezTo>
                <a:cubicBezTo>
                  <a:pt x="109" y="129"/>
                  <a:pt x="108" y="135"/>
                  <a:pt x="109" y="136"/>
                </a:cubicBezTo>
                <a:cubicBezTo>
                  <a:pt x="110" y="136"/>
                  <a:pt x="112" y="136"/>
                  <a:pt x="112" y="136"/>
                </a:cubicBezTo>
                <a:cubicBezTo>
                  <a:pt x="112" y="136"/>
                  <a:pt x="110" y="139"/>
                  <a:pt x="111" y="140"/>
                </a:cubicBezTo>
                <a:cubicBezTo>
                  <a:pt x="112" y="141"/>
                  <a:pt x="114" y="143"/>
                  <a:pt x="114" y="144"/>
                </a:cubicBezTo>
                <a:cubicBezTo>
                  <a:pt x="114" y="145"/>
                  <a:pt x="113" y="145"/>
                  <a:pt x="113" y="146"/>
                </a:cubicBezTo>
                <a:cubicBezTo>
                  <a:pt x="113" y="146"/>
                  <a:pt x="113" y="146"/>
                  <a:pt x="114" y="147"/>
                </a:cubicBezTo>
                <a:cubicBezTo>
                  <a:pt x="114" y="147"/>
                  <a:pt x="116" y="148"/>
                  <a:pt x="116" y="148"/>
                </a:cubicBezTo>
                <a:cubicBezTo>
                  <a:pt x="117" y="149"/>
                  <a:pt x="117" y="150"/>
                  <a:pt x="116" y="150"/>
                </a:cubicBezTo>
                <a:cubicBezTo>
                  <a:pt x="115" y="151"/>
                  <a:pt x="116" y="151"/>
                  <a:pt x="116" y="152"/>
                </a:cubicBezTo>
                <a:cubicBezTo>
                  <a:pt x="117" y="152"/>
                  <a:pt x="117" y="153"/>
                  <a:pt x="117" y="154"/>
                </a:cubicBezTo>
                <a:cubicBezTo>
                  <a:pt x="117" y="154"/>
                  <a:pt x="116" y="156"/>
                  <a:pt x="117" y="157"/>
                </a:cubicBezTo>
                <a:cubicBezTo>
                  <a:pt x="118" y="157"/>
                  <a:pt x="120" y="158"/>
                  <a:pt x="120" y="159"/>
                </a:cubicBezTo>
                <a:cubicBezTo>
                  <a:pt x="121" y="160"/>
                  <a:pt x="121" y="162"/>
                  <a:pt x="122" y="163"/>
                </a:cubicBezTo>
                <a:cubicBezTo>
                  <a:pt x="123" y="164"/>
                  <a:pt x="124" y="165"/>
                  <a:pt x="125" y="166"/>
                </a:cubicBezTo>
                <a:cubicBezTo>
                  <a:pt x="125" y="167"/>
                  <a:pt x="126" y="170"/>
                  <a:pt x="125" y="171"/>
                </a:cubicBezTo>
                <a:cubicBezTo>
                  <a:pt x="125" y="172"/>
                  <a:pt x="124" y="174"/>
                  <a:pt x="124" y="174"/>
                </a:cubicBezTo>
                <a:cubicBezTo>
                  <a:pt x="123" y="175"/>
                  <a:pt x="123" y="175"/>
                  <a:pt x="122" y="175"/>
                </a:cubicBezTo>
                <a:cubicBezTo>
                  <a:pt x="122" y="175"/>
                  <a:pt x="121" y="176"/>
                  <a:pt x="120" y="176"/>
                </a:cubicBezTo>
                <a:cubicBezTo>
                  <a:pt x="119" y="177"/>
                  <a:pt x="118" y="178"/>
                  <a:pt x="117" y="177"/>
                </a:cubicBezTo>
                <a:cubicBezTo>
                  <a:pt x="116" y="177"/>
                  <a:pt x="116" y="176"/>
                  <a:pt x="116" y="175"/>
                </a:cubicBezTo>
                <a:cubicBezTo>
                  <a:pt x="116" y="175"/>
                  <a:pt x="115" y="174"/>
                  <a:pt x="114" y="174"/>
                </a:cubicBezTo>
                <a:cubicBezTo>
                  <a:pt x="114" y="174"/>
                  <a:pt x="114" y="175"/>
                  <a:pt x="113" y="175"/>
                </a:cubicBezTo>
                <a:cubicBezTo>
                  <a:pt x="112" y="175"/>
                  <a:pt x="110" y="176"/>
                  <a:pt x="109" y="176"/>
                </a:cubicBezTo>
                <a:cubicBezTo>
                  <a:pt x="107" y="176"/>
                  <a:pt x="106" y="175"/>
                  <a:pt x="105" y="175"/>
                </a:cubicBezTo>
                <a:cubicBezTo>
                  <a:pt x="103" y="174"/>
                  <a:pt x="102" y="174"/>
                  <a:pt x="101" y="173"/>
                </a:cubicBezTo>
                <a:cubicBezTo>
                  <a:pt x="99" y="173"/>
                  <a:pt x="98" y="173"/>
                  <a:pt x="97" y="173"/>
                </a:cubicBezTo>
                <a:cubicBezTo>
                  <a:pt x="95" y="173"/>
                  <a:pt x="94" y="173"/>
                  <a:pt x="93" y="174"/>
                </a:cubicBezTo>
                <a:cubicBezTo>
                  <a:pt x="92" y="174"/>
                  <a:pt x="92" y="174"/>
                  <a:pt x="92" y="175"/>
                </a:cubicBezTo>
                <a:cubicBezTo>
                  <a:pt x="91" y="175"/>
                  <a:pt x="90" y="176"/>
                  <a:pt x="91" y="176"/>
                </a:cubicBezTo>
                <a:cubicBezTo>
                  <a:pt x="92" y="176"/>
                  <a:pt x="95" y="177"/>
                  <a:pt x="96" y="177"/>
                </a:cubicBezTo>
                <a:cubicBezTo>
                  <a:pt x="97" y="178"/>
                  <a:pt x="98" y="178"/>
                  <a:pt x="98" y="179"/>
                </a:cubicBezTo>
                <a:cubicBezTo>
                  <a:pt x="98" y="180"/>
                  <a:pt x="97" y="181"/>
                  <a:pt x="98" y="182"/>
                </a:cubicBezTo>
                <a:cubicBezTo>
                  <a:pt x="99" y="183"/>
                  <a:pt x="99" y="184"/>
                  <a:pt x="100" y="184"/>
                </a:cubicBezTo>
                <a:cubicBezTo>
                  <a:pt x="101" y="184"/>
                  <a:pt x="101" y="183"/>
                  <a:pt x="101" y="183"/>
                </a:cubicBezTo>
                <a:cubicBezTo>
                  <a:pt x="101" y="183"/>
                  <a:pt x="102" y="183"/>
                  <a:pt x="103" y="183"/>
                </a:cubicBezTo>
                <a:cubicBezTo>
                  <a:pt x="103" y="183"/>
                  <a:pt x="104" y="183"/>
                  <a:pt x="104" y="184"/>
                </a:cubicBezTo>
                <a:cubicBezTo>
                  <a:pt x="104" y="184"/>
                  <a:pt x="105" y="186"/>
                  <a:pt x="106" y="187"/>
                </a:cubicBezTo>
                <a:cubicBezTo>
                  <a:pt x="106" y="189"/>
                  <a:pt x="107" y="190"/>
                  <a:pt x="107" y="190"/>
                </a:cubicBezTo>
                <a:cubicBezTo>
                  <a:pt x="107" y="191"/>
                  <a:pt x="107" y="191"/>
                  <a:pt x="106" y="191"/>
                </a:cubicBezTo>
                <a:cubicBezTo>
                  <a:pt x="105" y="191"/>
                  <a:pt x="105" y="191"/>
                  <a:pt x="104" y="192"/>
                </a:cubicBezTo>
                <a:cubicBezTo>
                  <a:pt x="104" y="192"/>
                  <a:pt x="103" y="193"/>
                  <a:pt x="102" y="192"/>
                </a:cubicBezTo>
                <a:cubicBezTo>
                  <a:pt x="100" y="191"/>
                  <a:pt x="97" y="190"/>
                  <a:pt x="96" y="190"/>
                </a:cubicBezTo>
                <a:cubicBezTo>
                  <a:pt x="95" y="190"/>
                  <a:pt x="94" y="190"/>
                  <a:pt x="94" y="191"/>
                </a:cubicBezTo>
                <a:cubicBezTo>
                  <a:pt x="94" y="192"/>
                  <a:pt x="94" y="193"/>
                  <a:pt x="94" y="194"/>
                </a:cubicBezTo>
                <a:cubicBezTo>
                  <a:pt x="93" y="194"/>
                  <a:pt x="92" y="195"/>
                  <a:pt x="91" y="196"/>
                </a:cubicBezTo>
                <a:cubicBezTo>
                  <a:pt x="91" y="197"/>
                  <a:pt x="91" y="198"/>
                  <a:pt x="92" y="200"/>
                </a:cubicBezTo>
                <a:cubicBezTo>
                  <a:pt x="92" y="201"/>
                  <a:pt x="94" y="202"/>
                  <a:pt x="94" y="204"/>
                </a:cubicBezTo>
                <a:cubicBezTo>
                  <a:pt x="93" y="205"/>
                  <a:pt x="92" y="206"/>
                  <a:pt x="93" y="207"/>
                </a:cubicBezTo>
                <a:cubicBezTo>
                  <a:pt x="94" y="208"/>
                  <a:pt x="94" y="208"/>
                  <a:pt x="94" y="210"/>
                </a:cubicBezTo>
                <a:cubicBezTo>
                  <a:pt x="95" y="211"/>
                  <a:pt x="94" y="212"/>
                  <a:pt x="94" y="213"/>
                </a:cubicBezTo>
                <a:cubicBezTo>
                  <a:pt x="95" y="213"/>
                  <a:pt x="95" y="215"/>
                  <a:pt x="94" y="215"/>
                </a:cubicBezTo>
                <a:cubicBezTo>
                  <a:pt x="93" y="215"/>
                  <a:pt x="90" y="215"/>
                  <a:pt x="89" y="215"/>
                </a:cubicBezTo>
                <a:cubicBezTo>
                  <a:pt x="88" y="215"/>
                  <a:pt x="87" y="215"/>
                  <a:pt x="87" y="214"/>
                </a:cubicBezTo>
                <a:cubicBezTo>
                  <a:pt x="87" y="214"/>
                  <a:pt x="87" y="213"/>
                  <a:pt x="86" y="212"/>
                </a:cubicBezTo>
                <a:cubicBezTo>
                  <a:pt x="85" y="211"/>
                  <a:pt x="83" y="209"/>
                  <a:pt x="82" y="209"/>
                </a:cubicBezTo>
                <a:cubicBezTo>
                  <a:pt x="81" y="208"/>
                  <a:pt x="81" y="208"/>
                  <a:pt x="80" y="208"/>
                </a:cubicBezTo>
                <a:cubicBezTo>
                  <a:pt x="80" y="207"/>
                  <a:pt x="77" y="206"/>
                  <a:pt x="76" y="205"/>
                </a:cubicBezTo>
                <a:cubicBezTo>
                  <a:pt x="75" y="204"/>
                  <a:pt x="69" y="200"/>
                  <a:pt x="69" y="200"/>
                </a:cubicBezTo>
                <a:cubicBezTo>
                  <a:pt x="69" y="200"/>
                  <a:pt x="59" y="204"/>
                  <a:pt x="55" y="204"/>
                </a:cubicBezTo>
                <a:cubicBezTo>
                  <a:pt x="52" y="204"/>
                  <a:pt x="49" y="204"/>
                  <a:pt x="44" y="201"/>
                </a:cubicBezTo>
                <a:cubicBezTo>
                  <a:pt x="38" y="198"/>
                  <a:pt x="39" y="197"/>
                  <a:pt x="33" y="194"/>
                </a:cubicBezTo>
                <a:cubicBezTo>
                  <a:pt x="26" y="191"/>
                  <a:pt x="21" y="189"/>
                  <a:pt x="17" y="189"/>
                </a:cubicBezTo>
                <a:cubicBezTo>
                  <a:pt x="13" y="189"/>
                  <a:pt x="10" y="191"/>
                  <a:pt x="6" y="188"/>
                </a:cubicBezTo>
                <a:cubicBezTo>
                  <a:pt x="3" y="185"/>
                  <a:pt x="0" y="183"/>
                  <a:pt x="1" y="179"/>
                </a:cubicBezTo>
                <a:cubicBezTo>
                  <a:pt x="2" y="176"/>
                  <a:pt x="2" y="171"/>
                  <a:pt x="6" y="166"/>
                </a:cubicBezTo>
                <a:cubicBezTo>
                  <a:pt x="10" y="162"/>
                  <a:pt x="12" y="161"/>
                  <a:pt x="15" y="155"/>
                </a:cubicBezTo>
                <a:cubicBezTo>
                  <a:pt x="18" y="149"/>
                  <a:pt x="20" y="154"/>
                  <a:pt x="21" y="145"/>
                </a:cubicBezTo>
                <a:cubicBezTo>
                  <a:pt x="21" y="135"/>
                  <a:pt x="18" y="133"/>
                  <a:pt x="22" y="129"/>
                </a:cubicBezTo>
                <a:cubicBezTo>
                  <a:pt x="26" y="126"/>
                  <a:pt x="34" y="119"/>
                  <a:pt x="37" y="119"/>
                </a:cubicBezTo>
                <a:cubicBezTo>
                  <a:pt x="40" y="118"/>
                  <a:pt x="47" y="119"/>
                  <a:pt x="51" y="114"/>
                </a:cubicBezTo>
                <a:cubicBezTo>
                  <a:pt x="54" y="108"/>
                  <a:pt x="59" y="110"/>
                  <a:pt x="58" y="102"/>
                </a:cubicBezTo>
                <a:cubicBezTo>
                  <a:pt x="58" y="93"/>
                  <a:pt x="53" y="88"/>
                  <a:pt x="49" y="82"/>
                </a:cubicBezTo>
                <a:cubicBezTo>
                  <a:pt x="46" y="76"/>
                  <a:pt x="41" y="68"/>
                  <a:pt x="41" y="64"/>
                </a:cubicBezTo>
                <a:cubicBezTo>
                  <a:pt x="41" y="60"/>
                  <a:pt x="41" y="54"/>
                  <a:pt x="44" y="52"/>
                </a:cubicBezTo>
                <a:cubicBezTo>
                  <a:pt x="48" y="49"/>
                  <a:pt x="56" y="48"/>
                  <a:pt x="56" y="48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98" name="Freeform 94"/>
          <p:cNvSpPr/>
          <p:nvPr/>
        </p:nvSpPr>
        <p:spPr bwMode="auto">
          <a:xfrm>
            <a:off x="6262688" y="3032126"/>
            <a:ext cx="469900" cy="758825"/>
          </a:xfrm>
          <a:custGeom>
            <a:avLst/>
            <a:gdLst>
              <a:gd name="T0" fmla="*/ 0 w 70"/>
              <a:gd name="T1" fmla="*/ 51 h 113"/>
              <a:gd name="T2" fmla="*/ 3 w 70"/>
              <a:gd name="T3" fmla="*/ 49 h 113"/>
              <a:gd name="T4" fmla="*/ 15 w 70"/>
              <a:gd name="T5" fmla="*/ 47 h 113"/>
              <a:gd name="T6" fmla="*/ 23 w 70"/>
              <a:gd name="T7" fmla="*/ 44 h 113"/>
              <a:gd name="T8" fmla="*/ 27 w 70"/>
              <a:gd name="T9" fmla="*/ 44 h 113"/>
              <a:gd name="T10" fmla="*/ 29 w 70"/>
              <a:gd name="T11" fmla="*/ 42 h 113"/>
              <a:gd name="T12" fmla="*/ 31 w 70"/>
              <a:gd name="T13" fmla="*/ 35 h 113"/>
              <a:gd name="T14" fmla="*/ 31 w 70"/>
              <a:gd name="T15" fmla="*/ 31 h 113"/>
              <a:gd name="T16" fmla="*/ 32 w 70"/>
              <a:gd name="T17" fmla="*/ 26 h 113"/>
              <a:gd name="T18" fmla="*/ 33 w 70"/>
              <a:gd name="T19" fmla="*/ 16 h 113"/>
              <a:gd name="T20" fmla="*/ 36 w 70"/>
              <a:gd name="T21" fmla="*/ 11 h 113"/>
              <a:gd name="T22" fmla="*/ 40 w 70"/>
              <a:gd name="T23" fmla="*/ 6 h 113"/>
              <a:gd name="T24" fmla="*/ 42 w 70"/>
              <a:gd name="T25" fmla="*/ 5 h 113"/>
              <a:gd name="T26" fmla="*/ 44 w 70"/>
              <a:gd name="T27" fmla="*/ 3 h 113"/>
              <a:gd name="T28" fmla="*/ 47 w 70"/>
              <a:gd name="T29" fmla="*/ 1 h 113"/>
              <a:gd name="T30" fmla="*/ 51 w 70"/>
              <a:gd name="T31" fmla="*/ 1 h 113"/>
              <a:gd name="T32" fmla="*/ 51 w 70"/>
              <a:gd name="T33" fmla="*/ 1 h 113"/>
              <a:gd name="T34" fmla="*/ 52 w 70"/>
              <a:gd name="T35" fmla="*/ 5 h 113"/>
              <a:gd name="T36" fmla="*/ 54 w 70"/>
              <a:gd name="T37" fmla="*/ 8 h 113"/>
              <a:gd name="T38" fmla="*/ 56 w 70"/>
              <a:gd name="T39" fmla="*/ 10 h 113"/>
              <a:gd name="T40" fmla="*/ 54 w 70"/>
              <a:gd name="T41" fmla="*/ 14 h 113"/>
              <a:gd name="T42" fmla="*/ 50 w 70"/>
              <a:gd name="T43" fmla="*/ 19 h 113"/>
              <a:gd name="T44" fmla="*/ 49 w 70"/>
              <a:gd name="T45" fmla="*/ 23 h 113"/>
              <a:gd name="T46" fmla="*/ 48 w 70"/>
              <a:gd name="T47" fmla="*/ 26 h 113"/>
              <a:gd name="T48" fmla="*/ 47 w 70"/>
              <a:gd name="T49" fmla="*/ 27 h 113"/>
              <a:gd name="T50" fmla="*/ 46 w 70"/>
              <a:gd name="T51" fmla="*/ 29 h 113"/>
              <a:gd name="T52" fmla="*/ 49 w 70"/>
              <a:gd name="T53" fmla="*/ 32 h 113"/>
              <a:gd name="T54" fmla="*/ 54 w 70"/>
              <a:gd name="T55" fmla="*/ 34 h 113"/>
              <a:gd name="T56" fmla="*/ 57 w 70"/>
              <a:gd name="T57" fmla="*/ 34 h 113"/>
              <a:gd name="T58" fmla="*/ 61 w 70"/>
              <a:gd name="T59" fmla="*/ 34 h 113"/>
              <a:gd name="T60" fmla="*/ 64 w 70"/>
              <a:gd name="T61" fmla="*/ 37 h 113"/>
              <a:gd name="T62" fmla="*/ 66 w 70"/>
              <a:gd name="T63" fmla="*/ 40 h 113"/>
              <a:gd name="T64" fmla="*/ 67 w 70"/>
              <a:gd name="T65" fmla="*/ 41 h 113"/>
              <a:gd name="T66" fmla="*/ 70 w 70"/>
              <a:gd name="T67" fmla="*/ 42 h 113"/>
              <a:gd name="T68" fmla="*/ 68 w 70"/>
              <a:gd name="T69" fmla="*/ 44 h 113"/>
              <a:gd name="T70" fmla="*/ 66 w 70"/>
              <a:gd name="T71" fmla="*/ 44 h 113"/>
              <a:gd name="T72" fmla="*/ 64 w 70"/>
              <a:gd name="T73" fmla="*/ 45 h 113"/>
              <a:gd name="T74" fmla="*/ 63 w 70"/>
              <a:gd name="T75" fmla="*/ 47 h 113"/>
              <a:gd name="T76" fmla="*/ 62 w 70"/>
              <a:gd name="T77" fmla="*/ 48 h 113"/>
              <a:gd name="T78" fmla="*/ 62 w 70"/>
              <a:gd name="T79" fmla="*/ 50 h 113"/>
              <a:gd name="T80" fmla="*/ 61 w 70"/>
              <a:gd name="T81" fmla="*/ 51 h 113"/>
              <a:gd name="T82" fmla="*/ 60 w 70"/>
              <a:gd name="T83" fmla="*/ 54 h 113"/>
              <a:gd name="T84" fmla="*/ 60 w 70"/>
              <a:gd name="T85" fmla="*/ 57 h 113"/>
              <a:gd name="T86" fmla="*/ 61 w 70"/>
              <a:gd name="T87" fmla="*/ 58 h 113"/>
              <a:gd name="T88" fmla="*/ 61 w 70"/>
              <a:gd name="T89" fmla="*/ 59 h 113"/>
              <a:gd name="T90" fmla="*/ 61 w 70"/>
              <a:gd name="T91" fmla="*/ 61 h 113"/>
              <a:gd name="T92" fmla="*/ 59 w 70"/>
              <a:gd name="T93" fmla="*/ 63 h 113"/>
              <a:gd name="T94" fmla="*/ 52 w 70"/>
              <a:gd name="T95" fmla="*/ 66 h 113"/>
              <a:gd name="T96" fmla="*/ 47 w 70"/>
              <a:gd name="T97" fmla="*/ 75 h 113"/>
              <a:gd name="T98" fmla="*/ 49 w 70"/>
              <a:gd name="T99" fmla="*/ 82 h 113"/>
              <a:gd name="T100" fmla="*/ 54 w 70"/>
              <a:gd name="T101" fmla="*/ 93 h 113"/>
              <a:gd name="T102" fmla="*/ 50 w 70"/>
              <a:gd name="T103" fmla="*/ 102 h 113"/>
              <a:gd name="T104" fmla="*/ 41 w 70"/>
              <a:gd name="T105" fmla="*/ 112 h 113"/>
              <a:gd name="T106" fmla="*/ 33 w 70"/>
              <a:gd name="T107" fmla="*/ 109 h 113"/>
              <a:gd name="T108" fmla="*/ 23 w 70"/>
              <a:gd name="T109" fmla="*/ 101 h 113"/>
              <a:gd name="T110" fmla="*/ 17 w 70"/>
              <a:gd name="T111" fmla="*/ 92 h 113"/>
              <a:gd name="T112" fmla="*/ 18 w 70"/>
              <a:gd name="T113" fmla="*/ 83 h 113"/>
              <a:gd name="T114" fmla="*/ 14 w 70"/>
              <a:gd name="T115" fmla="*/ 70 h 113"/>
              <a:gd name="T116" fmla="*/ 8 w 70"/>
              <a:gd name="T117" fmla="*/ 60 h 113"/>
              <a:gd name="T118" fmla="*/ 2 w 70"/>
              <a:gd name="T119" fmla="*/ 55 h 113"/>
              <a:gd name="T120" fmla="*/ 0 w 70"/>
              <a:gd name="T121" fmla="*/ 51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0" h="113">
                <a:moveTo>
                  <a:pt x="0" y="51"/>
                </a:moveTo>
                <a:cubicBezTo>
                  <a:pt x="0" y="51"/>
                  <a:pt x="1" y="49"/>
                  <a:pt x="3" y="49"/>
                </a:cubicBezTo>
                <a:cubicBezTo>
                  <a:pt x="5" y="49"/>
                  <a:pt x="11" y="49"/>
                  <a:pt x="15" y="47"/>
                </a:cubicBezTo>
                <a:cubicBezTo>
                  <a:pt x="18" y="46"/>
                  <a:pt x="22" y="44"/>
                  <a:pt x="23" y="44"/>
                </a:cubicBezTo>
                <a:cubicBezTo>
                  <a:pt x="24" y="44"/>
                  <a:pt x="27" y="45"/>
                  <a:pt x="27" y="44"/>
                </a:cubicBezTo>
                <a:cubicBezTo>
                  <a:pt x="27" y="43"/>
                  <a:pt x="27" y="43"/>
                  <a:pt x="29" y="42"/>
                </a:cubicBezTo>
                <a:cubicBezTo>
                  <a:pt x="30" y="42"/>
                  <a:pt x="32" y="38"/>
                  <a:pt x="31" y="35"/>
                </a:cubicBezTo>
                <a:cubicBezTo>
                  <a:pt x="31" y="33"/>
                  <a:pt x="30" y="32"/>
                  <a:pt x="31" y="31"/>
                </a:cubicBezTo>
                <a:cubicBezTo>
                  <a:pt x="32" y="29"/>
                  <a:pt x="32" y="28"/>
                  <a:pt x="32" y="26"/>
                </a:cubicBezTo>
                <a:cubicBezTo>
                  <a:pt x="32" y="23"/>
                  <a:pt x="33" y="17"/>
                  <a:pt x="33" y="16"/>
                </a:cubicBezTo>
                <a:cubicBezTo>
                  <a:pt x="34" y="14"/>
                  <a:pt x="35" y="13"/>
                  <a:pt x="36" y="11"/>
                </a:cubicBezTo>
                <a:cubicBezTo>
                  <a:pt x="37" y="8"/>
                  <a:pt x="39" y="6"/>
                  <a:pt x="40" y="6"/>
                </a:cubicBezTo>
                <a:cubicBezTo>
                  <a:pt x="41" y="6"/>
                  <a:pt x="42" y="6"/>
                  <a:pt x="42" y="5"/>
                </a:cubicBezTo>
                <a:cubicBezTo>
                  <a:pt x="42" y="3"/>
                  <a:pt x="42" y="3"/>
                  <a:pt x="44" y="3"/>
                </a:cubicBezTo>
                <a:cubicBezTo>
                  <a:pt x="45" y="2"/>
                  <a:pt x="46" y="3"/>
                  <a:pt x="47" y="1"/>
                </a:cubicBezTo>
                <a:cubicBezTo>
                  <a:pt x="49" y="0"/>
                  <a:pt x="49" y="0"/>
                  <a:pt x="51" y="1"/>
                </a:cubicBezTo>
                <a:cubicBezTo>
                  <a:pt x="51" y="1"/>
                  <a:pt x="51" y="1"/>
                  <a:pt x="51" y="1"/>
                </a:cubicBezTo>
                <a:cubicBezTo>
                  <a:pt x="52" y="1"/>
                  <a:pt x="52" y="3"/>
                  <a:pt x="52" y="5"/>
                </a:cubicBezTo>
                <a:cubicBezTo>
                  <a:pt x="53" y="6"/>
                  <a:pt x="53" y="7"/>
                  <a:pt x="54" y="8"/>
                </a:cubicBezTo>
                <a:cubicBezTo>
                  <a:pt x="55" y="9"/>
                  <a:pt x="56" y="9"/>
                  <a:pt x="56" y="10"/>
                </a:cubicBezTo>
                <a:cubicBezTo>
                  <a:pt x="55" y="11"/>
                  <a:pt x="55" y="12"/>
                  <a:pt x="54" y="14"/>
                </a:cubicBezTo>
                <a:cubicBezTo>
                  <a:pt x="53" y="15"/>
                  <a:pt x="51" y="17"/>
                  <a:pt x="50" y="19"/>
                </a:cubicBezTo>
                <a:cubicBezTo>
                  <a:pt x="50" y="20"/>
                  <a:pt x="49" y="22"/>
                  <a:pt x="49" y="23"/>
                </a:cubicBezTo>
                <a:cubicBezTo>
                  <a:pt x="49" y="24"/>
                  <a:pt x="48" y="25"/>
                  <a:pt x="48" y="26"/>
                </a:cubicBezTo>
                <a:cubicBezTo>
                  <a:pt x="48" y="27"/>
                  <a:pt x="48" y="27"/>
                  <a:pt x="47" y="27"/>
                </a:cubicBezTo>
                <a:cubicBezTo>
                  <a:pt x="47" y="28"/>
                  <a:pt x="45" y="28"/>
                  <a:pt x="46" y="29"/>
                </a:cubicBezTo>
                <a:cubicBezTo>
                  <a:pt x="46" y="30"/>
                  <a:pt x="48" y="31"/>
                  <a:pt x="49" y="32"/>
                </a:cubicBezTo>
                <a:cubicBezTo>
                  <a:pt x="50" y="32"/>
                  <a:pt x="53" y="34"/>
                  <a:pt x="54" y="34"/>
                </a:cubicBezTo>
                <a:cubicBezTo>
                  <a:pt x="56" y="34"/>
                  <a:pt x="57" y="34"/>
                  <a:pt x="57" y="34"/>
                </a:cubicBezTo>
                <a:cubicBezTo>
                  <a:pt x="58" y="34"/>
                  <a:pt x="59" y="34"/>
                  <a:pt x="61" y="34"/>
                </a:cubicBezTo>
                <a:cubicBezTo>
                  <a:pt x="62" y="35"/>
                  <a:pt x="63" y="36"/>
                  <a:pt x="64" y="37"/>
                </a:cubicBezTo>
                <a:cubicBezTo>
                  <a:pt x="64" y="38"/>
                  <a:pt x="65" y="40"/>
                  <a:pt x="66" y="40"/>
                </a:cubicBezTo>
                <a:cubicBezTo>
                  <a:pt x="67" y="41"/>
                  <a:pt x="67" y="41"/>
                  <a:pt x="67" y="41"/>
                </a:cubicBezTo>
                <a:cubicBezTo>
                  <a:pt x="68" y="41"/>
                  <a:pt x="70" y="42"/>
                  <a:pt x="70" y="42"/>
                </a:cubicBezTo>
                <a:cubicBezTo>
                  <a:pt x="70" y="42"/>
                  <a:pt x="68" y="44"/>
                  <a:pt x="68" y="44"/>
                </a:cubicBezTo>
                <a:cubicBezTo>
                  <a:pt x="67" y="44"/>
                  <a:pt x="67" y="44"/>
                  <a:pt x="66" y="44"/>
                </a:cubicBezTo>
                <a:cubicBezTo>
                  <a:pt x="66" y="45"/>
                  <a:pt x="65" y="45"/>
                  <a:pt x="64" y="45"/>
                </a:cubicBezTo>
                <a:cubicBezTo>
                  <a:pt x="63" y="46"/>
                  <a:pt x="63" y="47"/>
                  <a:pt x="63" y="47"/>
                </a:cubicBezTo>
                <a:cubicBezTo>
                  <a:pt x="62" y="48"/>
                  <a:pt x="62" y="48"/>
                  <a:pt x="62" y="48"/>
                </a:cubicBezTo>
                <a:cubicBezTo>
                  <a:pt x="62" y="49"/>
                  <a:pt x="62" y="49"/>
                  <a:pt x="62" y="50"/>
                </a:cubicBezTo>
                <a:cubicBezTo>
                  <a:pt x="62" y="50"/>
                  <a:pt x="62" y="50"/>
                  <a:pt x="61" y="51"/>
                </a:cubicBezTo>
                <a:cubicBezTo>
                  <a:pt x="61" y="52"/>
                  <a:pt x="60" y="52"/>
                  <a:pt x="60" y="54"/>
                </a:cubicBezTo>
                <a:cubicBezTo>
                  <a:pt x="60" y="55"/>
                  <a:pt x="60" y="56"/>
                  <a:pt x="60" y="57"/>
                </a:cubicBezTo>
                <a:cubicBezTo>
                  <a:pt x="61" y="57"/>
                  <a:pt x="61" y="58"/>
                  <a:pt x="61" y="58"/>
                </a:cubicBezTo>
                <a:cubicBezTo>
                  <a:pt x="60" y="59"/>
                  <a:pt x="60" y="59"/>
                  <a:pt x="61" y="59"/>
                </a:cubicBezTo>
                <a:cubicBezTo>
                  <a:pt x="61" y="60"/>
                  <a:pt x="62" y="61"/>
                  <a:pt x="61" y="61"/>
                </a:cubicBezTo>
                <a:cubicBezTo>
                  <a:pt x="61" y="62"/>
                  <a:pt x="59" y="63"/>
                  <a:pt x="59" y="63"/>
                </a:cubicBezTo>
                <a:cubicBezTo>
                  <a:pt x="59" y="63"/>
                  <a:pt x="54" y="63"/>
                  <a:pt x="52" y="66"/>
                </a:cubicBezTo>
                <a:cubicBezTo>
                  <a:pt x="51" y="69"/>
                  <a:pt x="47" y="73"/>
                  <a:pt x="47" y="75"/>
                </a:cubicBezTo>
                <a:cubicBezTo>
                  <a:pt x="47" y="77"/>
                  <a:pt x="47" y="79"/>
                  <a:pt x="49" y="82"/>
                </a:cubicBezTo>
                <a:cubicBezTo>
                  <a:pt x="52" y="85"/>
                  <a:pt x="54" y="91"/>
                  <a:pt x="54" y="93"/>
                </a:cubicBezTo>
                <a:cubicBezTo>
                  <a:pt x="54" y="95"/>
                  <a:pt x="51" y="98"/>
                  <a:pt x="50" y="102"/>
                </a:cubicBezTo>
                <a:cubicBezTo>
                  <a:pt x="48" y="105"/>
                  <a:pt x="43" y="112"/>
                  <a:pt x="41" y="112"/>
                </a:cubicBezTo>
                <a:cubicBezTo>
                  <a:pt x="39" y="112"/>
                  <a:pt x="37" y="113"/>
                  <a:pt x="33" y="109"/>
                </a:cubicBezTo>
                <a:cubicBezTo>
                  <a:pt x="29" y="106"/>
                  <a:pt x="28" y="104"/>
                  <a:pt x="23" y="101"/>
                </a:cubicBezTo>
                <a:cubicBezTo>
                  <a:pt x="18" y="99"/>
                  <a:pt x="17" y="95"/>
                  <a:pt x="17" y="92"/>
                </a:cubicBezTo>
                <a:cubicBezTo>
                  <a:pt x="18" y="89"/>
                  <a:pt x="18" y="88"/>
                  <a:pt x="18" y="83"/>
                </a:cubicBezTo>
                <a:cubicBezTo>
                  <a:pt x="17" y="78"/>
                  <a:pt x="16" y="74"/>
                  <a:pt x="14" y="70"/>
                </a:cubicBezTo>
                <a:cubicBezTo>
                  <a:pt x="12" y="66"/>
                  <a:pt x="13" y="62"/>
                  <a:pt x="8" y="60"/>
                </a:cubicBezTo>
                <a:cubicBezTo>
                  <a:pt x="4" y="58"/>
                  <a:pt x="2" y="58"/>
                  <a:pt x="2" y="55"/>
                </a:cubicBezTo>
                <a:cubicBezTo>
                  <a:pt x="2" y="53"/>
                  <a:pt x="0" y="51"/>
                  <a:pt x="0" y="5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99" name="Freeform 95"/>
          <p:cNvSpPr/>
          <p:nvPr/>
        </p:nvSpPr>
        <p:spPr bwMode="auto">
          <a:xfrm>
            <a:off x="5172075" y="3843338"/>
            <a:ext cx="1674813" cy="1589088"/>
          </a:xfrm>
          <a:custGeom>
            <a:avLst/>
            <a:gdLst>
              <a:gd name="T0" fmla="*/ 173 w 250"/>
              <a:gd name="T1" fmla="*/ 191 h 237"/>
              <a:gd name="T2" fmla="*/ 179 w 250"/>
              <a:gd name="T3" fmla="*/ 192 h 237"/>
              <a:gd name="T4" fmla="*/ 185 w 250"/>
              <a:gd name="T5" fmla="*/ 192 h 237"/>
              <a:gd name="T6" fmla="*/ 191 w 250"/>
              <a:gd name="T7" fmla="*/ 191 h 237"/>
              <a:gd name="T8" fmla="*/ 195 w 250"/>
              <a:gd name="T9" fmla="*/ 191 h 237"/>
              <a:gd name="T10" fmla="*/ 196 w 250"/>
              <a:gd name="T11" fmla="*/ 184 h 237"/>
              <a:gd name="T12" fmla="*/ 190 w 250"/>
              <a:gd name="T13" fmla="*/ 182 h 237"/>
              <a:gd name="T14" fmla="*/ 185 w 250"/>
              <a:gd name="T15" fmla="*/ 179 h 237"/>
              <a:gd name="T16" fmla="*/ 181 w 250"/>
              <a:gd name="T17" fmla="*/ 177 h 237"/>
              <a:gd name="T18" fmla="*/ 186 w 250"/>
              <a:gd name="T19" fmla="*/ 170 h 237"/>
              <a:gd name="T20" fmla="*/ 190 w 250"/>
              <a:gd name="T21" fmla="*/ 167 h 237"/>
              <a:gd name="T22" fmla="*/ 193 w 250"/>
              <a:gd name="T23" fmla="*/ 170 h 237"/>
              <a:gd name="T24" fmla="*/ 197 w 250"/>
              <a:gd name="T25" fmla="*/ 173 h 237"/>
              <a:gd name="T26" fmla="*/ 196 w 250"/>
              <a:gd name="T27" fmla="*/ 167 h 237"/>
              <a:gd name="T28" fmla="*/ 190 w 250"/>
              <a:gd name="T29" fmla="*/ 161 h 237"/>
              <a:gd name="T30" fmla="*/ 183 w 250"/>
              <a:gd name="T31" fmla="*/ 154 h 237"/>
              <a:gd name="T32" fmla="*/ 179 w 250"/>
              <a:gd name="T33" fmla="*/ 148 h 237"/>
              <a:gd name="T34" fmla="*/ 180 w 250"/>
              <a:gd name="T35" fmla="*/ 140 h 237"/>
              <a:gd name="T36" fmla="*/ 184 w 250"/>
              <a:gd name="T37" fmla="*/ 133 h 237"/>
              <a:gd name="T38" fmla="*/ 182 w 250"/>
              <a:gd name="T39" fmla="*/ 126 h 237"/>
              <a:gd name="T40" fmla="*/ 185 w 250"/>
              <a:gd name="T41" fmla="*/ 121 h 237"/>
              <a:gd name="T42" fmla="*/ 195 w 250"/>
              <a:gd name="T43" fmla="*/ 127 h 237"/>
              <a:gd name="T44" fmla="*/ 206 w 250"/>
              <a:gd name="T45" fmla="*/ 129 h 237"/>
              <a:gd name="T46" fmla="*/ 213 w 250"/>
              <a:gd name="T47" fmla="*/ 131 h 237"/>
              <a:gd name="T48" fmla="*/ 222 w 250"/>
              <a:gd name="T49" fmla="*/ 119 h 237"/>
              <a:gd name="T50" fmla="*/ 224 w 250"/>
              <a:gd name="T51" fmla="*/ 112 h 237"/>
              <a:gd name="T52" fmla="*/ 231 w 250"/>
              <a:gd name="T53" fmla="*/ 111 h 237"/>
              <a:gd name="T54" fmla="*/ 234 w 250"/>
              <a:gd name="T55" fmla="*/ 109 h 237"/>
              <a:gd name="T56" fmla="*/ 236 w 250"/>
              <a:gd name="T57" fmla="*/ 102 h 237"/>
              <a:gd name="T58" fmla="*/ 240 w 250"/>
              <a:gd name="T59" fmla="*/ 95 h 237"/>
              <a:gd name="T60" fmla="*/ 247 w 250"/>
              <a:gd name="T61" fmla="*/ 90 h 237"/>
              <a:gd name="T62" fmla="*/ 242 w 250"/>
              <a:gd name="T63" fmla="*/ 80 h 237"/>
              <a:gd name="T64" fmla="*/ 244 w 250"/>
              <a:gd name="T65" fmla="*/ 78 h 237"/>
              <a:gd name="T66" fmla="*/ 246 w 250"/>
              <a:gd name="T67" fmla="*/ 74 h 237"/>
              <a:gd name="T68" fmla="*/ 246 w 250"/>
              <a:gd name="T69" fmla="*/ 73 h 237"/>
              <a:gd name="T70" fmla="*/ 241 w 250"/>
              <a:gd name="T71" fmla="*/ 72 h 237"/>
              <a:gd name="T72" fmla="*/ 236 w 250"/>
              <a:gd name="T73" fmla="*/ 73 h 237"/>
              <a:gd name="T74" fmla="*/ 234 w 250"/>
              <a:gd name="T75" fmla="*/ 74 h 237"/>
              <a:gd name="T76" fmla="*/ 232 w 250"/>
              <a:gd name="T77" fmla="*/ 72 h 237"/>
              <a:gd name="T78" fmla="*/ 229 w 250"/>
              <a:gd name="T79" fmla="*/ 69 h 237"/>
              <a:gd name="T80" fmla="*/ 224 w 250"/>
              <a:gd name="T81" fmla="*/ 67 h 237"/>
              <a:gd name="T82" fmla="*/ 219 w 250"/>
              <a:gd name="T83" fmla="*/ 67 h 237"/>
              <a:gd name="T84" fmla="*/ 216 w 250"/>
              <a:gd name="T85" fmla="*/ 63 h 237"/>
              <a:gd name="T86" fmla="*/ 210 w 250"/>
              <a:gd name="T87" fmla="*/ 59 h 237"/>
              <a:gd name="T88" fmla="*/ 204 w 250"/>
              <a:gd name="T89" fmla="*/ 61 h 237"/>
              <a:gd name="T90" fmla="*/ 198 w 250"/>
              <a:gd name="T91" fmla="*/ 60 h 237"/>
              <a:gd name="T92" fmla="*/ 194 w 250"/>
              <a:gd name="T93" fmla="*/ 55 h 237"/>
              <a:gd name="T94" fmla="*/ 190 w 250"/>
              <a:gd name="T95" fmla="*/ 56 h 237"/>
              <a:gd name="T96" fmla="*/ 187 w 250"/>
              <a:gd name="T97" fmla="*/ 58 h 237"/>
              <a:gd name="T98" fmla="*/ 182 w 250"/>
              <a:gd name="T99" fmla="*/ 52 h 237"/>
              <a:gd name="T100" fmla="*/ 146 w 250"/>
              <a:gd name="T101" fmla="*/ 22 h 237"/>
              <a:gd name="T102" fmla="*/ 112 w 250"/>
              <a:gd name="T103" fmla="*/ 16 h 237"/>
              <a:gd name="T104" fmla="*/ 79 w 250"/>
              <a:gd name="T105" fmla="*/ 31 h 237"/>
              <a:gd name="T106" fmla="*/ 32 w 250"/>
              <a:gd name="T107" fmla="*/ 6 h 237"/>
              <a:gd name="T108" fmla="*/ 1 w 250"/>
              <a:gd name="T109" fmla="*/ 27 h 237"/>
              <a:gd name="T110" fmla="*/ 18 w 250"/>
              <a:gd name="T111" fmla="*/ 65 h 237"/>
              <a:gd name="T112" fmla="*/ 26 w 250"/>
              <a:gd name="T113" fmla="*/ 108 h 237"/>
              <a:gd name="T114" fmla="*/ 41 w 250"/>
              <a:gd name="T115" fmla="*/ 175 h 237"/>
              <a:gd name="T116" fmla="*/ 68 w 250"/>
              <a:gd name="T117" fmla="*/ 209 h 237"/>
              <a:gd name="T118" fmla="*/ 114 w 250"/>
              <a:gd name="T119" fmla="*/ 228 h 237"/>
              <a:gd name="T120" fmla="*/ 136 w 250"/>
              <a:gd name="T121" fmla="*/ 190 h 237"/>
              <a:gd name="T122" fmla="*/ 171 w 250"/>
              <a:gd name="T123" fmla="*/ 191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50" h="237">
                <a:moveTo>
                  <a:pt x="171" y="191"/>
                </a:moveTo>
                <a:cubicBezTo>
                  <a:pt x="172" y="191"/>
                  <a:pt x="173" y="191"/>
                  <a:pt x="173" y="191"/>
                </a:cubicBezTo>
                <a:cubicBezTo>
                  <a:pt x="174" y="191"/>
                  <a:pt x="175" y="190"/>
                  <a:pt x="176" y="190"/>
                </a:cubicBezTo>
                <a:cubicBezTo>
                  <a:pt x="177" y="190"/>
                  <a:pt x="179" y="191"/>
                  <a:pt x="179" y="192"/>
                </a:cubicBezTo>
                <a:cubicBezTo>
                  <a:pt x="180" y="193"/>
                  <a:pt x="180" y="193"/>
                  <a:pt x="182" y="192"/>
                </a:cubicBezTo>
                <a:cubicBezTo>
                  <a:pt x="183" y="192"/>
                  <a:pt x="184" y="192"/>
                  <a:pt x="185" y="192"/>
                </a:cubicBezTo>
                <a:cubicBezTo>
                  <a:pt x="186" y="192"/>
                  <a:pt x="187" y="191"/>
                  <a:pt x="188" y="191"/>
                </a:cubicBezTo>
                <a:cubicBezTo>
                  <a:pt x="189" y="191"/>
                  <a:pt x="190" y="191"/>
                  <a:pt x="191" y="191"/>
                </a:cubicBezTo>
                <a:cubicBezTo>
                  <a:pt x="191" y="190"/>
                  <a:pt x="192" y="190"/>
                  <a:pt x="192" y="190"/>
                </a:cubicBezTo>
                <a:cubicBezTo>
                  <a:pt x="193" y="191"/>
                  <a:pt x="194" y="191"/>
                  <a:pt x="195" y="191"/>
                </a:cubicBezTo>
                <a:cubicBezTo>
                  <a:pt x="196" y="191"/>
                  <a:pt x="197" y="189"/>
                  <a:pt x="198" y="188"/>
                </a:cubicBezTo>
                <a:cubicBezTo>
                  <a:pt x="198" y="187"/>
                  <a:pt x="197" y="185"/>
                  <a:pt x="196" y="184"/>
                </a:cubicBezTo>
                <a:cubicBezTo>
                  <a:pt x="195" y="183"/>
                  <a:pt x="194" y="181"/>
                  <a:pt x="193" y="181"/>
                </a:cubicBezTo>
                <a:cubicBezTo>
                  <a:pt x="192" y="180"/>
                  <a:pt x="191" y="181"/>
                  <a:pt x="190" y="182"/>
                </a:cubicBezTo>
                <a:cubicBezTo>
                  <a:pt x="189" y="182"/>
                  <a:pt x="187" y="183"/>
                  <a:pt x="186" y="182"/>
                </a:cubicBezTo>
                <a:cubicBezTo>
                  <a:pt x="185" y="182"/>
                  <a:pt x="186" y="180"/>
                  <a:pt x="185" y="179"/>
                </a:cubicBezTo>
                <a:cubicBezTo>
                  <a:pt x="184" y="177"/>
                  <a:pt x="184" y="177"/>
                  <a:pt x="183" y="178"/>
                </a:cubicBezTo>
                <a:cubicBezTo>
                  <a:pt x="182" y="179"/>
                  <a:pt x="181" y="178"/>
                  <a:pt x="181" y="177"/>
                </a:cubicBezTo>
                <a:cubicBezTo>
                  <a:pt x="180" y="176"/>
                  <a:pt x="180" y="174"/>
                  <a:pt x="180" y="172"/>
                </a:cubicBezTo>
                <a:cubicBezTo>
                  <a:pt x="180" y="170"/>
                  <a:pt x="184" y="170"/>
                  <a:pt x="186" y="170"/>
                </a:cubicBezTo>
                <a:cubicBezTo>
                  <a:pt x="187" y="170"/>
                  <a:pt x="186" y="168"/>
                  <a:pt x="187" y="167"/>
                </a:cubicBezTo>
                <a:cubicBezTo>
                  <a:pt x="188" y="166"/>
                  <a:pt x="189" y="166"/>
                  <a:pt x="190" y="167"/>
                </a:cubicBezTo>
                <a:cubicBezTo>
                  <a:pt x="190" y="167"/>
                  <a:pt x="191" y="169"/>
                  <a:pt x="191" y="169"/>
                </a:cubicBezTo>
                <a:cubicBezTo>
                  <a:pt x="192" y="169"/>
                  <a:pt x="193" y="169"/>
                  <a:pt x="193" y="170"/>
                </a:cubicBezTo>
                <a:cubicBezTo>
                  <a:pt x="193" y="171"/>
                  <a:pt x="194" y="171"/>
                  <a:pt x="196" y="173"/>
                </a:cubicBezTo>
                <a:cubicBezTo>
                  <a:pt x="197" y="174"/>
                  <a:pt x="198" y="173"/>
                  <a:pt x="197" y="173"/>
                </a:cubicBezTo>
                <a:cubicBezTo>
                  <a:pt x="197" y="172"/>
                  <a:pt x="197" y="173"/>
                  <a:pt x="197" y="171"/>
                </a:cubicBezTo>
                <a:cubicBezTo>
                  <a:pt x="196" y="170"/>
                  <a:pt x="196" y="169"/>
                  <a:pt x="196" y="167"/>
                </a:cubicBezTo>
                <a:cubicBezTo>
                  <a:pt x="195" y="166"/>
                  <a:pt x="195" y="164"/>
                  <a:pt x="195" y="163"/>
                </a:cubicBezTo>
                <a:cubicBezTo>
                  <a:pt x="195" y="162"/>
                  <a:pt x="193" y="162"/>
                  <a:pt x="190" y="161"/>
                </a:cubicBezTo>
                <a:cubicBezTo>
                  <a:pt x="187" y="159"/>
                  <a:pt x="187" y="161"/>
                  <a:pt x="186" y="161"/>
                </a:cubicBezTo>
                <a:cubicBezTo>
                  <a:pt x="184" y="160"/>
                  <a:pt x="183" y="157"/>
                  <a:pt x="183" y="154"/>
                </a:cubicBezTo>
                <a:cubicBezTo>
                  <a:pt x="183" y="150"/>
                  <a:pt x="183" y="151"/>
                  <a:pt x="181" y="151"/>
                </a:cubicBezTo>
                <a:cubicBezTo>
                  <a:pt x="179" y="151"/>
                  <a:pt x="179" y="150"/>
                  <a:pt x="179" y="148"/>
                </a:cubicBezTo>
                <a:cubicBezTo>
                  <a:pt x="178" y="146"/>
                  <a:pt x="177" y="147"/>
                  <a:pt x="176" y="145"/>
                </a:cubicBezTo>
                <a:cubicBezTo>
                  <a:pt x="174" y="142"/>
                  <a:pt x="179" y="140"/>
                  <a:pt x="180" y="140"/>
                </a:cubicBezTo>
                <a:cubicBezTo>
                  <a:pt x="182" y="140"/>
                  <a:pt x="181" y="137"/>
                  <a:pt x="182" y="137"/>
                </a:cubicBezTo>
                <a:cubicBezTo>
                  <a:pt x="184" y="137"/>
                  <a:pt x="183" y="136"/>
                  <a:pt x="184" y="133"/>
                </a:cubicBezTo>
                <a:cubicBezTo>
                  <a:pt x="185" y="131"/>
                  <a:pt x="183" y="130"/>
                  <a:pt x="181" y="129"/>
                </a:cubicBezTo>
                <a:cubicBezTo>
                  <a:pt x="180" y="128"/>
                  <a:pt x="182" y="127"/>
                  <a:pt x="182" y="126"/>
                </a:cubicBezTo>
                <a:cubicBezTo>
                  <a:pt x="182" y="124"/>
                  <a:pt x="183" y="125"/>
                  <a:pt x="184" y="124"/>
                </a:cubicBezTo>
                <a:cubicBezTo>
                  <a:pt x="184" y="124"/>
                  <a:pt x="185" y="123"/>
                  <a:pt x="185" y="121"/>
                </a:cubicBezTo>
                <a:cubicBezTo>
                  <a:pt x="186" y="120"/>
                  <a:pt x="190" y="122"/>
                  <a:pt x="192" y="123"/>
                </a:cubicBezTo>
                <a:cubicBezTo>
                  <a:pt x="194" y="124"/>
                  <a:pt x="194" y="125"/>
                  <a:pt x="195" y="127"/>
                </a:cubicBezTo>
                <a:cubicBezTo>
                  <a:pt x="197" y="129"/>
                  <a:pt x="200" y="126"/>
                  <a:pt x="203" y="125"/>
                </a:cubicBezTo>
                <a:cubicBezTo>
                  <a:pt x="206" y="124"/>
                  <a:pt x="205" y="126"/>
                  <a:pt x="206" y="129"/>
                </a:cubicBezTo>
                <a:cubicBezTo>
                  <a:pt x="207" y="133"/>
                  <a:pt x="209" y="132"/>
                  <a:pt x="210" y="132"/>
                </a:cubicBezTo>
                <a:cubicBezTo>
                  <a:pt x="211" y="131"/>
                  <a:pt x="213" y="131"/>
                  <a:pt x="213" y="131"/>
                </a:cubicBezTo>
                <a:cubicBezTo>
                  <a:pt x="213" y="132"/>
                  <a:pt x="214" y="131"/>
                  <a:pt x="216" y="130"/>
                </a:cubicBezTo>
                <a:cubicBezTo>
                  <a:pt x="217" y="128"/>
                  <a:pt x="220" y="121"/>
                  <a:pt x="222" y="119"/>
                </a:cubicBezTo>
                <a:cubicBezTo>
                  <a:pt x="223" y="118"/>
                  <a:pt x="223" y="117"/>
                  <a:pt x="223" y="115"/>
                </a:cubicBezTo>
                <a:cubicBezTo>
                  <a:pt x="223" y="114"/>
                  <a:pt x="223" y="114"/>
                  <a:pt x="224" y="112"/>
                </a:cubicBezTo>
                <a:cubicBezTo>
                  <a:pt x="224" y="110"/>
                  <a:pt x="227" y="112"/>
                  <a:pt x="229" y="111"/>
                </a:cubicBezTo>
                <a:cubicBezTo>
                  <a:pt x="231" y="110"/>
                  <a:pt x="230" y="109"/>
                  <a:pt x="231" y="111"/>
                </a:cubicBezTo>
                <a:cubicBezTo>
                  <a:pt x="232" y="112"/>
                  <a:pt x="232" y="113"/>
                  <a:pt x="233" y="112"/>
                </a:cubicBezTo>
                <a:cubicBezTo>
                  <a:pt x="234" y="111"/>
                  <a:pt x="234" y="110"/>
                  <a:pt x="234" y="109"/>
                </a:cubicBezTo>
                <a:cubicBezTo>
                  <a:pt x="234" y="107"/>
                  <a:pt x="235" y="107"/>
                  <a:pt x="236" y="105"/>
                </a:cubicBezTo>
                <a:cubicBezTo>
                  <a:pt x="236" y="104"/>
                  <a:pt x="236" y="104"/>
                  <a:pt x="236" y="102"/>
                </a:cubicBezTo>
                <a:cubicBezTo>
                  <a:pt x="237" y="101"/>
                  <a:pt x="237" y="100"/>
                  <a:pt x="237" y="99"/>
                </a:cubicBezTo>
                <a:cubicBezTo>
                  <a:pt x="237" y="98"/>
                  <a:pt x="240" y="97"/>
                  <a:pt x="240" y="95"/>
                </a:cubicBezTo>
                <a:cubicBezTo>
                  <a:pt x="241" y="94"/>
                  <a:pt x="241" y="93"/>
                  <a:pt x="242" y="93"/>
                </a:cubicBezTo>
                <a:cubicBezTo>
                  <a:pt x="243" y="93"/>
                  <a:pt x="244" y="92"/>
                  <a:pt x="247" y="90"/>
                </a:cubicBezTo>
                <a:cubicBezTo>
                  <a:pt x="250" y="88"/>
                  <a:pt x="246" y="85"/>
                  <a:pt x="244" y="84"/>
                </a:cubicBezTo>
                <a:cubicBezTo>
                  <a:pt x="242" y="82"/>
                  <a:pt x="242" y="83"/>
                  <a:pt x="242" y="80"/>
                </a:cubicBezTo>
                <a:cubicBezTo>
                  <a:pt x="242" y="79"/>
                  <a:pt x="241" y="78"/>
                  <a:pt x="242" y="78"/>
                </a:cubicBezTo>
                <a:cubicBezTo>
                  <a:pt x="242" y="78"/>
                  <a:pt x="243" y="78"/>
                  <a:pt x="244" y="78"/>
                </a:cubicBezTo>
                <a:cubicBezTo>
                  <a:pt x="245" y="78"/>
                  <a:pt x="245" y="77"/>
                  <a:pt x="244" y="75"/>
                </a:cubicBezTo>
                <a:cubicBezTo>
                  <a:pt x="244" y="74"/>
                  <a:pt x="245" y="74"/>
                  <a:pt x="246" y="74"/>
                </a:cubicBezTo>
                <a:cubicBezTo>
                  <a:pt x="246" y="74"/>
                  <a:pt x="246" y="74"/>
                  <a:pt x="247" y="74"/>
                </a:cubicBezTo>
                <a:cubicBezTo>
                  <a:pt x="247" y="74"/>
                  <a:pt x="248" y="73"/>
                  <a:pt x="246" y="73"/>
                </a:cubicBezTo>
                <a:cubicBezTo>
                  <a:pt x="245" y="72"/>
                  <a:pt x="244" y="72"/>
                  <a:pt x="244" y="72"/>
                </a:cubicBezTo>
                <a:cubicBezTo>
                  <a:pt x="243" y="72"/>
                  <a:pt x="242" y="72"/>
                  <a:pt x="241" y="72"/>
                </a:cubicBezTo>
                <a:cubicBezTo>
                  <a:pt x="241" y="72"/>
                  <a:pt x="241" y="72"/>
                  <a:pt x="239" y="72"/>
                </a:cubicBezTo>
                <a:cubicBezTo>
                  <a:pt x="238" y="72"/>
                  <a:pt x="237" y="73"/>
                  <a:pt x="236" y="73"/>
                </a:cubicBezTo>
                <a:cubicBezTo>
                  <a:pt x="235" y="74"/>
                  <a:pt x="235" y="74"/>
                  <a:pt x="235" y="75"/>
                </a:cubicBezTo>
                <a:cubicBezTo>
                  <a:pt x="235" y="75"/>
                  <a:pt x="235" y="75"/>
                  <a:pt x="234" y="74"/>
                </a:cubicBezTo>
                <a:cubicBezTo>
                  <a:pt x="234" y="74"/>
                  <a:pt x="233" y="74"/>
                  <a:pt x="233" y="74"/>
                </a:cubicBezTo>
                <a:cubicBezTo>
                  <a:pt x="232" y="73"/>
                  <a:pt x="232" y="73"/>
                  <a:pt x="232" y="72"/>
                </a:cubicBezTo>
                <a:cubicBezTo>
                  <a:pt x="232" y="72"/>
                  <a:pt x="231" y="71"/>
                  <a:pt x="230" y="70"/>
                </a:cubicBezTo>
                <a:cubicBezTo>
                  <a:pt x="230" y="70"/>
                  <a:pt x="229" y="69"/>
                  <a:pt x="229" y="69"/>
                </a:cubicBezTo>
                <a:cubicBezTo>
                  <a:pt x="229" y="69"/>
                  <a:pt x="228" y="68"/>
                  <a:pt x="226" y="68"/>
                </a:cubicBezTo>
                <a:cubicBezTo>
                  <a:pt x="225" y="68"/>
                  <a:pt x="224" y="68"/>
                  <a:pt x="224" y="67"/>
                </a:cubicBezTo>
                <a:cubicBezTo>
                  <a:pt x="223" y="65"/>
                  <a:pt x="223" y="64"/>
                  <a:pt x="222" y="65"/>
                </a:cubicBezTo>
                <a:cubicBezTo>
                  <a:pt x="221" y="65"/>
                  <a:pt x="220" y="67"/>
                  <a:pt x="219" y="67"/>
                </a:cubicBezTo>
                <a:cubicBezTo>
                  <a:pt x="217" y="67"/>
                  <a:pt x="215" y="66"/>
                  <a:pt x="215" y="66"/>
                </a:cubicBezTo>
                <a:cubicBezTo>
                  <a:pt x="216" y="65"/>
                  <a:pt x="216" y="64"/>
                  <a:pt x="216" y="63"/>
                </a:cubicBezTo>
                <a:cubicBezTo>
                  <a:pt x="215" y="61"/>
                  <a:pt x="215" y="59"/>
                  <a:pt x="214" y="59"/>
                </a:cubicBezTo>
                <a:cubicBezTo>
                  <a:pt x="212" y="59"/>
                  <a:pt x="212" y="60"/>
                  <a:pt x="210" y="59"/>
                </a:cubicBezTo>
                <a:cubicBezTo>
                  <a:pt x="209" y="59"/>
                  <a:pt x="209" y="59"/>
                  <a:pt x="208" y="60"/>
                </a:cubicBezTo>
                <a:cubicBezTo>
                  <a:pt x="208" y="60"/>
                  <a:pt x="205" y="61"/>
                  <a:pt x="204" y="61"/>
                </a:cubicBezTo>
                <a:cubicBezTo>
                  <a:pt x="203" y="61"/>
                  <a:pt x="202" y="62"/>
                  <a:pt x="202" y="61"/>
                </a:cubicBezTo>
                <a:cubicBezTo>
                  <a:pt x="201" y="60"/>
                  <a:pt x="199" y="60"/>
                  <a:pt x="198" y="60"/>
                </a:cubicBezTo>
                <a:cubicBezTo>
                  <a:pt x="198" y="60"/>
                  <a:pt x="196" y="60"/>
                  <a:pt x="195" y="58"/>
                </a:cubicBezTo>
                <a:cubicBezTo>
                  <a:pt x="195" y="57"/>
                  <a:pt x="195" y="55"/>
                  <a:pt x="194" y="55"/>
                </a:cubicBezTo>
                <a:cubicBezTo>
                  <a:pt x="194" y="55"/>
                  <a:pt x="193" y="55"/>
                  <a:pt x="192" y="55"/>
                </a:cubicBezTo>
                <a:cubicBezTo>
                  <a:pt x="191" y="55"/>
                  <a:pt x="191" y="56"/>
                  <a:pt x="190" y="56"/>
                </a:cubicBezTo>
                <a:cubicBezTo>
                  <a:pt x="189" y="57"/>
                  <a:pt x="189" y="57"/>
                  <a:pt x="188" y="57"/>
                </a:cubicBezTo>
                <a:cubicBezTo>
                  <a:pt x="188" y="58"/>
                  <a:pt x="187" y="58"/>
                  <a:pt x="187" y="58"/>
                </a:cubicBezTo>
                <a:cubicBezTo>
                  <a:pt x="187" y="58"/>
                  <a:pt x="185" y="59"/>
                  <a:pt x="184" y="58"/>
                </a:cubicBezTo>
                <a:cubicBezTo>
                  <a:pt x="184" y="56"/>
                  <a:pt x="182" y="52"/>
                  <a:pt x="182" y="52"/>
                </a:cubicBezTo>
                <a:cubicBezTo>
                  <a:pt x="182" y="52"/>
                  <a:pt x="168" y="42"/>
                  <a:pt x="165" y="36"/>
                </a:cubicBezTo>
                <a:cubicBezTo>
                  <a:pt x="161" y="30"/>
                  <a:pt x="155" y="28"/>
                  <a:pt x="146" y="22"/>
                </a:cubicBezTo>
                <a:cubicBezTo>
                  <a:pt x="137" y="16"/>
                  <a:pt x="139" y="8"/>
                  <a:pt x="130" y="10"/>
                </a:cubicBezTo>
                <a:cubicBezTo>
                  <a:pt x="120" y="12"/>
                  <a:pt x="115" y="15"/>
                  <a:pt x="112" y="16"/>
                </a:cubicBezTo>
                <a:cubicBezTo>
                  <a:pt x="109" y="16"/>
                  <a:pt x="109" y="29"/>
                  <a:pt x="100" y="30"/>
                </a:cubicBezTo>
                <a:cubicBezTo>
                  <a:pt x="91" y="31"/>
                  <a:pt x="87" y="35"/>
                  <a:pt x="79" y="31"/>
                </a:cubicBezTo>
                <a:cubicBezTo>
                  <a:pt x="71" y="27"/>
                  <a:pt x="65" y="22"/>
                  <a:pt x="59" y="17"/>
                </a:cubicBezTo>
                <a:cubicBezTo>
                  <a:pt x="53" y="12"/>
                  <a:pt x="38" y="11"/>
                  <a:pt x="32" y="6"/>
                </a:cubicBezTo>
                <a:cubicBezTo>
                  <a:pt x="27" y="1"/>
                  <a:pt x="22" y="0"/>
                  <a:pt x="12" y="4"/>
                </a:cubicBezTo>
                <a:cubicBezTo>
                  <a:pt x="2" y="9"/>
                  <a:pt x="2" y="20"/>
                  <a:pt x="1" y="27"/>
                </a:cubicBezTo>
                <a:cubicBezTo>
                  <a:pt x="0" y="33"/>
                  <a:pt x="3" y="39"/>
                  <a:pt x="6" y="47"/>
                </a:cubicBezTo>
                <a:cubicBezTo>
                  <a:pt x="10" y="55"/>
                  <a:pt x="15" y="57"/>
                  <a:pt x="18" y="65"/>
                </a:cubicBezTo>
                <a:cubicBezTo>
                  <a:pt x="20" y="73"/>
                  <a:pt x="21" y="74"/>
                  <a:pt x="22" y="85"/>
                </a:cubicBezTo>
                <a:cubicBezTo>
                  <a:pt x="22" y="96"/>
                  <a:pt x="23" y="96"/>
                  <a:pt x="26" y="108"/>
                </a:cubicBezTo>
                <a:cubicBezTo>
                  <a:pt x="28" y="119"/>
                  <a:pt x="28" y="158"/>
                  <a:pt x="31" y="168"/>
                </a:cubicBezTo>
                <a:cubicBezTo>
                  <a:pt x="34" y="178"/>
                  <a:pt x="35" y="162"/>
                  <a:pt x="41" y="175"/>
                </a:cubicBezTo>
                <a:cubicBezTo>
                  <a:pt x="47" y="187"/>
                  <a:pt x="50" y="175"/>
                  <a:pt x="55" y="188"/>
                </a:cubicBezTo>
                <a:cubicBezTo>
                  <a:pt x="59" y="202"/>
                  <a:pt x="63" y="188"/>
                  <a:pt x="68" y="209"/>
                </a:cubicBezTo>
                <a:cubicBezTo>
                  <a:pt x="74" y="231"/>
                  <a:pt x="86" y="237"/>
                  <a:pt x="94" y="237"/>
                </a:cubicBezTo>
                <a:cubicBezTo>
                  <a:pt x="102" y="236"/>
                  <a:pt x="109" y="234"/>
                  <a:pt x="114" y="228"/>
                </a:cubicBezTo>
                <a:cubicBezTo>
                  <a:pt x="119" y="222"/>
                  <a:pt x="123" y="211"/>
                  <a:pt x="125" y="203"/>
                </a:cubicBezTo>
                <a:cubicBezTo>
                  <a:pt x="127" y="196"/>
                  <a:pt x="127" y="191"/>
                  <a:pt x="136" y="190"/>
                </a:cubicBezTo>
                <a:cubicBezTo>
                  <a:pt x="146" y="188"/>
                  <a:pt x="146" y="187"/>
                  <a:pt x="154" y="189"/>
                </a:cubicBezTo>
                <a:cubicBezTo>
                  <a:pt x="162" y="191"/>
                  <a:pt x="171" y="191"/>
                  <a:pt x="171" y="191"/>
                </a:cubicBezTo>
                <a:close/>
              </a:path>
            </a:pathLst>
          </a:custGeom>
          <a:solidFill>
            <a:srgbClr val="BFBFBF"/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00" name="Freeform 96"/>
          <p:cNvSpPr/>
          <p:nvPr/>
        </p:nvSpPr>
        <p:spPr bwMode="auto">
          <a:xfrm>
            <a:off x="5016500" y="4768851"/>
            <a:ext cx="1420813" cy="1501775"/>
          </a:xfrm>
          <a:custGeom>
            <a:avLst/>
            <a:gdLst>
              <a:gd name="T0" fmla="*/ 55 w 212"/>
              <a:gd name="T1" fmla="*/ 13 h 224"/>
              <a:gd name="T2" fmla="*/ 59 w 212"/>
              <a:gd name="T3" fmla="*/ 29 h 224"/>
              <a:gd name="T4" fmla="*/ 68 w 212"/>
              <a:gd name="T5" fmla="*/ 16 h 224"/>
              <a:gd name="T6" fmla="*/ 78 w 212"/>
              <a:gd name="T7" fmla="*/ 30 h 224"/>
              <a:gd name="T8" fmla="*/ 79 w 212"/>
              <a:gd name="T9" fmla="*/ 44 h 224"/>
              <a:gd name="T10" fmla="*/ 88 w 212"/>
              <a:gd name="T11" fmla="*/ 43 h 224"/>
              <a:gd name="T12" fmla="*/ 94 w 212"/>
              <a:gd name="T13" fmla="*/ 58 h 224"/>
              <a:gd name="T14" fmla="*/ 102 w 212"/>
              <a:gd name="T15" fmla="*/ 73 h 224"/>
              <a:gd name="T16" fmla="*/ 102 w 212"/>
              <a:gd name="T17" fmla="*/ 78 h 224"/>
              <a:gd name="T18" fmla="*/ 110 w 212"/>
              <a:gd name="T19" fmla="*/ 92 h 224"/>
              <a:gd name="T20" fmla="*/ 119 w 212"/>
              <a:gd name="T21" fmla="*/ 91 h 224"/>
              <a:gd name="T22" fmla="*/ 131 w 212"/>
              <a:gd name="T23" fmla="*/ 89 h 224"/>
              <a:gd name="T24" fmla="*/ 139 w 212"/>
              <a:gd name="T25" fmla="*/ 84 h 224"/>
              <a:gd name="T26" fmla="*/ 138 w 212"/>
              <a:gd name="T27" fmla="*/ 73 h 224"/>
              <a:gd name="T28" fmla="*/ 139 w 212"/>
              <a:gd name="T29" fmla="*/ 60 h 224"/>
              <a:gd name="T30" fmla="*/ 147 w 212"/>
              <a:gd name="T31" fmla="*/ 54 h 224"/>
              <a:gd name="T32" fmla="*/ 153 w 212"/>
              <a:gd name="T33" fmla="*/ 40 h 224"/>
              <a:gd name="T34" fmla="*/ 163 w 212"/>
              <a:gd name="T35" fmla="*/ 34 h 224"/>
              <a:gd name="T36" fmla="*/ 170 w 212"/>
              <a:gd name="T37" fmla="*/ 28 h 224"/>
              <a:gd name="T38" fmla="*/ 172 w 212"/>
              <a:gd name="T39" fmla="*/ 32 h 224"/>
              <a:gd name="T40" fmla="*/ 176 w 212"/>
              <a:gd name="T41" fmla="*/ 40 h 224"/>
              <a:gd name="T42" fmla="*/ 177 w 212"/>
              <a:gd name="T43" fmla="*/ 49 h 224"/>
              <a:gd name="T44" fmla="*/ 190 w 212"/>
              <a:gd name="T45" fmla="*/ 45 h 224"/>
              <a:gd name="T46" fmla="*/ 194 w 212"/>
              <a:gd name="T47" fmla="*/ 51 h 224"/>
              <a:gd name="T48" fmla="*/ 191 w 212"/>
              <a:gd name="T49" fmla="*/ 62 h 224"/>
              <a:gd name="T50" fmla="*/ 182 w 212"/>
              <a:gd name="T51" fmla="*/ 64 h 224"/>
              <a:gd name="T52" fmla="*/ 171 w 212"/>
              <a:gd name="T53" fmla="*/ 62 h 224"/>
              <a:gd name="T54" fmla="*/ 160 w 212"/>
              <a:gd name="T55" fmla="*/ 64 h 224"/>
              <a:gd name="T56" fmla="*/ 157 w 212"/>
              <a:gd name="T57" fmla="*/ 70 h 224"/>
              <a:gd name="T58" fmla="*/ 158 w 212"/>
              <a:gd name="T59" fmla="*/ 80 h 224"/>
              <a:gd name="T60" fmla="*/ 164 w 212"/>
              <a:gd name="T61" fmla="*/ 84 h 224"/>
              <a:gd name="T62" fmla="*/ 172 w 212"/>
              <a:gd name="T63" fmla="*/ 81 h 224"/>
              <a:gd name="T64" fmla="*/ 177 w 212"/>
              <a:gd name="T65" fmla="*/ 84 h 224"/>
              <a:gd name="T66" fmla="*/ 175 w 212"/>
              <a:gd name="T67" fmla="*/ 94 h 224"/>
              <a:gd name="T68" fmla="*/ 171 w 212"/>
              <a:gd name="T69" fmla="*/ 105 h 224"/>
              <a:gd name="T70" fmla="*/ 172 w 212"/>
              <a:gd name="T71" fmla="*/ 111 h 224"/>
              <a:gd name="T72" fmla="*/ 175 w 212"/>
              <a:gd name="T73" fmla="*/ 115 h 224"/>
              <a:gd name="T74" fmla="*/ 180 w 212"/>
              <a:gd name="T75" fmla="*/ 120 h 224"/>
              <a:gd name="T76" fmla="*/ 177 w 212"/>
              <a:gd name="T77" fmla="*/ 127 h 224"/>
              <a:gd name="T78" fmla="*/ 180 w 212"/>
              <a:gd name="T79" fmla="*/ 141 h 224"/>
              <a:gd name="T80" fmla="*/ 193 w 212"/>
              <a:gd name="T81" fmla="*/ 152 h 224"/>
              <a:gd name="T82" fmla="*/ 205 w 212"/>
              <a:gd name="T83" fmla="*/ 152 h 224"/>
              <a:gd name="T84" fmla="*/ 210 w 212"/>
              <a:gd name="T85" fmla="*/ 166 h 224"/>
              <a:gd name="T86" fmla="*/ 193 w 212"/>
              <a:gd name="T87" fmla="*/ 176 h 224"/>
              <a:gd name="T88" fmla="*/ 162 w 212"/>
              <a:gd name="T89" fmla="*/ 192 h 224"/>
              <a:gd name="T90" fmla="*/ 131 w 212"/>
              <a:gd name="T91" fmla="*/ 192 h 224"/>
              <a:gd name="T92" fmla="*/ 105 w 212"/>
              <a:gd name="T93" fmla="*/ 206 h 224"/>
              <a:gd name="T94" fmla="*/ 82 w 212"/>
              <a:gd name="T95" fmla="*/ 216 h 224"/>
              <a:gd name="T96" fmla="*/ 52 w 212"/>
              <a:gd name="T97" fmla="*/ 200 h 224"/>
              <a:gd name="T98" fmla="*/ 37 w 212"/>
              <a:gd name="T99" fmla="*/ 170 h 224"/>
              <a:gd name="T100" fmla="*/ 4 w 212"/>
              <a:gd name="T101" fmla="*/ 143 h 224"/>
              <a:gd name="T102" fmla="*/ 24 w 212"/>
              <a:gd name="T103" fmla="*/ 92 h 224"/>
              <a:gd name="T104" fmla="*/ 27 w 212"/>
              <a:gd name="T105" fmla="*/ 40 h 224"/>
              <a:gd name="T106" fmla="*/ 55 w 212"/>
              <a:gd name="T107" fmla="*/ 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12" h="224">
                <a:moveTo>
                  <a:pt x="55" y="2"/>
                </a:moveTo>
                <a:cubicBezTo>
                  <a:pt x="56" y="3"/>
                  <a:pt x="56" y="3"/>
                  <a:pt x="56" y="4"/>
                </a:cubicBezTo>
                <a:cubicBezTo>
                  <a:pt x="56" y="5"/>
                  <a:pt x="56" y="7"/>
                  <a:pt x="55" y="9"/>
                </a:cubicBezTo>
                <a:cubicBezTo>
                  <a:pt x="55" y="11"/>
                  <a:pt x="55" y="11"/>
                  <a:pt x="55" y="13"/>
                </a:cubicBezTo>
                <a:cubicBezTo>
                  <a:pt x="54" y="15"/>
                  <a:pt x="55" y="22"/>
                  <a:pt x="55" y="24"/>
                </a:cubicBezTo>
                <a:cubicBezTo>
                  <a:pt x="55" y="25"/>
                  <a:pt x="56" y="26"/>
                  <a:pt x="56" y="27"/>
                </a:cubicBezTo>
                <a:cubicBezTo>
                  <a:pt x="57" y="27"/>
                  <a:pt x="57" y="29"/>
                  <a:pt x="58" y="30"/>
                </a:cubicBezTo>
                <a:cubicBezTo>
                  <a:pt x="59" y="31"/>
                  <a:pt x="59" y="30"/>
                  <a:pt x="59" y="29"/>
                </a:cubicBezTo>
                <a:cubicBezTo>
                  <a:pt x="60" y="28"/>
                  <a:pt x="60" y="26"/>
                  <a:pt x="60" y="23"/>
                </a:cubicBezTo>
                <a:cubicBezTo>
                  <a:pt x="60" y="21"/>
                  <a:pt x="61" y="22"/>
                  <a:pt x="62" y="21"/>
                </a:cubicBezTo>
                <a:cubicBezTo>
                  <a:pt x="64" y="20"/>
                  <a:pt x="63" y="19"/>
                  <a:pt x="65" y="17"/>
                </a:cubicBezTo>
                <a:cubicBezTo>
                  <a:pt x="67" y="15"/>
                  <a:pt x="68" y="15"/>
                  <a:pt x="68" y="16"/>
                </a:cubicBezTo>
                <a:cubicBezTo>
                  <a:pt x="68" y="17"/>
                  <a:pt x="68" y="18"/>
                  <a:pt x="69" y="19"/>
                </a:cubicBezTo>
                <a:cubicBezTo>
                  <a:pt x="71" y="20"/>
                  <a:pt x="72" y="24"/>
                  <a:pt x="74" y="24"/>
                </a:cubicBezTo>
                <a:cubicBezTo>
                  <a:pt x="76" y="24"/>
                  <a:pt x="76" y="25"/>
                  <a:pt x="77" y="27"/>
                </a:cubicBezTo>
                <a:cubicBezTo>
                  <a:pt x="77" y="28"/>
                  <a:pt x="77" y="29"/>
                  <a:pt x="78" y="30"/>
                </a:cubicBezTo>
                <a:cubicBezTo>
                  <a:pt x="78" y="31"/>
                  <a:pt x="76" y="33"/>
                  <a:pt x="74" y="34"/>
                </a:cubicBezTo>
                <a:cubicBezTo>
                  <a:pt x="73" y="34"/>
                  <a:pt x="74" y="37"/>
                  <a:pt x="76" y="38"/>
                </a:cubicBezTo>
                <a:cubicBezTo>
                  <a:pt x="77" y="40"/>
                  <a:pt x="77" y="41"/>
                  <a:pt x="78" y="42"/>
                </a:cubicBezTo>
                <a:cubicBezTo>
                  <a:pt x="79" y="42"/>
                  <a:pt x="79" y="43"/>
                  <a:pt x="79" y="44"/>
                </a:cubicBezTo>
                <a:cubicBezTo>
                  <a:pt x="78" y="45"/>
                  <a:pt x="81" y="45"/>
                  <a:pt x="81" y="44"/>
                </a:cubicBezTo>
                <a:cubicBezTo>
                  <a:pt x="82" y="42"/>
                  <a:pt x="83" y="42"/>
                  <a:pt x="84" y="43"/>
                </a:cubicBezTo>
                <a:cubicBezTo>
                  <a:pt x="85" y="44"/>
                  <a:pt x="86" y="44"/>
                  <a:pt x="86" y="42"/>
                </a:cubicBezTo>
                <a:cubicBezTo>
                  <a:pt x="87" y="41"/>
                  <a:pt x="89" y="42"/>
                  <a:pt x="88" y="43"/>
                </a:cubicBezTo>
                <a:cubicBezTo>
                  <a:pt x="88" y="44"/>
                  <a:pt x="89" y="44"/>
                  <a:pt x="89" y="46"/>
                </a:cubicBezTo>
                <a:cubicBezTo>
                  <a:pt x="89" y="47"/>
                  <a:pt x="91" y="48"/>
                  <a:pt x="91" y="49"/>
                </a:cubicBezTo>
                <a:cubicBezTo>
                  <a:pt x="91" y="50"/>
                  <a:pt x="93" y="55"/>
                  <a:pt x="94" y="56"/>
                </a:cubicBezTo>
                <a:cubicBezTo>
                  <a:pt x="94" y="56"/>
                  <a:pt x="94" y="57"/>
                  <a:pt x="94" y="58"/>
                </a:cubicBezTo>
                <a:cubicBezTo>
                  <a:pt x="95" y="60"/>
                  <a:pt x="95" y="62"/>
                  <a:pt x="96" y="62"/>
                </a:cubicBezTo>
                <a:cubicBezTo>
                  <a:pt x="97" y="61"/>
                  <a:pt x="98" y="61"/>
                  <a:pt x="97" y="64"/>
                </a:cubicBezTo>
                <a:cubicBezTo>
                  <a:pt x="96" y="67"/>
                  <a:pt x="98" y="67"/>
                  <a:pt x="99" y="69"/>
                </a:cubicBezTo>
                <a:cubicBezTo>
                  <a:pt x="99" y="70"/>
                  <a:pt x="102" y="71"/>
                  <a:pt x="102" y="73"/>
                </a:cubicBezTo>
                <a:cubicBezTo>
                  <a:pt x="101" y="75"/>
                  <a:pt x="103" y="74"/>
                  <a:pt x="103" y="74"/>
                </a:cubicBezTo>
                <a:cubicBezTo>
                  <a:pt x="104" y="73"/>
                  <a:pt x="105" y="75"/>
                  <a:pt x="104" y="75"/>
                </a:cubicBezTo>
                <a:cubicBezTo>
                  <a:pt x="104" y="75"/>
                  <a:pt x="104" y="75"/>
                  <a:pt x="104" y="76"/>
                </a:cubicBezTo>
                <a:cubicBezTo>
                  <a:pt x="103" y="77"/>
                  <a:pt x="103" y="78"/>
                  <a:pt x="102" y="78"/>
                </a:cubicBezTo>
                <a:cubicBezTo>
                  <a:pt x="101" y="79"/>
                  <a:pt x="103" y="81"/>
                  <a:pt x="105" y="83"/>
                </a:cubicBezTo>
                <a:cubicBezTo>
                  <a:pt x="108" y="84"/>
                  <a:pt x="107" y="86"/>
                  <a:pt x="106" y="87"/>
                </a:cubicBezTo>
                <a:cubicBezTo>
                  <a:pt x="105" y="87"/>
                  <a:pt x="105" y="88"/>
                  <a:pt x="106" y="89"/>
                </a:cubicBezTo>
                <a:cubicBezTo>
                  <a:pt x="107" y="89"/>
                  <a:pt x="109" y="88"/>
                  <a:pt x="110" y="92"/>
                </a:cubicBezTo>
                <a:cubicBezTo>
                  <a:pt x="110" y="93"/>
                  <a:pt x="111" y="94"/>
                  <a:pt x="112" y="94"/>
                </a:cubicBezTo>
                <a:cubicBezTo>
                  <a:pt x="113" y="94"/>
                  <a:pt x="115" y="94"/>
                  <a:pt x="117" y="94"/>
                </a:cubicBezTo>
                <a:cubicBezTo>
                  <a:pt x="117" y="94"/>
                  <a:pt x="117" y="94"/>
                  <a:pt x="117" y="94"/>
                </a:cubicBezTo>
                <a:cubicBezTo>
                  <a:pt x="117" y="94"/>
                  <a:pt x="118" y="92"/>
                  <a:pt x="119" y="91"/>
                </a:cubicBezTo>
                <a:cubicBezTo>
                  <a:pt x="120" y="90"/>
                  <a:pt x="123" y="88"/>
                  <a:pt x="125" y="87"/>
                </a:cubicBezTo>
                <a:cubicBezTo>
                  <a:pt x="126" y="86"/>
                  <a:pt x="127" y="86"/>
                  <a:pt x="129" y="86"/>
                </a:cubicBezTo>
                <a:cubicBezTo>
                  <a:pt x="130" y="86"/>
                  <a:pt x="130" y="87"/>
                  <a:pt x="130" y="87"/>
                </a:cubicBezTo>
                <a:cubicBezTo>
                  <a:pt x="130" y="88"/>
                  <a:pt x="130" y="89"/>
                  <a:pt x="131" y="89"/>
                </a:cubicBezTo>
                <a:cubicBezTo>
                  <a:pt x="132" y="89"/>
                  <a:pt x="133" y="89"/>
                  <a:pt x="134" y="88"/>
                </a:cubicBezTo>
                <a:cubicBezTo>
                  <a:pt x="135" y="88"/>
                  <a:pt x="137" y="87"/>
                  <a:pt x="138" y="87"/>
                </a:cubicBezTo>
                <a:cubicBezTo>
                  <a:pt x="138" y="86"/>
                  <a:pt x="139" y="86"/>
                  <a:pt x="139" y="85"/>
                </a:cubicBezTo>
                <a:cubicBezTo>
                  <a:pt x="139" y="84"/>
                  <a:pt x="139" y="84"/>
                  <a:pt x="139" y="84"/>
                </a:cubicBezTo>
                <a:cubicBezTo>
                  <a:pt x="140" y="83"/>
                  <a:pt x="141" y="82"/>
                  <a:pt x="140" y="81"/>
                </a:cubicBezTo>
                <a:cubicBezTo>
                  <a:pt x="140" y="80"/>
                  <a:pt x="140" y="80"/>
                  <a:pt x="140" y="79"/>
                </a:cubicBezTo>
                <a:cubicBezTo>
                  <a:pt x="140" y="78"/>
                  <a:pt x="140" y="75"/>
                  <a:pt x="140" y="75"/>
                </a:cubicBezTo>
                <a:cubicBezTo>
                  <a:pt x="139" y="74"/>
                  <a:pt x="139" y="73"/>
                  <a:pt x="138" y="73"/>
                </a:cubicBezTo>
                <a:cubicBezTo>
                  <a:pt x="138" y="72"/>
                  <a:pt x="138" y="71"/>
                  <a:pt x="138" y="70"/>
                </a:cubicBezTo>
                <a:cubicBezTo>
                  <a:pt x="138" y="68"/>
                  <a:pt x="138" y="67"/>
                  <a:pt x="138" y="67"/>
                </a:cubicBezTo>
                <a:cubicBezTo>
                  <a:pt x="138" y="66"/>
                  <a:pt x="139" y="65"/>
                  <a:pt x="139" y="64"/>
                </a:cubicBezTo>
                <a:cubicBezTo>
                  <a:pt x="139" y="63"/>
                  <a:pt x="139" y="61"/>
                  <a:pt x="139" y="60"/>
                </a:cubicBezTo>
                <a:cubicBezTo>
                  <a:pt x="140" y="59"/>
                  <a:pt x="140" y="58"/>
                  <a:pt x="141" y="59"/>
                </a:cubicBezTo>
                <a:cubicBezTo>
                  <a:pt x="142" y="59"/>
                  <a:pt x="143" y="59"/>
                  <a:pt x="144" y="58"/>
                </a:cubicBezTo>
                <a:cubicBezTo>
                  <a:pt x="145" y="57"/>
                  <a:pt x="146" y="57"/>
                  <a:pt x="146" y="56"/>
                </a:cubicBezTo>
                <a:cubicBezTo>
                  <a:pt x="146" y="55"/>
                  <a:pt x="147" y="54"/>
                  <a:pt x="147" y="54"/>
                </a:cubicBezTo>
                <a:cubicBezTo>
                  <a:pt x="148" y="54"/>
                  <a:pt x="149" y="52"/>
                  <a:pt x="150" y="51"/>
                </a:cubicBezTo>
                <a:cubicBezTo>
                  <a:pt x="151" y="51"/>
                  <a:pt x="154" y="47"/>
                  <a:pt x="154" y="46"/>
                </a:cubicBezTo>
                <a:cubicBezTo>
                  <a:pt x="154" y="44"/>
                  <a:pt x="154" y="44"/>
                  <a:pt x="154" y="43"/>
                </a:cubicBezTo>
                <a:cubicBezTo>
                  <a:pt x="153" y="42"/>
                  <a:pt x="152" y="41"/>
                  <a:pt x="153" y="40"/>
                </a:cubicBezTo>
                <a:cubicBezTo>
                  <a:pt x="153" y="38"/>
                  <a:pt x="156" y="37"/>
                  <a:pt x="157" y="37"/>
                </a:cubicBezTo>
                <a:cubicBezTo>
                  <a:pt x="158" y="37"/>
                  <a:pt x="159" y="37"/>
                  <a:pt x="160" y="37"/>
                </a:cubicBezTo>
                <a:cubicBezTo>
                  <a:pt x="161" y="37"/>
                  <a:pt x="162" y="36"/>
                  <a:pt x="163" y="36"/>
                </a:cubicBezTo>
                <a:cubicBezTo>
                  <a:pt x="163" y="35"/>
                  <a:pt x="163" y="35"/>
                  <a:pt x="163" y="34"/>
                </a:cubicBezTo>
                <a:cubicBezTo>
                  <a:pt x="162" y="33"/>
                  <a:pt x="161" y="31"/>
                  <a:pt x="161" y="30"/>
                </a:cubicBezTo>
                <a:cubicBezTo>
                  <a:pt x="161" y="29"/>
                  <a:pt x="162" y="27"/>
                  <a:pt x="163" y="27"/>
                </a:cubicBezTo>
                <a:cubicBezTo>
                  <a:pt x="164" y="28"/>
                  <a:pt x="166" y="29"/>
                  <a:pt x="167" y="28"/>
                </a:cubicBezTo>
                <a:cubicBezTo>
                  <a:pt x="167" y="28"/>
                  <a:pt x="169" y="28"/>
                  <a:pt x="170" y="28"/>
                </a:cubicBezTo>
                <a:cubicBezTo>
                  <a:pt x="171" y="28"/>
                  <a:pt x="173" y="27"/>
                  <a:pt x="173" y="28"/>
                </a:cubicBezTo>
                <a:cubicBezTo>
                  <a:pt x="174" y="28"/>
                  <a:pt x="175" y="28"/>
                  <a:pt x="175" y="29"/>
                </a:cubicBezTo>
                <a:cubicBezTo>
                  <a:pt x="175" y="29"/>
                  <a:pt x="175" y="30"/>
                  <a:pt x="174" y="30"/>
                </a:cubicBezTo>
                <a:cubicBezTo>
                  <a:pt x="173" y="31"/>
                  <a:pt x="172" y="31"/>
                  <a:pt x="172" y="32"/>
                </a:cubicBezTo>
                <a:cubicBezTo>
                  <a:pt x="172" y="33"/>
                  <a:pt x="172" y="35"/>
                  <a:pt x="172" y="36"/>
                </a:cubicBezTo>
                <a:cubicBezTo>
                  <a:pt x="172" y="37"/>
                  <a:pt x="172" y="37"/>
                  <a:pt x="173" y="37"/>
                </a:cubicBezTo>
                <a:cubicBezTo>
                  <a:pt x="173" y="37"/>
                  <a:pt x="173" y="37"/>
                  <a:pt x="174" y="37"/>
                </a:cubicBezTo>
                <a:cubicBezTo>
                  <a:pt x="174" y="38"/>
                  <a:pt x="176" y="39"/>
                  <a:pt x="176" y="40"/>
                </a:cubicBezTo>
                <a:cubicBezTo>
                  <a:pt x="175" y="40"/>
                  <a:pt x="175" y="41"/>
                  <a:pt x="175" y="41"/>
                </a:cubicBezTo>
                <a:cubicBezTo>
                  <a:pt x="175" y="42"/>
                  <a:pt x="175" y="43"/>
                  <a:pt x="175" y="43"/>
                </a:cubicBezTo>
                <a:cubicBezTo>
                  <a:pt x="174" y="44"/>
                  <a:pt x="172" y="44"/>
                  <a:pt x="173" y="45"/>
                </a:cubicBezTo>
                <a:cubicBezTo>
                  <a:pt x="174" y="47"/>
                  <a:pt x="176" y="48"/>
                  <a:pt x="177" y="49"/>
                </a:cubicBezTo>
                <a:cubicBezTo>
                  <a:pt x="178" y="50"/>
                  <a:pt x="179" y="50"/>
                  <a:pt x="181" y="50"/>
                </a:cubicBezTo>
                <a:cubicBezTo>
                  <a:pt x="183" y="49"/>
                  <a:pt x="184" y="49"/>
                  <a:pt x="185" y="48"/>
                </a:cubicBezTo>
                <a:cubicBezTo>
                  <a:pt x="187" y="47"/>
                  <a:pt x="187" y="45"/>
                  <a:pt x="188" y="45"/>
                </a:cubicBezTo>
                <a:cubicBezTo>
                  <a:pt x="189" y="44"/>
                  <a:pt x="190" y="44"/>
                  <a:pt x="190" y="45"/>
                </a:cubicBezTo>
                <a:cubicBezTo>
                  <a:pt x="191" y="46"/>
                  <a:pt x="191" y="46"/>
                  <a:pt x="192" y="46"/>
                </a:cubicBezTo>
                <a:cubicBezTo>
                  <a:pt x="192" y="46"/>
                  <a:pt x="193" y="46"/>
                  <a:pt x="193" y="47"/>
                </a:cubicBezTo>
                <a:cubicBezTo>
                  <a:pt x="194" y="47"/>
                  <a:pt x="195" y="49"/>
                  <a:pt x="195" y="49"/>
                </a:cubicBezTo>
                <a:cubicBezTo>
                  <a:pt x="194" y="50"/>
                  <a:pt x="194" y="50"/>
                  <a:pt x="194" y="51"/>
                </a:cubicBezTo>
                <a:cubicBezTo>
                  <a:pt x="194" y="52"/>
                  <a:pt x="195" y="54"/>
                  <a:pt x="195" y="55"/>
                </a:cubicBezTo>
                <a:cubicBezTo>
                  <a:pt x="195" y="55"/>
                  <a:pt x="195" y="56"/>
                  <a:pt x="194" y="58"/>
                </a:cubicBezTo>
                <a:cubicBezTo>
                  <a:pt x="194" y="59"/>
                  <a:pt x="193" y="60"/>
                  <a:pt x="193" y="61"/>
                </a:cubicBezTo>
                <a:cubicBezTo>
                  <a:pt x="192" y="62"/>
                  <a:pt x="192" y="63"/>
                  <a:pt x="191" y="62"/>
                </a:cubicBezTo>
                <a:cubicBezTo>
                  <a:pt x="191" y="62"/>
                  <a:pt x="190" y="62"/>
                  <a:pt x="189" y="62"/>
                </a:cubicBezTo>
                <a:cubicBezTo>
                  <a:pt x="188" y="63"/>
                  <a:pt x="187" y="63"/>
                  <a:pt x="186" y="64"/>
                </a:cubicBezTo>
                <a:cubicBezTo>
                  <a:pt x="185" y="64"/>
                  <a:pt x="184" y="65"/>
                  <a:pt x="184" y="64"/>
                </a:cubicBezTo>
                <a:cubicBezTo>
                  <a:pt x="183" y="64"/>
                  <a:pt x="183" y="64"/>
                  <a:pt x="182" y="64"/>
                </a:cubicBezTo>
                <a:cubicBezTo>
                  <a:pt x="180" y="64"/>
                  <a:pt x="180" y="64"/>
                  <a:pt x="178" y="64"/>
                </a:cubicBezTo>
                <a:cubicBezTo>
                  <a:pt x="177" y="64"/>
                  <a:pt x="176" y="63"/>
                  <a:pt x="175" y="62"/>
                </a:cubicBezTo>
                <a:cubicBezTo>
                  <a:pt x="175" y="62"/>
                  <a:pt x="173" y="60"/>
                  <a:pt x="173" y="60"/>
                </a:cubicBezTo>
                <a:cubicBezTo>
                  <a:pt x="172" y="61"/>
                  <a:pt x="171" y="61"/>
                  <a:pt x="171" y="62"/>
                </a:cubicBezTo>
                <a:cubicBezTo>
                  <a:pt x="170" y="63"/>
                  <a:pt x="168" y="66"/>
                  <a:pt x="167" y="65"/>
                </a:cubicBezTo>
                <a:cubicBezTo>
                  <a:pt x="166" y="64"/>
                  <a:pt x="165" y="61"/>
                  <a:pt x="164" y="61"/>
                </a:cubicBezTo>
                <a:cubicBezTo>
                  <a:pt x="164" y="60"/>
                  <a:pt x="163" y="59"/>
                  <a:pt x="162" y="60"/>
                </a:cubicBezTo>
                <a:cubicBezTo>
                  <a:pt x="161" y="61"/>
                  <a:pt x="160" y="63"/>
                  <a:pt x="160" y="64"/>
                </a:cubicBezTo>
                <a:cubicBezTo>
                  <a:pt x="159" y="65"/>
                  <a:pt x="158" y="67"/>
                  <a:pt x="157" y="67"/>
                </a:cubicBezTo>
                <a:cubicBezTo>
                  <a:pt x="157" y="67"/>
                  <a:pt x="155" y="68"/>
                  <a:pt x="155" y="68"/>
                </a:cubicBezTo>
                <a:cubicBezTo>
                  <a:pt x="155" y="69"/>
                  <a:pt x="155" y="71"/>
                  <a:pt x="155" y="70"/>
                </a:cubicBezTo>
                <a:cubicBezTo>
                  <a:pt x="156" y="70"/>
                  <a:pt x="156" y="69"/>
                  <a:pt x="157" y="70"/>
                </a:cubicBezTo>
                <a:cubicBezTo>
                  <a:pt x="157" y="71"/>
                  <a:pt x="158" y="72"/>
                  <a:pt x="158" y="73"/>
                </a:cubicBezTo>
                <a:cubicBezTo>
                  <a:pt x="158" y="74"/>
                  <a:pt x="158" y="74"/>
                  <a:pt x="158" y="74"/>
                </a:cubicBezTo>
                <a:cubicBezTo>
                  <a:pt x="157" y="75"/>
                  <a:pt x="157" y="76"/>
                  <a:pt x="157" y="77"/>
                </a:cubicBezTo>
                <a:cubicBezTo>
                  <a:pt x="157" y="78"/>
                  <a:pt x="158" y="79"/>
                  <a:pt x="158" y="80"/>
                </a:cubicBezTo>
                <a:cubicBezTo>
                  <a:pt x="158" y="81"/>
                  <a:pt x="157" y="81"/>
                  <a:pt x="158" y="82"/>
                </a:cubicBezTo>
                <a:cubicBezTo>
                  <a:pt x="158" y="83"/>
                  <a:pt x="158" y="83"/>
                  <a:pt x="159" y="84"/>
                </a:cubicBezTo>
                <a:cubicBezTo>
                  <a:pt x="160" y="84"/>
                  <a:pt x="161" y="84"/>
                  <a:pt x="162" y="84"/>
                </a:cubicBezTo>
                <a:cubicBezTo>
                  <a:pt x="163" y="84"/>
                  <a:pt x="164" y="84"/>
                  <a:pt x="164" y="84"/>
                </a:cubicBezTo>
                <a:cubicBezTo>
                  <a:pt x="164" y="83"/>
                  <a:pt x="165" y="81"/>
                  <a:pt x="165" y="81"/>
                </a:cubicBezTo>
                <a:cubicBezTo>
                  <a:pt x="166" y="81"/>
                  <a:pt x="166" y="81"/>
                  <a:pt x="167" y="81"/>
                </a:cubicBezTo>
                <a:cubicBezTo>
                  <a:pt x="168" y="81"/>
                  <a:pt x="169" y="82"/>
                  <a:pt x="170" y="82"/>
                </a:cubicBezTo>
                <a:cubicBezTo>
                  <a:pt x="170" y="82"/>
                  <a:pt x="171" y="81"/>
                  <a:pt x="172" y="81"/>
                </a:cubicBezTo>
                <a:cubicBezTo>
                  <a:pt x="172" y="81"/>
                  <a:pt x="173" y="80"/>
                  <a:pt x="173" y="80"/>
                </a:cubicBezTo>
                <a:cubicBezTo>
                  <a:pt x="174" y="80"/>
                  <a:pt x="174" y="81"/>
                  <a:pt x="174" y="81"/>
                </a:cubicBezTo>
                <a:cubicBezTo>
                  <a:pt x="174" y="82"/>
                  <a:pt x="174" y="82"/>
                  <a:pt x="175" y="83"/>
                </a:cubicBezTo>
                <a:cubicBezTo>
                  <a:pt x="176" y="83"/>
                  <a:pt x="176" y="83"/>
                  <a:pt x="177" y="84"/>
                </a:cubicBezTo>
                <a:cubicBezTo>
                  <a:pt x="177" y="85"/>
                  <a:pt x="178" y="87"/>
                  <a:pt x="178" y="88"/>
                </a:cubicBezTo>
                <a:cubicBezTo>
                  <a:pt x="179" y="88"/>
                  <a:pt x="179" y="89"/>
                  <a:pt x="178" y="89"/>
                </a:cubicBezTo>
                <a:cubicBezTo>
                  <a:pt x="177" y="90"/>
                  <a:pt x="176" y="90"/>
                  <a:pt x="176" y="91"/>
                </a:cubicBezTo>
                <a:cubicBezTo>
                  <a:pt x="175" y="92"/>
                  <a:pt x="175" y="93"/>
                  <a:pt x="175" y="94"/>
                </a:cubicBezTo>
                <a:cubicBezTo>
                  <a:pt x="175" y="94"/>
                  <a:pt x="174" y="96"/>
                  <a:pt x="174" y="96"/>
                </a:cubicBezTo>
                <a:cubicBezTo>
                  <a:pt x="173" y="97"/>
                  <a:pt x="173" y="98"/>
                  <a:pt x="173" y="99"/>
                </a:cubicBezTo>
                <a:cubicBezTo>
                  <a:pt x="173" y="100"/>
                  <a:pt x="172" y="101"/>
                  <a:pt x="172" y="103"/>
                </a:cubicBezTo>
                <a:cubicBezTo>
                  <a:pt x="172" y="104"/>
                  <a:pt x="172" y="104"/>
                  <a:pt x="171" y="105"/>
                </a:cubicBezTo>
                <a:cubicBezTo>
                  <a:pt x="171" y="105"/>
                  <a:pt x="170" y="105"/>
                  <a:pt x="169" y="106"/>
                </a:cubicBezTo>
                <a:cubicBezTo>
                  <a:pt x="169" y="106"/>
                  <a:pt x="169" y="106"/>
                  <a:pt x="170" y="107"/>
                </a:cubicBezTo>
                <a:cubicBezTo>
                  <a:pt x="170" y="108"/>
                  <a:pt x="171" y="109"/>
                  <a:pt x="171" y="110"/>
                </a:cubicBezTo>
                <a:cubicBezTo>
                  <a:pt x="172" y="110"/>
                  <a:pt x="172" y="110"/>
                  <a:pt x="172" y="111"/>
                </a:cubicBezTo>
                <a:cubicBezTo>
                  <a:pt x="172" y="112"/>
                  <a:pt x="172" y="112"/>
                  <a:pt x="173" y="112"/>
                </a:cubicBezTo>
                <a:cubicBezTo>
                  <a:pt x="173" y="112"/>
                  <a:pt x="174" y="111"/>
                  <a:pt x="174" y="111"/>
                </a:cubicBezTo>
                <a:cubicBezTo>
                  <a:pt x="175" y="112"/>
                  <a:pt x="175" y="112"/>
                  <a:pt x="175" y="113"/>
                </a:cubicBezTo>
                <a:cubicBezTo>
                  <a:pt x="175" y="113"/>
                  <a:pt x="175" y="114"/>
                  <a:pt x="175" y="115"/>
                </a:cubicBezTo>
                <a:cubicBezTo>
                  <a:pt x="175" y="115"/>
                  <a:pt x="176" y="116"/>
                  <a:pt x="176" y="116"/>
                </a:cubicBezTo>
                <a:cubicBezTo>
                  <a:pt x="176" y="117"/>
                  <a:pt x="177" y="117"/>
                  <a:pt x="177" y="118"/>
                </a:cubicBezTo>
                <a:cubicBezTo>
                  <a:pt x="178" y="118"/>
                  <a:pt x="180" y="118"/>
                  <a:pt x="180" y="119"/>
                </a:cubicBezTo>
                <a:cubicBezTo>
                  <a:pt x="181" y="120"/>
                  <a:pt x="181" y="120"/>
                  <a:pt x="180" y="120"/>
                </a:cubicBezTo>
                <a:cubicBezTo>
                  <a:pt x="179" y="120"/>
                  <a:pt x="179" y="120"/>
                  <a:pt x="179" y="121"/>
                </a:cubicBezTo>
                <a:cubicBezTo>
                  <a:pt x="178" y="121"/>
                  <a:pt x="177" y="123"/>
                  <a:pt x="177" y="123"/>
                </a:cubicBezTo>
                <a:cubicBezTo>
                  <a:pt x="177" y="123"/>
                  <a:pt x="176" y="123"/>
                  <a:pt x="177" y="124"/>
                </a:cubicBezTo>
                <a:cubicBezTo>
                  <a:pt x="177" y="124"/>
                  <a:pt x="177" y="126"/>
                  <a:pt x="177" y="127"/>
                </a:cubicBezTo>
                <a:cubicBezTo>
                  <a:pt x="176" y="128"/>
                  <a:pt x="173" y="131"/>
                  <a:pt x="173" y="132"/>
                </a:cubicBezTo>
                <a:cubicBezTo>
                  <a:pt x="172" y="133"/>
                  <a:pt x="172" y="137"/>
                  <a:pt x="173" y="139"/>
                </a:cubicBezTo>
                <a:cubicBezTo>
                  <a:pt x="174" y="141"/>
                  <a:pt x="176" y="144"/>
                  <a:pt x="177" y="143"/>
                </a:cubicBezTo>
                <a:cubicBezTo>
                  <a:pt x="178" y="141"/>
                  <a:pt x="178" y="141"/>
                  <a:pt x="180" y="141"/>
                </a:cubicBezTo>
                <a:cubicBezTo>
                  <a:pt x="181" y="141"/>
                  <a:pt x="184" y="141"/>
                  <a:pt x="186" y="142"/>
                </a:cubicBezTo>
                <a:cubicBezTo>
                  <a:pt x="188" y="144"/>
                  <a:pt x="189" y="147"/>
                  <a:pt x="189" y="148"/>
                </a:cubicBezTo>
                <a:cubicBezTo>
                  <a:pt x="189" y="149"/>
                  <a:pt x="189" y="150"/>
                  <a:pt x="190" y="151"/>
                </a:cubicBezTo>
                <a:cubicBezTo>
                  <a:pt x="192" y="151"/>
                  <a:pt x="193" y="151"/>
                  <a:pt x="193" y="152"/>
                </a:cubicBezTo>
                <a:cubicBezTo>
                  <a:pt x="194" y="153"/>
                  <a:pt x="195" y="153"/>
                  <a:pt x="196" y="152"/>
                </a:cubicBezTo>
                <a:cubicBezTo>
                  <a:pt x="197" y="151"/>
                  <a:pt x="198" y="151"/>
                  <a:pt x="199" y="151"/>
                </a:cubicBezTo>
                <a:cubicBezTo>
                  <a:pt x="200" y="152"/>
                  <a:pt x="199" y="153"/>
                  <a:pt x="201" y="153"/>
                </a:cubicBezTo>
                <a:cubicBezTo>
                  <a:pt x="204" y="153"/>
                  <a:pt x="204" y="153"/>
                  <a:pt x="205" y="152"/>
                </a:cubicBezTo>
                <a:cubicBezTo>
                  <a:pt x="207" y="151"/>
                  <a:pt x="207" y="151"/>
                  <a:pt x="209" y="152"/>
                </a:cubicBezTo>
                <a:cubicBezTo>
                  <a:pt x="210" y="153"/>
                  <a:pt x="211" y="155"/>
                  <a:pt x="211" y="157"/>
                </a:cubicBezTo>
                <a:cubicBezTo>
                  <a:pt x="212" y="158"/>
                  <a:pt x="212" y="158"/>
                  <a:pt x="211" y="160"/>
                </a:cubicBezTo>
                <a:cubicBezTo>
                  <a:pt x="211" y="162"/>
                  <a:pt x="211" y="164"/>
                  <a:pt x="210" y="166"/>
                </a:cubicBezTo>
                <a:cubicBezTo>
                  <a:pt x="208" y="167"/>
                  <a:pt x="206" y="167"/>
                  <a:pt x="205" y="167"/>
                </a:cubicBezTo>
                <a:cubicBezTo>
                  <a:pt x="204" y="167"/>
                  <a:pt x="203" y="167"/>
                  <a:pt x="202" y="168"/>
                </a:cubicBezTo>
                <a:cubicBezTo>
                  <a:pt x="201" y="169"/>
                  <a:pt x="200" y="170"/>
                  <a:pt x="199" y="171"/>
                </a:cubicBezTo>
                <a:cubicBezTo>
                  <a:pt x="198" y="172"/>
                  <a:pt x="193" y="176"/>
                  <a:pt x="193" y="176"/>
                </a:cubicBezTo>
                <a:cubicBezTo>
                  <a:pt x="193" y="176"/>
                  <a:pt x="191" y="175"/>
                  <a:pt x="188" y="177"/>
                </a:cubicBezTo>
                <a:cubicBezTo>
                  <a:pt x="185" y="179"/>
                  <a:pt x="185" y="180"/>
                  <a:pt x="182" y="182"/>
                </a:cubicBezTo>
                <a:cubicBezTo>
                  <a:pt x="179" y="184"/>
                  <a:pt x="178" y="185"/>
                  <a:pt x="173" y="186"/>
                </a:cubicBezTo>
                <a:cubicBezTo>
                  <a:pt x="168" y="187"/>
                  <a:pt x="168" y="191"/>
                  <a:pt x="162" y="192"/>
                </a:cubicBezTo>
                <a:cubicBezTo>
                  <a:pt x="155" y="193"/>
                  <a:pt x="156" y="195"/>
                  <a:pt x="154" y="193"/>
                </a:cubicBezTo>
                <a:cubicBezTo>
                  <a:pt x="151" y="191"/>
                  <a:pt x="154" y="189"/>
                  <a:pt x="148" y="189"/>
                </a:cubicBezTo>
                <a:cubicBezTo>
                  <a:pt x="143" y="189"/>
                  <a:pt x="139" y="190"/>
                  <a:pt x="136" y="191"/>
                </a:cubicBezTo>
                <a:cubicBezTo>
                  <a:pt x="133" y="192"/>
                  <a:pt x="134" y="194"/>
                  <a:pt x="131" y="192"/>
                </a:cubicBezTo>
                <a:cubicBezTo>
                  <a:pt x="127" y="189"/>
                  <a:pt x="129" y="185"/>
                  <a:pt x="123" y="186"/>
                </a:cubicBezTo>
                <a:cubicBezTo>
                  <a:pt x="116" y="188"/>
                  <a:pt x="122" y="192"/>
                  <a:pt x="113" y="191"/>
                </a:cubicBezTo>
                <a:cubicBezTo>
                  <a:pt x="105" y="191"/>
                  <a:pt x="104" y="194"/>
                  <a:pt x="103" y="196"/>
                </a:cubicBezTo>
                <a:cubicBezTo>
                  <a:pt x="102" y="198"/>
                  <a:pt x="105" y="203"/>
                  <a:pt x="105" y="206"/>
                </a:cubicBezTo>
                <a:cubicBezTo>
                  <a:pt x="105" y="209"/>
                  <a:pt x="106" y="216"/>
                  <a:pt x="105" y="219"/>
                </a:cubicBezTo>
                <a:cubicBezTo>
                  <a:pt x="103" y="222"/>
                  <a:pt x="100" y="224"/>
                  <a:pt x="98" y="224"/>
                </a:cubicBezTo>
                <a:cubicBezTo>
                  <a:pt x="95" y="224"/>
                  <a:pt x="92" y="224"/>
                  <a:pt x="88" y="222"/>
                </a:cubicBezTo>
                <a:cubicBezTo>
                  <a:pt x="84" y="220"/>
                  <a:pt x="83" y="219"/>
                  <a:pt x="82" y="216"/>
                </a:cubicBezTo>
                <a:cubicBezTo>
                  <a:pt x="80" y="213"/>
                  <a:pt x="84" y="210"/>
                  <a:pt x="78" y="211"/>
                </a:cubicBezTo>
                <a:cubicBezTo>
                  <a:pt x="73" y="211"/>
                  <a:pt x="74" y="216"/>
                  <a:pt x="69" y="215"/>
                </a:cubicBezTo>
                <a:cubicBezTo>
                  <a:pt x="65" y="213"/>
                  <a:pt x="61" y="213"/>
                  <a:pt x="59" y="211"/>
                </a:cubicBezTo>
                <a:cubicBezTo>
                  <a:pt x="57" y="208"/>
                  <a:pt x="53" y="203"/>
                  <a:pt x="52" y="200"/>
                </a:cubicBezTo>
                <a:cubicBezTo>
                  <a:pt x="52" y="198"/>
                  <a:pt x="48" y="197"/>
                  <a:pt x="46" y="196"/>
                </a:cubicBezTo>
                <a:cubicBezTo>
                  <a:pt x="43" y="195"/>
                  <a:pt x="35" y="191"/>
                  <a:pt x="35" y="189"/>
                </a:cubicBezTo>
                <a:cubicBezTo>
                  <a:pt x="36" y="186"/>
                  <a:pt x="37" y="182"/>
                  <a:pt x="38" y="179"/>
                </a:cubicBezTo>
                <a:cubicBezTo>
                  <a:pt x="38" y="176"/>
                  <a:pt x="40" y="174"/>
                  <a:pt x="37" y="170"/>
                </a:cubicBezTo>
                <a:cubicBezTo>
                  <a:pt x="33" y="165"/>
                  <a:pt x="30" y="159"/>
                  <a:pt x="30" y="155"/>
                </a:cubicBezTo>
                <a:cubicBezTo>
                  <a:pt x="30" y="150"/>
                  <a:pt x="28" y="147"/>
                  <a:pt x="26" y="144"/>
                </a:cubicBezTo>
                <a:cubicBezTo>
                  <a:pt x="24" y="142"/>
                  <a:pt x="23" y="141"/>
                  <a:pt x="20" y="141"/>
                </a:cubicBezTo>
                <a:cubicBezTo>
                  <a:pt x="17" y="141"/>
                  <a:pt x="7" y="147"/>
                  <a:pt x="4" y="143"/>
                </a:cubicBezTo>
                <a:cubicBezTo>
                  <a:pt x="1" y="139"/>
                  <a:pt x="0" y="138"/>
                  <a:pt x="1" y="134"/>
                </a:cubicBezTo>
                <a:cubicBezTo>
                  <a:pt x="2" y="131"/>
                  <a:pt x="1" y="126"/>
                  <a:pt x="3" y="121"/>
                </a:cubicBezTo>
                <a:cubicBezTo>
                  <a:pt x="4" y="116"/>
                  <a:pt x="10" y="105"/>
                  <a:pt x="13" y="102"/>
                </a:cubicBezTo>
                <a:cubicBezTo>
                  <a:pt x="16" y="100"/>
                  <a:pt x="19" y="92"/>
                  <a:pt x="24" y="92"/>
                </a:cubicBezTo>
                <a:cubicBezTo>
                  <a:pt x="29" y="91"/>
                  <a:pt x="29" y="85"/>
                  <a:pt x="31" y="82"/>
                </a:cubicBezTo>
                <a:cubicBezTo>
                  <a:pt x="33" y="79"/>
                  <a:pt x="36" y="70"/>
                  <a:pt x="36" y="63"/>
                </a:cubicBezTo>
                <a:cubicBezTo>
                  <a:pt x="37" y="57"/>
                  <a:pt x="38" y="57"/>
                  <a:pt x="35" y="51"/>
                </a:cubicBezTo>
                <a:cubicBezTo>
                  <a:pt x="31" y="45"/>
                  <a:pt x="27" y="46"/>
                  <a:pt x="27" y="40"/>
                </a:cubicBezTo>
                <a:cubicBezTo>
                  <a:pt x="27" y="34"/>
                  <a:pt x="23" y="30"/>
                  <a:pt x="28" y="25"/>
                </a:cubicBezTo>
                <a:cubicBezTo>
                  <a:pt x="33" y="19"/>
                  <a:pt x="31" y="17"/>
                  <a:pt x="36" y="10"/>
                </a:cubicBezTo>
                <a:cubicBezTo>
                  <a:pt x="41" y="4"/>
                  <a:pt x="36" y="2"/>
                  <a:pt x="45" y="1"/>
                </a:cubicBezTo>
                <a:cubicBezTo>
                  <a:pt x="55" y="0"/>
                  <a:pt x="55" y="2"/>
                  <a:pt x="55" y="2"/>
                </a:cubicBezTo>
                <a:close/>
              </a:path>
            </a:pathLst>
          </a:custGeom>
          <a:solidFill>
            <a:srgbClr val="BFBFBF"/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01" name="Freeform 97"/>
          <p:cNvSpPr/>
          <p:nvPr/>
        </p:nvSpPr>
        <p:spPr bwMode="auto">
          <a:xfrm>
            <a:off x="4562475" y="2282826"/>
            <a:ext cx="2303463" cy="1970088"/>
          </a:xfrm>
          <a:custGeom>
            <a:avLst/>
            <a:gdLst>
              <a:gd name="T0" fmla="*/ 130 w 344"/>
              <a:gd name="T1" fmla="*/ 42 h 294"/>
              <a:gd name="T2" fmla="*/ 143 w 344"/>
              <a:gd name="T3" fmla="*/ 67 h 294"/>
              <a:gd name="T4" fmla="*/ 150 w 344"/>
              <a:gd name="T5" fmla="*/ 65 h 294"/>
              <a:gd name="T6" fmla="*/ 177 w 344"/>
              <a:gd name="T7" fmla="*/ 63 h 294"/>
              <a:gd name="T8" fmla="*/ 171 w 344"/>
              <a:gd name="T9" fmla="*/ 82 h 294"/>
              <a:gd name="T10" fmla="*/ 174 w 344"/>
              <a:gd name="T11" fmla="*/ 94 h 294"/>
              <a:gd name="T12" fmla="*/ 186 w 344"/>
              <a:gd name="T13" fmla="*/ 112 h 294"/>
              <a:gd name="T14" fmla="*/ 195 w 344"/>
              <a:gd name="T15" fmla="*/ 121 h 294"/>
              <a:gd name="T16" fmla="*/ 208 w 344"/>
              <a:gd name="T17" fmla="*/ 118 h 294"/>
              <a:gd name="T18" fmla="*/ 240 w 344"/>
              <a:gd name="T19" fmla="*/ 109 h 294"/>
              <a:gd name="T20" fmla="*/ 247 w 344"/>
              <a:gd name="T21" fmla="*/ 128 h 294"/>
              <a:gd name="T22" fmla="*/ 240 w 344"/>
              <a:gd name="T23" fmla="*/ 153 h 294"/>
              <a:gd name="T24" fmla="*/ 259 w 344"/>
              <a:gd name="T25" fmla="*/ 163 h 294"/>
              <a:gd name="T26" fmla="*/ 260 w 344"/>
              <a:gd name="T27" fmla="*/ 169 h 294"/>
              <a:gd name="T28" fmla="*/ 270 w 344"/>
              <a:gd name="T29" fmla="*/ 175 h 294"/>
              <a:gd name="T30" fmla="*/ 272 w 344"/>
              <a:gd name="T31" fmla="*/ 183 h 294"/>
              <a:gd name="T32" fmla="*/ 276 w 344"/>
              <a:gd name="T33" fmla="*/ 192 h 294"/>
              <a:gd name="T34" fmla="*/ 274 w 344"/>
              <a:gd name="T35" fmla="*/ 202 h 294"/>
              <a:gd name="T36" fmla="*/ 281 w 344"/>
              <a:gd name="T37" fmla="*/ 212 h 294"/>
              <a:gd name="T38" fmla="*/ 288 w 344"/>
              <a:gd name="T39" fmla="*/ 218 h 294"/>
              <a:gd name="T40" fmla="*/ 295 w 344"/>
              <a:gd name="T41" fmla="*/ 223 h 294"/>
              <a:gd name="T42" fmla="*/ 296 w 344"/>
              <a:gd name="T43" fmla="*/ 211 h 294"/>
              <a:gd name="T44" fmla="*/ 306 w 344"/>
              <a:gd name="T45" fmla="*/ 208 h 294"/>
              <a:gd name="T46" fmla="*/ 301 w 344"/>
              <a:gd name="T47" fmla="*/ 197 h 294"/>
              <a:gd name="T48" fmla="*/ 295 w 344"/>
              <a:gd name="T49" fmla="*/ 188 h 294"/>
              <a:gd name="T50" fmla="*/ 300 w 344"/>
              <a:gd name="T51" fmla="*/ 177 h 294"/>
              <a:gd name="T52" fmla="*/ 310 w 344"/>
              <a:gd name="T53" fmla="*/ 173 h 294"/>
              <a:gd name="T54" fmla="*/ 320 w 344"/>
              <a:gd name="T55" fmla="*/ 181 h 294"/>
              <a:gd name="T56" fmla="*/ 335 w 344"/>
              <a:gd name="T57" fmla="*/ 189 h 294"/>
              <a:gd name="T58" fmla="*/ 343 w 344"/>
              <a:gd name="T59" fmla="*/ 202 h 294"/>
              <a:gd name="T60" fmla="*/ 341 w 344"/>
              <a:gd name="T61" fmla="*/ 220 h 294"/>
              <a:gd name="T62" fmla="*/ 326 w 344"/>
              <a:gd name="T63" fmla="*/ 224 h 294"/>
              <a:gd name="T64" fmla="*/ 323 w 344"/>
              <a:gd name="T65" fmla="*/ 232 h 294"/>
              <a:gd name="T66" fmla="*/ 313 w 344"/>
              <a:gd name="T67" fmla="*/ 233 h 294"/>
              <a:gd name="T68" fmla="*/ 300 w 344"/>
              <a:gd name="T69" fmla="*/ 228 h 294"/>
              <a:gd name="T70" fmla="*/ 296 w 344"/>
              <a:gd name="T71" fmla="*/ 239 h 294"/>
              <a:gd name="T72" fmla="*/ 298 w 344"/>
              <a:gd name="T73" fmla="*/ 245 h 294"/>
              <a:gd name="T74" fmla="*/ 298 w 344"/>
              <a:gd name="T75" fmla="*/ 251 h 294"/>
              <a:gd name="T76" fmla="*/ 295 w 344"/>
              <a:gd name="T77" fmla="*/ 263 h 294"/>
              <a:gd name="T78" fmla="*/ 293 w 344"/>
              <a:gd name="T79" fmla="*/ 268 h 294"/>
              <a:gd name="T80" fmla="*/ 282 w 344"/>
              <a:gd name="T81" fmla="*/ 269 h 294"/>
              <a:gd name="T82" fmla="*/ 282 w 344"/>
              <a:gd name="T83" fmla="*/ 277 h 294"/>
              <a:gd name="T84" fmla="*/ 279 w 344"/>
              <a:gd name="T85" fmla="*/ 286 h 294"/>
              <a:gd name="T86" fmla="*/ 272 w 344"/>
              <a:gd name="T87" fmla="*/ 289 h 294"/>
              <a:gd name="T88" fmla="*/ 263 w 344"/>
              <a:gd name="T89" fmla="*/ 293 h 294"/>
              <a:gd name="T90" fmla="*/ 251 w 344"/>
              <a:gd name="T91" fmla="*/ 289 h 294"/>
              <a:gd name="T92" fmla="*/ 249 w 344"/>
              <a:gd name="T93" fmla="*/ 280 h 294"/>
              <a:gd name="T94" fmla="*/ 247 w 344"/>
              <a:gd name="T95" fmla="*/ 272 h 294"/>
              <a:gd name="T96" fmla="*/ 237 w 344"/>
              <a:gd name="T97" fmla="*/ 264 h 294"/>
              <a:gd name="T98" fmla="*/ 229 w 344"/>
              <a:gd name="T99" fmla="*/ 260 h 294"/>
              <a:gd name="T100" fmla="*/ 223 w 344"/>
              <a:gd name="T101" fmla="*/ 253 h 294"/>
              <a:gd name="T102" fmla="*/ 219 w 344"/>
              <a:gd name="T103" fmla="*/ 245 h 294"/>
              <a:gd name="T104" fmla="*/ 210 w 344"/>
              <a:gd name="T105" fmla="*/ 251 h 294"/>
              <a:gd name="T106" fmla="*/ 205 w 344"/>
              <a:gd name="T107" fmla="*/ 258 h 294"/>
              <a:gd name="T108" fmla="*/ 202 w 344"/>
              <a:gd name="T109" fmla="*/ 270 h 294"/>
              <a:gd name="T110" fmla="*/ 194 w 344"/>
              <a:gd name="T111" fmla="*/ 274 h 294"/>
              <a:gd name="T112" fmla="*/ 196 w 344"/>
              <a:gd name="T113" fmla="*/ 264 h 294"/>
              <a:gd name="T114" fmla="*/ 171 w 344"/>
              <a:gd name="T115" fmla="*/ 255 h 294"/>
              <a:gd name="T116" fmla="*/ 202 w 344"/>
              <a:gd name="T117" fmla="*/ 218 h 294"/>
              <a:gd name="T118" fmla="*/ 125 w 344"/>
              <a:gd name="T119" fmla="*/ 126 h 294"/>
              <a:gd name="T120" fmla="*/ 24 w 344"/>
              <a:gd name="T121" fmla="*/ 47 h 294"/>
              <a:gd name="T122" fmla="*/ 125 w 344"/>
              <a:gd name="T123" fmla="*/ 5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4" h="294">
                <a:moveTo>
                  <a:pt x="125" y="5"/>
                </a:moveTo>
                <a:cubicBezTo>
                  <a:pt x="127" y="11"/>
                  <a:pt x="129" y="17"/>
                  <a:pt x="130" y="23"/>
                </a:cubicBezTo>
                <a:cubicBezTo>
                  <a:pt x="131" y="27"/>
                  <a:pt x="133" y="31"/>
                  <a:pt x="134" y="36"/>
                </a:cubicBezTo>
                <a:cubicBezTo>
                  <a:pt x="135" y="38"/>
                  <a:pt x="136" y="39"/>
                  <a:pt x="134" y="39"/>
                </a:cubicBezTo>
                <a:cubicBezTo>
                  <a:pt x="132" y="40"/>
                  <a:pt x="131" y="41"/>
                  <a:pt x="130" y="42"/>
                </a:cubicBezTo>
                <a:cubicBezTo>
                  <a:pt x="129" y="43"/>
                  <a:pt x="129" y="43"/>
                  <a:pt x="129" y="43"/>
                </a:cubicBezTo>
                <a:cubicBezTo>
                  <a:pt x="131" y="45"/>
                  <a:pt x="135" y="52"/>
                  <a:pt x="136" y="52"/>
                </a:cubicBezTo>
                <a:cubicBezTo>
                  <a:pt x="137" y="52"/>
                  <a:pt x="138" y="53"/>
                  <a:pt x="139" y="54"/>
                </a:cubicBezTo>
                <a:cubicBezTo>
                  <a:pt x="140" y="55"/>
                  <a:pt x="142" y="56"/>
                  <a:pt x="142" y="60"/>
                </a:cubicBezTo>
                <a:cubicBezTo>
                  <a:pt x="141" y="64"/>
                  <a:pt x="140" y="68"/>
                  <a:pt x="143" y="67"/>
                </a:cubicBezTo>
                <a:cubicBezTo>
                  <a:pt x="144" y="67"/>
                  <a:pt x="145" y="67"/>
                  <a:pt x="145" y="67"/>
                </a:cubicBezTo>
                <a:cubicBezTo>
                  <a:pt x="146" y="67"/>
                  <a:pt x="147" y="65"/>
                  <a:pt x="147" y="65"/>
                </a:cubicBezTo>
                <a:cubicBezTo>
                  <a:pt x="146" y="64"/>
                  <a:pt x="147" y="63"/>
                  <a:pt x="148" y="63"/>
                </a:cubicBezTo>
                <a:cubicBezTo>
                  <a:pt x="148" y="63"/>
                  <a:pt x="148" y="62"/>
                  <a:pt x="149" y="64"/>
                </a:cubicBezTo>
                <a:cubicBezTo>
                  <a:pt x="149" y="65"/>
                  <a:pt x="150" y="67"/>
                  <a:pt x="150" y="65"/>
                </a:cubicBezTo>
                <a:cubicBezTo>
                  <a:pt x="151" y="64"/>
                  <a:pt x="153" y="61"/>
                  <a:pt x="154" y="63"/>
                </a:cubicBezTo>
                <a:cubicBezTo>
                  <a:pt x="155" y="64"/>
                  <a:pt x="157" y="66"/>
                  <a:pt x="158" y="63"/>
                </a:cubicBezTo>
                <a:cubicBezTo>
                  <a:pt x="159" y="61"/>
                  <a:pt x="159" y="62"/>
                  <a:pt x="161" y="62"/>
                </a:cubicBezTo>
                <a:cubicBezTo>
                  <a:pt x="163" y="62"/>
                  <a:pt x="167" y="59"/>
                  <a:pt x="169" y="59"/>
                </a:cubicBezTo>
                <a:cubicBezTo>
                  <a:pt x="170" y="59"/>
                  <a:pt x="175" y="58"/>
                  <a:pt x="177" y="63"/>
                </a:cubicBezTo>
                <a:cubicBezTo>
                  <a:pt x="179" y="66"/>
                  <a:pt x="179" y="65"/>
                  <a:pt x="179" y="66"/>
                </a:cubicBezTo>
                <a:cubicBezTo>
                  <a:pt x="179" y="67"/>
                  <a:pt x="179" y="68"/>
                  <a:pt x="178" y="70"/>
                </a:cubicBezTo>
                <a:cubicBezTo>
                  <a:pt x="176" y="74"/>
                  <a:pt x="176" y="75"/>
                  <a:pt x="176" y="76"/>
                </a:cubicBezTo>
                <a:cubicBezTo>
                  <a:pt x="176" y="77"/>
                  <a:pt x="175" y="78"/>
                  <a:pt x="173" y="79"/>
                </a:cubicBezTo>
                <a:cubicBezTo>
                  <a:pt x="172" y="80"/>
                  <a:pt x="172" y="81"/>
                  <a:pt x="171" y="82"/>
                </a:cubicBezTo>
                <a:cubicBezTo>
                  <a:pt x="171" y="83"/>
                  <a:pt x="170" y="83"/>
                  <a:pt x="169" y="84"/>
                </a:cubicBezTo>
                <a:cubicBezTo>
                  <a:pt x="168" y="84"/>
                  <a:pt x="167" y="86"/>
                  <a:pt x="165" y="86"/>
                </a:cubicBezTo>
                <a:cubicBezTo>
                  <a:pt x="164" y="86"/>
                  <a:pt x="159" y="88"/>
                  <a:pt x="163" y="88"/>
                </a:cubicBezTo>
                <a:cubicBezTo>
                  <a:pt x="167" y="89"/>
                  <a:pt x="168" y="88"/>
                  <a:pt x="170" y="90"/>
                </a:cubicBezTo>
                <a:cubicBezTo>
                  <a:pt x="171" y="93"/>
                  <a:pt x="173" y="94"/>
                  <a:pt x="174" y="94"/>
                </a:cubicBezTo>
                <a:cubicBezTo>
                  <a:pt x="175" y="95"/>
                  <a:pt x="177" y="95"/>
                  <a:pt x="177" y="97"/>
                </a:cubicBezTo>
                <a:cubicBezTo>
                  <a:pt x="177" y="98"/>
                  <a:pt x="177" y="100"/>
                  <a:pt x="179" y="101"/>
                </a:cubicBezTo>
                <a:cubicBezTo>
                  <a:pt x="180" y="102"/>
                  <a:pt x="180" y="103"/>
                  <a:pt x="181" y="104"/>
                </a:cubicBezTo>
                <a:cubicBezTo>
                  <a:pt x="183" y="105"/>
                  <a:pt x="187" y="103"/>
                  <a:pt x="187" y="106"/>
                </a:cubicBezTo>
                <a:cubicBezTo>
                  <a:pt x="186" y="109"/>
                  <a:pt x="186" y="111"/>
                  <a:pt x="186" y="112"/>
                </a:cubicBezTo>
                <a:cubicBezTo>
                  <a:pt x="186" y="113"/>
                  <a:pt x="185" y="114"/>
                  <a:pt x="186" y="115"/>
                </a:cubicBezTo>
                <a:cubicBezTo>
                  <a:pt x="187" y="116"/>
                  <a:pt x="188" y="116"/>
                  <a:pt x="188" y="117"/>
                </a:cubicBezTo>
                <a:cubicBezTo>
                  <a:pt x="188" y="118"/>
                  <a:pt x="191" y="117"/>
                  <a:pt x="192" y="117"/>
                </a:cubicBezTo>
                <a:cubicBezTo>
                  <a:pt x="193" y="116"/>
                  <a:pt x="193" y="116"/>
                  <a:pt x="194" y="118"/>
                </a:cubicBezTo>
                <a:cubicBezTo>
                  <a:pt x="194" y="120"/>
                  <a:pt x="196" y="120"/>
                  <a:pt x="195" y="121"/>
                </a:cubicBezTo>
                <a:cubicBezTo>
                  <a:pt x="195" y="122"/>
                  <a:pt x="195" y="122"/>
                  <a:pt x="197" y="124"/>
                </a:cubicBezTo>
                <a:cubicBezTo>
                  <a:pt x="199" y="125"/>
                  <a:pt x="200" y="126"/>
                  <a:pt x="201" y="126"/>
                </a:cubicBezTo>
                <a:cubicBezTo>
                  <a:pt x="202" y="126"/>
                  <a:pt x="204" y="127"/>
                  <a:pt x="205" y="126"/>
                </a:cubicBezTo>
                <a:cubicBezTo>
                  <a:pt x="205" y="125"/>
                  <a:pt x="207" y="123"/>
                  <a:pt x="208" y="121"/>
                </a:cubicBezTo>
                <a:cubicBezTo>
                  <a:pt x="209" y="119"/>
                  <a:pt x="209" y="119"/>
                  <a:pt x="208" y="118"/>
                </a:cubicBezTo>
                <a:cubicBezTo>
                  <a:pt x="207" y="115"/>
                  <a:pt x="204" y="114"/>
                  <a:pt x="210" y="113"/>
                </a:cubicBezTo>
                <a:cubicBezTo>
                  <a:pt x="215" y="112"/>
                  <a:pt x="218" y="110"/>
                  <a:pt x="219" y="111"/>
                </a:cubicBezTo>
                <a:cubicBezTo>
                  <a:pt x="220" y="112"/>
                  <a:pt x="225" y="115"/>
                  <a:pt x="227" y="115"/>
                </a:cubicBezTo>
                <a:cubicBezTo>
                  <a:pt x="228" y="115"/>
                  <a:pt x="229" y="116"/>
                  <a:pt x="230" y="114"/>
                </a:cubicBezTo>
                <a:cubicBezTo>
                  <a:pt x="232" y="112"/>
                  <a:pt x="236" y="110"/>
                  <a:pt x="240" y="109"/>
                </a:cubicBezTo>
                <a:cubicBezTo>
                  <a:pt x="244" y="108"/>
                  <a:pt x="248" y="107"/>
                  <a:pt x="249" y="108"/>
                </a:cubicBezTo>
                <a:cubicBezTo>
                  <a:pt x="251" y="109"/>
                  <a:pt x="251" y="110"/>
                  <a:pt x="251" y="111"/>
                </a:cubicBezTo>
                <a:cubicBezTo>
                  <a:pt x="250" y="113"/>
                  <a:pt x="250" y="113"/>
                  <a:pt x="251" y="115"/>
                </a:cubicBezTo>
                <a:cubicBezTo>
                  <a:pt x="253" y="117"/>
                  <a:pt x="253" y="122"/>
                  <a:pt x="251" y="123"/>
                </a:cubicBezTo>
                <a:cubicBezTo>
                  <a:pt x="248" y="124"/>
                  <a:pt x="247" y="126"/>
                  <a:pt x="247" y="128"/>
                </a:cubicBezTo>
                <a:cubicBezTo>
                  <a:pt x="246" y="129"/>
                  <a:pt x="241" y="132"/>
                  <a:pt x="239" y="133"/>
                </a:cubicBezTo>
                <a:cubicBezTo>
                  <a:pt x="237" y="134"/>
                  <a:pt x="235" y="134"/>
                  <a:pt x="236" y="137"/>
                </a:cubicBezTo>
                <a:cubicBezTo>
                  <a:pt x="237" y="140"/>
                  <a:pt x="238" y="143"/>
                  <a:pt x="236" y="143"/>
                </a:cubicBezTo>
                <a:cubicBezTo>
                  <a:pt x="234" y="143"/>
                  <a:pt x="234" y="146"/>
                  <a:pt x="234" y="148"/>
                </a:cubicBezTo>
                <a:cubicBezTo>
                  <a:pt x="235" y="150"/>
                  <a:pt x="239" y="151"/>
                  <a:pt x="240" y="153"/>
                </a:cubicBezTo>
                <a:cubicBezTo>
                  <a:pt x="241" y="155"/>
                  <a:pt x="246" y="159"/>
                  <a:pt x="248" y="160"/>
                </a:cubicBezTo>
                <a:cubicBezTo>
                  <a:pt x="249" y="162"/>
                  <a:pt x="251" y="164"/>
                  <a:pt x="253" y="163"/>
                </a:cubicBezTo>
                <a:cubicBezTo>
                  <a:pt x="253" y="163"/>
                  <a:pt x="253" y="163"/>
                  <a:pt x="253" y="163"/>
                </a:cubicBezTo>
                <a:cubicBezTo>
                  <a:pt x="254" y="163"/>
                  <a:pt x="254" y="163"/>
                  <a:pt x="255" y="163"/>
                </a:cubicBezTo>
                <a:cubicBezTo>
                  <a:pt x="256" y="163"/>
                  <a:pt x="258" y="163"/>
                  <a:pt x="259" y="163"/>
                </a:cubicBezTo>
                <a:cubicBezTo>
                  <a:pt x="260" y="164"/>
                  <a:pt x="261" y="164"/>
                  <a:pt x="261" y="164"/>
                </a:cubicBezTo>
                <a:cubicBezTo>
                  <a:pt x="261" y="165"/>
                  <a:pt x="261" y="165"/>
                  <a:pt x="261" y="165"/>
                </a:cubicBezTo>
                <a:cubicBezTo>
                  <a:pt x="262" y="166"/>
                  <a:pt x="261" y="166"/>
                  <a:pt x="260" y="166"/>
                </a:cubicBezTo>
                <a:cubicBezTo>
                  <a:pt x="260" y="167"/>
                  <a:pt x="259" y="167"/>
                  <a:pt x="259" y="167"/>
                </a:cubicBezTo>
                <a:cubicBezTo>
                  <a:pt x="259" y="167"/>
                  <a:pt x="259" y="168"/>
                  <a:pt x="260" y="169"/>
                </a:cubicBezTo>
                <a:cubicBezTo>
                  <a:pt x="261" y="169"/>
                  <a:pt x="261" y="169"/>
                  <a:pt x="262" y="169"/>
                </a:cubicBezTo>
                <a:cubicBezTo>
                  <a:pt x="263" y="169"/>
                  <a:pt x="264" y="168"/>
                  <a:pt x="264" y="169"/>
                </a:cubicBezTo>
                <a:cubicBezTo>
                  <a:pt x="265" y="170"/>
                  <a:pt x="266" y="172"/>
                  <a:pt x="266" y="173"/>
                </a:cubicBezTo>
                <a:cubicBezTo>
                  <a:pt x="267" y="174"/>
                  <a:pt x="268" y="175"/>
                  <a:pt x="268" y="175"/>
                </a:cubicBezTo>
                <a:cubicBezTo>
                  <a:pt x="269" y="175"/>
                  <a:pt x="270" y="175"/>
                  <a:pt x="270" y="175"/>
                </a:cubicBezTo>
                <a:cubicBezTo>
                  <a:pt x="271" y="175"/>
                  <a:pt x="271" y="176"/>
                  <a:pt x="271" y="176"/>
                </a:cubicBezTo>
                <a:cubicBezTo>
                  <a:pt x="271" y="176"/>
                  <a:pt x="271" y="177"/>
                  <a:pt x="272" y="177"/>
                </a:cubicBezTo>
                <a:cubicBezTo>
                  <a:pt x="272" y="177"/>
                  <a:pt x="273" y="179"/>
                  <a:pt x="273" y="179"/>
                </a:cubicBezTo>
                <a:cubicBezTo>
                  <a:pt x="274" y="180"/>
                  <a:pt x="275" y="181"/>
                  <a:pt x="274" y="182"/>
                </a:cubicBezTo>
                <a:cubicBezTo>
                  <a:pt x="274" y="182"/>
                  <a:pt x="273" y="182"/>
                  <a:pt x="272" y="183"/>
                </a:cubicBezTo>
                <a:cubicBezTo>
                  <a:pt x="272" y="184"/>
                  <a:pt x="272" y="185"/>
                  <a:pt x="272" y="185"/>
                </a:cubicBezTo>
                <a:cubicBezTo>
                  <a:pt x="272" y="185"/>
                  <a:pt x="273" y="188"/>
                  <a:pt x="273" y="188"/>
                </a:cubicBezTo>
                <a:cubicBezTo>
                  <a:pt x="273" y="188"/>
                  <a:pt x="273" y="188"/>
                  <a:pt x="273" y="188"/>
                </a:cubicBezTo>
                <a:cubicBezTo>
                  <a:pt x="274" y="189"/>
                  <a:pt x="274" y="189"/>
                  <a:pt x="275" y="190"/>
                </a:cubicBezTo>
                <a:cubicBezTo>
                  <a:pt x="275" y="191"/>
                  <a:pt x="275" y="191"/>
                  <a:pt x="276" y="192"/>
                </a:cubicBezTo>
                <a:cubicBezTo>
                  <a:pt x="276" y="193"/>
                  <a:pt x="276" y="193"/>
                  <a:pt x="276" y="194"/>
                </a:cubicBezTo>
                <a:cubicBezTo>
                  <a:pt x="276" y="194"/>
                  <a:pt x="277" y="195"/>
                  <a:pt x="277" y="196"/>
                </a:cubicBezTo>
                <a:cubicBezTo>
                  <a:pt x="277" y="196"/>
                  <a:pt x="277" y="197"/>
                  <a:pt x="277" y="198"/>
                </a:cubicBezTo>
                <a:cubicBezTo>
                  <a:pt x="277" y="198"/>
                  <a:pt x="278" y="199"/>
                  <a:pt x="277" y="200"/>
                </a:cubicBezTo>
                <a:cubicBezTo>
                  <a:pt x="276" y="201"/>
                  <a:pt x="275" y="201"/>
                  <a:pt x="274" y="202"/>
                </a:cubicBezTo>
                <a:cubicBezTo>
                  <a:pt x="273" y="203"/>
                  <a:pt x="272" y="205"/>
                  <a:pt x="273" y="206"/>
                </a:cubicBezTo>
                <a:cubicBezTo>
                  <a:pt x="273" y="207"/>
                  <a:pt x="274" y="209"/>
                  <a:pt x="275" y="210"/>
                </a:cubicBezTo>
                <a:cubicBezTo>
                  <a:pt x="276" y="211"/>
                  <a:pt x="277" y="212"/>
                  <a:pt x="278" y="211"/>
                </a:cubicBezTo>
                <a:cubicBezTo>
                  <a:pt x="279" y="211"/>
                  <a:pt x="280" y="211"/>
                  <a:pt x="280" y="211"/>
                </a:cubicBezTo>
                <a:cubicBezTo>
                  <a:pt x="281" y="211"/>
                  <a:pt x="281" y="211"/>
                  <a:pt x="281" y="212"/>
                </a:cubicBezTo>
                <a:cubicBezTo>
                  <a:pt x="281" y="212"/>
                  <a:pt x="281" y="213"/>
                  <a:pt x="282" y="214"/>
                </a:cubicBezTo>
                <a:cubicBezTo>
                  <a:pt x="282" y="215"/>
                  <a:pt x="283" y="215"/>
                  <a:pt x="283" y="216"/>
                </a:cubicBezTo>
                <a:cubicBezTo>
                  <a:pt x="283" y="216"/>
                  <a:pt x="284" y="216"/>
                  <a:pt x="285" y="216"/>
                </a:cubicBezTo>
                <a:cubicBezTo>
                  <a:pt x="285" y="216"/>
                  <a:pt x="285" y="216"/>
                  <a:pt x="286" y="216"/>
                </a:cubicBezTo>
                <a:cubicBezTo>
                  <a:pt x="287" y="216"/>
                  <a:pt x="288" y="217"/>
                  <a:pt x="288" y="218"/>
                </a:cubicBezTo>
                <a:cubicBezTo>
                  <a:pt x="288" y="218"/>
                  <a:pt x="289" y="220"/>
                  <a:pt x="289" y="220"/>
                </a:cubicBezTo>
                <a:cubicBezTo>
                  <a:pt x="290" y="220"/>
                  <a:pt x="290" y="219"/>
                  <a:pt x="291" y="219"/>
                </a:cubicBezTo>
                <a:cubicBezTo>
                  <a:pt x="291" y="219"/>
                  <a:pt x="291" y="219"/>
                  <a:pt x="292" y="220"/>
                </a:cubicBezTo>
                <a:cubicBezTo>
                  <a:pt x="292" y="220"/>
                  <a:pt x="293" y="222"/>
                  <a:pt x="293" y="223"/>
                </a:cubicBezTo>
                <a:cubicBezTo>
                  <a:pt x="294" y="223"/>
                  <a:pt x="294" y="224"/>
                  <a:pt x="295" y="223"/>
                </a:cubicBezTo>
                <a:cubicBezTo>
                  <a:pt x="296" y="222"/>
                  <a:pt x="297" y="221"/>
                  <a:pt x="297" y="220"/>
                </a:cubicBezTo>
                <a:cubicBezTo>
                  <a:pt x="298" y="219"/>
                  <a:pt x="298" y="218"/>
                  <a:pt x="297" y="218"/>
                </a:cubicBezTo>
                <a:cubicBezTo>
                  <a:pt x="297" y="217"/>
                  <a:pt x="296" y="217"/>
                  <a:pt x="296" y="216"/>
                </a:cubicBezTo>
                <a:cubicBezTo>
                  <a:pt x="296" y="215"/>
                  <a:pt x="297" y="214"/>
                  <a:pt x="297" y="214"/>
                </a:cubicBezTo>
                <a:cubicBezTo>
                  <a:pt x="297" y="214"/>
                  <a:pt x="296" y="212"/>
                  <a:pt x="296" y="211"/>
                </a:cubicBezTo>
                <a:cubicBezTo>
                  <a:pt x="297" y="211"/>
                  <a:pt x="297" y="211"/>
                  <a:pt x="298" y="211"/>
                </a:cubicBezTo>
                <a:cubicBezTo>
                  <a:pt x="299" y="211"/>
                  <a:pt x="301" y="211"/>
                  <a:pt x="302" y="211"/>
                </a:cubicBezTo>
                <a:cubicBezTo>
                  <a:pt x="303" y="211"/>
                  <a:pt x="303" y="211"/>
                  <a:pt x="304" y="211"/>
                </a:cubicBezTo>
                <a:cubicBezTo>
                  <a:pt x="304" y="210"/>
                  <a:pt x="305" y="210"/>
                  <a:pt x="305" y="209"/>
                </a:cubicBezTo>
                <a:cubicBezTo>
                  <a:pt x="306" y="209"/>
                  <a:pt x="306" y="209"/>
                  <a:pt x="306" y="208"/>
                </a:cubicBezTo>
                <a:cubicBezTo>
                  <a:pt x="305" y="207"/>
                  <a:pt x="305" y="206"/>
                  <a:pt x="306" y="205"/>
                </a:cubicBezTo>
                <a:cubicBezTo>
                  <a:pt x="306" y="204"/>
                  <a:pt x="306" y="203"/>
                  <a:pt x="306" y="203"/>
                </a:cubicBezTo>
                <a:cubicBezTo>
                  <a:pt x="306" y="203"/>
                  <a:pt x="307" y="201"/>
                  <a:pt x="306" y="200"/>
                </a:cubicBezTo>
                <a:cubicBezTo>
                  <a:pt x="306" y="199"/>
                  <a:pt x="305" y="198"/>
                  <a:pt x="304" y="198"/>
                </a:cubicBezTo>
                <a:cubicBezTo>
                  <a:pt x="303" y="197"/>
                  <a:pt x="302" y="197"/>
                  <a:pt x="301" y="197"/>
                </a:cubicBezTo>
                <a:cubicBezTo>
                  <a:pt x="301" y="196"/>
                  <a:pt x="301" y="196"/>
                  <a:pt x="300" y="196"/>
                </a:cubicBezTo>
                <a:cubicBezTo>
                  <a:pt x="299" y="196"/>
                  <a:pt x="297" y="196"/>
                  <a:pt x="297" y="195"/>
                </a:cubicBezTo>
                <a:cubicBezTo>
                  <a:pt x="297" y="194"/>
                  <a:pt x="298" y="192"/>
                  <a:pt x="297" y="191"/>
                </a:cubicBezTo>
                <a:cubicBezTo>
                  <a:pt x="297" y="190"/>
                  <a:pt x="297" y="190"/>
                  <a:pt x="296" y="190"/>
                </a:cubicBezTo>
                <a:cubicBezTo>
                  <a:pt x="296" y="189"/>
                  <a:pt x="295" y="189"/>
                  <a:pt x="295" y="188"/>
                </a:cubicBezTo>
                <a:cubicBezTo>
                  <a:pt x="296" y="187"/>
                  <a:pt x="298" y="185"/>
                  <a:pt x="298" y="185"/>
                </a:cubicBezTo>
                <a:cubicBezTo>
                  <a:pt x="299" y="184"/>
                  <a:pt x="300" y="184"/>
                  <a:pt x="300" y="183"/>
                </a:cubicBezTo>
                <a:cubicBezTo>
                  <a:pt x="301" y="183"/>
                  <a:pt x="301" y="182"/>
                  <a:pt x="300" y="181"/>
                </a:cubicBezTo>
                <a:cubicBezTo>
                  <a:pt x="300" y="180"/>
                  <a:pt x="299" y="179"/>
                  <a:pt x="300" y="178"/>
                </a:cubicBezTo>
                <a:cubicBezTo>
                  <a:pt x="300" y="177"/>
                  <a:pt x="300" y="177"/>
                  <a:pt x="300" y="177"/>
                </a:cubicBezTo>
                <a:cubicBezTo>
                  <a:pt x="301" y="177"/>
                  <a:pt x="301" y="176"/>
                  <a:pt x="301" y="175"/>
                </a:cubicBezTo>
                <a:cubicBezTo>
                  <a:pt x="301" y="175"/>
                  <a:pt x="300" y="173"/>
                  <a:pt x="301" y="173"/>
                </a:cubicBezTo>
                <a:cubicBezTo>
                  <a:pt x="303" y="173"/>
                  <a:pt x="303" y="173"/>
                  <a:pt x="304" y="173"/>
                </a:cubicBezTo>
                <a:cubicBezTo>
                  <a:pt x="305" y="173"/>
                  <a:pt x="305" y="173"/>
                  <a:pt x="306" y="173"/>
                </a:cubicBezTo>
                <a:cubicBezTo>
                  <a:pt x="308" y="173"/>
                  <a:pt x="309" y="173"/>
                  <a:pt x="310" y="173"/>
                </a:cubicBezTo>
                <a:cubicBezTo>
                  <a:pt x="311" y="173"/>
                  <a:pt x="312" y="173"/>
                  <a:pt x="313" y="174"/>
                </a:cubicBezTo>
                <a:cubicBezTo>
                  <a:pt x="314" y="175"/>
                  <a:pt x="314" y="176"/>
                  <a:pt x="314" y="177"/>
                </a:cubicBezTo>
                <a:cubicBezTo>
                  <a:pt x="314" y="177"/>
                  <a:pt x="314" y="179"/>
                  <a:pt x="316" y="179"/>
                </a:cubicBezTo>
                <a:cubicBezTo>
                  <a:pt x="317" y="179"/>
                  <a:pt x="318" y="179"/>
                  <a:pt x="319" y="180"/>
                </a:cubicBezTo>
                <a:cubicBezTo>
                  <a:pt x="320" y="181"/>
                  <a:pt x="320" y="181"/>
                  <a:pt x="320" y="181"/>
                </a:cubicBezTo>
                <a:cubicBezTo>
                  <a:pt x="321" y="181"/>
                  <a:pt x="323" y="182"/>
                  <a:pt x="325" y="183"/>
                </a:cubicBezTo>
                <a:cubicBezTo>
                  <a:pt x="327" y="184"/>
                  <a:pt x="327" y="185"/>
                  <a:pt x="328" y="186"/>
                </a:cubicBezTo>
                <a:cubicBezTo>
                  <a:pt x="329" y="187"/>
                  <a:pt x="329" y="188"/>
                  <a:pt x="331" y="188"/>
                </a:cubicBezTo>
                <a:cubicBezTo>
                  <a:pt x="332" y="188"/>
                  <a:pt x="332" y="188"/>
                  <a:pt x="333" y="188"/>
                </a:cubicBezTo>
                <a:cubicBezTo>
                  <a:pt x="334" y="188"/>
                  <a:pt x="334" y="188"/>
                  <a:pt x="335" y="189"/>
                </a:cubicBezTo>
                <a:cubicBezTo>
                  <a:pt x="336" y="190"/>
                  <a:pt x="337" y="191"/>
                  <a:pt x="337" y="191"/>
                </a:cubicBezTo>
                <a:cubicBezTo>
                  <a:pt x="338" y="192"/>
                  <a:pt x="338" y="193"/>
                  <a:pt x="339" y="192"/>
                </a:cubicBezTo>
                <a:cubicBezTo>
                  <a:pt x="340" y="192"/>
                  <a:pt x="341" y="191"/>
                  <a:pt x="342" y="193"/>
                </a:cubicBezTo>
                <a:cubicBezTo>
                  <a:pt x="343" y="194"/>
                  <a:pt x="343" y="196"/>
                  <a:pt x="343" y="197"/>
                </a:cubicBezTo>
                <a:cubicBezTo>
                  <a:pt x="343" y="198"/>
                  <a:pt x="344" y="201"/>
                  <a:pt x="343" y="202"/>
                </a:cubicBezTo>
                <a:cubicBezTo>
                  <a:pt x="343" y="204"/>
                  <a:pt x="343" y="205"/>
                  <a:pt x="342" y="206"/>
                </a:cubicBezTo>
                <a:cubicBezTo>
                  <a:pt x="341" y="207"/>
                  <a:pt x="340" y="207"/>
                  <a:pt x="340" y="208"/>
                </a:cubicBezTo>
                <a:cubicBezTo>
                  <a:pt x="340" y="208"/>
                  <a:pt x="339" y="209"/>
                  <a:pt x="339" y="210"/>
                </a:cubicBezTo>
                <a:cubicBezTo>
                  <a:pt x="340" y="212"/>
                  <a:pt x="340" y="214"/>
                  <a:pt x="341" y="216"/>
                </a:cubicBezTo>
                <a:cubicBezTo>
                  <a:pt x="341" y="217"/>
                  <a:pt x="341" y="219"/>
                  <a:pt x="341" y="220"/>
                </a:cubicBezTo>
                <a:cubicBezTo>
                  <a:pt x="341" y="221"/>
                  <a:pt x="340" y="222"/>
                  <a:pt x="339" y="223"/>
                </a:cubicBezTo>
                <a:cubicBezTo>
                  <a:pt x="338" y="224"/>
                  <a:pt x="337" y="224"/>
                  <a:pt x="336" y="224"/>
                </a:cubicBezTo>
                <a:cubicBezTo>
                  <a:pt x="334" y="224"/>
                  <a:pt x="331" y="223"/>
                  <a:pt x="330" y="223"/>
                </a:cubicBezTo>
                <a:cubicBezTo>
                  <a:pt x="329" y="224"/>
                  <a:pt x="329" y="224"/>
                  <a:pt x="328" y="224"/>
                </a:cubicBezTo>
                <a:cubicBezTo>
                  <a:pt x="328" y="225"/>
                  <a:pt x="327" y="225"/>
                  <a:pt x="326" y="224"/>
                </a:cubicBezTo>
                <a:cubicBezTo>
                  <a:pt x="325" y="224"/>
                  <a:pt x="323" y="223"/>
                  <a:pt x="323" y="224"/>
                </a:cubicBezTo>
                <a:cubicBezTo>
                  <a:pt x="322" y="224"/>
                  <a:pt x="321" y="224"/>
                  <a:pt x="321" y="225"/>
                </a:cubicBezTo>
                <a:cubicBezTo>
                  <a:pt x="321" y="226"/>
                  <a:pt x="322" y="226"/>
                  <a:pt x="323" y="227"/>
                </a:cubicBezTo>
                <a:cubicBezTo>
                  <a:pt x="323" y="228"/>
                  <a:pt x="325" y="230"/>
                  <a:pt x="325" y="231"/>
                </a:cubicBezTo>
                <a:cubicBezTo>
                  <a:pt x="324" y="232"/>
                  <a:pt x="324" y="232"/>
                  <a:pt x="323" y="232"/>
                </a:cubicBezTo>
                <a:cubicBezTo>
                  <a:pt x="322" y="232"/>
                  <a:pt x="321" y="232"/>
                  <a:pt x="321" y="232"/>
                </a:cubicBezTo>
                <a:cubicBezTo>
                  <a:pt x="321" y="232"/>
                  <a:pt x="320" y="232"/>
                  <a:pt x="320" y="232"/>
                </a:cubicBezTo>
                <a:cubicBezTo>
                  <a:pt x="319" y="232"/>
                  <a:pt x="317" y="233"/>
                  <a:pt x="317" y="233"/>
                </a:cubicBezTo>
                <a:cubicBezTo>
                  <a:pt x="316" y="233"/>
                  <a:pt x="315" y="233"/>
                  <a:pt x="315" y="233"/>
                </a:cubicBezTo>
                <a:cubicBezTo>
                  <a:pt x="314" y="233"/>
                  <a:pt x="313" y="233"/>
                  <a:pt x="313" y="233"/>
                </a:cubicBezTo>
                <a:cubicBezTo>
                  <a:pt x="312" y="233"/>
                  <a:pt x="312" y="234"/>
                  <a:pt x="311" y="234"/>
                </a:cubicBezTo>
                <a:cubicBezTo>
                  <a:pt x="311" y="233"/>
                  <a:pt x="310" y="233"/>
                  <a:pt x="309" y="231"/>
                </a:cubicBezTo>
                <a:cubicBezTo>
                  <a:pt x="308" y="230"/>
                  <a:pt x="306" y="229"/>
                  <a:pt x="305" y="229"/>
                </a:cubicBezTo>
                <a:cubicBezTo>
                  <a:pt x="305" y="228"/>
                  <a:pt x="302" y="228"/>
                  <a:pt x="301" y="228"/>
                </a:cubicBezTo>
                <a:cubicBezTo>
                  <a:pt x="301" y="228"/>
                  <a:pt x="300" y="228"/>
                  <a:pt x="300" y="228"/>
                </a:cubicBezTo>
                <a:cubicBezTo>
                  <a:pt x="299" y="228"/>
                  <a:pt x="298" y="229"/>
                  <a:pt x="298" y="230"/>
                </a:cubicBezTo>
                <a:cubicBezTo>
                  <a:pt x="298" y="231"/>
                  <a:pt x="298" y="232"/>
                  <a:pt x="298" y="233"/>
                </a:cubicBezTo>
                <a:cubicBezTo>
                  <a:pt x="298" y="234"/>
                  <a:pt x="299" y="235"/>
                  <a:pt x="299" y="236"/>
                </a:cubicBezTo>
                <a:cubicBezTo>
                  <a:pt x="298" y="236"/>
                  <a:pt x="298" y="236"/>
                  <a:pt x="298" y="237"/>
                </a:cubicBezTo>
                <a:cubicBezTo>
                  <a:pt x="297" y="238"/>
                  <a:pt x="297" y="238"/>
                  <a:pt x="296" y="239"/>
                </a:cubicBezTo>
                <a:cubicBezTo>
                  <a:pt x="296" y="239"/>
                  <a:pt x="295" y="240"/>
                  <a:pt x="295" y="240"/>
                </a:cubicBezTo>
                <a:cubicBezTo>
                  <a:pt x="295" y="241"/>
                  <a:pt x="294" y="242"/>
                  <a:pt x="294" y="242"/>
                </a:cubicBezTo>
                <a:cubicBezTo>
                  <a:pt x="293" y="243"/>
                  <a:pt x="294" y="243"/>
                  <a:pt x="294" y="243"/>
                </a:cubicBezTo>
                <a:cubicBezTo>
                  <a:pt x="295" y="243"/>
                  <a:pt x="297" y="243"/>
                  <a:pt x="297" y="244"/>
                </a:cubicBezTo>
                <a:cubicBezTo>
                  <a:pt x="297" y="244"/>
                  <a:pt x="298" y="245"/>
                  <a:pt x="298" y="245"/>
                </a:cubicBezTo>
                <a:cubicBezTo>
                  <a:pt x="298" y="245"/>
                  <a:pt x="299" y="246"/>
                  <a:pt x="299" y="246"/>
                </a:cubicBezTo>
                <a:cubicBezTo>
                  <a:pt x="299" y="246"/>
                  <a:pt x="299" y="247"/>
                  <a:pt x="299" y="247"/>
                </a:cubicBezTo>
                <a:cubicBezTo>
                  <a:pt x="299" y="247"/>
                  <a:pt x="300" y="248"/>
                  <a:pt x="300" y="248"/>
                </a:cubicBezTo>
                <a:cubicBezTo>
                  <a:pt x="300" y="249"/>
                  <a:pt x="301" y="250"/>
                  <a:pt x="300" y="250"/>
                </a:cubicBezTo>
                <a:cubicBezTo>
                  <a:pt x="299" y="251"/>
                  <a:pt x="298" y="251"/>
                  <a:pt x="298" y="251"/>
                </a:cubicBezTo>
                <a:cubicBezTo>
                  <a:pt x="297" y="252"/>
                  <a:pt x="297" y="252"/>
                  <a:pt x="297" y="253"/>
                </a:cubicBezTo>
                <a:cubicBezTo>
                  <a:pt x="298" y="253"/>
                  <a:pt x="299" y="253"/>
                  <a:pt x="298" y="254"/>
                </a:cubicBezTo>
                <a:cubicBezTo>
                  <a:pt x="298" y="255"/>
                  <a:pt x="296" y="257"/>
                  <a:pt x="296" y="258"/>
                </a:cubicBezTo>
                <a:cubicBezTo>
                  <a:pt x="295" y="259"/>
                  <a:pt x="295" y="260"/>
                  <a:pt x="295" y="261"/>
                </a:cubicBezTo>
                <a:cubicBezTo>
                  <a:pt x="295" y="261"/>
                  <a:pt x="296" y="262"/>
                  <a:pt x="295" y="263"/>
                </a:cubicBezTo>
                <a:cubicBezTo>
                  <a:pt x="295" y="264"/>
                  <a:pt x="295" y="265"/>
                  <a:pt x="296" y="265"/>
                </a:cubicBezTo>
                <a:cubicBezTo>
                  <a:pt x="296" y="266"/>
                  <a:pt x="297" y="266"/>
                  <a:pt x="297" y="267"/>
                </a:cubicBezTo>
                <a:cubicBezTo>
                  <a:pt x="297" y="268"/>
                  <a:pt x="297" y="269"/>
                  <a:pt x="297" y="270"/>
                </a:cubicBezTo>
                <a:cubicBezTo>
                  <a:pt x="296" y="271"/>
                  <a:pt x="295" y="271"/>
                  <a:pt x="295" y="270"/>
                </a:cubicBezTo>
                <a:cubicBezTo>
                  <a:pt x="295" y="269"/>
                  <a:pt x="294" y="268"/>
                  <a:pt x="293" y="268"/>
                </a:cubicBezTo>
                <a:cubicBezTo>
                  <a:pt x="292" y="268"/>
                  <a:pt x="292" y="269"/>
                  <a:pt x="291" y="269"/>
                </a:cubicBezTo>
                <a:cubicBezTo>
                  <a:pt x="289" y="269"/>
                  <a:pt x="288" y="269"/>
                  <a:pt x="288" y="269"/>
                </a:cubicBezTo>
                <a:cubicBezTo>
                  <a:pt x="287" y="269"/>
                  <a:pt x="287" y="269"/>
                  <a:pt x="287" y="269"/>
                </a:cubicBezTo>
                <a:cubicBezTo>
                  <a:pt x="286" y="268"/>
                  <a:pt x="286" y="268"/>
                  <a:pt x="285" y="268"/>
                </a:cubicBezTo>
                <a:cubicBezTo>
                  <a:pt x="284" y="268"/>
                  <a:pt x="283" y="269"/>
                  <a:pt x="282" y="269"/>
                </a:cubicBezTo>
                <a:cubicBezTo>
                  <a:pt x="281" y="270"/>
                  <a:pt x="281" y="271"/>
                  <a:pt x="281" y="272"/>
                </a:cubicBezTo>
                <a:cubicBezTo>
                  <a:pt x="280" y="273"/>
                  <a:pt x="280" y="273"/>
                  <a:pt x="280" y="274"/>
                </a:cubicBezTo>
                <a:cubicBezTo>
                  <a:pt x="279" y="274"/>
                  <a:pt x="278" y="274"/>
                  <a:pt x="278" y="275"/>
                </a:cubicBezTo>
                <a:cubicBezTo>
                  <a:pt x="278" y="275"/>
                  <a:pt x="278" y="276"/>
                  <a:pt x="279" y="276"/>
                </a:cubicBezTo>
                <a:cubicBezTo>
                  <a:pt x="280" y="277"/>
                  <a:pt x="282" y="277"/>
                  <a:pt x="282" y="277"/>
                </a:cubicBezTo>
                <a:cubicBezTo>
                  <a:pt x="283" y="278"/>
                  <a:pt x="283" y="278"/>
                  <a:pt x="283" y="278"/>
                </a:cubicBezTo>
                <a:cubicBezTo>
                  <a:pt x="283" y="278"/>
                  <a:pt x="283" y="279"/>
                  <a:pt x="282" y="278"/>
                </a:cubicBezTo>
                <a:cubicBezTo>
                  <a:pt x="282" y="278"/>
                  <a:pt x="282" y="279"/>
                  <a:pt x="281" y="279"/>
                </a:cubicBezTo>
                <a:cubicBezTo>
                  <a:pt x="281" y="280"/>
                  <a:pt x="281" y="283"/>
                  <a:pt x="281" y="283"/>
                </a:cubicBezTo>
                <a:cubicBezTo>
                  <a:pt x="281" y="284"/>
                  <a:pt x="281" y="285"/>
                  <a:pt x="279" y="286"/>
                </a:cubicBezTo>
                <a:cubicBezTo>
                  <a:pt x="278" y="287"/>
                  <a:pt x="277" y="287"/>
                  <a:pt x="276" y="287"/>
                </a:cubicBezTo>
                <a:cubicBezTo>
                  <a:pt x="275" y="287"/>
                  <a:pt x="274" y="286"/>
                  <a:pt x="274" y="286"/>
                </a:cubicBezTo>
                <a:cubicBezTo>
                  <a:pt x="273" y="286"/>
                  <a:pt x="273" y="285"/>
                  <a:pt x="272" y="286"/>
                </a:cubicBezTo>
                <a:cubicBezTo>
                  <a:pt x="272" y="286"/>
                  <a:pt x="271" y="287"/>
                  <a:pt x="271" y="288"/>
                </a:cubicBezTo>
                <a:cubicBezTo>
                  <a:pt x="272" y="288"/>
                  <a:pt x="272" y="289"/>
                  <a:pt x="272" y="289"/>
                </a:cubicBezTo>
                <a:cubicBezTo>
                  <a:pt x="272" y="290"/>
                  <a:pt x="273" y="290"/>
                  <a:pt x="272" y="291"/>
                </a:cubicBezTo>
                <a:cubicBezTo>
                  <a:pt x="271" y="292"/>
                  <a:pt x="271" y="292"/>
                  <a:pt x="270" y="292"/>
                </a:cubicBezTo>
                <a:cubicBezTo>
                  <a:pt x="269" y="292"/>
                  <a:pt x="269" y="293"/>
                  <a:pt x="268" y="293"/>
                </a:cubicBezTo>
                <a:cubicBezTo>
                  <a:pt x="268" y="293"/>
                  <a:pt x="267" y="294"/>
                  <a:pt x="266" y="294"/>
                </a:cubicBezTo>
                <a:cubicBezTo>
                  <a:pt x="265" y="293"/>
                  <a:pt x="264" y="293"/>
                  <a:pt x="263" y="293"/>
                </a:cubicBezTo>
                <a:cubicBezTo>
                  <a:pt x="263" y="293"/>
                  <a:pt x="262" y="293"/>
                  <a:pt x="261" y="293"/>
                </a:cubicBezTo>
                <a:cubicBezTo>
                  <a:pt x="260" y="293"/>
                  <a:pt x="259" y="292"/>
                  <a:pt x="259" y="293"/>
                </a:cubicBezTo>
                <a:cubicBezTo>
                  <a:pt x="258" y="293"/>
                  <a:pt x="258" y="293"/>
                  <a:pt x="257" y="293"/>
                </a:cubicBezTo>
                <a:cubicBezTo>
                  <a:pt x="256" y="292"/>
                  <a:pt x="255" y="291"/>
                  <a:pt x="254" y="291"/>
                </a:cubicBezTo>
                <a:cubicBezTo>
                  <a:pt x="253" y="290"/>
                  <a:pt x="252" y="289"/>
                  <a:pt x="251" y="289"/>
                </a:cubicBezTo>
                <a:cubicBezTo>
                  <a:pt x="251" y="289"/>
                  <a:pt x="247" y="287"/>
                  <a:pt x="247" y="287"/>
                </a:cubicBezTo>
                <a:cubicBezTo>
                  <a:pt x="247" y="286"/>
                  <a:pt x="247" y="286"/>
                  <a:pt x="247" y="285"/>
                </a:cubicBezTo>
                <a:cubicBezTo>
                  <a:pt x="247" y="284"/>
                  <a:pt x="246" y="284"/>
                  <a:pt x="247" y="284"/>
                </a:cubicBezTo>
                <a:cubicBezTo>
                  <a:pt x="248" y="283"/>
                  <a:pt x="249" y="283"/>
                  <a:pt x="249" y="282"/>
                </a:cubicBezTo>
                <a:cubicBezTo>
                  <a:pt x="249" y="281"/>
                  <a:pt x="249" y="281"/>
                  <a:pt x="249" y="280"/>
                </a:cubicBezTo>
                <a:cubicBezTo>
                  <a:pt x="248" y="279"/>
                  <a:pt x="248" y="277"/>
                  <a:pt x="248" y="276"/>
                </a:cubicBezTo>
                <a:cubicBezTo>
                  <a:pt x="248" y="275"/>
                  <a:pt x="248" y="274"/>
                  <a:pt x="248" y="274"/>
                </a:cubicBezTo>
                <a:cubicBezTo>
                  <a:pt x="249" y="274"/>
                  <a:pt x="250" y="275"/>
                  <a:pt x="250" y="274"/>
                </a:cubicBezTo>
                <a:cubicBezTo>
                  <a:pt x="250" y="273"/>
                  <a:pt x="249" y="273"/>
                  <a:pt x="249" y="273"/>
                </a:cubicBezTo>
                <a:cubicBezTo>
                  <a:pt x="249" y="273"/>
                  <a:pt x="248" y="273"/>
                  <a:pt x="247" y="272"/>
                </a:cubicBezTo>
                <a:cubicBezTo>
                  <a:pt x="246" y="271"/>
                  <a:pt x="246" y="269"/>
                  <a:pt x="246" y="269"/>
                </a:cubicBezTo>
                <a:cubicBezTo>
                  <a:pt x="245" y="268"/>
                  <a:pt x="245" y="267"/>
                  <a:pt x="245" y="267"/>
                </a:cubicBezTo>
                <a:cubicBezTo>
                  <a:pt x="245" y="266"/>
                  <a:pt x="245" y="266"/>
                  <a:pt x="244" y="265"/>
                </a:cubicBezTo>
                <a:cubicBezTo>
                  <a:pt x="244" y="264"/>
                  <a:pt x="242" y="263"/>
                  <a:pt x="241" y="263"/>
                </a:cubicBezTo>
                <a:cubicBezTo>
                  <a:pt x="240" y="263"/>
                  <a:pt x="238" y="264"/>
                  <a:pt x="237" y="264"/>
                </a:cubicBezTo>
                <a:cubicBezTo>
                  <a:pt x="236" y="263"/>
                  <a:pt x="236" y="263"/>
                  <a:pt x="235" y="263"/>
                </a:cubicBezTo>
                <a:cubicBezTo>
                  <a:pt x="234" y="263"/>
                  <a:pt x="234" y="262"/>
                  <a:pt x="233" y="262"/>
                </a:cubicBezTo>
                <a:cubicBezTo>
                  <a:pt x="233" y="262"/>
                  <a:pt x="232" y="263"/>
                  <a:pt x="232" y="262"/>
                </a:cubicBezTo>
                <a:cubicBezTo>
                  <a:pt x="232" y="261"/>
                  <a:pt x="232" y="260"/>
                  <a:pt x="231" y="259"/>
                </a:cubicBezTo>
                <a:cubicBezTo>
                  <a:pt x="230" y="259"/>
                  <a:pt x="230" y="259"/>
                  <a:pt x="229" y="260"/>
                </a:cubicBezTo>
                <a:cubicBezTo>
                  <a:pt x="229" y="260"/>
                  <a:pt x="229" y="261"/>
                  <a:pt x="228" y="260"/>
                </a:cubicBezTo>
                <a:cubicBezTo>
                  <a:pt x="227" y="260"/>
                  <a:pt x="225" y="260"/>
                  <a:pt x="225" y="260"/>
                </a:cubicBezTo>
                <a:cubicBezTo>
                  <a:pt x="224" y="259"/>
                  <a:pt x="224" y="258"/>
                  <a:pt x="224" y="258"/>
                </a:cubicBezTo>
                <a:cubicBezTo>
                  <a:pt x="224" y="257"/>
                  <a:pt x="224" y="255"/>
                  <a:pt x="224" y="255"/>
                </a:cubicBezTo>
                <a:cubicBezTo>
                  <a:pt x="223" y="254"/>
                  <a:pt x="223" y="254"/>
                  <a:pt x="223" y="253"/>
                </a:cubicBezTo>
                <a:cubicBezTo>
                  <a:pt x="223" y="253"/>
                  <a:pt x="224" y="252"/>
                  <a:pt x="224" y="251"/>
                </a:cubicBezTo>
                <a:cubicBezTo>
                  <a:pt x="224" y="251"/>
                  <a:pt x="224" y="250"/>
                  <a:pt x="223" y="249"/>
                </a:cubicBezTo>
                <a:cubicBezTo>
                  <a:pt x="223" y="249"/>
                  <a:pt x="222" y="249"/>
                  <a:pt x="222" y="249"/>
                </a:cubicBezTo>
                <a:cubicBezTo>
                  <a:pt x="221" y="248"/>
                  <a:pt x="220" y="248"/>
                  <a:pt x="220" y="247"/>
                </a:cubicBezTo>
                <a:cubicBezTo>
                  <a:pt x="220" y="246"/>
                  <a:pt x="220" y="245"/>
                  <a:pt x="219" y="245"/>
                </a:cubicBezTo>
                <a:cubicBezTo>
                  <a:pt x="218" y="245"/>
                  <a:pt x="217" y="246"/>
                  <a:pt x="216" y="246"/>
                </a:cubicBezTo>
                <a:cubicBezTo>
                  <a:pt x="215" y="247"/>
                  <a:pt x="213" y="248"/>
                  <a:pt x="213" y="248"/>
                </a:cubicBezTo>
                <a:cubicBezTo>
                  <a:pt x="212" y="249"/>
                  <a:pt x="212" y="249"/>
                  <a:pt x="212" y="249"/>
                </a:cubicBezTo>
                <a:cubicBezTo>
                  <a:pt x="212" y="250"/>
                  <a:pt x="213" y="250"/>
                  <a:pt x="212" y="250"/>
                </a:cubicBezTo>
                <a:cubicBezTo>
                  <a:pt x="211" y="251"/>
                  <a:pt x="210" y="251"/>
                  <a:pt x="210" y="251"/>
                </a:cubicBezTo>
                <a:cubicBezTo>
                  <a:pt x="209" y="251"/>
                  <a:pt x="207" y="251"/>
                  <a:pt x="207" y="252"/>
                </a:cubicBezTo>
                <a:cubicBezTo>
                  <a:pt x="207" y="252"/>
                  <a:pt x="207" y="253"/>
                  <a:pt x="206" y="253"/>
                </a:cubicBezTo>
                <a:cubicBezTo>
                  <a:pt x="205" y="253"/>
                  <a:pt x="205" y="253"/>
                  <a:pt x="204" y="253"/>
                </a:cubicBezTo>
                <a:cubicBezTo>
                  <a:pt x="204" y="253"/>
                  <a:pt x="203" y="254"/>
                  <a:pt x="204" y="254"/>
                </a:cubicBezTo>
                <a:cubicBezTo>
                  <a:pt x="204" y="255"/>
                  <a:pt x="205" y="258"/>
                  <a:pt x="205" y="258"/>
                </a:cubicBezTo>
                <a:cubicBezTo>
                  <a:pt x="205" y="259"/>
                  <a:pt x="206" y="262"/>
                  <a:pt x="207" y="262"/>
                </a:cubicBezTo>
                <a:cubicBezTo>
                  <a:pt x="207" y="263"/>
                  <a:pt x="208" y="263"/>
                  <a:pt x="208" y="265"/>
                </a:cubicBezTo>
                <a:cubicBezTo>
                  <a:pt x="208" y="267"/>
                  <a:pt x="207" y="268"/>
                  <a:pt x="206" y="268"/>
                </a:cubicBezTo>
                <a:cubicBezTo>
                  <a:pt x="205" y="268"/>
                  <a:pt x="204" y="268"/>
                  <a:pt x="203" y="268"/>
                </a:cubicBezTo>
                <a:cubicBezTo>
                  <a:pt x="203" y="269"/>
                  <a:pt x="202" y="269"/>
                  <a:pt x="202" y="270"/>
                </a:cubicBezTo>
                <a:cubicBezTo>
                  <a:pt x="202" y="272"/>
                  <a:pt x="202" y="274"/>
                  <a:pt x="201" y="273"/>
                </a:cubicBezTo>
                <a:cubicBezTo>
                  <a:pt x="200" y="272"/>
                  <a:pt x="200" y="272"/>
                  <a:pt x="199" y="273"/>
                </a:cubicBezTo>
                <a:cubicBezTo>
                  <a:pt x="199" y="274"/>
                  <a:pt x="199" y="274"/>
                  <a:pt x="198" y="274"/>
                </a:cubicBezTo>
                <a:cubicBezTo>
                  <a:pt x="197" y="274"/>
                  <a:pt x="197" y="273"/>
                  <a:pt x="196" y="274"/>
                </a:cubicBezTo>
                <a:cubicBezTo>
                  <a:pt x="196" y="274"/>
                  <a:pt x="195" y="276"/>
                  <a:pt x="194" y="274"/>
                </a:cubicBezTo>
                <a:cubicBezTo>
                  <a:pt x="194" y="273"/>
                  <a:pt x="193" y="272"/>
                  <a:pt x="193" y="272"/>
                </a:cubicBezTo>
                <a:cubicBezTo>
                  <a:pt x="193" y="272"/>
                  <a:pt x="193" y="271"/>
                  <a:pt x="193" y="271"/>
                </a:cubicBezTo>
                <a:cubicBezTo>
                  <a:pt x="194" y="270"/>
                  <a:pt x="195" y="269"/>
                  <a:pt x="196" y="268"/>
                </a:cubicBezTo>
                <a:cubicBezTo>
                  <a:pt x="196" y="267"/>
                  <a:pt x="196" y="266"/>
                  <a:pt x="196" y="266"/>
                </a:cubicBezTo>
                <a:cubicBezTo>
                  <a:pt x="196" y="265"/>
                  <a:pt x="196" y="264"/>
                  <a:pt x="196" y="264"/>
                </a:cubicBezTo>
                <a:cubicBezTo>
                  <a:pt x="196" y="263"/>
                  <a:pt x="196" y="262"/>
                  <a:pt x="195" y="262"/>
                </a:cubicBezTo>
                <a:cubicBezTo>
                  <a:pt x="195" y="262"/>
                  <a:pt x="194" y="263"/>
                  <a:pt x="194" y="263"/>
                </a:cubicBezTo>
                <a:cubicBezTo>
                  <a:pt x="193" y="263"/>
                  <a:pt x="192" y="264"/>
                  <a:pt x="192" y="264"/>
                </a:cubicBezTo>
                <a:cubicBezTo>
                  <a:pt x="192" y="265"/>
                  <a:pt x="186" y="267"/>
                  <a:pt x="180" y="264"/>
                </a:cubicBezTo>
                <a:cubicBezTo>
                  <a:pt x="174" y="262"/>
                  <a:pt x="173" y="259"/>
                  <a:pt x="171" y="255"/>
                </a:cubicBezTo>
                <a:cubicBezTo>
                  <a:pt x="169" y="252"/>
                  <a:pt x="164" y="246"/>
                  <a:pt x="167" y="243"/>
                </a:cubicBezTo>
                <a:cubicBezTo>
                  <a:pt x="170" y="239"/>
                  <a:pt x="178" y="236"/>
                  <a:pt x="180" y="236"/>
                </a:cubicBezTo>
                <a:cubicBezTo>
                  <a:pt x="183" y="235"/>
                  <a:pt x="186" y="236"/>
                  <a:pt x="187" y="233"/>
                </a:cubicBezTo>
                <a:cubicBezTo>
                  <a:pt x="187" y="231"/>
                  <a:pt x="194" y="230"/>
                  <a:pt x="195" y="229"/>
                </a:cubicBezTo>
                <a:cubicBezTo>
                  <a:pt x="196" y="228"/>
                  <a:pt x="199" y="225"/>
                  <a:pt x="202" y="218"/>
                </a:cubicBezTo>
                <a:cubicBezTo>
                  <a:pt x="205" y="212"/>
                  <a:pt x="206" y="201"/>
                  <a:pt x="206" y="197"/>
                </a:cubicBezTo>
                <a:cubicBezTo>
                  <a:pt x="206" y="193"/>
                  <a:pt x="206" y="175"/>
                  <a:pt x="205" y="170"/>
                </a:cubicBezTo>
                <a:cubicBezTo>
                  <a:pt x="203" y="166"/>
                  <a:pt x="201" y="161"/>
                  <a:pt x="201" y="161"/>
                </a:cubicBezTo>
                <a:cubicBezTo>
                  <a:pt x="201" y="161"/>
                  <a:pt x="149" y="129"/>
                  <a:pt x="145" y="126"/>
                </a:cubicBezTo>
                <a:cubicBezTo>
                  <a:pt x="140" y="124"/>
                  <a:pt x="140" y="124"/>
                  <a:pt x="125" y="126"/>
                </a:cubicBezTo>
                <a:cubicBezTo>
                  <a:pt x="111" y="128"/>
                  <a:pt x="116" y="132"/>
                  <a:pt x="101" y="133"/>
                </a:cubicBezTo>
                <a:cubicBezTo>
                  <a:pt x="86" y="134"/>
                  <a:pt x="76" y="132"/>
                  <a:pt x="66" y="127"/>
                </a:cubicBezTo>
                <a:cubicBezTo>
                  <a:pt x="56" y="123"/>
                  <a:pt x="46" y="123"/>
                  <a:pt x="35" y="112"/>
                </a:cubicBezTo>
                <a:cubicBezTo>
                  <a:pt x="24" y="102"/>
                  <a:pt x="0" y="91"/>
                  <a:pt x="7" y="84"/>
                </a:cubicBezTo>
                <a:cubicBezTo>
                  <a:pt x="13" y="76"/>
                  <a:pt x="18" y="54"/>
                  <a:pt x="24" y="47"/>
                </a:cubicBezTo>
                <a:cubicBezTo>
                  <a:pt x="30" y="41"/>
                  <a:pt x="46" y="32"/>
                  <a:pt x="52" y="28"/>
                </a:cubicBezTo>
                <a:cubicBezTo>
                  <a:pt x="58" y="24"/>
                  <a:pt x="63" y="22"/>
                  <a:pt x="72" y="16"/>
                </a:cubicBezTo>
                <a:cubicBezTo>
                  <a:pt x="80" y="11"/>
                  <a:pt x="95" y="3"/>
                  <a:pt x="103" y="1"/>
                </a:cubicBezTo>
                <a:cubicBezTo>
                  <a:pt x="110" y="0"/>
                  <a:pt x="120" y="1"/>
                  <a:pt x="123" y="1"/>
                </a:cubicBezTo>
                <a:cubicBezTo>
                  <a:pt x="126" y="1"/>
                  <a:pt x="125" y="5"/>
                  <a:pt x="125" y="5"/>
                </a:cubicBezTo>
                <a:close/>
              </a:path>
            </a:pathLst>
          </a:custGeom>
          <a:solidFill>
            <a:srgbClr val="BFBFBF"/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02" name="Freeform 98"/>
          <p:cNvSpPr/>
          <p:nvPr/>
        </p:nvSpPr>
        <p:spPr bwMode="auto">
          <a:xfrm>
            <a:off x="7756525" y="2690813"/>
            <a:ext cx="282575" cy="307975"/>
          </a:xfrm>
          <a:custGeom>
            <a:avLst/>
            <a:gdLst>
              <a:gd name="T0" fmla="*/ 28 w 42"/>
              <a:gd name="T1" fmla="*/ 29 h 46"/>
              <a:gd name="T2" fmla="*/ 31 w 42"/>
              <a:gd name="T3" fmla="*/ 28 h 46"/>
              <a:gd name="T4" fmla="*/ 35 w 42"/>
              <a:gd name="T5" fmla="*/ 28 h 46"/>
              <a:gd name="T6" fmla="*/ 40 w 42"/>
              <a:gd name="T7" fmla="*/ 25 h 46"/>
              <a:gd name="T8" fmla="*/ 37 w 42"/>
              <a:gd name="T9" fmla="*/ 19 h 46"/>
              <a:gd name="T10" fmla="*/ 36 w 42"/>
              <a:gd name="T11" fmla="*/ 15 h 46"/>
              <a:gd name="T12" fmla="*/ 39 w 42"/>
              <a:gd name="T13" fmla="*/ 13 h 46"/>
              <a:gd name="T14" fmla="*/ 40 w 42"/>
              <a:gd name="T15" fmla="*/ 10 h 46"/>
              <a:gd name="T16" fmla="*/ 37 w 42"/>
              <a:gd name="T17" fmla="*/ 10 h 46"/>
              <a:gd name="T18" fmla="*/ 31 w 42"/>
              <a:gd name="T19" fmla="*/ 10 h 46"/>
              <a:gd name="T20" fmla="*/ 27 w 42"/>
              <a:gd name="T21" fmla="*/ 6 h 46"/>
              <a:gd name="T22" fmla="*/ 22 w 42"/>
              <a:gd name="T23" fmla="*/ 2 h 46"/>
              <a:gd name="T24" fmla="*/ 20 w 42"/>
              <a:gd name="T25" fmla="*/ 5 h 46"/>
              <a:gd name="T26" fmla="*/ 19 w 42"/>
              <a:gd name="T27" fmla="*/ 5 h 46"/>
              <a:gd name="T28" fmla="*/ 20 w 42"/>
              <a:gd name="T29" fmla="*/ 8 h 46"/>
              <a:gd name="T30" fmla="*/ 17 w 42"/>
              <a:gd name="T31" fmla="*/ 9 h 46"/>
              <a:gd name="T32" fmla="*/ 13 w 42"/>
              <a:gd name="T33" fmla="*/ 14 h 46"/>
              <a:gd name="T34" fmla="*/ 9 w 42"/>
              <a:gd name="T35" fmla="*/ 15 h 46"/>
              <a:gd name="T36" fmla="*/ 8 w 42"/>
              <a:gd name="T37" fmla="*/ 19 h 46"/>
              <a:gd name="T38" fmla="*/ 11 w 42"/>
              <a:gd name="T39" fmla="*/ 24 h 46"/>
              <a:gd name="T40" fmla="*/ 9 w 42"/>
              <a:gd name="T41" fmla="*/ 27 h 46"/>
              <a:gd name="T42" fmla="*/ 6 w 42"/>
              <a:gd name="T43" fmla="*/ 28 h 46"/>
              <a:gd name="T44" fmla="*/ 2 w 42"/>
              <a:gd name="T45" fmla="*/ 30 h 46"/>
              <a:gd name="T46" fmla="*/ 2 w 42"/>
              <a:gd name="T47" fmla="*/ 31 h 46"/>
              <a:gd name="T48" fmla="*/ 3 w 42"/>
              <a:gd name="T49" fmla="*/ 35 h 46"/>
              <a:gd name="T50" fmla="*/ 2 w 42"/>
              <a:gd name="T51" fmla="*/ 37 h 46"/>
              <a:gd name="T52" fmla="*/ 3 w 42"/>
              <a:gd name="T53" fmla="*/ 40 h 46"/>
              <a:gd name="T54" fmla="*/ 5 w 42"/>
              <a:gd name="T55" fmla="*/ 42 h 46"/>
              <a:gd name="T56" fmla="*/ 8 w 42"/>
              <a:gd name="T57" fmla="*/ 43 h 46"/>
              <a:gd name="T58" fmla="*/ 11 w 42"/>
              <a:gd name="T59" fmla="*/ 43 h 46"/>
              <a:gd name="T60" fmla="*/ 16 w 42"/>
              <a:gd name="T61" fmla="*/ 42 h 46"/>
              <a:gd name="T62" fmla="*/ 19 w 42"/>
              <a:gd name="T63" fmla="*/ 45 h 46"/>
              <a:gd name="T64" fmla="*/ 22 w 42"/>
              <a:gd name="T65" fmla="*/ 44 h 46"/>
              <a:gd name="T66" fmla="*/ 24 w 42"/>
              <a:gd name="T67" fmla="*/ 41 h 46"/>
              <a:gd name="T68" fmla="*/ 29 w 42"/>
              <a:gd name="T69" fmla="*/ 40 h 46"/>
              <a:gd name="T70" fmla="*/ 31 w 42"/>
              <a:gd name="T71" fmla="*/ 37 h 46"/>
              <a:gd name="T72" fmla="*/ 31 w 42"/>
              <a:gd name="T73" fmla="*/ 36 h 46"/>
              <a:gd name="T74" fmla="*/ 29 w 42"/>
              <a:gd name="T75" fmla="*/ 35 h 46"/>
              <a:gd name="T76" fmla="*/ 28 w 42"/>
              <a:gd name="T77" fmla="*/ 33 h 46"/>
              <a:gd name="T78" fmla="*/ 28 w 42"/>
              <a:gd name="T79" fmla="*/ 31 h 46"/>
              <a:gd name="T80" fmla="*/ 28 w 42"/>
              <a:gd name="T81" fmla="*/ 29 h 46"/>
              <a:gd name="T82" fmla="*/ 28 w 42"/>
              <a:gd name="T83" fmla="*/ 29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2" h="46">
                <a:moveTo>
                  <a:pt x="28" y="29"/>
                </a:moveTo>
                <a:cubicBezTo>
                  <a:pt x="29" y="28"/>
                  <a:pt x="30" y="28"/>
                  <a:pt x="31" y="28"/>
                </a:cubicBezTo>
                <a:cubicBezTo>
                  <a:pt x="32" y="28"/>
                  <a:pt x="34" y="28"/>
                  <a:pt x="35" y="28"/>
                </a:cubicBezTo>
                <a:cubicBezTo>
                  <a:pt x="36" y="27"/>
                  <a:pt x="37" y="26"/>
                  <a:pt x="40" y="25"/>
                </a:cubicBezTo>
                <a:cubicBezTo>
                  <a:pt x="42" y="23"/>
                  <a:pt x="38" y="21"/>
                  <a:pt x="37" y="19"/>
                </a:cubicBezTo>
                <a:cubicBezTo>
                  <a:pt x="36" y="17"/>
                  <a:pt x="36" y="16"/>
                  <a:pt x="36" y="15"/>
                </a:cubicBezTo>
                <a:cubicBezTo>
                  <a:pt x="36" y="13"/>
                  <a:pt x="38" y="13"/>
                  <a:pt x="39" y="13"/>
                </a:cubicBezTo>
                <a:cubicBezTo>
                  <a:pt x="40" y="13"/>
                  <a:pt x="40" y="11"/>
                  <a:pt x="40" y="10"/>
                </a:cubicBezTo>
                <a:cubicBezTo>
                  <a:pt x="41" y="9"/>
                  <a:pt x="39" y="10"/>
                  <a:pt x="37" y="10"/>
                </a:cubicBezTo>
                <a:cubicBezTo>
                  <a:pt x="35" y="10"/>
                  <a:pt x="33" y="9"/>
                  <a:pt x="31" y="10"/>
                </a:cubicBezTo>
                <a:cubicBezTo>
                  <a:pt x="30" y="10"/>
                  <a:pt x="28" y="8"/>
                  <a:pt x="27" y="6"/>
                </a:cubicBezTo>
                <a:cubicBezTo>
                  <a:pt x="24" y="3"/>
                  <a:pt x="24" y="0"/>
                  <a:pt x="22" y="2"/>
                </a:cubicBezTo>
                <a:cubicBezTo>
                  <a:pt x="21" y="3"/>
                  <a:pt x="20" y="3"/>
                  <a:pt x="20" y="5"/>
                </a:cubicBezTo>
                <a:cubicBezTo>
                  <a:pt x="20" y="5"/>
                  <a:pt x="20" y="6"/>
                  <a:pt x="19" y="5"/>
                </a:cubicBezTo>
                <a:cubicBezTo>
                  <a:pt x="17" y="5"/>
                  <a:pt x="18" y="6"/>
                  <a:pt x="20" y="8"/>
                </a:cubicBezTo>
                <a:cubicBezTo>
                  <a:pt x="21" y="9"/>
                  <a:pt x="19" y="9"/>
                  <a:pt x="17" y="9"/>
                </a:cubicBezTo>
                <a:cubicBezTo>
                  <a:pt x="16" y="9"/>
                  <a:pt x="14" y="12"/>
                  <a:pt x="13" y="14"/>
                </a:cubicBezTo>
                <a:cubicBezTo>
                  <a:pt x="12" y="15"/>
                  <a:pt x="10" y="15"/>
                  <a:pt x="9" y="15"/>
                </a:cubicBezTo>
                <a:cubicBezTo>
                  <a:pt x="8" y="15"/>
                  <a:pt x="7" y="18"/>
                  <a:pt x="8" y="19"/>
                </a:cubicBezTo>
                <a:cubicBezTo>
                  <a:pt x="9" y="21"/>
                  <a:pt x="12" y="23"/>
                  <a:pt x="11" y="24"/>
                </a:cubicBezTo>
                <a:cubicBezTo>
                  <a:pt x="10" y="25"/>
                  <a:pt x="9" y="27"/>
                  <a:pt x="9" y="27"/>
                </a:cubicBezTo>
                <a:cubicBezTo>
                  <a:pt x="9" y="26"/>
                  <a:pt x="8" y="27"/>
                  <a:pt x="6" y="28"/>
                </a:cubicBezTo>
                <a:cubicBezTo>
                  <a:pt x="5" y="28"/>
                  <a:pt x="2" y="30"/>
                  <a:pt x="2" y="30"/>
                </a:cubicBezTo>
                <a:cubicBezTo>
                  <a:pt x="2" y="30"/>
                  <a:pt x="2" y="30"/>
                  <a:pt x="2" y="31"/>
                </a:cubicBezTo>
                <a:cubicBezTo>
                  <a:pt x="1" y="32"/>
                  <a:pt x="2" y="34"/>
                  <a:pt x="3" y="35"/>
                </a:cubicBezTo>
                <a:cubicBezTo>
                  <a:pt x="4" y="36"/>
                  <a:pt x="3" y="37"/>
                  <a:pt x="2" y="37"/>
                </a:cubicBezTo>
                <a:cubicBezTo>
                  <a:pt x="0" y="38"/>
                  <a:pt x="3" y="39"/>
                  <a:pt x="3" y="40"/>
                </a:cubicBezTo>
                <a:cubicBezTo>
                  <a:pt x="3" y="41"/>
                  <a:pt x="4" y="43"/>
                  <a:pt x="5" y="42"/>
                </a:cubicBezTo>
                <a:cubicBezTo>
                  <a:pt x="6" y="42"/>
                  <a:pt x="7" y="43"/>
                  <a:pt x="8" y="43"/>
                </a:cubicBezTo>
                <a:cubicBezTo>
                  <a:pt x="8" y="44"/>
                  <a:pt x="10" y="44"/>
                  <a:pt x="11" y="43"/>
                </a:cubicBezTo>
                <a:cubicBezTo>
                  <a:pt x="12" y="42"/>
                  <a:pt x="14" y="43"/>
                  <a:pt x="16" y="42"/>
                </a:cubicBezTo>
                <a:cubicBezTo>
                  <a:pt x="18" y="41"/>
                  <a:pt x="19" y="44"/>
                  <a:pt x="19" y="45"/>
                </a:cubicBezTo>
                <a:cubicBezTo>
                  <a:pt x="20" y="46"/>
                  <a:pt x="22" y="45"/>
                  <a:pt x="22" y="44"/>
                </a:cubicBezTo>
                <a:cubicBezTo>
                  <a:pt x="21" y="43"/>
                  <a:pt x="23" y="43"/>
                  <a:pt x="24" y="41"/>
                </a:cubicBezTo>
                <a:cubicBezTo>
                  <a:pt x="25" y="40"/>
                  <a:pt x="27" y="40"/>
                  <a:pt x="29" y="40"/>
                </a:cubicBezTo>
                <a:cubicBezTo>
                  <a:pt x="30" y="41"/>
                  <a:pt x="30" y="38"/>
                  <a:pt x="31" y="37"/>
                </a:cubicBezTo>
                <a:cubicBezTo>
                  <a:pt x="31" y="37"/>
                  <a:pt x="31" y="37"/>
                  <a:pt x="31" y="36"/>
                </a:cubicBezTo>
                <a:cubicBezTo>
                  <a:pt x="31" y="36"/>
                  <a:pt x="30" y="36"/>
                  <a:pt x="29" y="35"/>
                </a:cubicBezTo>
                <a:cubicBezTo>
                  <a:pt x="28" y="34"/>
                  <a:pt x="28" y="33"/>
                  <a:pt x="28" y="33"/>
                </a:cubicBezTo>
                <a:cubicBezTo>
                  <a:pt x="28" y="32"/>
                  <a:pt x="28" y="31"/>
                  <a:pt x="28" y="31"/>
                </a:cubicBezTo>
                <a:cubicBezTo>
                  <a:pt x="28" y="30"/>
                  <a:pt x="28" y="29"/>
                  <a:pt x="28" y="29"/>
                </a:cubicBezTo>
                <a:cubicBezTo>
                  <a:pt x="28" y="29"/>
                  <a:pt x="28" y="29"/>
                  <a:pt x="28" y="2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03" name="Freeform 99"/>
          <p:cNvSpPr/>
          <p:nvPr/>
        </p:nvSpPr>
        <p:spPr bwMode="auto">
          <a:xfrm>
            <a:off x="7945438" y="2832101"/>
            <a:ext cx="180975" cy="314325"/>
          </a:xfrm>
          <a:custGeom>
            <a:avLst/>
            <a:gdLst>
              <a:gd name="T0" fmla="*/ 1 w 27"/>
              <a:gd name="T1" fmla="*/ 19 h 47"/>
              <a:gd name="T2" fmla="*/ 2 w 27"/>
              <a:gd name="T3" fmla="*/ 23 h 47"/>
              <a:gd name="T4" fmla="*/ 3 w 27"/>
              <a:gd name="T5" fmla="*/ 25 h 47"/>
              <a:gd name="T6" fmla="*/ 3 w 27"/>
              <a:gd name="T7" fmla="*/ 27 h 47"/>
              <a:gd name="T8" fmla="*/ 3 w 27"/>
              <a:gd name="T9" fmla="*/ 31 h 47"/>
              <a:gd name="T10" fmla="*/ 3 w 27"/>
              <a:gd name="T11" fmla="*/ 34 h 47"/>
              <a:gd name="T12" fmla="*/ 1 w 27"/>
              <a:gd name="T13" fmla="*/ 38 h 47"/>
              <a:gd name="T14" fmla="*/ 1 w 27"/>
              <a:gd name="T15" fmla="*/ 42 h 47"/>
              <a:gd name="T16" fmla="*/ 4 w 27"/>
              <a:gd name="T17" fmla="*/ 43 h 47"/>
              <a:gd name="T18" fmla="*/ 6 w 27"/>
              <a:gd name="T19" fmla="*/ 44 h 47"/>
              <a:gd name="T20" fmla="*/ 8 w 27"/>
              <a:gd name="T21" fmla="*/ 45 h 47"/>
              <a:gd name="T22" fmla="*/ 10 w 27"/>
              <a:gd name="T23" fmla="*/ 46 h 47"/>
              <a:gd name="T24" fmla="*/ 12 w 27"/>
              <a:gd name="T25" fmla="*/ 46 h 47"/>
              <a:gd name="T26" fmla="*/ 14 w 27"/>
              <a:gd name="T27" fmla="*/ 46 h 47"/>
              <a:gd name="T28" fmla="*/ 18 w 27"/>
              <a:gd name="T29" fmla="*/ 45 h 47"/>
              <a:gd name="T30" fmla="*/ 19 w 27"/>
              <a:gd name="T31" fmla="*/ 44 h 47"/>
              <a:gd name="T32" fmla="*/ 19 w 27"/>
              <a:gd name="T33" fmla="*/ 40 h 47"/>
              <a:gd name="T34" fmla="*/ 21 w 27"/>
              <a:gd name="T35" fmla="*/ 36 h 47"/>
              <a:gd name="T36" fmla="*/ 22 w 27"/>
              <a:gd name="T37" fmla="*/ 34 h 47"/>
              <a:gd name="T38" fmla="*/ 22 w 27"/>
              <a:gd name="T39" fmla="*/ 31 h 47"/>
              <a:gd name="T40" fmla="*/ 25 w 27"/>
              <a:gd name="T41" fmla="*/ 28 h 47"/>
              <a:gd name="T42" fmla="*/ 27 w 27"/>
              <a:gd name="T43" fmla="*/ 27 h 47"/>
              <a:gd name="T44" fmla="*/ 26 w 27"/>
              <a:gd name="T45" fmla="*/ 26 h 47"/>
              <a:gd name="T46" fmla="*/ 23 w 27"/>
              <a:gd name="T47" fmla="*/ 24 h 47"/>
              <a:gd name="T48" fmla="*/ 24 w 27"/>
              <a:gd name="T49" fmla="*/ 20 h 47"/>
              <a:gd name="T50" fmla="*/ 23 w 27"/>
              <a:gd name="T51" fmla="*/ 18 h 47"/>
              <a:gd name="T52" fmla="*/ 21 w 27"/>
              <a:gd name="T53" fmla="*/ 18 h 47"/>
              <a:gd name="T54" fmla="*/ 18 w 27"/>
              <a:gd name="T55" fmla="*/ 19 h 47"/>
              <a:gd name="T56" fmla="*/ 18 w 27"/>
              <a:gd name="T57" fmla="*/ 16 h 47"/>
              <a:gd name="T58" fmla="*/ 16 w 27"/>
              <a:gd name="T59" fmla="*/ 14 h 47"/>
              <a:gd name="T60" fmla="*/ 15 w 27"/>
              <a:gd name="T61" fmla="*/ 8 h 47"/>
              <a:gd name="T62" fmla="*/ 18 w 27"/>
              <a:gd name="T63" fmla="*/ 8 h 47"/>
              <a:gd name="T64" fmla="*/ 19 w 27"/>
              <a:gd name="T65" fmla="*/ 7 h 47"/>
              <a:gd name="T66" fmla="*/ 18 w 27"/>
              <a:gd name="T67" fmla="*/ 6 h 47"/>
              <a:gd name="T68" fmla="*/ 17 w 27"/>
              <a:gd name="T69" fmla="*/ 4 h 47"/>
              <a:gd name="T70" fmla="*/ 15 w 27"/>
              <a:gd name="T71" fmla="*/ 3 h 47"/>
              <a:gd name="T72" fmla="*/ 14 w 27"/>
              <a:gd name="T73" fmla="*/ 1 h 47"/>
              <a:gd name="T74" fmla="*/ 12 w 27"/>
              <a:gd name="T75" fmla="*/ 1 h 47"/>
              <a:gd name="T76" fmla="*/ 12 w 27"/>
              <a:gd name="T77" fmla="*/ 2 h 47"/>
              <a:gd name="T78" fmla="*/ 11 w 27"/>
              <a:gd name="T79" fmla="*/ 4 h 47"/>
              <a:gd name="T80" fmla="*/ 9 w 27"/>
              <a:gd name="T81" fmla="*/ 6 h 47"/>
              <a:gd name="T82" fmla="*/ 8 w 27"/>
              <a:gd name="T83" fmla="*/ 9 h 47"/>
              <a:gd name="T84" fmla="*/ 8 w 27"/>
              <a:gd name="T85" fmla="*/ 11 h 47"/>
              <a:gd name="T86" fmla="*/ 9 w 27"/>
              <a:gd name="T87" fmla="*/ 13 h 47"/>
              <a:gd name="T88" fmla="*/ 8 w 27"/>
              <a:gd name="T89" fmla="*/ 16 h 47"/>
              <a:gd name="T90" fmla="*/ 7 w 27"/>
              <a:gd name="T91" fmla="*/ 18 h 47"/>
              <a:gd name="T92" fmla="*/ 5 w 27"/>
              <a:gd name="T93" fmla="*/ 18 h 47"/>
              <a:gd name="T94" fmla="*/ 4 w 27"/>
              <a:gd name="T95" fmla="*/ 18 h 47"/>
              <a:gd name="T96" fmla="*/ 3 w 27"/>
              <a:gd name="T97" fmla="*/ 16 h 47"/>
              <a:gd name="T98" fmla="*/ 1 w 27"/>
              <a:gd name="T99" fmla="*/ 19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7" h="47">
                <a:moveTo>
                  <a:pt x="1" y="19"/>
                </a:moveTo>
                <a:cubicBezTo>
                  <a:pt x="1" y="19"/>
                  <a:pt x="1" y="22"/>
                  <a:pt x="2" y="23"/>
                </a:cubicBezTo>
                <a:cubicBezTo>
                  <a:pt x="2" y="24"/>
                  <a:pt x="3" y="24"/>
                  <a:pt x="3" y="25"/>
                </a:cubicBezTo>
                <a:cubicBezTo>
                  <a:pt x="3" y="26"/>
                  <a:pt x="3" y="26"/>
                  <a:pt x="3" y="27"/>
                </a:cubicBezTo>
                <a:cubicBezTo>
                  <a:pt x="4" y="29"/>
                  <a:pt x="3" y="30"/>
                  <a:pt x="3" y="31"/>
                </a:cubicBezTo>
                <a:cubicBezTo>
                  <a:pt x="4" y="32"/>
                  <a:pt x="5" y="33"/>
                  <a:pt x="3" y="34"/>
                </a:cubicBezTo>
                <a:cubicBezTo>
                  <a:pt x="1" y="35"/>
                  <a:pt x="1" y="36"/>
                  <a:pt x="1" y="38"/>
                </a:cubicBezTo>
                <a:cubicBezTo>
                  <a:pt x="0" y="40"/>
                  <a:pt x="1" y="42"/>
                  <a:pt x="1" y="42"/>
                </a:cubicBezTo>
                <a:cubicBezTo>
                  <a:pt x="2" y="43"/>
                  <a:pt x="4" y="42"/>
                  <a:pt x="4" y="43"/>
                </a:cubicBezTo>
                <a:cubicBezTo>
                  <a:pt x="4" y="44"/>
                  <a:pt x="5" y="45"/>
                  <a:pt x="6" y="44"/>
                </a:cubicBezTo>
                <a:cubicBezTo>
                  <a:pt x="7" y="43"/>
                  <a:pt x="7" y="43"/>
                  <a:pt x="8" y="45"/>
                </a:cubicBezTo>
                <a:cubicBezTo>
                  <a:pt x="8" y="46"/>
                  <a:pt x="9" y="47"/>
                  <a:pt x="10" y="46"/>
                </a:cubicBezTo>
                <a:cubicBezTo>
                  <a:pt x="11" y="45"/>
                  <a:pt x="12" y="45"/>
                  <a:pt x="12" y="46"/>
                </a:cubicBezTo>
                <a:cubicBezTo>
                  <a:pt x="12" y="47"/>
                  <a:pt x="13" y="47"/>
                  <a:pt x="14" y="46"/>
                </a:cubicBezTo>
                <a:cubicBezTo>
                  <a:pt x="15" y="46"/>
                  <a:pt x="18" y="46"/>
                  <a:pt x="18" y="45"/>
                </a:cubicBezTo>
                <a:cubicBezTo>
                  <a:pt x="18" y="45"/>
                  <a:pt x="19" y="45"/>
                  <a:pt x="19" y="44"/>
                </a:cubicBezTo>
                <a:cubicBezTo>
                  <a:pt x="19" y="43"/>
                  <a:pt x="19" y="41"/>
                  <a:pt x="19" y="40"/>
                </a:cubicBezTo>
                <a:cubicBezTo>
                  <a:pt x="20" y="38"/>
                  <a:pt x="21" y="37"/>
                  <a:pt x="21" y="36"/>
                </a:cubicBezTo>
                <a:cubicBezTo>
                  <a:pt x="22" y="36"/>
                  <a:pt x="22" y="35"/>
                  <a:pt x="22" y="34"/>
                </a:cubicBezTo>
                <a:cubicBezTo>
                  <a:pt x="22" y="33"/>
                  <a:pt x="21" y="32"/>
                  <a:pt x="22" y="31"/>
                </a:cubicBezTo>
                <a:cubicBezTo>
                  <a:pt x="23" y="30"/>
                  <a:pt x="24" y="29"/>
                  <a:pt x="25" y="28"/>
                </a:cubicBezTo>
                <a:cubicBezTo>
                  <a:pt x="25" y="28"/>
                  <a:pt x="27" y="28"/>
                  <a:pt x="27" y="27"/>
                </a:cubicBezTo>
                <a:cubicBezTo>
                  <a:pt x="27" y="26"/>
                  <a:pt x="27" y="26"/>
                  <a:pt x="26" y="26"/>
                </a:cubicBezTo>
                <a:cubicBezTo>
                  <a:pt x="24" y="25"/>
                  <a:pt x="22" y="25"/>
                  <a:pt x="23" y="24"/>
                </a:cubicBezTo>
                <a:cubicBezTo>
                  <a:pt x="23" y="23"/>
                  <a:pt x="24" y="21"/>
                  <a:pt x="24" y="20"/>
                </a:cubicBezTo>
                <a:cubicBezTo>
                  <a:pt x="24" y="19"/>
                  <a:pt x="24" y="19"/>
                  <a:pt x="23" y="18"/>
                </a:cubicBezTo>
                <a:cubicBezTo>
                  <a:pt x="22" y="18"/>
                  <a:pt x="22" y="18"/>
                  <a:pt x="21" y="18"/>
                </a:cubicBezTo>
                <a:cubicBezTo>
                  <a:pt x="20" y="19"/>
                  <a:pt x="19" y="20"/>
                  <a:pt x="18" y="19"/>
                </a:cubicBezTo>
                <a:cubicBezTo>
                  <a:pt x="18" y="17"/>
                  <a:pt x="18" y="16"/>
                  <a:pt x="18" y="16"/>
                </a:cubicBezTo>
                <a:cubicBezTo>
                  <a:pt x="17" y="15"/>
                  <a:pt x="16" y="15"/>
                  <a:pt x="16" y="14"/>
                </a:cubicBezTo>
                <a:cubicBezTo>
                  <a:pt x="16" y="12"/>
                  <a:pt x="15" y="9"/>
                  <a:pt x="15" y="8"/>
                </a:cubicBezTo>
                <a:cubicBezTo>
                  <a:pt x="16" y="8"/>
                  <a:pt x="17" y="8"/>
                  <a:pt x="18" y="8"/>
                </a:cubicBezTo>
                <a:cubicBezTo>
                  <a:pt x="18" y="8"/>
                  <a:pt x="20" y="8"/>
                  <a:pt x="19" y="7"/>
                </a:cubicBezTo>
                <a:cubicBezTo>
                  <a:pt x="19" y="6"/>
                  <a:pt x="18" y="6"/>
                  <a:pt x="18" y="6"/>
                </a:cubicBezTo>
                <a:cubicBezTo>
                  <a:pt x="18" y="5"/>
                  <a:pt x="18" y="5"/>
                  <a:pt x="17" y="4"/>
                </a:cubicBezTo>
                <a:cubicBezTo>
                  <a:pt x="16" y="4"/>
                  <a:pt x="15" y="4"/>
                  <a:pt x="15" y="3"/>
                </a:cubicBezTo>
                <a:cubicBezTo>
                  <a:pt x="15" y="2"/>
                  <a:pt x="15" y="1"/>
                  <a:pt x="14" y="1"/>
                </a:cubicBezTo>
                <a:cubicBezTo>
                  <a:pt x="13" y="0"/>
                  <a:pt x="12" y="1"/>
                  <a:pt x="12" y="1"/>
                </a:cubicBezTo>
                <a:cubicBezTo>
                  <a:pt x="12" y="1"/>
                  <a:pt x="13" y="2"/>
                  <a:pt x="12" y="2"/>
                </a:cubicBezTo>
                <a:cubicBezTo>
                  <a:pt x="12" y="3"/>
                  <a:pt x="12" y="4"/>
                  <a:pt x="11" y="4"/>
                </a:cubicBezTo>
                <a:cubicBezTo>
                  <a:pt x="9" y="5"/>
                  <a:pt x="9" y="6"/>
                  <a:pt x="9" y="6"/>
                </a:cubicBezTo>
                <a:cubicBezTo>
                  <a:pt x="8" y="7"/>
                  <a:pt x="8" y="9"/>
                  <a:pt x="8" y="9"/>
                </a:cubicBezTo>
                <a:cubicBezTo>
                  <a:pt x="8" y="10"/>
                  <a:pt x="7" y="10"/>
                  <a:pt x="8" y="11"/>
                </a:cubicBezTo>
                <a:cubicBezTo>
                  <a:pt x="8" y="12"/>
                  <a:pt x="9" y="12"/>
                  <a:pt x="9" y="13"/>
                </a:cubicBezTo>
                <a:cubicBezTo>
                  <a:pt x="8" y="14"/>
                  <a:pt x="8" y="15"/>
                  <a:pt x="8" y="16"/>
                </a:cubicBezTo>
                <a:cubicBezTo>
                  <a:pt x="8" y="17"/>
                  <a:pt x="8" y="19"/>
                  <a:pt x="7" y="18"/>
                </a:cubicBezTo>
                <a:cubicBezTo>
                  <a:pt x="6" y="18"/>
                  <a:pt x="6" y="18"/>
                  <a:pt x="5" y="18"/>
                </a:cubicBezTo>
                <a:cubicBezTo>
                  <a:pt x="5" y="18"/>
                  <a:pt x="4" y="19"/>
                  <a:pt x="4" y="18"/>
                </a:cubicBezTo>
                <a:cubicBezTo>
                  <a:pt x="4" y="17"/>
                  <a:pt x="3" y="16"/>
                  <a:pt x="3" y="16"/>
                </a:cubicBezTo>
                <a:cubicBezTo>
                  <a:pt x="2" y="17"/>
                  <a:pt x="1" y="19"/>
                  <a:pt x="1" y="1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04" name="Freeform 100"/>
          <p:cNvSpPr/>
          <p:nvPr/>
        </p:nvSpPr>
        <p:spPr bwMode="auto">
          <a:xfrm>
            <a:off x="4079875" y="2875281"/>
            <a:ext cx="1963738" cy="1454150"/>
          </a:xfrm>
          <a:custGeom>
            <a:avLst/>
            <a:gdLst>
              <a:gd name="T0" fmla="*/ 28 w 293"/>
              <a:gd name="T1" fmla="*/ 67 h 217"/>
              <a:gd name="T2" fmla="*/ 46 w 293"/>
              <a:gd name="T3" fmla="*/ 70 h 217"/>
              <a:gd name="T4" fmla="*/ 50 w 293"/>
              <a:gd name="T5" fmla="*/ 52 h 217"/>
              <a:gd name="T6" fmla="*/ 51 w 293"/>
              <a:gd name="T7" fmla="*/ 37 h 217"/>
              <a:gd name="T8" fmla="*/ 39 w 293"/>
              <a:gd name="T9" fmla="*/ 13 h 217"/>
              <a:gd name="T10" fmla="*/ 48 w 293"/>
              <a:gd name="T11" fmla="*/ 6 h 217"/>
              <a:gd name="T12" fmla="*/ 82 w 293"/>
              <a:gd name="T13" fmla="*/ 2 h 217"/>
              <a:gd name="T14" fmla="*/ 102 w 293"/>
              <a:gd name="T15" fmla="*/ 3 h 217"/>
              <a:gd name="T16" fmla="*/ 126 w 293"/>
              <a:gd name="T17" fmla="*/ 18 h 217"/>
              <a:gd name="T18" fmla="*/ 154 w 293"/>
              <a:gd name="T19" fmla="*/ 33 h 217"/>
              <a:gd name="T20" fmla="*/ 169 w 293"/>
              <a:gd name="T21" fmla="*/ 35 h 217"/>
              <a:gd name="T22" fmla="*/ 178 w 293"/>
              <a:gd name="T23" fmla="*/ 16 h 217"/>
              <a:gd name="T24" fmla="*/ 205 w 293"/>
              <a:gd name="T25" fmla="*/ 20 h 217"/>
              <a:gd name="T26" fmla="*/ 222 w 293"/>
              <a:gd name="T27" fmla="*/ 26 h 217"/>
              <a:gd name="T28" fmla="*/ 239 w 293"/>
              <a:gd name="T29" fmla="*/ 39 h 217"/>
              <a:gd name="T30" fmla="*/ 242 w 293"/>
              <a:gd name="T31" fmla="*/ 38 h 217"/>
              <a:gd name="T32" fmla="*/ 252 w 293"/>
              <a:gd name="T33" fmla="*/ 46 h 217"/>
              <a:gd name="T34" fmla="*/ 257 w 293"/>
              <a:gd name="T35" fmla="*/ 55 h 217"/>
              <a:gd name="T36" fmla="*/ 267 w 293"/>
              <a:gd name="T37" fmla="*/ 59 h 217"/>
              <a:gd name="T38" fmla="*/ 277 w 293"/>
              <a:gd name="T39" fmla="*/ 62 h 217"/>
              <a:gd name="T40" fmla="*/ 283 w 293"/>
              <a:gd name="T41" fmla="*/ 73 h 217"/>
              <a:gd name="T42" fmla="*/ 287 w 293"/>
              <a:gd name="T43" fmla="*/ 78 h 217"/>
              <a:gd name="T44" fmla="*/ 286 w 293"/>
              <a:gd name="T45" fmla="*/ 85 h 217"/>
              <a:gd name="T46" fmla="*/ 289 w 293"/>
              <a:gd name="T47" fmla="*/ 96 h 217"/>
              <a:gd name="T48" fmla="*/ 293 w 293"/>
              <a:gd name="T49" fmla="*/ 104 h 217"/>
              <a:gd name="T50" fmla="*/ 290 w 293"/>
              <a:gd name="T51" fmla="*/ 113 h 217"/>
              <a:gd name="T52" fmla="*/ 288 w 293"/>
              <a:gd name="T53" fmla="*/ 121 h 217"/>
              <a:gd name="T54" fmla="*/ 278 w 293"/>
              <a:gd name="T55" fmla="*/ 124 h 217"/>
              <a:gd name="T56" fmla="*/ 272 w 293"/>
              <a:gd name="T57" fmla="*/ 137 h 217"/>
              <a:gd name="T58" fmla="*/ 272 w 293"/>
              <a:gd name="T59" fmla="*/ 146 h 217"/>
              <a:gd name="T60" fmla="*/ 271 w 293"/>
              <a:gd name="T61" fmla="*/ 155 h 217"/>
              <a:gd name="T62" fmla="*/ 263 w 293"/>
              <a:gd name="T63" fmla="*/ 157 h 217"/>
              <a:gd name="T64" fmla="*/ 254 w 293"/>
              <a:gd name="T65" fmla="*/ 153 h 217"/>
              <a:gd name="T66" fmla="*/ 245 w 293"/>
              <a:gd name="T67" fmla="*/ 150 h 217"/>
              <a:gd name="T68" fmla="*/ 249 w 293"/>
              <a:gd name="T69" fmla="*/ 163 h 217"/>
              <a:gd name="T70" fmla="*/ 253 w 293"/>
              <a:gd name="T71" fmla="*/ 170 h 217"/>
              <a:gd name="T72" fmla="*/ 260 w 293"/>
              <a:gd name="T73" fmla="*/ 172 h 217"/>
              <a:gd name="T74" fmla="*/ 260 w 293"/>
              <a:gd name="T75" fmla="*/ 179 h 217"/>
              <a:gd name="T76" fmla="*/ 255 w 293"/>
              <a:gd name="T77" fmla="*/ 182 h 217"/>
              <a:gd name="T78" fmla="*/ 248 w 293"/>
              <a:gd name="T79" fmla="*/ 185 h 217"/>
              <a:gd name="T80" fmla="*/ 248 w 293"/>
              <a:gd name="T81" fmla="*/ 195 h 217"/>
              <a:gd name="T82" fmla="*/ 236 w 293"/>
              <a:gd name="T83" fmla="*/ 196 h 217"/>
              <a:gd name="T84" fmla="*/ 231 w 293"/>
              <a:gd name="T85" fmla="*/ 192 h 217"/>
              <a:gd name="T86" fmla="*/ 225 w 293"/>
              <a:gd name="T87" fmla="*/ 193 h 217"/>
              <a:gd name="T88" fmla="*/ 221 w 293"/>
              <a:gd name="T89" fmla="*/ 183 h 217"/>
              <a:gd name="T90" fmla="*/ 215 w 293"/>
              <a:gd name="T91" fmla="*/ 189 h 217"/>
              <a:gd name="T92" fmla="*/ 205 w 293"/>
              <a:gd name="T93" fmla="*/ 181 h 217"/>
              <a:gd name="T94" fmla="*/ 197 w 293"/>
              <a:gd name="T95" fmla="*/ 167 h 217"/>
              <a:gd name="T96" fmla="*/ 191 w 293"/>
              <a:gd name="T97" fmla="*/ 155 h 217"/>
              <a:gd name="T98" fmla="*/ 179 w 293"/>
              <a:gd name="T99" fmla="*/ 147 h 217"/>
              <a:gd name="T100" fmla="*/ 172 w 293"/>
              <a:gd name="T101" fmla="*/ 154 h 217"/>
              <a:gd name="T102" fmla="*/ 170 w 293"/>
              <a:gd name="T103" fmla="*/ 164 h 217"/>
              <a:gd name="T104" fmla="*/ 171 w 293"/>
              <a:gd name="T105" fmla="*/ 173 h 217"/>
              <a:gd name="T106" fmla="*/ 166 w 293"/>
              <a:gd name="T107" fmla="*/ 180 h 217"/>
              <a:gd name="T108" fmla="*/ 173 w 293"/>
              <a:gd name="T109" fmla="*/ 192 h 217"/>
              <a:gd name="T110" fmla="*/ 78 w 293"/>
              <a:gd name="T111" fmla="*/ 187 h 217"/>
              <a:gd name="T112" fmla="*/ 2 w 293"/>
              <a:gd name="T113" fmla="*/ 86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93" h="217">
                <a:moveTo>
                  <a:pt x="18" y="69"/>
                </a:moveTo>
                <a:cubicBezTo>
                  <a:pt x="18" y="69"/>
                  <a:pt x="20" y="70"/>
                  <a:pt x="21" y="70"/>
                </a:cubicBezTo>
                <a:cubicBezTo>
                  <a:pt x="22" y="70"/>
                  <a:pt x="25" y="70"/>
                  <a:pt x="25" y="67"/>
                </a:cubicBezTo>
                <a:cubicBezTo>
                  <a:pt x="25" y="65"/>
                  <a:pt x="27" y="65"/>
                  <a:pt x="28" y="67"/>
                </a:cubicBezTo>
                <a:cubicBezTo>
                  <a:pt x="29" y="68"/>
                  <a:pt x="33" y="70"/>
                  <a:pt x="34" y="70"/>
                </a:cubicBezTo>
                <a:cubicBezTo>
                  <a:pt x="36" y="70"/>
                  <a:pt x="39" y="70"/>
                  <a:pt x="40" y="72"/>
                </a:cubicBezTo>
                <a:cubicBezTo>
                  <a:pt x="41" y="74"/>
                  <a:pt x="44" y="75"/>
                  <a:pt x="46" y="74"/>
                </a:cubicBezTo>
                <a:cubicBezTo>
                  <a:pt x="47" y="73"/>
                  <a:pt x="46" y="72"/>
                  <a:pt x="46" y="70"/>
                </a:cubicBezTo>
                <a:cubicBezTo>
                  <a:pt x="46" y="69"/>
                  <a:pt x="47" y="67"/>
                  <a:pt x="47" y="65"/>
                </a:cubicBezTo>
                <a:cubicBezTo>
                  <a:pt x="47" y="62"/>
                  <a:pt x="47" y="61"/>
                  <a:pt x="44" y="60"/>
                </a:cubicBezTo>
                <a:cubicBezTo>
                  <a:pt x="40" y="59"/>
                  <a:pt x="42" y="55"/>
                  <a:pt x="44" y="53"/>
                </a:cubicBezTo>
                <a:cubicBezTo>
                  <a:pt x="47" y="52"/>
                  <a:pt x="50" y="53"/>
                  <a:pt x="50" y="52"/>
                </a:cubicBezTo>
                <a:cubicBezTo>
                  <a:pt x="51" y="51"/>
                  <a:pt x="53" y="50"/>
                  <a:pt x="54" y="50"/>
                </a:cubicBezTo>
                <a:cubicBezTo>
                  <a:pt x="56" y="51"/>
                  <a:pt x="57" y="48"/>
                  <a:pt x="55" y="46"/>
                </a:cubicBezTo>
                <a:cubicBezTo>
                  <a:pt x="54" y="45"/>
                  <a:pt x="53" y="41"/>
                  <a:pt x="53" y="40"/>
                </a:cubicBezTo>
                <a:cubicBezTo>
                  <a:pt x="54" y="39"/>
                  <a:pt x="53" y="37"/>
                  <a:pt x="51" y="37"/>
                </a:cubicBezTo>
                <a:cubicBezTo>
                  <a:pt x="49" y="37"/>
                  <a:pt x="50" y="34"/>
                  <a:pt x="47" y="32"/>
                </a:cubicBezTo>
                <a:cubicBezTo>
                  <a:pt x="45" y="31"/>
                  <a:pt x="41" y="30"/>
                  <a:pt x="43" y="22"/>
                </a:cubicBezTo>
                <a:cubicBezTo>
                  <a:pt x="44" y="15"/>
                  <a:pt x="45" y="13"/>
                  <a:pt x="43" y="14"/>
                </a:cubicBezTo>
                <a:cubicBezTo>
                  <a:pt x="40" y="14"/>
                  <a:pt x="40" y="16"/>
                  <a:pt x="39" y="13"/>
                </a:cubicBezTo>
                <a:cubicBezTo>
                  <a:pt x="39" y="12"/>
                  <a:pt x="39" y="11"/>
                  <a:pt x="39" y="10"/>
                </a:cubicBezTo>
                <a:cubicBezTo>
                  <a:pt x="38" y="9"/>
                  <a:pt x="38" y="9"/>
                  <a:pt x="40" y="9"/>
                </a:cubicBezTo>
                <a:cubicBezTo>
                  <a:pt x="41" y="9"/>
                  <a:pt x="42" y="8"/>
                  <a:pt x="43" y="8"/>
                </a:cubicBezTo>
                <a:cubicBezTo>
                  <a:pt x="45" y="8"/>
                  <a:pt x="47" y="7"/>
                  <a:pt x="48" y="6"/>
                </a:cubicBezTo>
                <a:cubicBezTo>
                  <a:pt x="49" y="4"/>
                  <a:pt x="50" y="5"/>
                  <a:pt x="55" y="5"/>
                </a:cubicBezTo>
                <a:cubicBezTo>
                  <a:pt x="60" y="5"/>
                  <a:pt x="65" y="4"/>
                  <a:pt x="68" y="4"/>
                </a:cubicBezTo>
                <a:cubicBezTo>
                  <a:pt x="72" y="3"/>
                  <a:pt x="74" y="3"/>
                  <a:pt x="75" y="3"/>
                </a:cubicBezTo>
                <a:cubicBezTo>
                  <a:pt x="76" y="2"/>
                  <a:pt x="80" y="2"/>
                  <a:pt x="82" y="2"/>
                </a:cubicBezTo>
                <a:cubicBezTo>
                  <a:pt x="83" y="2"/>
                  <a:pt x="86" y="2"/>
                  <a:pt x="88" y="1"/>
                </a:cubicBezTo>
                <a:cubicBezTo>
                  <a:pt x="89" y="0"/>
                  <a:pt x="88" y="0"/>
                  <a:pt x="91" y="0"/>
                </a:cubicBezTo>
                <a:cubicBezTo>
                  <a:pt x="94" y="0"/>
                  <a:pt x="98" y="0"/>
                  <a:pt x="100" y="1"/>
                </a:cubicBezTo>
                <a:cubicBezTo>
                  <a:pt x="101" y="2"/>
                  <a:pt x="102" y="0"/>
                  <a:pt x="102" y="3"/>
                </a:cubicBezTo>
                <a:cubicBezTo>
                  <a:pt x="103" y="6"/>
                  <a:pt x="101" y="9"/>
                  <a:pt x="104" y="9"/>
                </a:cubicBezTo>
                <a:cubicBezTo>
                  <a:pt x="107" y="9"/>
                  <a:pt x="115" y="11"/>
                  <a:pt x="115" y="12"/>
                </a:cubicBezTo>
                <a:cubicBezTo>
                  <a:pt x="115" y="13"/>
                  <a:pt x="112" y="13"/>
                  <a:pt x="115" y="15"/>
                </a:cubicBezTo>
                <a:cubicBezTo>
                  <a:pt x="118" y="17"/>
                  <a:pt x="125" y="15"/>
                  <a:pt x="126" y="18"/>
                </a:cubicBezTo>
                <a:cubicBezTo>
                  <a:pt x="126" y="21"/>
                  <a:pt x="126" y="29"/>
                  <a:pt x="130" y="28"/>
                </a:cubicBezTo>
                <a:cubicBezTo>
                  <a:pt x="134" y="27"/>
                  <a:pt x="139" y="27"/>
                  <a:pt x="141" y="29"/>
                </a:cubicBezTo>
                <a:cubicBezTo>
                  <a:pt x="142" y="31"/>
                  <a:pt x="146" y="33"/>
                  <a:pt x="148" y="31"/>
                </a:cubicBezTo>
                <a:cubicBezTo>
                  <a:pt x="150" y="30"/>
                  <a:pt x="152" y="31"/>
                  <a:pt x="154" y="33"/>
                </a:cubicBezTo>
                <a:cubicBezTo>
                  <a:pt x="155" y="36"/>
                  <a:pt x="160" y="39"/>
                  <a:pt x="161" y="38"/>
                </a:cubicBezTo>
                <a:cubicBezTo>
                  <a:pt x="163" y="37"/>
                  <a:pt x="163" y="34"/>
                  <a:pt x="166" y="35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9" y="36"/>
                  <a:pt x="169" y="35"/>
                  <a:pt x="169" y="35"/>
                </a:cubicBezTo>
                <a:cubicBezTo>
                  <a:pt x="170" y="32"/>
                  <a:pt x="170" y="30"/>
                  <a:pt x="172" y="30"/>
                </a:cubicBezTo>
                <a:cubicBezTo>
                  <a:pt x="173" y="30"/>
                  <a:pt x="173" y="27"/>
                  <a:pt x="175" y="28"/>
                </a:cubicBezTo>
                <a:cubicBezTo>
                  <a:pt x="177" y="30"/>
                  <a:pt x="179" y="29"/>
                  <a:pt x="178" y="25"/>
                </a:cubicBezTo>
                <a:cubicBezTo>
                  <a:pt x="178" y="20"/>
                  <a:pt x="177" y="18"/>
                  <a:pt x="178" y="16"/>
                </a:cubicBezTo>
                <a:cubicBezTo>
                  <a:pt x="179" y="13"/>
                  <a:pt x="178" y="11"/>
                  <a:pt x="182" y="12"/>
                </a:cubicBezTo>
                <a:cubicBezTo>
                  <a:pt x="186" y="13"/>
                  <a:pt x="190" y="15"/>
                  <a:pt x="192" y="18"/>
                </a:cubicBezTo>
                <a:cubicBezTo>
                  <a:pt x="194" y="21"/>
                  <a:pt x="200" y="26"/>
                  <a:pt x="202" y="24"/>
                </a:cubicBezTo>
                <a:cubicBezTo>
                  <a:pt x="203" y="23"/>
                  <a:pt x="205" y="21"/>
                  <a:pt x="205" y="20"/>
                </a:cubicBezTo>
                <a:cubicBezTo>
                  <a:pt x="204" y="18"/>
                  <a:pt x="207" y="19"/>
                  <a:pt x="208" y="20"/>
                </a:cubicBezTo>
                <a:cubicBezTo>
                  <a:pt x="209" y="22"/>
                  <a:pt x="211" y="22"/>
                  <a:pt x="213" y="20"/>
                </a:cubicBezTo>
                <a:cubicBezTo>
                  <a:pt x="215" y="19"/>
                  <a:pt x="214" y="17"/>
                  <a:pt x="218" y="21"/>
                </a:cubicBezTo>
                <a:cubicBezTo>
                  <a:pt x="222" y="25"/>
                  <a:pt x="220" y="23"/>
                  <a:pt x="222" y="26"/>
                </a:cubicBezTo>
                <a:cubicBezTo>
                  <a:pt x="225" y="29"/>
                  <a:pt x="228" y="32"/>
                  <a:pt x="230" y="35"/>
                </a:cubicBezTo>
                <a:cubicBezTo>
                  <a:pt x="232" y="37"/>
                  <a:pt x="236" y="39"/>
                  <a:pt x="237" y="41"/>
                </a:cubicBezTo>
                <a:cubicBezTo>
                  <a:pt x="238" y="42"/>
                  <a:pt x="239" y="42"/>
                  <a:pt x="240" y="42"/>
                </a:cubicBezTo>
                <a:cubicBezTo>
                  <a:pt x="240" y="42"/>
                  <a:pt x="239" y="39"/>
                  <a:pt x="239" y="39"/>
                </a:cubicBezTo>
                <a:cubicBezTo>
                  <a:pt x="238" y="38"/>
                  <a:pt x="238" y="38"/>
                  <a:pt x="238" y="38"/>
                </a:cubicBezTo>
                <a:cubicBezTo>
                  <a:pt x="237" y="37"/>
                  <a:pt x="237" y="36"/>
                  <a:pt x="237" y="36"/>
                </a:cubicBezTo>
                <a:cubicBezTo>
                  <a:pt x="237" y="35"/>
                  <a:pt x="238" y="35"/>
                  <a:pt x="239" y="36"/>
                </a:cubicBezTo>
                <a:cubicBezTo>
                  <a:pt x="239" y="36"/>
                  <a:pt x="241" y="37"/>
                  <a:pt x="242" y="38"/>
                </a:cubicBezTo>
                <a:cubicBezTo>
                  <a:pt x="243" y="40"/>
                  <a:pt x="243" y="41"/>
                  <a:pt x="244" y="42"/>
                </a:cubicBezTo>
                <a:cubicBezTo>
                  <a:pt x="245" y="43"/>
                  <a:pt x="246" y="44"/>
                  <a:pt x="247" y="44"/>
                </a:cubicBezTo>
                <a:cubicBezTo>
                  <a:pt x="248" y="44"/>
                  <a:pt x="249" y="44"/>
                  <a:pt x="250" y="44"/>
                </a:cubicBezTo>
                <a:cubicBezTo>
                  <a:pt x="251" y="45"/>
                  <a:pt x="251" y="45"/>
                  <a:pt x="252" y="46"/>
                </a:cubicBezTo>
                <a:cubicBezTo>
                  <a:pt x="252" y="46"/>
                  <a:pt x="252" y="47"/>
                  <a:pt x="253" y="47"/>
                </a:cubicBezTo>
                <a:cubicBezTo>
                  <a:pt x="254" y="47"/>
                  <a:pt x="254" y="48"/>
                  <a:pt x="254" y="48"/>
                </a:cubicBezTo>
                <a:cubicBezTo>
                  <a:pt x="254" y="49"/>
                  <a:pt x="253" y="51"/>
                  <a:pt x="254" y="52"/>
                </a:cubicBezTo>
                <a:cubicBezTo>
                  <a:pt x="255" y="53"/>
                  <a:pt x="256" y="54"/>
                  <a:pt x="257" y="55"/>
                </a:cubicBezTo>
                <a:cubicBezTo>
                  <a:pt x="258" y="56"/>
                  <a:pt x="259" y="57"/>
                  <a:pt x="260" y="57"/>
                </a:cubicBezTo>
                <a:cubicBezTo>
                  <a:pt x="261" y="56"/>
                  <a:pt x="262" y="56"/>
                  <a:pt x="262" y="55"/>
                </a:cubicBezTo>
                <a:cubicBezTo>
                  <a:pt x="262" y="55"/>
                  <a:pt x="264" y="54"/>
                  <a:pt x="264" y="55"/>
                </a:cubicBezTo>
                <a:cubicBezTo>
                  <a:pt x="265" y="56"/>
                  <a:pt x="266" y="59"/>
                  <a:pt x="267" y="59"/>
                </a:cubicBezTo>
                <a:cubicBezTo>
                  <a:pt x="268" y="60"/>
                  <a:pt x="269" y="61"/>
                  <a:pt x="270" y="60"/>
                </a:cubicBezTo>
                <a:cubicBezTo>
                  <a:pt x="271" y="59"/>
                  <a:pt x="271" y="58"/>
                  <a:pt x="272" y="59"/>
                </a:cubicBezTo>
                <a:cubicBezTo>
                  <a:pt x="274" y="59"/>
                  <a:pt x="275" y="60"/>
                  <a:pt x="276" y="61"/>
                </a:cubicBezTo>
                <a:cubicBezTo>
                  <a:pt x="276" y="61"/>
                  <a:pt x="277" y="62"/>
                  <a:pt x="277" y="62"/>
                </a:cubicBezTo>
                <a:cubicBezTo>
                  <a:pt x="277" y="63"/>
                  <a:pt x="278" y="64"/>
                  <a:pt x="278" y="64"/>
                </a:cubicBezTo>
                <a:cubicBezTo>
                  <a:pt x="278" y="64"/>
                  <a:pt x="278" y="66"/>
                  <a:pt x="278" y="67"/>
                </a:cubicBezTo>
                <a:cubicBezTo>
                  <a:pt x="278" y="68"/>
                  <a:pt x="278" y="71"/>
                  <a:pt x="280" y="72"/>
                </a:cubicBezTo>
                <a:cubicBezTo>
                  <a:pt x="281" y="73"/>
                  <a:pt x="283" y="73"/>
                  <a:pt x="283" y="73"/>
                </a:cubicBezTo>
                <a:cubicBezTo>
                  <a:pt x="284" y="74"/>
                  <a:pt x="284" y="74"/>
                  <a:pt x="284" y="74"/>
                </a:cubicBezTo>
                <a:cubicBezTo>
                  <a:pt x="284" y="75"/>
                  <a:pt x="284" y="75"/>
                  <a:pt x="285" y="75"/>
                </a:cubicBezTo>
                <a:cubicBezTo>
                  <a:pt x="285" y="75"/>
                  <a:pt x="285" y="75"/>
                  <a:pt x="286" y="76"/>
                </a:cubicBezTo>
                <a:cubicBezTo>
                  <a:pt x="286" y="76"/>
                  <a:pt x="286" y="77"/>
                  <a:pt x="287" y="78"/>
                </a:cubicBezTo>
                <a:cubicBezTo>
                  <a:pt x="287" y="78"/>
                  <a:pt x="287" y="79"/>
                  <a:pt x="287" y="79"/>
                </a:cubicBezTo>
                <a:cubicBezTo>
                  <a:pt x="286" y="80"/>
                  <a:pt x="284" y="80"/>
                  <a:pt x="284" y="81"/>
                </a:cubicBezTo>
                <a:cubicBezTo>
                  <a:pt x="284" y="81"/>
                  <a:pt x="285" y="82"/>
                  <a:pt x="285" y="82"/>
                </a:cubicBezTo>
                <a:cubicBezTo>
                  <a:pt x="286" y="83"/>
                  <a:pt x="286" y="84"/>
                  <a:pt x="286" y="85"/>
                </a:cubicBezTo>
                <a:cubicBezTo>
                  <a:pt x="286" y="86"/>
                  <a:pt x="286" y="89"/>
                  <a:pt x="287" y="90"/>
                </a:cubicBezTo>
                <a:cubicBezTo>
                  <a:pt x="287" y="91"/>
                  <a:pt x="288" y="91"/>
                  <a:pt x="288" y="91"/>
                </a:cubicBezTo>
                <a:cubicBezTo>
                  <a:pt x="289" y="92"/>
                  <a:pt x="290" y="92"/>
                  <a:pt x="290" y="93"/>
                </a:cubicBezTo>
                <a:cubicBezTo>
                  <a:pt x="290" y="95"/>
                  <a:pt x="290" y="95"/>
                  <a:pt x="289" y="96"/>
                </a:cubicBezTo>
                <a:cubicBezTo>
                  <a:pt x="289" y="96"/>
                  <a:pt x="289" y="97"/>
                  <a:pt x="289" y="98"/>
                </a:cubicBezTo>
                <a:cubicBezTo>
                  <a:pt x="289" y="99"/>
                  <a:pt x="290" y="100"/>
                  <a:pt x="291" y="100"/>
                </a:cubicBezTo>
                <a:cubicBezTo>
                  <a:pt x="291" y="100"/>
                  <a:pt x="292" y="101"/>
                  <a:pt x="292" y="101"/>
                </a:cubicBezTo>
                <a:cubicBezTo>
                  <a:pt x="293" y="101"/>
                  <a:pt x="293" y="102"/>
                  <a:pt x="293" y="104"/>
                </a:cubicBezTo>
                <a:cubicBezTo>
                  <a:pt x="293" y="105"/>
                  <a:pt x="293" y="107"/>
                  <a:pt x="293" y="108"/>
                </a:cubicBezTo>
                <a:cubicBezTo>
                  <a:pt x="293" y="109"/>
                  <a:pt x="293" y="112"/>
                  <a:pt x="293" y="112"/>
                </a:cubicBezTo>
                <a:cubicBezTo>
                  <a:pt x="293" y="113"/>
                  <a:pt x="292" y="113"/>
                  <a:pt x="292" y="113"/>
                </a:cubicBezTo>
                <a:cubicBezTo>
                  <a:pt x="291" y="113"/>
                  <a:pt x="291" y="113"/>
                  <a:pt x="290" y="113"/>
                </a:cubicBezTo>
                <a:cubicBezTo>
                  <a:pt x="289" y="113"/>
                  <a:pt x="288" y="113"/>
                  <a:pt x="288" y="114"/>
                </a:cubicBezTo>
                <a:cubicBezTo>
                  <a:pt x="288" y="114"/>
                  <a:pt x="288" y="117"/>
                  <a:pt x="288" y="118"/>
                </a:cubicBezTo>
                <a:cubicBezTo>
                  <a:pt x="288" y="119"/>
                  <a:pt x="288" y="119"/>
                  <a:pt x="288" y="120"/>
                </a:cubicBezTo>
                <a:cubicBezTo>
                  <a:pt x="288" y="120"/>
                  <a:pt x="288" y="121"/>
                  <a:pt x="288" y="121"/>
                </a:cubicBezTo>
                <a:cubicBezTo>
                  <a:pt x="287" y="121"/>
                  <a:pt x="285" y="120"/>
                  <a:pt x="284" y="120"/>
                </a:cubicBezTo>
                <a:cubicBezTo>
                  <a:pt x="282" y="121"/>
                  <a:pt x="282" y="122"/>
                  <a:pt x="282" y="122"/>
                </a:cubicBezTo>
                <a:cubicBezTo>
                  <a:pt x="282" y="123"/>
                  <a:pt x="282" y="124"/>
                  <a:pt x="281" y="124"/>
                </a:cubicBezTo>
                <a:cubicBezTo>
                  <a:pt x="279" y="123"/>
                  <a:pt x="278" y="123"/>
                  <a:pt x="278" y="124"/>
                </a:cubicBezTo>
                <a:cubicBezTo>
                  <a:pt x="279" y="125"/>
                  <a:pt x="279" y="126"/>
                  <a:pt x="280" y="127"/>
                </a:cubicBezTo>
                <a:cubicBezTo>
                  <a:pt x="280" y="128"/>
                  <a:pt x="280" y="130"/>
                  <a:pt x="279" y="131"/>
                </a:cubicBezTo>
                <a:cubicBezTo>
                  <a:pt x="277" y="133"/>
                  <a:pt x="276" y="134"/>
                  <a:pt x="275" y="134"/>
                </a:cubicBezTo>
                <a:cubicBezTo>
                  <a:pt x="274" y="135"/>
                  <a:pt x="272" y="136"/>
                  <a:pt x="272" y="137"/>
                </a:cubicBezTo>
                <a:cubicBezTo>
                  <a:pt x="271" y="139"/>
                  <a:pt x="271" y="139"/>
                  <a:pt x="270" y="140"/>
                </a:cubicBezTo>
                <a:cubicBezTo>
                  <a:pt x="270" y="141"/>
                  <a:pt x="270" y="142"/>
                  <a:pt x="270" y="143"/>
                </a:cubicBezTo>
                <a:cubicBezTo>
                  <a:pt x="271" y="144"/>
                  <a:pt x="271" y="144"/>
                  <a:pt x="271" y="145"/>
                </a:cubicBezTo>
                <a:cubicBezTo>
                  <a:pt x="271" y="145"/>
                  <a:pt x="272" y="146"/>
                  <a:pt x="272" y="146"/>
                </a:cubicBezTo>
                <a:cubicBezTo>
                  <a:pt x="273" y="146"/>
                  <a:pt x="274" y="147"/>
                  <a:pt x="274" y="148"/>
                </a:cubicBezTo>
                <a:cubicBezTo>
                  <a:pt x="274" y="149"/>
                  <a:pt x="275" y="150"/>
                  <a:pt x="275" y="151"/>
                </a:cubicBezTo>
                <a:cubicBezTo>
                  <a:pt x="276" y="151"/>
                  <a:pt x="276" y="152"/>
                  <a:pt x="275" y="153"/>
                </a:cubicBezTo>
                <a:cubicBezTo>
                  <a:pt x="274" y="153"/>
                  <a:pt x="273" y="154"/>
                  <a:pt x="271" y="155"/>
                </a:cubicBezTo>
                <a:cubicBezTo>
                  <a:pt x="270" y="156"/>
                  <a:pt x="269" y="156"/>
                  <a:pt x="269" y="157"/>
                </a:cubicBezTo>
                <a:cubicBezTo>
                  <a:pt x="268" y="157"/>
                  <a:pt x="268" y="158"/>
                  <a:pt x="268" y="157"/>
                </a:cubicBezTo>
                <a:cubicBezTo>
                  <a:pt x="267" y="157"/>
                  <a:pt x="266" y="157"/>
                  <a:pt x="265" y="157"/>
                </a:cubicBezTo>
                <a:cubicBezTo>
                  <a:pt x="265" y="157"/>
                  <a:pt x="264" y="158"/>
                  <a:pt x="263" y="157"/>
                </a:cubicBezTo>
                <a:cubicBezTo>
                  <a:pt x="263" y="157"/>
                  <a:pt x="262" y="157"/>
                  <a:pt x="262" y="157"/>
                </a:cubicBezTo>
                <a:cubicBezTo>
                  <a:pt x="261" y="156"/>
                  <a:pt x="261" y="155"/>
                  <a:pt x="260" y="155"/>
                </a:cubicBezTo>
                <a:cubicBezTo>
                  <a:pt x="259" y="155"/>
                  <a:pt x="258" y="155"/>
                  <a:pt x="258" y="154"/>
                </a:cubicBezTo>
                <a:cubicBezTo>
                  <a:pt x="257" y="154"/>
                  <a:pt x="255" y="153"/>
                  <a:pt x="254" y="153"/>
                </a:cubicBezTo>
                <a:cubicBezTo>
                  <a:pt x="254" y="152"/>
                  <a:pt x="253" y="152"/>
                  <a:pt x="253" y="152"/>
                </a:cubicBezTo>
                <a:cubicBezTo>
                  <a:pt x="252" y="152"/>
                  <a:pt x="250" y="151"/>
                  <a:pt x="249" y="150"/>
                </a:cubicBezTo>
                <a:cubicBezTo>
                  <a:pt x="249" y="150"/>
                  <a:pt x="247" y="149"/>
                  <a:pt x="247" y="149"/>
                </a:cubicBezTo>
                <a:cubicBezTo>
                  <a:pt x="247" y="149"/>
                  <a:pt x="246" y="148"/>
                  <a:pt x="245" y="150"/>
                </a:cubicBezTo>
                <a:cubicBezTo>
                  <a:pt x="244" y="151"/>
                  <a:pt x="243" y="153"/>
                  <a:pt x="243" y="154"/>
                </a:cubicBezTo>
                <a:cubicBezTo>
                  <a:pt x="243" y="155"/>
                  <a:pt x="244" y="156"/>
                  <a:pt x="244" y="157"/>
                </a:cubicBezTo>
                <a:cubicBezTo>
                  <a:pt x="245" y="158"/>
                  <a:pt x="246" y="160"/>
                  <a:pt x="247" y="161"/>
                </a:cubicBezTo>
                <a:cubicBezTo>
                  <a:pt x="247" y="161"/>
                  <a:pt x="247" y="162"/>
                  <a:pt x="249" y="163"/>
                </a:cubicBezTo>
                <a:cubicBezTo>
                  <a:pt x="250" y="164"/>
                  <a:pt x="251" y="164"/>
                  <a:pt x="251" y="165"/>
                </a:cubicBezTo>
                <a:cubicBezTo>
                  <a:pt x="251" y="165"/>
                  <a:pt x="252" y="166"/>
                  <a:pt x="251" y="167"/>
                </a:cubicBezTo>
                <a:cubicBezTo>
                  <a:pt x="251" y="167"/>
                  <a:pt x="250" y="168"/>
                  <a:pt x="251" y="169"/>
                </a:cubicBezTo>
                <a:cubicBezTo>
                  <a:pt x="252" y="169"/>
                  <a:pt x="252" y="170"/>
                  <a:pt x="253" y="170"/>
                </a:cubicBezTo>
                <a:cubicBezTo>
                  <a:pt x="254" y="169"/>
                  <a:pt x="255" y="169"/>
                  <a:pt x="256" y="169"/>
                </a:cubicBezTo>
                <a:cubicBezTo>
                  <a:pt x="257" y="169"/>
                  <a:pt x="257" y="169"/>
                  <a:pt x="258" y="169"/>
                </a:cubicBezTo>
                <a:cubicBezTo>
                  <a:pt x="258" y="169"/>
                  <a:pt x="259" y="169"/>
                  <a:pt x="259" y="170"/>
                </a:cubicBezTo>
                <a:cubicBezTo>
                  <a:pt x="260" y="171"/>
                  <a:pt x="260" y="171"/>
                  <a:pt x="260" y="172"/>
                </a:cubicBezTo>
                <a:cubicBezTo>
                  <a:pt x="260" y="173"/>
                  <a:pt x="260" y="174"/>
                  <a:pt x="261" y="175"/>
                </a:cubicBezTo>
                <a:cubicBezTo>
                  <a:pt x="262" y="175"/>
                  <a:pt x="264" y="174"/>
                  <a:pt x="264" y="175"/>
                </a:cubicBezTo>
                <a:cubicBezTo>
                  <a:pt x="263" y="176"/>
                  <a:pt x="262" y="177"/>
                  <a:pt x="261" y="177"/>
                </a:cubicBezTo>
                <a:cubicBezTo>
                  <a:pt x="261" y="178"/>
                  <a:pt x="260" y="178"/>
                  <a:pt x="260" y="179"/>
                </a:cubicBezTo>
                <a:cubicBezTo>
                  <a:pt x="261" y="180"/>
                  <a:pt x="261" y="181"/>
                  <a:pt x="261" y="181"/>
                </a:cubicBezTo>
                <a:cubicBezTo>
                  <a:pt x="261" y="182"/>
                  <a:pt x="261" y="183"/>
                  <a:pt x="260" y="184"/>
                </a:cubicBezTo>
                <a:cubicBezTo>
                  <a:pt x="259" y="184"/>
                  <a:pt x="259" y="184"/>
                  <a:pt x="258" y="183"/>
                </a:cubicBezTo>
                <a:cubicBezTo>
                  <a:pt x="257" y="182"/>
                  <a:pt x="257" y="182"/>
                  <a:pt x="255" y="182"/>
                </a:cubicBezTo>
                <a:cubicBezTo>
                  <a:pt x="254" y="181"/>
                  <a:pt x="253" y="181"/>
                  <a:pt x="253" y="181"/>
                </a:cubicBezTo>
                <a:cubicBezTo>
                  <a:pt x="252" y="181"/>
                  <a:pt x="251" y="180"/>
                  <a:pt x="250" y="180"/>
                </a:cubicBezTo>
                <a:cubicBezTo>
                  <a:pt x="249" y="180"/>
                  <a:pt x="248" y="180"/>
                  <a:pt x="248" y="181"/>
                </a:cubicBezTo>
                <a:cubicBezTo>
                  <a:pt x="248" y="182"/>
                  <a:pt x="248" y="184"/>
                  <a:pt x="248" y="185"/>
                </a:cubicBezTo>
                <a:cubicBezTo>
                  <a:pt x="248" y="186"/>
                  <a:pt x="248" y="188"/>
                  <a:pt x="248" y="189"/>
                </a:cubicBezTo>
                <a:cubicBezTo>
                  <a:pt x="249" y="190"/>
                  <a:pt x="249" y="191"/>
                  <a:pt x="249" y="191"/>
                </a:cubicBezTo>
                <a:cubicBezTo>
                  <a:pt x="249" y="191"/>
                  <a:pt x="250" y="191"/>
                  <a:pt x="250" y="193"/>
                </a:cubicBezTo>
                <a:cubicBezTo>
                  <a:pt x="249" y="194"/>
                  <a:pt x="249" y="195"/>
                  <a:pt x="248" y="195"/>
                </a:cubicBezTo>
                <a:cubicBezTo>
                  <a:pt x="248" y="196"/>
                  <a:pt x="247" y="196"/>
                  <a:pt x="246" y="196"/>
                </a:cubicBezTo>
                <a:cubicBezTo>
                  <a:pt x="245" y="196"/>
                  <a:pt x="243" y="196"/>
                  <a:pt x="242" y="196"/>
                </a:cubicBezTo>
                <a:cubicBezTo>
                  <a:pt x="241" y="196"/>
                  <a:pt x="238" y="195"/>
                  <a:pt x="237" y="195"/>
                </a:cubicBezTo>
                <a:cubicBezTo>
                  <a:pt x="236" y="195"/>
                  <a:pt x="236" y="196"/>
                  <a:pt x="236" y="196"/>
                </a:cubicBezTo>
                <a:cubicBezTo>
                  <a:pt x="235" y="196"/>
                  <a:pt x="235" y="197"/>
                  <a:pt x="235" y="197"/>
                </a:cubicBezTo>
                <a:cubicBezTo>
                  <a:pt x="235" y="197"/>
                  <a:pt x="234" y="196"/>
                  <a:pt x="234" y="196"/>
                </a:cubicBezTo>
                <a:cubicBezTo>
                  <a:pt x="234" y="195"/>
                  <a:pt x="234" y="194"/>
                  <a:pt x="233" y="194"/>
                </a:cubicBezTo>
                <a:cubicBezTo>
                  <a:pt x="233" y="193"/>
                  <a:pt x="232" y="192"/>
                  <a:pt x="231" y="192"/>
                </a:cubicBezTo>
                <a:cubicBezTo>
                  <a:pt x="231" y="192"/>
                  <a:pt x="230" y="191"/>
                  <a:pt x="230" y="191"/>
                </a:cubicBezTo>
                <a:cubicBezTo>
                  <a:pt x="229" y="192"/>
                  <a:pt x="229" y="193"/>
                  <a:pt x="228" y="193"/>
                </a:cubicBezTo>
                <a:cubicBezTo>
                  <a:pt x="227" y="194"/>
                  <a:pt x="227" y="194"/>
                  <a:pt x="226" y="194"/>
                </a:cubicBezTo>
                <a:cubicBezTo>
                  <a:pt x="225" y="194"/>
                  <a:pt x="225" y="194"/>
                  <a:pt x="225" y="193"/>
                </a:cubicBezTo>
                <a:cubicBezTo>
                  <a:pt x="225" y="192"/>
                  <a:pt x="225" y="190"/>
                  <a:pt x="225" y="190"/>
                </a:cubicBezTo>
                <a:cubicBezTo>
                  <a:pt x="225" y="189"/>
                  <a:pt x="225" y="187"/>
                  <a:pt x="224" y="186"/>
                </a:cubicBezTo>
                <a:cubicBezTo>
                  <a:pt x="223" y="186"/>
                  <a:pt x="223" y="186"/>
                  <a:pt x="223" y="185"/>
                </a:cubicBezTo>
                <a:cubicBezTo>
                  <a:pt x="222" y="184"/>
                  <a:pt x="222" y="183"/>
                  <a:pt x="221" y="183"/>
                </a:cubicBezTo>
                <a:cubicBezTo>
                  <a:pt x="220" y="183"/>
                  <a:pt x="221" y="184"/>
                  <a:pt x="220" y="184"/>
                </a:cubicBezTo>
                <a:cubicBezTo>
                  <a:pt x="219" y="185"/>
                  <a:pt x="218" y="185"/>
                  <a:pt x="218" y="186"/>
                </a:cubicBezTo>
                <a:cubicBezTo>
                  <a:pt x="218" y="187"/>
                  <a:pt x="218" y="188"/>
                  <a:pt x="217" y="189"/>
                </a:cubicBezTo>
                <a:cubicBezTo>
                  <a:pt x="217" y="189"/>
                  <a:pt x="215" y="189"/>
                  <a:pt x="215" y="189"/>
                </a:cubicBezTo>
                <a:cubicBezTo>
                  <a:pt x="214" y="188"/>
                  <a:pt x="212" y="187"/>
                  <a:pt x="211" y="187"/>
                </a:cubicBezTo>
                <a:cubicBezTo>
                  <a:pt x="211" y="186"/>
                  <a:pt x="209" y="186"/>
                  <a:pt x="209" y="185"/>
                </a:cubicBezTo>
                <a:cubicBezTo>
                  <a:pt x="208" y="185"/>
                  <a:pt x="207" y="185"/>
                  <a:pt x="207" y="184"/>
                </a:cubicBezTo>
                <a:cubicBezTo>
                  <a:pt x="207" y="183"/>
                  <a:pt x="206" y="181"/>
                  <a:pt x="205" y="181"/>
                </a:cubicBezTo>
                <a:cubicBezTo>
                  <a:pt x="204" y="180"/>
                  <a:pt x="202" y="179"/>
                  <a:pt x="201" y="178"/>
                </a:cubicBezTo>
                <a:cubicBezTo>
                  <a:pt x="200" y="178"/>
                  <a:pt x="199" y="176"/>
                  <a:pt x="198" y="175"/>
                </a:cubicBezTo>
                <a:cubicBezTo>
                  <a:pt x="198" y="173"/>
                  <a:pt x="198" y="172"/>
                  <a:pt x="198" y="171"/>
                </a:cubicBezTo>
                <a:cubicBezTo>
                  <a:pt x="198" y="169"/>
                  <a:pt x="198" y="168"/>
                  <a:pt x="197" y="167"/>
                </a:cubicBezTo>
                <a:cubicBezTo>
                  <a:pt x="196" y="166"/>
                  <a:pt x="196" y="165"/>
                  <a:pt x="196" y="164"/>
                </a:cubicBezTo>
                <a:cubicBezTo>
                  <a:pt x="196" y="163"/>
                  <a:pt x="195" y="161"/>
                  <a:pt x="195" y="161"/>
                </a:cubicBezTo>
                <a:cubicBezTo>
                  <a:pt x="194" y="161"/>
                  <a:pt x="193" y="159"/>
                  <a:pt x="193" y="159"/>
                </a:cubicBezTo>
                <a:cubicBezTo>
                  <a:pt x="192" y="158"/>
                  <a:pt x="191" y="157"/>
                  <a:pt x="191" y="155"/>
                </a:cubicBezTo>
                <a:cubicBezTo>
                  <a:pt x="191" y="154"/>
                  <a:pt x="192" y="152"/>
                  <a:pt x="191" y="151"/>
                </a:cubicBezTo>
                <a:cubicBezTo>
                  <a:pt x="190" y="150"/>
                  <a:pt x="189" y="151"/>
                  <a:pt x="188" y="150"/>
                </a:cubicBezTo>
                <a:cubicBezTo>
                  <a:pt x="187" y="150"/>
                  <a:pt x="185" y="150"/>
                  <a:pt x="184" y="149"/>
                </a:cubicBezTo>
                <a:cubicBezTo>
                  <a:pt x="182" y="148"/>
                  <a:pt x="181" y="147"/>
                  <a:pt x="179" y="147"/>
                </a:cubicBezTo>
                <a:cubicBezTo>
                  <a:pt x="178" y="147"/>
                  <a:pt x="177" y="147"/>
                  <a:pt x="177" y="148"/>
                </a:cubicBezTo>
                <a:cubicBezTo>
                  <a:pt x="176" y="149"/>
                  <a:pt x="176" y="150"/>
                  <a:pt x="176" y="150"/>
                </a:cubicBezTo>
                <a:cubicBezTo>
                  <a:pt x="176" y="151"/>
                  <a:pt x="176" y="152"/>
                  <a:pt x="175" y="152"/>
                </a:cubicBezTo>
                <a:cubicBezTo>
                  <a:pt x="174" y="153"/>
                  <a:pt x="173" y="154"/>
                  <a:pt x="172" y="154"/>
                </a:cubicBezTo>
                <a:cubicBezTo>
                  <a:pt x="171" y="154"/>
                  <a:pt x="170" y="154"/>
                  <a:pt x="169" y="155"/>
                </a:cubicBezTo>
                <a:cubicBezTo>
                  <a:pt x="169" y="156"/>
                  <a:pt x="169" y="157"/>
                  <a:pt x="169" y="158"/>
                </a:cubicBezTo>
                <a:cubicBezTo>
                  <a:pt x="169" y="159"/>
                  <a:pt x="169" y="161"/>
                  <a:pt x="169" y="162"/>
                </a:cubicBezTo>
                <a:cubicBezTo>
                  <a:pt x="169" y="162"/>
                  <a:pt x="170" y="163"/>
                  <a:pt x="170" y="164"/>
                </a:cubicBezTo>
                <a:cubicBezTo>
                  <a:pt x="171" y="164"/>
                  <a:pt x="170" y="165"/>
                  <a:pt x="172" y="166"/>
                </a:cubicBezTo>
                <a:cubicBezTo>
                  <a:pt x="174" y="166"/>
                  <a:pt x="175" y="167"/>
                  <a:pt x="175" y="168"/>
                </a:cubicBezTo>
                <a:cubicBezTo>
                  <a:pt x="174" y="169"/>
                  <a:pt x="173" y="170"/>
                  <a:pt x="172" y="171"/>
                </a:cubicBezTo>
                <a:cubicBezTo>
                  <a:pt x="172" y="171"/>
                  <a:pt x="171" y="172"/>
                  <a:pt x="171" y="173"/>
                </a:cubicBezTo>
                <a:cubicBezTo>
                  <a:pt x="170" y="173"/>
                  <a:pt x="169" y="174"/>
                  <a:pt x="169" y="175"/>
                </a:cubicBezTo>
                <a:cubicBezTo>
                  <a:pt x="169" y="176"/>
                  <a:pt x="170" y="178"/>
                  <a:pt x="169" y="179"/>
                </a:cubicBezTo>
                <a:cubicBezTo>
                  <a:pt x="168" y="179"/>
                  <a:pt x="168" y="179"/>
                  <a:pt x="168" y="179"/>
                </a:cubicBezTo>
                <a:cubicBezTo>
                  <a:pt x="167" y="179"/>
                  <a:pt x="166" y="179"/>
                  <a:pt x="166" y="180"/>
                </a:cubicBezTo>
                <a:cubicBezTo>
                  <a:pt x="166" y="180"/>
                  <a:pt x="166" y="181"/>
                  <a:pt x="166" y="182"/>
                </a:cubicBezTo>
                <a:cubicBezTo>
                  <a:pt x="166" y="183"/>
                  <a:pt x="167" y="185"/>
                  <a:pt x="167" y="186"/>
                </a:cubicBezTo>
                <a:cubicBezTo>
                  <a:pt x="168" y="186"/>
                  <a:pt x="170" y="189"/>
                  <a:pt x="171" y="190"/>
                </a:cubicBezTo>
                <a:cubicBezTo>
                  <a:pt x="172" y="190"/>
                  <a:pt x="173" y="192"/>
                  <a:pt x="173" y="192"/>
                </a:cubicBezTo>
                <a:cubicBezTo>
                  <a:pt x="173" y="192"/>
                  <a:pt x="174" y="203"/>
                  <a:pt x="169" y="210"/>
                </a:cubicBezTo>
                <a:cubicBezTo>
                  <a:pt x="163" y="217"/>
                  <a:pt x="148" y="217"/>
                  <a:pt x="140" y="216"/>
                </a:cubicBezTo>
                <a:cubicBezTo>
                  <a:pt x="133" y="216"/>
                  <a:pt x="121" y="215"/>
                  <a:pt x="113" y="209"/>
                </a:cubicBezTo>
                <a:cubicBezTo>
                  <a:pt x="105" y="203"/>
                  <a:pt x="91" y="191"/>
                  <a:pt x="78" y="187"/>
                </a:cubicBezTo>
                <a:cubicBezTo>
                  <a:pt x="65" y="183"/>
                  <a:pt x="47" y="170"/>
                  <a:pt x="37" y="164"/>
                </a:cubicBezTo>
                <a:cubicBezTo>
                  <a:pt x="26" y="159"/>
                  <a:pt x="11" y="146"/>
                  <a:pt x="7" y="139"/>
                </a:cubicBezTo>
                <a:cubicBezTo>
                  <a:pt x="2" y="132"/>
                  <a:pt x="2" y="126"/>
                  <a:pt x="2" y="118"/>
                </a:cubicBezTo>
                <a:cubicBezTo>
                  <a:pt x="2" y="109"/>
                  <a:pt x="0" y="92"/>
                  <a:pt x="2" y="86"/>
                </a:cubicBezTo>
                <a:cubicBezTo>
                  <a:pt x="5" y="80"/>
                  <a:pt x="5" y="76"/>
                  <a:pt x="7" y="72"/>
                </a:cubicBezTo>
                <a:cubicBezTo>
                  <a:pt x="9" y="68"/>
                  <a:pt x="18" y="69"/>
                  <a:pt x="18" y="69"/>
                </a:cubicBezTo>
                <a:close/>
              </a:path>
            </a:pathLst>
          </a:custGeom>
          <a:solidFill>
            <a:srgbClr val="BFBFBF"/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05" name="Freeform 101"/>
          <p:cNvSpPr/>
          <p:nvPr/>
        </p:nvSpPr>
        <p:spPr bwMode="auto">
          <a:xfrm>
            <a:off x="2176463" y="947738"/>
            <a:ext cx="3141663" cy="2433638"/>
          </a:xfrm>
          <a:custGeom>
            <a:avLst/>
            <a:gdLst>
              <a:gd name="T0" fmla="*/ 460 w 469"/>
              <a:gd name="T1" fmla="*/ 207 h 363"/>
              <a:gd name="T2" fmla="*/ 456 w 469"/>
              <a:gd name="T3" fmla="*/ 210 h 363"/>
              <a:gd name="T4" fmla="*/ 458 w 469"/>
              <a:gd name="T5" fmla="*/ 214 h 363"/>
              <a:gd name="T6" fmla="*/ 457 w 469"/>
              <a:gd name="T7" fmla="*/ 221 h 363"/>
              <a:gd name="T8" fmla="*/ 449 w 469"/>
              <a:gd name="T9" fmla="*/ 226 h 363"/>
              <a:gd name="T10" fmla="*/ 438 w 469"/>
              <a:gd name="T11" fmla="*/ 228 h 363"/>
              <a:gd name="T12" fmla="*/ 430 w 469"/>
              <a:gd name="T13" fmla="*/ 230 h 363"/>
              <a:gd name="T14" fmla="*/ 413 w 469"/>
              <a:gd name="T15" fmla="*/ 242 h 363"/>
              <a:gd name="T16" fmla="*/ 405 w 469"/>
              <a:gd name="T17" fmla="*/ 251 h 363"/>
              <a:gd name="T18" fmla="*/ 390 w 469"/>
              <a:gd name="T19" fmla="*/ 251 h 363"/>
              <a:gd name="T20" fmla="*/ 387 w 469"/>
              <a:gd name="T21" fmla="*/ 252 h 363"/>
              <a:gd name="T22" fmla="*/ 380 w 469"/>
              <a:gd name="T23" fmla="*/ 273 h 363"/>
              <a:gd name="T24" fmla="*/ 372 w 469"/>
              <a:gd name="T25" fmla="*/ 289 h 363"/>
              <a:gd name="T26" fmla="*/ 366 w 469"/>
              <a:gd name="T27" fmla="*/ 291 h 363"/>
              <a:gd name="T28" fmla="*/ 358 w 469"/>
              <a:gd name="T29" fmla="*/ 292 h 363"/>
              <a:gd name="T30" fmla="*/ 342 w 469"/>
              <a:gd name="T31" fmla="*/ 294 h 363"/>
              <a:gd name="T32" fmla="*/ 334 w 469"/>
              <a:gd name="T33" fmla="*/ 295 h 363"/>
              <a:gd name="T34" fmla="*/ 326 w 469"/>
              <a:gd name="T35" fmla="*/ 298 h 363"/>
              <a:gd name="T36" fmla="*/ 325 w 469"/>
              <a:gd name="T37" fmla="*/ 301 h 363"/>
              <a:gd name="T38" fmla="*/ 331 w 469"/>
              <a:gd name="T39" fmla="*/ 304 h 363"/>
              <a:gd name="T40" fmla="*/ 332 w 469"/>
              <a:gd name="T41" fmla="*/ 320 h 363"/>
              <a:gd name="T42" fmla="*/ 337 w 469"/>
              <a:gd name="T43" fmla="*/ 326 h 363"/>
              <a:gd name="T44" fmla="*/ 341 w 469"/>
              <a:gd name="T45" fmla="*/ 334 h 363"/>
              <a:gd name="T46" fmla="*/ 340 w 469"/>
              <a:gd name="T47" fmla="*/ 339 h 363"/>
              <a:gd name="T48" fmla="*/ 335 w 469"/>
              <a:gd name="T49" fmla="*/ 342 h 363"/>
              <a:gd name="T50" fmla="*/ 328 w 469"/>
              <a:gd name="T51" fmla="*/ 348 h 363"/>
              <a:gd name="T52" fmla="*/ 333 w 469"/>
              <a:gd name="T53" fmla="*/ 353 h 363"/>
              <a:gd name="T54" fmla="*/ 331 w 469"/>
              <a:gd name="T55" fmla="*/ 363 h 363"/>
              <a:gd name="T56" fmla="*/ 323 w 469"/>
              <a:gd name="T57" fmla="*/ 360 h 363"/>
              <a:gd name="T58" fmla="*/ 314 w 469"/>
              <a:gd name="T59" fmla="*/ 356 h 363"/>
              <a:gd name="T60" fmla="*/ 310 w 469"/>
              <a:gd name="T61" fmla="*/ 358 h 363"/>
              <a:gd name="T62" fmla="*/ 304 w 469"/>
              <a:gd name="T63" fmla="*/ 358 h 363"/>
              <a:gd name="T64" fmla="*/ 252 w 469"/>
              <a:gd name="T65" fmla="*/ 353 h 363"/>
              <a:gd name="T66" fmla="*/ 180 w 469"/>
              <a:gd name="T67" fmla="*/ 354 h 363"/>
              <a:gd name="T68" fmla="*/ 116 w 469"/>
              <a:gd name="T69" fmla="*/ 344 h 363"/>
              <a:gd name="T70" fmla="*/ 65 w 469"/>
              <a:gd name="T71" fmla="*/ 343 h 363"/>
              <a:gd name="T72" fmla="*/ 54 w 469"/>
              <a:gd name="T73" fmla="*/ 313 h 363"/>
              <a:gd name="T74" fmla="*/ 29 w 469"/>
              <a:gd name="T75" fmla="*/ 292 h 363"/>
              <a:gd name="T76" fmla="*/ 25 w 469"/>
              <a:gd name="T77" fmla="*/ 267 h 363"/>
              <a:gd name="T78" fmla="*/ 5 w 469"/>
              <a:gd name="T79" fmla="*/ 241 h 363"/>
              <a:gd name="T80" fmla="*/ 19 w 469"/>
              <a:gd name="T81" fmla="*/ 217 h 363"/>
              <a:gd name="T82" fmla="*/ 3 w 469"/>
              <a:gd name="T83" fmla="*/ 195 h 363"/>
              <a:gd name="T84" fmla="*/ 22 w 469"/>
              <a:gd name="T85" fmla="*/ 161 h 363"/>
              <a:gd name="T86" fmla="*/ 60 w 469"/>
              <a:gd name="T87" fmla="*/ 158 h 363"/>
              <a:gd name="T88" fmla="*/ 88 w 469"/>
              <a:gd name="T89" fmla="*/ 158 h 363"/>
              <a:gd name="T90" fmla="*/ 157 w 469"/>
              <a:gd name="T91" fmla="*/ 142 h 363"/>
              <a:gd name="T92" fmla="*/ 172 w 469"/>
              <a:gd name="T93" fmla="*/ 112 h 363"/>
              <a:gd name="T94" fmla="*/ 174 w 469"/>
              <a:gd name="T95" fmla="*/ 76 h 363"/>
              <a:gd name="T96" fmla="*/ 216 w 469"/>
              <a:gd name="T97" fmla="*/ 73 h 363"/>
              <a:gd name="T98" fmla="*/ 249 w 469"/>
              <a:gd name="T99" fmla="*/ 35 h 363"/>
              <a:gd name="T100" fmla="*/ 287 w 469"/>
              <a:gd name="T101" fmla="*/ 44 h 363"/>
              <a:gd name="T102" fmla="*/ 304 w 469"/>
              <a:gd name="T103" fmla="*/ 14 h 363"/>
              <a:gd name="T104" fmla="*/ 327 w 469"/>
              <a:gd name="T105" fmla="*/ 1 h 363"/>
              <a:gd name="T106" fmla="*/ 349 w 469"/>
              <a:gd name="T107" fmla="*/ 26 h 363"/>
              <a:gd name="T108" fmla="*/ 380 w 469"/>
              <a:gd name="T109" fmla="*/ 53 h 363"/>
              <a:gd name="T110" fmla="*/ 383 w 469"/>
              <a:gd name="T111" fmla="*/ 105 h 363"/>
              <a:gd name="T112" fmla="*/ 399 w 469"/>
              <a:gd name="T113" fmla="*/ 125 h 363"/>
              <a:gd name="T114" fmla="*/ 441 w 469"/>
              <a:gd name="T115" fmla="*/ 147 h 363"/>
              <a:gd name="T116" fmla="*/ 465 w 469"/>
              <a:gd name="T117" fmla="*/ 188 h 363"/>
              <a:gd name="T118" fmla="*/ 468 w 469"/>
              <a:gd name="T119" fmla="*/ 202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69" h="363">
                <a:moveTo>
                  <a:pt x="466" y="204"/>
                </a:moveTo>
                <a:cubicBezTo>
                  <a:pt x="464" y="204"/>
                  <a:pt x="462" y="206"/>
                  <a:pt x="460" y="207"/>
                </a:cubicBezTo>
                <a:cubicBezTo>
                  <a:pt x="459" y="208"/>
                  <a:pt x="459" y="208"/>
                  <a:pt x="458" y="208"/>
                </a:cubicBezTo>
                <a:cubicBezTo>
                  <a:pt x="458" y="209"/>
                  <a:pt x="456" y="210"/>
                  <a:pt x="456" y="210"/>
                </a:cubicBezTo>
                <a:cubicBezTo>
                  <a:pt x="456" y="211"/>
                  <a:pt x="457" y="212"/>
                  <a:pt x="458" y="212"/>
                </a:cubicBezTo>
                <a:cubicBezTo>
                  <a:pt x="458" y="213"/>
                  <a:pt x="458" y="213"/>
                  <a:pt x="458" y="214"/>
                </a:cubicBezTo>
                <a:cubicBezTo>
                  <a:pt x="458" y="215"/>
                  <a:pt x="459" y="216"/>
                  <a:pt x="458" y="217"/>
                </a:cubicBezTo>
                <a:cubicBezTo>
                  <a:pt x="456" y="218"/>
                  <a:pt x="458" y="220"/>
                  <a:pt x="457" y="221"/>
                </a:cubicBezTo>
                <a:cubicBezTo>
                  <a:pt x="457" y="222"/>
                  <a:pt x="456" y="223"/>
                  <a:pt x="455" y="224"/>
                </a:cubicBezTo>
                <a:cubicBezTo>
                  <a:pt x="455" y="226"/>
                  <a:pt x="451" y="226"/>
                  <a:pt x="449" y="226"/>
                </a:cubicBezTo>
                <a:cubicBezTo>
                  <a:pt x="447" y="227"/>
                  <a:pt x="442" y="227"/>
                  <a:pt x="440" y="230"/>
                </a:cubicBezTo>
                <a:cubicBezTo>
                  <a:pt x="439" y="232"/>
                  <a:pt x="438" y="230"/>
                  <a:pt x="438" y="228"/>
                </a:cubicBezTo>
                <a:cubicBezTo>
                  <a:pt x="437" y="226"/>
                  <a:pt x="436" y="227"/>
                  <a:pt x="435" y="227"/>
                </a:cubicBezTo>
                <a:cubicBezTo>
                  <a:pt x="434" y="227"/>
                  <a:pt x="431" y="228"/>
                  <a:pt x="430" y="230"/>
                </a:cubicBezTo>
                <a:cubicBezTo>
                  <a:pt x="429" y="231"/>
                  <a:pt x="430" y="231"/>
                  <a:pt x="426" y="232"/>
                </a:cubicBezTo>
                <a:cubicBezTo>
                  <a:pt x="423" y="234"/>
                  <a:pt x="416" y="237"/>
                  <a:pt x="413" y="242"/>
                </a:cubicBezTo>
                <a:cubicBezTo>
                  <a:pt x="412" y="243"/>
                  <a:pt x="412" y="244"/>
                  <a:pt x="411" y="245"/>
                </a:cubicBezTo>
                <a:cubicBezTo>
                  <a:pt x="405" y="251"/>
                  <a:pt x="405" y="251"/>
                  <a:pt x="405" y="251"/>
                </a:cubicBezTo>
                <a:cubicBezTo>
                  <a:pt x="404" y="252"/>
                  <a:pt x="401" y="251"/>
                  <a:pt x="399" y="251"/>
                </a:cubicBezTo>
                <a:cubicBezTo>
                  <a:pt x="397" y="251"/>
                  <a:pt x="394" y="251"/>
                  <a:pt x="390" y="251"/>
                </a:cubicBezTo>
                <a:cubicBezTo>
                  <a:pt x="390" y="250"/>
                  <a:pt x="389" y="250"/>
                  <a:pt x="389" y="250"/>
                </a:cubicBezTo>
                <a:cubicBezTo>
                  <a:pt x="386" y="250"/>
                  <a:pt x="387" y="250"/>
                  <a:pt x="387" y="252"/>
                </a:cubicBezTo>
                <a:cubicBezTo>
                  <a:pt x="387" y="253"/>
                  <a:pt x="387" y="254"/>
                  <a:pt x="387" y="255"/>
                </a:cubicBezTo>
                <a:cubicBezTo>
                  <a:pt x="387" y="258"/>
                  <a:pt x="382" y="266"/>
                  <a:pt x="380" y="273"/>
                </a:cubicBezTo>
                <a:cubicBezTo>
                  <a:pt x="379" y="279"/>
                  <a:pt x="375" y="282"/>
                  <a:pt x="372" y="284"/>
                </a:cubicBezTo>
                <a:cubicBezTo>
                  <a:pt x="371" y="285"/>
                  <a:pt x="371" y="288"/>
                  <a:pt x="372" y="289"/>
                </a:cubicBezTo>
                <a:cubicBezTo>
                  <a:pt x="372" y="290"/>
                  <a:pt x="372" y="290"/>
                  <a:pt x="372" y="290"/>
                </a:cubicBezTo>
                <a:cubicBezTo>
                  <a:pt x="372" y="290"/>
                  <a:pt x="368" y="290"/>
                  <a:pt x="366" y="291"/>
                </a:cubicBezTo>
                <a:cubicBezTo>
                  <a:pt x="365" y="291"/>
                  <a:pt x="362" y="291"/>
                  <a:pt x="361" y="292"/>
                </a:cubicBezTo>
                <a:cubicBezTo>
                  <a:pt x="360" y="292"/>
                  <a:pt x="360" y="292"/>
                  <a:pt x="358" y="292"/>
                </a:cubicBezTo>
                <a:cubicBezTo>
                  <a:pt x="357" y="292"/>
                  <a:pt x="354" y="293"/>
                  <a:pt x="351" y="293"/>
                </a:cubicBezTo>
                <a:cubicBezTo>
                  <a:pt x="347" y="294"/>
                  <a:pt x="344" y="294"/>
                  <a:pt x="342" y="294"/>
                </a:cubicBezTo>
                <a:cubicBezTo>
                  <a:pt x="341" y="294"/>
                  <a:pt x="337" y="294"/>
                  <a:pt x="336" y="294"/>
                </a:cubicBezTo>
                <a:cubicBezTo>
                  <a:pt x="336" y="294"/>
                  <a:pt x="335" y="294"/>
                  <a:pt x="334" y="295"/>
                </a:cubicBezTo>
                <a:cubicBezTo>
                  <a:pt x="333" y="296"/>
                  <a:pt x="332" y="297"/>
                  <a:pt x="330" y="297"/>
                </a:cubicBezTo>
                <a:cubicBezTo>
                  <a:pt x="328" y="297"/>
                  <a:pt x="327" y="298"/>
                  <a:pt x="326" y="298"/>
                </a:cubicBezTo>
                <a:cubicBezTo>
                  <a:pt x="325" y="298"/>
                  <a:pt x="324" y="297"/>
                  <a:pt x="324" y="299"/>
                </a:cubicBezTo>
                <a:cubicBezTo>
                  <a:pt x="325" y="300"/>
                  <a:pt x="325" y="301"/>
                  <a:pt x="325" y="301"/>
                </a:cubicBezTo>
                <a:cubicBezTo>
                  <a:pt x="325" y="302"/>
                  <a:pt x="325" y="305"/>
                  <a:pt x="327" y="304"/>
                </a:cubicBezTo>
                <a:cubicBezTo>
                  <a:pt x="328" y="303"/>
                  <a:pt x="331" y="302"/>
                  <a:pt x="331" y="304"/>
                </a:cubicBezTo>
                <a:cubicBezTo>
                  <a:pt x="330" y="306"/>
                  <a:pt x="328" y="314"/>
                  <a:pt x="329" y="316"/>
                </a:cubicBezTo>
                <a:cubicBezTo>
                  <a:pt x="329" y="319"/>
                  <a:pt x="330" y="319"/>
                  <a:pt x="332" y="320"/>
                </a:cubicBezTo>
                <a:cubicBezTo>
                  <a:pt x="333" y="321"/>
                  <a:pt x="334" y="322"/>
                  <a:pt x="335" y="324"/>
                </a:cubicBezTo>
                <a:cubicBezTo>
                  <a:pt x="336" y="325"/>
                  <a:pt x="336" y="326"/>
                  <a:pt x="337" y="326"/>
                </a:cubicBezTo>
                <a:cubicBezTo>
                  <a:pt x="337" y="326"/>
                  <a:pt x="339" y="327"/>
                  <a:pt x="339" y="328"/>
                </a:cubicBezTo>
                <a:cubicBezTo>
                  <a:pt x="339" y="330"/>
                  <a:pt x="340" y="333"/>
                  <a:pt x="341" y="334"/>
                </a:cubicBezTo>
                <a:cubicBezTo>
                  <a:pt x="342" y="336"/>
                  <a:pt x="342" y="337"/>
                  <a:pt x="342" y="338"/>
                </a:cubicBezTo>
                <a:cubicBezTo>
                  <a:pt x="342" y="339"/>
                  <a:pt x="341" y="339"/>
                  <a:pt x="340" y="339"/>
                </a:cubicBezTo>
                <a:cubicBezTo>
                  <a:pt x="339" y="339"/>
                  <a:pt x="338" y="339"/>
                  <a:pt x="337" y="340"/>
                </a:cubicBezTo>
                <a:cubicBezTo>
                  <a:pt x="336" y="341"/>
                  <a:pt x="336" y="341"/>
                  <a:pt x="335" y="342"/>
                </a:cubicBezTo>
                <a:cubicBezTo>
                  <a:pt x="334" y="342"/>
                  <a:pt x="332" y="342"/>
                  <a:pt x="330" y="343"/>
                </a:cubicBezTo>
                <a:cubicBezTo>
                  <a:pt x="329" y="344"/>
                  <a:pt x="327" y="346"/>
                  <a:pt x="328" y="348"/>
                </a:cubicBezTo>
                <a:cubicBezTo>
                  <a:pt x="329" y="349"/>
                  <a:pt x="330" y="349"/>
                  <a:pt x="331" y="350"/>
                </a:cubicBezTo>
                <a:cubicBezTo>
                  <a:pt x="332" y="350"/>
                  <a:pt x="333" y="352"/>
                  <a:pt x="333" y="353"/>
                </a:cubicBezTo>
                <a:cubicBezTo>
                  <a:pt x="333" y="355"/>
                  <a:pt x="332" y="358"/>
                  <a:pt x="332" y="360"/>
                </a:cubicBezTo>
                <a:cubicBezTo>
                  <a:pt x="332" y="362"/>
                  <a:pt x="333" y="363"/>
                  <a:pt x="331" y="363"/>
                </a:cubicBezTo>
                <a:cubicBezTo>
                  <a:pt x="329" y="363"/>
                  <a:pt x="327" y="363"/>
                  <a:pt x="327" y="362"/>
                </a:cubicBezTo>
                <a:cubicBezTo>
                  <a:pt x="326" y="361"/>
                  <a:pt x="325" y="360"/>
                  <a:pt x="323" y="360"/>
                </a:cubicBezTo>
                <a:cubicBezTo>
                  <a:pt x="321" y="360"/>
                  <a:pt x="319" y="359"/>
                  <a:pt x="318" y="359"/>
                </a:cubicBezTo>
                <a:cubicBezTo>
                  <a:pt x="316" y="358"/>
                  <a:pt x="315" y="356"/>
                  <a:pt x="314" y="356"/>
                </a:cubicBezTo>
                <a:cubicBezTo>
                  <a:pt x="313" y="355"/>
                  <a:pt x="312" y="354"/>
                  <a:pt x="311" y="355"/>
                </a:cubicBezTo>
                <a:cubicBezTo>
                  <a:pt x="311" y="356"/>
                  <a:pt x="311" y="357"/>
                  <a:pt x="310" y="358"/>
                </a:cubicBezTo>
                <a:cubicBezTo>
                  <a:pt x="309" y="359"/>
                  <a:pt x="308" y="359"/>
                  <a:pt x="307" y="359"/>
                </a:cubicBezTo>
                <a:cubicBezTo>
                  <a:pt x="306" y="359"/>
                  <a:pt x="304" y="358"/>
                  <a:pt x="304" y="358"/>
                </a:cubicBezTo>
                <a:cubicBezTo>
                  <a:pt x="302" y="358"/>
                  <a:pt x="302" y="358"/>
                  <a:pt x="302" y="358"/>
                </a:cubicBezTo>
                <a:cubicBezTo>
                  <a:pt x="302" y="358"/>
                  <a:pt x="269" y="350"/>
                  <a:pt x="252" y="353"/>
                </a:cubicBezTo>
                <a:cubicBezTo>
                  <a:pt x="234" y="355"/>
                  <a:pt x="231" y="354"/>
                  <a:pt x="218" y="355"/>
                </a:cubicBezTo>
                <a:cubicBezTo>
                  <a:pt x="206" y="356"/>
                  <a:pt x="193" y="356"/>
                  <a:pt x="180" y="354"/>
                </a:cubicBezTo>
                <a:cubicBezTo>
                  <a:pt x="166" y="351"/>
                  <a:pt x="154" y="345"/>
                  <a:pt x="146" y="346"/>
                </a:cubicBezTo>
                <a:cubicBezTo>
                  <a:pt x="137" y="346"/>
                  <a:pt x="125" y="343"/>
                  <a:pt x="116" y="344"/>
                </a:cubicBezTo>
                <a:cubicBezTo>
                  <a:pt x="108" y="346"/>
                  <a:pt x="101" y="352"/>
                  <a:pt x="95" y="353"/>
                </a:cubicBezTo>
                <a:cubicBezTo>
                  <a:pt x="88" y="353"/>
                  <a:pt x="65" y="343"/>
                  <a:pt x="65" y="343"/>
                </a:cubicBezTo>
                <a:cubicBezTo>
                  <a:pt x="65" y="343"/>
                  <a:pt x="55" y="334"/>
                  <a:pt x="56" y="327"/>
                </a:cubicBezTo>
                <a:cubicBezTo>
                  <a:pt x="56" y="321"/>
                  <a:pt x="59" y="317"/>
                  <a:pt x="54" y="313"/>
                </a:cubicBezTo>
                <a:cubicBezTo>
                  <a:pt x="49" y="309"/>
                  <a:pt x="41" y="303"/>
                  <a:pt x="41" y="303"/>
                </a:cubicBezTo>
                <a:cubicBezTo>
                  <a:pt x="41" y="303"/>
                  <a:pt x="33" y="295"/>
                  <a:pt x="29" y="292"/>
                </a:cubicBezTo>
                <a:cubicBezTo>
                  <a:pt x="25" y="288"/>
                  <a:pt x="23" y="285"/>
                  <a:pt x="24" y="278"/>
                </a:cubicBezTo>
                <a:cubicBezTo>
                  <a:pt x="25" y="272"/>
                  <a:pt x="26" y="269"/>
                  <a:pt x="25" y="267"/>
                </a:cubicBezTo>
                <a:cubicBezTo>
                  <a:pt x="24" y="264"/>
                  <a:pt x="12" y="257"/>
                  <a:pt x="10" y="253"/>
                </a:cubicBezTo>
                <a:cubicBezTo>
                  <a:pt x="9" y="248"/>
                  <a:pt x="0" y="246"/>
                  <a:pt x="5" y="241"/>
                </a:cubicBezTo>
                <a:cubicBezTo>
                  <a:pt x="10" y="235"/>
                  <a:pt x="12" y="237"/>
                  <a:pt x="15" y="234"/>
                </a:cubicBezTo>
                <a:cubicBezTo>
                  <a:pt x="17" y="232"/>
                  <a:pt x="19" y="220"/>
                  <a:pt x="19" y="217"/>
                </a:cubicBezTo>
                <a:cubicBezTo>
                  <a:pt x="19" y="214"/>
                  <a:pt x="18" y="212"/>
                  <a:pt x="13" y="209"/>
                </a:cubicBezTo>
                <a:cubicBezTo>
                  <a:pt x="8" y="206"/>
                  <a:pt x="2" y="204"/>
                  <a:pt x="3" y="195"/>
                </a:cubicBezTo>
                <a:cubicBezTo>
                  <a:pt x="4" y="185"/>
                  <a:pt x="6" y="179"/>
                  <a:pt x="10" y="175"/>
                </a:cubicBezTo>
                <a:cubicBezTo>
                  <a:pt x="13" y="170"/>
                  <a:pt x="18" y="162"/>
                  <a:pt x="22" y="161"/>
                </a:cubicBezTo>
                <a:cubicBezTo>
                  <a:pt x="25" y="160"/>
                  <a:pt x="41" y="156"/>
                  <a:pt x="47" y="157"/>
                </a:cubicBezTo>
                <a:cubicBezTo>
                  <a:pt x="53" y="157"/>
                  <a:pt x="56" y="156"/>
                  <a:pt x="60" y="158"/>
                </a:cubicBezTo>
                <a:cubicBezTo>
                  <a:pt x="65" y="161"/>
                  <a:pt x="70" y="166"/>
                  <a:pt x="75" y="163"/>
                </a:cubicBezTo>
                <a:cubicBezTo>
                  <a:pt x="79" y="160"/>
                  <a:pt x="79" y="158"/>
                  <a:pt x="88" y="158"/>
                </a:cubicBezTo>
                <a:cubicBezTo>
                  <a:pt x="98" y="158"/>
                  <a:pt x="102" y="160"/>
                  <a:pt x="122" y="155"/>
                </a:cubicBezTo>
                <a:cubicBezTo>
                  <a:pt x="141" y="150"/>
                  <a:pt x="155" y="146"/>
                  <a:pt x="157" y="142"/>
                </a:cubicBezTo>
                <a:cubicBezTo>
                  <a:pt x="160" y="139"/>
                  <a:pt x="161" y="130"/>
                  <a:pt x="166" y="127"/>
                </a:cubicBezTo>
                <a:cubicBezTo>
                  <a:pt x="172" y="123"/>
                  <a:pt x="172" y="116"/>
                  <a:pt x="172" y="112"/>
                </a:cubicBezTo>
                <a:cubicBezTo>
                  <a:pt x="172" y="108"/>
                  <a:pt x="174" y="94"/>
                  <a:pt x="174" y="90"/>
                </a:cubicBezTo>
                <a:cubicBezTo>
                  <a:pt x="173" y="85"/>
                  <a:pt x="171" y="79"/>
                  <a:pt x="174" y="76"/>
                </a:cubicBezTo>
                <a:cubicBezTo>
                  <a:pt x="177" y="73"/>
                  <a:pt x="184" y="73"/>
                  <a:pt x="190" y="73"/>
                </a:cubicBezTo>
                <a:cubicBezTo>
                  <a:pt x="195" y="73"/>
                  <a:pt x="213" y="76"/>
                  <a:pt x="216" y="73"/>
                </a:cubicBezTo>
                <a:cubicBezTo>
                  <a:pt x="220" y="71"/>
                  <a:pt x="225" y="61"/>
                  <a:pt x="230" y="55"/>
                </a:cubicBezTo>
                <a:cubicBezTo>
                  <a:pt x="235" y="48"/>
                  <a:pt x="241" y="32"/>
                  <a:pt x="249" y="35"/>
                </a:cubicBezTo>
                <a:cubicBezTo>
                  <a:pt x="258" y="38"/>
                  <a:pt x="259" y="41"/>
                  <a:pt x="269" y="44"/>
                </a:cubicBezTo>
                <a:cubicBezTo>
                  <a:pt x="278" y="47"/>
                  <a:pt x="285" y="47"/>
                  <a:pt x="287" y="44"/>
                </a:cubicBezTo>
                <a:cubicBezTo>
                  <a:pt x="288" y="41"/>
                  <a:pt x="290" y="29"/>
                  <a:pt x="292" y="24"/>
                </a:cubicBezTo>
                <a:cubicBezTo>
                  <a:pt x="294" y="20"/>
                  <a:pt x="298" y="14"/>
                  <a:pt x="304" y="14"/>
                </a:cubicBezTo>
                <a:cubicBezTo>
                  <a:pt x="311" y="14"/>
                  <a:pt x="314" y="14"/>
                  <a:pt x="316" y="10"/>
                </a:cubicBezTo>
                <a:cubicBezTo>
                  <a:pt x="317" y="7"/>
                  <a:pt x="321" y="1"/>
                  <a:pt x="327" y="1"/>
                </a:cubicBezTo>
                <a:cubicBezTo>
                  <a:pt x="333" y="1"/>
                  <a:pt x="343" y="0"/>
                  <a:pt x="345" y="5"/>
                </a:cubicBezTo>
                <a:cubicBezTo>
                  <a:pt x="346" y="11"/>
                  <a:pt x="345" y="22"/>
                  <a:pt x="349" y="26"/>
                </a:cubicBezTo>
                <a:cubicBezTo>
                  <a:pt x="354" y="30"/>
                  <a:pt x="359" y="38"/>
                  <a:pt x="366" y="40"/>
                </a:cubicBezTo>
                <a:cubicBezTo>
                  <a:pt x="373" y="42"/>
                  <a:pt x="377" y="49"/>
                  <a:pt x="380" y="53"/>
                </a:cubicBezTo>
                <a:cubicBezTo>
                  <a:pt x="383" y="58"/>
                  <a:pt x="387" y="79"/>
                  <a:pt x="387" y="85"/>
                </a:cubicBezTo>
                <a:cubicBezTo>
                  <a:pt x="387" y="91"/>
                  <a:pt x="386" y="99"/>
                  <a:pt x="383" y="105"/>
                </a:cubicBezTo>
                <a:cubicBezTo>
                  <a:pt x="380" y="110"/>
                  <a:pt x="374" y="113"/>
                  <a:pt x="379" y="117"/>
                </a:cubicBezTo>
                <a:cubicBezTo>
                  <a:pt x="384" y="121"/>
                  <a:pt x="392" y="123"/>
                  <a:pt x="399" y="125"/>
                </a:cubicBezTo>
                <a:cubicBezTo>
                  <a:pt x="406" y="128"/>
                  <a:pt x="416" y="128"/>
                  <a:pt x="423" y="133"/>
                </a:cubicBezTo>
                <a:cubicBezTo>
                  <a:pt x="430" y="138"/>
                  <a:pt x="434" y="140"/>
                  <a:pt x="441" y="147"/>
                </a:cubicBezTo>
                <a:cubicBezTo>
                  <a:pt x="449" y="153"/>
                  <a:pt x="458" y="157"/>
                  <a:pt x="459" y="163"/>
                </a:cubicBezTo>
                <a:cubicBezTo>
                  <a:pt x="460" y="168"/>
                  <a:pt x="462" y="185"/>
                  <a:pt x="465" y="188"/>
                </a:cubicBezTo>
                <a:cubicBezTo>
                  <a:pt x="467" y="191"/>
                  <a:pt x="467" y="192"/>
                  <a:pt x="468" y="197"/>
                </a:cubicBezTo>
                <a:cubicBezTo>
                  <a:pt x="469" y="201"/>
                  <a:pt x="469" y="202"/>
                  <a:pt x="468" y="202"/>
                </a:cubicBezTo>
                <a:cubicBezTo>
                  <a:pt x="468" y="203"/>
                  <a:pt x="466" y="204"/>
                  <a:pt x="466" y="204"/>
                </a:cubicBezTo>
                <a:close/>
              </a:path>
            </a:pathLst>
          </a:custGeom>
          <a:solidFill>
            <a:srgbClr val="BFBFBF"/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06" name="Freeform 102"/>
          <p:cNvSpPr/>
          <p:nvPr/>
        </p:nvSpPr>
        <p:spPr bwMode="auto">
          <a:xfrm>
            <a:off x="2438400" y="3127376"/>
            <a:ext cx="2960688" cy="1976438"/>
          </a:xfrm>
          <a:custGeom>
            <a:avLst/>
            <a:gdLst>
              <a:gd name="T0" fmla="*/ 49 w 442"/>
              <a:gd name="T1" fmla="*/ 23 h 295"/>
              <a:gd name="T2" fmla="*/ 65 w 442"/>
              <a:gd name="T3" fmla="*/ 7 h 295"/>
              <a:gd name="T4" fmla="*/ 76 w 442"/>
              <a:gd name="T5" fmla="*/ 5 h 295"/>
              <a:gd name="T6" fmla="*/ 89 w 442"/>
              <a:gd name="T7" fmla="*/ 9 h 295"/>
              <a:gd name="T8" fmla="*/ 104 w 442"/>
              <a:gd name="T9" fmla="*/ 11 h 295"/>
              <a:gd name="T10" fmla="*/ 117 w 442"/>
              <a:gd name="T11" fmla="*/ 8 h 295"/>
              <a:gd name="T12" fmla="*/ 128 w 442"/>
              <a:gd name="T13" fmla="*/ 19 h 295"/>
              <a:gd name="T14" fmla="*/ 143 w 442"/>
              <a:gd name="T15" fmla="*/ 23 h 295"/>
              <a:gd name="T16" fmla="*/ 155 w 442"/>
              <a:gd name="T17" fmla="*/ 22 h 295"/>
              <a:gd name="T18" fmla="*/ 173 w 442"/>
              <a:gd name="T19" fmla="*/ 22 h 295"/>
              <a:gd name="T20" fmla="*/ 190 w 442"/>
              <a:gd name="T21" fmla="*/ 20 h 295"/>
              <a:gd name="T22" fmla="*/ 213 w 442"/>
              <a:gd name="T23" fmla="*/ 16 h 295"/>
              <a:gd name="T24" fmla="*/ 228 w 442"/>
              <a:gd name="T25" fmla="*/ 17 h 295"/>
              <a:gd name="T26" fmla="*/ 248 w 442"/>
              <a:gd name="T27" fmla="*/ 23 h 295"/>
              <a:gd name="T28" fmla="*/ 260 w 442"/>
              <a:gd name="T29" fmla="*/ 29 h 295"/>
              <a:gd name="T30" fmla="*/ 261 w 442"/>
              <a:gd name="T31" fmla="*/ 39 h 295"/>
              <a:gd name="T32" fmla="*/ 260 w 442"/>
              <a:gd name="T33" fmla="*/ 51 h 295"/>
              <a:gd name="T34" fmla="*/ 255 w 442"/>
              <a:gd name="T35" fmla="*/ 62 h 295"/>
              <a:gd name="T36" fmla="*/ 258 w 442"/>
              <a:gd name="T37" fmla="*/ 76 h 295"/>
              <a:gd name="T38" fmla="*/ 259 w 442"/>
              <a:gd name="T39" fmla="*/ 101 h 295"/>
              <a:gd name="T40" fmla="*/ 276 w 442"/>
              <a:gd name="T41" fmla="*/ 114 h 295"/>
              <a:gd name="T42" fmla="*/ 296 w 442"/>
              <a:gd name="T43" fmla="*/ 127 h 295"/>
              <a:gd name="T44" fmla="*/ 306 w 442"/>
              <a:gd name="T45" fmla="*/ 133 h 295"/>
              <a:gd name="T46" fmla="*/ 326 w 442"/>
              <a:gd name="T47" fmla="*/ 142 h 295"/>
              <a:gd name="T48" fmla="*/ 331 w 442"/>
              <a:gd name="T49" fmla="*/ 142 h 295"/>
              <a:gd name="T50" fmla="*/ 350 w 442"/>
              <a:gd name="T51" fmla="*/ 144 h 295"/>
              <a:gd name="T52" fmla="*/ 364 w 442"/>
              <a:gd name="T53" fmla="*/ 153 h 295"/>
              <a:gd name="T54" fmla="*/ 368 w 442"/>
              <a:gd name="T55" fmla="*/ 160 h 295"/>
              <a:gd name="T56" fmla="*/ 374 w 442"/>
              <a:gd name="T57" fmla="*/ 171 h 295"/>
              <a:gd name="T58" fmla="*/ 384 w 442"/>
              <a:gd name="T59" fmla="*/ 173 h 295"/>
              <a:gd name="T60" fmla="*/ 394 w 442"/>
              <a:gd name="T61" fmla="*/ 174 h 295"/>
              <a:gd name="T62" fmla="*/ 408 w 442"/>
              <a:gd name="T63" fmla="*/ 167 h 295"/>
              <a:gd name="T64" fmla="*/ 413 w 442"/>
              <a:gd name="T65" fmla="*/ 154 h 295"/>
              <a:gd name="T66" fmla="*/ 425 w 442"/>
              <a:gd name="T67" fmla="*/ 158 h 295"/>
              <a:gd name="T68" fmla="*/ 433 w 442"/>
              <a:gd name="T69" fmla="*/ 172 h 295"/>
              <a:gd name="T70" fmla="*/ 441 w 442"/>
              <a:gd name="T71" fmla="*/ 188 h 295"/>
              <a:gd name="T72" fmla="*/ 438 w 442"/>
              <a:gd name="T73" fmla="*/ 191 h 295"/>
              <a:gd name="T74" fmla="*/ 437 w 442"/>
              <a:gd name="T75" fmla="*/ 196 h 295"/>
              <a:gd name="T76" fmla="*/ 441 w 442"/>
              <a:gd name="T77" fmla="*/ 210 h 295"/>
              <a:gd name="T78" fmla="*/ 441 w 442"/>
              <a:gd name="T79" fmla="*/ 230 h 295"/>
              <a:gd name="T80" fmla="*/ 440 w 442"/>
              <a:gd name="T81" fmla="*/ 245 h 295"/>
              <a:gd name="T82" fmla="*/ 437 w 442"/>
              <a:gd name="T83" fmla="*/ 249 h 295"/>
              <a:gd name="T84" fmla="*/ 435 w 442"/>
              <a:gd name="T85" fmla="*/ 259 h 295"/>
              <a:gd name="T86" fmla="*/ 430 w 442"/>
              <a:gd name="T87" fmla="*/ 254 h 295"/>
              <a:gd name="T88" fmla="*/ 428 w 442"/>
              <a:gd name="T89" fmla="*/ 268 h 295"/>
              <a:gd name="T90" fmla="*/ 423 w 442"/>
              <a:gd name="T91" fmla="*/ 275 h 295"/>
              <a:gd name="T92" fmla="*/ 420 w 442"/>
              <a:gd name="T93" fmla="*/ 268 h 295"/>
              <a:gd name="T94" fmla="*/ 415 w 442"/>
              <a:gd name="T95" fmla="*/ 274 h 295"/>
              <a:gd name="T96" fmla="*/ 395 w 442"/>
              <a:gd name="T97" fmla="*/ 283 h 295"/>
              <a:gd name="T98" fmla="*/ 367 w 442"/>
              <a:gd name="T99" fmla="*/ 269 h 295"/>
              <a:gd name="T100" fmla="*/ 304 w 442"/>
              <a:gd name="T101" fmla="*/ 295 h 295"/>
              <a:gd name="T102" fmla="*/ 261 w 442"/>
              <a:gd name="T103" fmla="*/ 268 h 295"/>
              <a:gd name="T104" fmla="*/ 217 w 442"/>
              <a:gd name="T105" fmla="*/ 252 h 295"/>
              <a:gd name="T106" fmla="*/ 191 w 442"/>
              <a:gd name="T107" fmla="*/ 248 h 295"/>
              <a:gd name="T108" fmla="*/ 137 w 442"/>
              <a:gd name="T109" fmla="*/ 232 h 295"/>
              <a:gd name="T110" fmla="*/ 106 w 442"/>
              <a:gd name="T111" fmla="*/ 202 h 295"/>
              <a:gd name="T112" fmla="*/ 87 w 442"/>
              <a:gd name="T113" fmla="*/ 181 h 295"/>
              <a:gd name="T114" fmla="*/ 62 w 442"/>
              <a:gd name="T115" fmla="*/ 147 h 295"/>
              <a:gd name="T116" fmla="*/ 38 w 442"/>
              <a:gd name="T117" fmla="*/ 141 h 295"/>
              <a:gd name="T118" fmla="*/ 7 w 442"/>
              <a:gd name="T119" fmla="*/ 108 h 295"/>
              <a:gd name="T120" fmla="*/ 5 w 442"/>
              <a:gd name="T121" fmla="*/ 61 h 295"/>
              <a:gd name="T122" fmla="*/ 18 w 442"/>
              <a:gd name="T123" fmla="*/ 38 h 295"/>
              <a:gd name="T124" fmla="*/ 34 w 442"/>
              <a:gd name="T125" fmla="*/ 2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42" h="295">
                <a:moveTo>
                  <a:pt x="34" y="20"/>
                </a:moveTo>
                <a:cubicBezTo>
                  <a:pt x="34" y="20"/>
                  <a:pt x="37" y="20"/>
                  <a:pt x="41" y="21"/>
                </a:cubicBezTo>
                <a:cubicBezTo>
                  <a:pt x="45" y="22"/>
                  <a:pt x="48" y="23"/>
                  <a:pt x="49" y="23"/>
                </a:cubicBezTo>
                <a:cubicBezTo>
                  <a:pt x="50" y="23"/>
                  <a:pt x="52" y="22"/>
                  <a:pt x="54" y="18"/>
                </a:cubicBezTo>
                <a:cubicBezTo>
                  <a:pt x="56" y="13"/>
                  <a:pt x="56" y="14"/>
                  <a:pt x="57" y="13"/>
                </a:cubicBezTo>
                <a:cubicBezTo>
                  <a:pt x="58" y="13"/>
                  <a:pt x="63" y="7"/>
                  <a:pt x="65" y="7"/>
                </a:cubicBezTo>
                <a:cubicBezTo>
                  <a:pt x="68" y="6"/>
                  <a:pt x="67" y="6"/>
                  <a:pt x="67" y="5"/>
                </a:cubicBezTo>
                <a:cubicBezTo>
                  <a:pt x="67" y="4"/>
                  <a:pt x="69" y="0"/>
                  <a:pt x="71" y="2"/>
                </a:cubicBezTo>
                <a:cubicBezTo>
                  <a:pt x="74" y="4"/>
                  <a:pt x="75" y="4"/>
                  <a:pt x="76" y="5"/>
                </a:cubicBezTo>
                <a:cubicBezTo>
                  <a:pt x="76" y="6"/>
                  <a:pt x="79" y="7"/>
                  <a:pt x="80" y="7"/>
                </a:cubicBezTo>
                <a:cubicBezTo>
                  <a:pt x="82" y="8"/>
                  <a:pt x="83" y="5"/>
                  <a:pt x="84" y="6"/>
                </a:cubicBezTo>
                <a:cubicBezTo>
                  <a:pt x="85" y="8"/>
                  <a:pt x="87" y="9"/>
                  <a:pt x="89" y="9"/>
                </a:cubicBezTo>
                <a:cubicBezTo>
                  <a:pt x="90" y="9"/>
                  <a:pt x="91" y="13"/>
                  <a:pt x="92" y="13"/>
                </a:cubicBezTo>
                <a:cubicBezTo>
                  <a:pt x="94" y="14"/>
                  <a:pt x="99" y="15"/>
                  <a:pt x="101" y="14"/>
                </a:cubicBezTo>
                <a:cubicBezTo>
                  <a:pt x="103" y="13"/>
                  <a:pt x="104" y="12"/>
                  <a:pt x="104" y="11"/>
                </a:cubicBezTo>
                <a:cubicBezTo>
                  <a:pt x="104" y="10"/>
                  <a:pt x="106" y="10"/>
                  <a:pt x="108" y="10"/>
                </a:cubicBezTo>
                <a:cubicBezTo>
                  <a:pt x="110" y="10"/>
                  <a:pt x="110" y="9"/>
                  <a:pt x="112" y="8"/>
                </a:cubicBezTo>
                <a:cubicBezTo>
                  <a:pt x="113" y="6"/>
                  <a:pt x="114" y="6"/>
                  <a:pt x="117" y="8"/>
                </a:cubicBezTo>
                <a:cubicBezTo>
                  <a:pt x="120" y="10"/>
                  <a:pt x="120" y="10"/>
                  <a:pt x="122" y="10"/>
                </a:cubicBezTo>
                <a:cubicBezTo>
                  <a:pt x="123" y="9"/>
                  <a:pt x="124" y="11"/>
                  <a:pt x="124" y="13"/>
                </a:cubicBezTo>
                <a:cubicBezTo>
                  <a:pt x="124" y="15"/>
                  <a:pt x="126" y="19"/>
                  <a:pt x="128" y="19"/>
                </a:cubicBezTo>
                <a:cubicBezTo>
                  <a:pt x="129" y="18"/>
                  <a:pt x="132" y="21"/>
                  <a:pt x="134" y="22"/>
                </a:cubicBezTo>
                <a:cubicBezTo>
                  <a:pt x="135" y="23"/>
                  <a:pt x="137" y="24"/>
                  <a:pt x="138" y="23"/>
                </a:cubicBezTo>
                <a:cubicBezTo>
                  <a:pt x="140" y="23"/>
                  <a:pt x="142" y="22"/>
                  <a:pt x="143" y="23"/>
                </a:cubicBezTo>
                <a:cubicBezTo>
                  <a:pt x="144" y="23"/>
                  <a:pt x="145" y="23"/>
                  <a:pt x="146" y="24"/>
                </a:cubicBezTo>
                <a:cubicBezTo>
                  <a:pt x="146" y="26"/>
                  <a:pt x="151" y="25"/>
                  <a:pt x="152" y="24"/>
                </a:cubicBezTo>
                <a:cubicBezTo>
                  <a:pt x="153" y="23"/>
                  <a:pt x="153" y="21"/>
                  <a:pt x="155" y="22"/>
                </a:cubicBezTo>
                <a:cubicBezTo>
                  <a:pt x="157" y="22"/>
                  <a:pt x="163" y="21"/>
                  <a:pt x="165" y="20"/>
                </a:cubicBezTo>
                <a:cubicBezTo>
                  <a:pt x="166" y="20"/>
                  <a:pt x="168" y="20"/>
                  <a:pt x="170" y="21"/>
                </a:cubicBezTo>
                <a:cubicBezTo>
                  <a:pt x="171" y="21"/>
                  <a:pt x="172" y="20"/>
                  <a:pt x="173" y="22"/>
                </a:cubicBezTo>
                <a:cubicBezTo>
                  <a:pt x="174" y="24"/>
                  <a:pt x="176" y="23"/>
                  <a:pt x="177" y="25"/>
                </a:cubicBezTo>
                <a:cubicBezTo>
                  <a:pt x="177" y="28"/>
                  <a:pt x="179" y="23"/>
                  <a:pt x="182" y="23"/>
                </a:cubicBezTo>
                <a:cubicBezTo>
                  <a:pt x="185" y="24"/>
                  <a:pt x="188" y="24"/>
                  <a:pt x="190" y="20"/>
                </a:cubicBezTo>
                <a:cubicBezTo>
                  <a:pt x="192" y="16"/>
                  <a:pt x="192" y="15"/>
                  <a:pt x="199" y="15"/>
                </a:cubicBezTo>
                <a:cubicBezTo>
                  <a:pt x="206" y="15"/>
                  <a:pt x="206" y="14"/>
                  <a:pt x="207" y="15"/>
                </a:cubicBezTo>
                <a:cubicBezTo>
                  <a:pt x="208" y="15"/>
                  <a:pt x="211" y="16"/>
                  <a:pt x="213" y="16"/>
                </a:cubicBezTo>
                <a:cubicBezTo>
                  <a:pt x="215" y="15"/>
                  <a:pt x="217" y="15"/>
                  <a:pt x="218" y="14"/>
                </a:cubicBezTo>
                <a:cubicBezTo>
                  <a:pt x="219" y="13"/>
                  <a:pt x="219" y="15"/>
                  <a:pt x="221" y="16"/>
                </a:cubicBezTo>
                <a:cubicBezTo>
                  <a:pt x="222" y="17"/>
                  <a:pt x="225" y="17"/>
                  <a:pt x="228" y="17"/>
                </a:cubicBezTo>
                <a:cubicBezTo>
                  <a:pt x="230" y="18"/>
                  <a:pt x="236" y="18"/>
                  <a:pt x="238" y="17"/>
                </a:cubicBezTo>
                <a:cubicBezTo>
                  <a:pt x="240" y="17"/>
                  <a:pt x="244" y="19"/>
                  <a:pt x="245" y="20"/>
                </a:cubicBezTo>
                <a:cubicBezTo>
                  <a:pt x="245" y="22"/>
                  <a:pt x="246" y="24"/>
                  <a:pt x="248" y="23"/>
                </a:cubicBezTo>
                <a:cubicBezTo>
                  <a:pt x="250" y="21"/>
                  <a:pt x="250" y="24"/>
                  <a:pt x="252" y="24"/>
                </a:cubicBezTo>
                <a:cubicBezTo>
                  <a:pt x="253" y="25"/>
                  <a:pt x="254" y="27"/>
                  <a:pt x="256" y="26"/>
                </a:cubicBezTo>
                <a:cubicBezTo>
                  <a:pt x="257" y="25"/>
                  <a:pt x="257" y="28"/>
                  <a:pt x="260" y="29"/>
                </a:cubicBezTo>
                <a:cubicBezTo>
                  <a:pt x="263" y="31"/>
                  <a:pt x="267" y="35"/>
                  <a:pt x="263" y="34"/>
                </a:cubicBezTo>
                <a:cubicBezTo>
                  <a:pt x="258" y="34"/>
                  <a:pt x="258" y="34"/>
                  <a:pt x="258" y="36"/>
                </a:cubicBezTo>
                <a:cubicBezTo>
                  <a:pt x="257" y="37"/>
                  <a:pt x="259" y="39"/>
                  <a:pt x="261" y="39"/>
                </a:cubicBezTo>
                <a:cubicBezTo>
                  <a:pt x="262" y="40"/>
                  <a:pt x="265" y="38"/>
                  <a:pt x="264" y="42"/>
                </a:cubicBezTo>
                <a:cubicBezTo>
                  <a:pt x="262" y="46"/>
                  <a:pt x="263" y="47"/>
                  <a:pt x="261" y="47"/>
                </a:cubicBezTo>
                <a:cubicBezTo>
                  <a:pt x="260" y="47"/>
                  <a:pt x="263" y="50"/>
                  <a:pt x="260" y="51"/>
                </a:cubicBezTo>
                <a:cubicBezTo>
                  <a:pt x="257" y="51"/>
                  <a:pt x="256" y="51"/>
                  <a:pt x="255" y="53"/>
                </a:cubicBezTo>
                <a:cubicBezTo>
                  <a:pt x="255" y="54"/>
                  <a:pt x="253" y="54"/>
                  <a:pt x="254" y="56"/>
                </a:cubicBezTo>
                <a:cubicBezTo>
                  <a:pt x="255" y="58"/>
                  <a:pt x="256" y="60"/>
                  <a:pt x="255" y="62"/>
                </a:cubicBezTo>
                <a:cubicBezTo>
                  <a:pt x="254" y="65"/>
                  <a:pt x="256" y="65"/>
                  <a:pt x="258" y="65"/>
                </a:cubicBezTo>
                <a:cubicBezTo>
                  <a:pt x="260" y="65"/>
                  <a:pt x="261" y="67"/>
                  <a:pt x="258" y="69"/>
                </a:cubicBezTo>
                <a:cubicBezTo>
                  <a:pt x="256" y="70"/>
                  <a:pt x="258" y="74"/>
                  <a:pt x="258" y="76"/>
                </a:cubicBezTo>
                <a:cubicBezTo>
                  <a:pt x="258" y="78"/>
                  <a:pt x="258" y="83"/>
                  <a:pt x="256" y="84"/>
                </a:cubicBezTo>
                <a:cubicBezTo>
                  <a:pt x="255" y="85"/>
                  <a:pt x="249" y="84"/>
                  <a:pt x="253" y="89"/>
                </a:cubicBezTo>
                <a:cubicBezTo>
                  <a:pt x="255" y="93"/>
                  <a:pt x="257" y="98"/>
                  <a:pt x="259" y="101"/>
                </a:cubicBezTo>
                <a:cubicBezTo>
                  <a:pt x="260" y="102"/>
                  <a:pt x="260" y="102"/>
                  <a:pt x="261" y="103"/>
                </a:cubicBezTo>
                <a:cubicBezTo>
                  <a:pt x="261" y="103"/>
                  <a:pt x="266" y="107"/>
                  <a:pt x="267" y="109"/>
                </a:cubicBezTo>
                <a:cubicBezTo>
                  <a:pt x="269" y="111"/>
                  <a:pt x="272" y="113"/>
                  <a:pt x="276" y="114"/>
                </a:cubicBezTo>
                <a:cubicBezTo>
                  <a:pt x="279" y="114"/>
                  <a:pt x="280" y="115"/>
                  <a:pt x="282" y="117"/>
                </a:cubicBezTo>
                <a:cubicBezTo>
                  <a:pt x="286" y="120"/>
                  <a:pt x="290" y="125"/>
                  <a:pt x="295" y="127"/>
                </a:cubicBezTo>
                <a:cubicBezTo>
                  <a:pt x="295" y="127"/>
                  <a:pt x="296" y="127"/>
                  <a:pt x="296" y="127"/>
                </a:cubicBezTo>
                <a:cubicBezTo>
                  <a:pt x="297" y="128"/>
                  <a:pt x="300" y="127"/>
                  <a:pt x="300" y="128"/>
                </a:cubicBezTo>
                <a:cubicBezTo>
                  <a:pt x="302" y="130"/>
                  <a:pt x="302" y="130"/>
                  <a:pt x="302" y="130"/>
                </a:cubicBezTo>
                <a:cubicBezTo>
                  <a:pt x="303" y="131"/>
                  <a:pt x="304" y="133"/>
                  <a:pt x="306" y="133"/>
                </a:cubicBezTo>
                <a:cubicBezTo>
                  <a:pt x="307" y="134"/>
                  <a:pt x="309" y="134"/>
                  <a:pt x="311" y="134"/>
                </a:cubicBezTo>
                <a:cubicBezTo>
                  <a:pt x="314" y="134"/>
                  <a:pt x="315" y="133"/>
                  <a:pt x="318" y="136"/>
                </a:cubicBezTo>
                <a:cubicBezTo>
                  <a:pt x="321" y="138"/>
                  <a:pt x="324" y="141"/>
                  <a:pt x="326" y="142"/>
                </a:cubicBezTo>
                <a:cubicBezTo>
                  <a:pt x="327" y="142"/>
                  <a:pt x="327" y="142"/>
                  <a:pt x="327" y="142"/>
                </a:cubicBezTo>
                <a:cubicBezTo>
                  <a:pt x="327" y="143"/>
                  <a:pt x="327" y="143"/>
                  <a:pt x="328" y="143"/>
                </a:cubicBezTo>
                <a:cubicBezTo>
                  <a:pt x="329" y="146"/>
                  <a:pt x="329" y="141"/>
                  <a:pt x="331" y="142"/>
                </a:cubicBezTo>
                <a:cubicBezTo>
                  <a:pt x="334" y="143"/>
                  <a:pt x="335" y="145"/>
                  <a:pt x="338" y="146"/>
                </a:cubicBezTo>
                <a:cubicBezTo>
                  <a:pt x="342" y="147"/>
                  <a:pt x="345" y="145"/>
                  <a:pt x="347" y="144"/>
                </a:cubicBezTo>
                <a:cubicBezTo>
                  <a:pt x="350" y="143"/>
                  <a:pt x="349" y="145"/>
                  <a:pt x="350" y="144"/>
                </a:cubicBezTo>
                <a:cubicBezTo>
                  <a:pt x="352" y="143"/>
                  <a:pt x="353" y="143"/>
                  <a:pt x="355" y="146"/>
                </a:cubicBezTo>
                <a:cubicBezTo>
                  <a:pt x="357" y="150"/>
                  <a:pt x="358" y="150"/>
                  <a:pt x="359" y="150"/>
                </a:cubicBezTo>
                <a:cubicBezTo>
                  <a:pt x="360" y="150"/>
                  <a:pt x="366" y="152"/>
                  <a:pt x="364" y="153"/>
                </a:cubicBezTo>
                <a:cubicBezTo>
                  <a:pt x="362" y="153"/>
                  <a:pt x="360" y="154"/>
                  <a:pt x="362" y="154"/>
                </a:cubicBezTo>
                <a:cubicBezTo>
                  <a:pt x="364" y="155"/>
                  <a:pt x="364" y="156"/>
                  <a:pt x="365" y="158"/>
                </a:cubicBezTo>
                <a:cubicBezTo>
                  <a:pt x="366" y="159"/>
                  <a:pt x="369" y="156"/>
                  <a:pt x="368" y="160"/>
                </a:cubicBezTo>
                <a:cubicBezTo>
                  <a:pt x="367" y="163"/>
                  <a:pt x="365" y="164"/>
                  <a:pt x="367" y="167"/>
                </a:cubicBezTo>
                <a:cubicBezTo>
                  <a:pt x="369" y="171"/>
                  <a:pt x="369" y="171"/>
                  <a:pt x="370" y="170"/>
                </a:cubicBezTo>
                <a:cubicBezTo>
                  <a:pt x="371" y="169"/>
                  <a:pt x="373" y="170"/>
                  <a:pt x="374" y="171"/>
                </a:cubicBezTo>
                <a:cubicBezTo>
                  <a:pt x="375" y="172"/>
                  <a:pt x="374" y="172"/>
                  <a:pt x="376" y="171"/>
                </a:cubicBezTo>
                <a:cubicBezTo>
                  <a:pt x="378" y="169"/>
                  <a:pt x="379" y="170"/>
                  <a:pt x="380" y="173"/>
                </a:cubicBezTo>
                <a:cubicBezTo>
                  <a:pt x="382" y="177"/>
                  <a:pt x="385" y="177"/>
                  <a:pt x="384" y="173"/>
                </a:cubicBezTo>
                <a:cubicBezTo>
                  <a:pt x="383" y="169"/>
                  <a:pt x="383" y="167"/>
                  <a:pt x="385" y="168"/>
                </a:cubicBezTo>
                <a:cubicBezTo>
                  <a:pt x="386" y="169"/>
                  <a:pt x="387" y="167"/>
                  <a:pt x="388" y="170"/>
                </a:cubicBezTo>
                <a:cubicBezTo>
                  <a:pt x="389" y="174"/>
                  <a:pt x="392" y="174"/>
                  <a:pt x="394" y="174"/>
                </a:cubicBezTo>
                <a:cubicBezTo>
                  <a:pt x="396" y="175"/>
                  <a:pt x="397" y="176"/>
                  <a:pt x="396" y="173"/>
                </a:cubicBezTo>
                <a:cubicBezTo>
                  <a:pt x="396" y="169"/>
                  <a:pt x="394" y="166"/>
                  <a:pt x="396" y="166"/>
                </a:cubicBezTo>
                <a:cubicBezTo>
                  <a:pt x="399" y="167"/>
                  <a:pt x="407" y="168"/>
                  <a:pt x="408" y="167"/>
                </a:cubicBezTo>
                <a:cubicBezTo>
                  <a:pt x="409" y="165"/>
                  <a:pt x="408" y="160"/>
                  <a:pt x="410" y="161"/>
                </a:cubicBezTo>
                <a:cubicBezTo>
                  <a:pt x="412" y="161"/>
                  <a:pt x="413" y="159"/>
                  <a:pt x="411" y="157"/>
                </a:cubicBezTo>
                <a:cubicBezTo>
                  <a:pt x="410" y="155"/>
                  <a:pt x="411" y="153"/>
                  <a:pt x="413" y="154"/>
                </a:cubicBezTo>
                <a:cubicBezTo>
                  <a:pt x="414" y="154"/>
                  <a:pt x="416" y="155"/>
                  <a:pt x="418" y="156"/>
                </a:cubicBezTo>
                <a:cubicBezTo>
                  <a:pt x="419" y="156"/>
                  <a:pt x="419" y="156"/>
                  <a:pt x="420" y="155"/>
                </a:cubicBezTo>
                <a:cubicBezTo>
                  <a:pt x="420" y="155"/>
                  <a:pt x="423" y="157"/>
                  <a:pt x="425" y="158"/>
                </a:cubicBezTo>
                <a:cubicBezTo>
                  <a:pt x="427" y="160"/>
                  <a:pt x="429" y="160"/>
                  <a:pt x="429" y="162"/>
                </a:cubicBezTo>
                <a:cubicBezTo>
                  <a:pt x="430" y="164"/>
                  <a:pt x="429" y="165"/>
                  <a:pt x="430" y="167"/>
                </a:cubicBezTo>
                <a:cubicBezTo>
                  <a:pt x="432" y="169"/>
                  <a:pt x="433" y="170"/>
                  <a:pt x="433" y="172"/>
                </a:cubicBezTo>
                <a:cubicBezTo>
                  <a:pt x="433" y="174"/>
                  <a:pt x="432" y="174"/>
                  <a:pt x="433" y="176"/>
                </a:cubicBezTo>
                <a:cubicBezTo>
                  <a:pt x="434" y="178"/>
                  <a:pt x="435" y="181"/>
                  <a:pt x="437" y="183"/>
                </a:cubicBezTo>
                <a:cubicBezTo>
                  <a:pt x="439" y="185"/>
                  <a:pt x="439" y="186"/>
                  <a:pt x="441" y="188"/>
                </a:cubicBezTo>
                <a:cubicBezTo>
                  <a:pt x="442" y="189"/>
                  <a:pt x="442" y="189"/>
                  <a:pt x="441" y="190"/>
                </a:cubicBezTo>
                <a:cubicBezTo>
                  <a:pt x="441" y="191"/>
                  <a:pt x="440" y="191"/>
                  <a:pt x="440" y="191"/>
                </a:cubicBezTo>
                <a:cubicBezTo>
                  <a:pt x="440" y="191"/>
                  <a:pt x="439" y="192"/>
                  <a:pt x="438" y="191"/>
                </a:cubicBezTo>
                <a:cubicBezTo>
                  <a:pt x="437" y="190"/>
                  <a:pt x="436" y="189"/>
                  <a:pt x="436" y="191"/>
                </a:cubicBezTo>
                <a:cubicBezTo>
                  <a:pt x="435" y="192"/>
                  <a:pt x="435" y="193"/>
                  <a:pt x="436" y="194"/>
                </a:cubicBezTo>
                <a:cubicBezTo>
                  <a:pt x="436" y="195"/>
                  <a:pt x="437" y="195"/>
                  <a:pt x="437" y="196"/>
                </a:cubicBezTo>
                <a:cubicBezTo>
                  <a:pt x="438" y="198"/>
                  <a:pt x="439" y="201"/>
                  <a:pt x="440" y="202"/>
                </a:cubicBezTo>
                <a:cubicBezTo>
                  <a:pt x="441" y="203"/>
                  <a:pt x="442" y="205"/>
                  <a:pt x="441" y="206"/>
                </a:cubicBezTo>
                <a:cubicBezTo>
                  <a:pt x="441" y="208"/>
                  <a:pt x="440" y="209"/>
                  <a:pt x="441" y="210"/>
                </a:cubicBezTo>
                <a:cubicBezTo>
                  <a:pt x="441" y="212"/>
                  <a:pt x="441" y="213"/>
                  <a:pt x="441" y="216"/>
                </a:cubicBezTo>
                <a:cubicBezTo>
                  <a:pt x="441" y="218"/>
                  <a:pt x="440" y="222"/>
                  <a:pt x="441" y="223"/>
                </a:cubicBezTo>
                <a:cubicBezTo>
                  <a:pt x="441" y="224"/>
                  <a:pt x="442" y="228"/>
                  <a:pt x="441" y="230"/>
                </a:cubicBezTo>
                <a:cubicBezTo>
                  <a:pt x="441" y="232"/>
                  <a:pt x="438" y="235"/>
                  <a:pt x="440" y="237"/>
                </a:cubicBezTo>
                <a:cubicBezTo>
                  <a:pt x="441" y="239"/>
                  <a:pt x="440" y="240"/>
                  <a:pt x="440" y="241"/>
                </a:cubicBezTo>
                <a:cubicBezTo>
                  <a:pt x="440" y="242"/>
                  <a:pt x="440" y="243"/>
                  <a:pt x="440" y="245"/>
                </a:cubicBezTo>
                <a:cubicBezTo>
                  <a:pt x="441" y="246"/>
                  <a:pt x="441" y="248"/>
                  <a:pt x="441" y="248"/>
                </a:cubicBezTo>
                <a:cubicBezTo>
                  <a:pt x="440" y="248"/>
                  <a:pt x="440" y="248"/>
                  <a:pt x="439" y="248"/>
                </a:cubicBezTo>
                <a:cubicBezTo>
                  <a:pt x="439" y="248"/>
                  <a:pt x="437" y="248"/>
                  <a:pt x="437" y="249"/>
                </a:cubicBezTo>
                <a:cubicBezTo>
                  <a:pt x="438" y="251"/>
                  <a:pt x="439" y="253"/>
                  <a:pt x="437" y="253"/>
                </a:cubicBezTo>
                <a:cubicBezTo>
                  <a:pt x="436" y="254"/>
                  <a:pt x="436" y="254"/>
                  <a:pt x="435" y="255"/>
                </a:cubicBezTo>
                <a:cubicBezTo>
                  <a:pt x="435" y="256"/>
                  <a:pt x="436" y="259"/>
                  <a:pt x="435" y="259"/>
                </a:cubicBezTo>
                <a:cubicBezTo>
                  <a:pt x="434" y="259"/>
                  <a:pt x="433" y="258"/>
                  <a:pt x="433" y="256"/>
                </a:cubicBezTo>
                <a:cubicBezTo>
                  <a:pt x="433" y="255"/>
                  <a:pt x="433" y="254"/>
                  <a:pt x="432" y="254"/>
                </a:cubicBezTo>
                <a:cubicBezTo>
                  <a:pt x="431" y="254"/>
                  <a:pt x="430" y="254"/>
                  <a:pt x="430" y="254"/>
                </a:cubicBezTo>
                <a:cubicBezTo>
                  <a:pt x="430" y="254"/>
                  <a:pt x="429" y="254"/>
                  <a:pt x="429" y="255"/>
                </a:cubicBezTo>
                <a:cubicBezTo>
                  <a:pt x="429" y="257"/>
                  <a:pt x="428" y="261"/>
                  <a:pt x="428" y="264"/>
                </a:cubicBezTo>
                <a:cubicBezTo>
                  <a:pt x="428" y="267"/>
                  <a:pt x="428" y="267"/>
                  <a:pt x="428" y="268"/>
                </a:cubicBezTo>
                <a:cubicBezTo>
                  <a:pt x="429" y="268"/>
                  <a:pt x="429" y="271"/>
                  <a:pt x="429" y="272"/>
                </a:cubicBezTo>
                <a:cubicBezTo>
                  <a:pt x="429" y="274"/>
                  <a:pt x="428" y="274"/>
                  <a:pt x="427" y="274"/>
                </a:cubicBezTo>
                <a:cubicBezTo>
                  <a:pt x="426" y="275"/>
                  <a:pt x="424" y="275"/>
                  <a:pt x="423" y="275"/>
                </a:cubicBezTo>
                <a:cubicBezTo>
                  <a:pt x="422" y="275"/>
                  <a:pt x="422" y="276"/>
                  <a:pt x="422" y="276"/>
                </a:cubicBezTo>
                <a:cubicBezTo>
                  <a:pt x="422" y="276"/>
                  <a:pt x="421" y="275"/>
                  <a:pt x="421" y="273"/>
                </a:cubicBezTo>
                <a:cubicBezTo>
                  <a:pt x="421" y="272"/>
                  <a:pt x="421" y="268"/>
                  <a:pt x="420" y="268"/>
                </a:cubicBezTo>
                <a:cubicBezTo>
                  <a:pt x="419" y="268"/>
                  <a:pt x="418" y="269"/>
                  <a:pt x="418" y="270"/>
                </a:cubicBezTo>
                <a:cubicBezTo>
                  <a:pt x="418" y="270"/>
                  <a:pt x="419" y="272"/>
                  <a:pt x="417" y="272"/>
                </a:cubicBezTo>
                <a:cubicBezTo>
                  <a:pt x="416" y="273"/>
                  <a:pt x="416" y="273"/>
                  <a:pt x="415" y="274"/>
                </a:cubicBezTo>
                <a:cubicBezTo>
                  <a:pt x="415" y="275"/>
                  <a:pt x="413" y="277"/>
                  <a:pt x="410" y="276"/>
                </a:cubicBezTo>
                <a:cubicBezTo>
                  <a:pt x="408" y="275"/>
                  <a:pt x="404" y="270"/>
                  <a:pt x="402" y="275"/>
                </a:cubicBezTo>
                <a:cubicBezTo>
                  <a:pt x="399" y="280"/>
                  <a:pt x="398" y="282"/>
                  <a:pt x="395" y="283"/>
                </a:cubicBezTo>
                <a:cubicBezTo>
                  <a:pt x="392" y="283"/>
                  <a:pt x="390" y="285"/>
                  <a:pt x="388" y="283"/>
                </a:cubicBezTo>
                <a:cubicBezTo>
                  <a:pt x="386" y="280"/>
                  <a:pt x="380" y="275"/>
                  <a:pt x="377" y="274"/>
                </a:cubicBezTo>
                <a:cubicBezTo>
                  <a:pt x="374" y="272"/>
                  <a:pt x="370" y="268"/>
                  <a:pt x="367" y="269"/>
                </a:cubicBezTo>
                <a:cubicBezTo>
                  <a:pt x="363" y="269"/>
                  <a:pt x="356" y="271"/>
                  <a:pt x="349" y="275"/>
                </a:cubicBezTo>
                <a:cubicBezTo>
                  <a:pt x="341" y="279"/>
                  <a:pt x="331" y="278"/>
                  <a:pt x="324" y="284"/>
                </a:cubicBezTo>
                <a:cubicBezTo>
                  <a:pt x="317" y="290"/>
                  <a:pt x="314" y="295"/>
                  <a:pt x="304" y="295"/>
                </a:cubicBezTo>
                <a:cubicBezTo>
                  <a:pt x="294" y="295"/>
                  <a:pt x="280" y="294"/>
                  <a:pt x="275" y="290"/>
                </a:cubicBezTo>
                <a:cubicBezTo>
                  <a:pt x="269" y="287"/>
                  <a:pt x="270" y="286"/>
                  <a:pt x="267" y="280"/>
                </a:cubicBezTo>
                <a:cubicBezTo>
                  <a:pt x="264" y="275"/>
                  <a:pt x="266" y="271"/>
                  <a:pt x="261" y="268"/>
                </a:cubicBezTo>
                <a:cubicBezTo>
                  <a:pt x="256" y="265"/>
                  <a:pt x="261" y="260"/>
                  <a:pt x="253" y="258"/>
                </a:cubicBezTo>
                <a:cubicBezTo>
                  <a:pt x="244" y="257"/>
                  <a:pt x="235" y="248"/>
                  <a:pt x="230" y="248"/>
                </a:cubicBezTo>
                <a:cubicBezTo>
                  <a:pt x="224" y="248"/>
                  <a:pt x="220" y="248"/>
                  <a:pt x="217" y="252"/>
                </a:cubicBezTo>
                <a:cubicBezTo>
                  <a:pt x="214" y="257"/>
                  <a:pt x="212" y="260"/>
                  <a:pt x="208" y="263"/>
                </a:cubicBezTo>
                <a:cubicBezTo>
                  <a:pt x="204" y="265"/>
                  <a:pt x="196" y="264"/>
                  <a:pt x="196" y="258"/>
                </a:cubicBezTo>
                <a:cubicBezTo>
                  <a:pt x="195" y="253"/>
                  <a:pt x="195" y="249"/>
                  <a:pt x="191" y="248"/>
                </a:cubicBezTo>
                <a:cubicBezTo>
                  <a:pt x="187" y="246"/>
                  <a:pt x="178" y="244"/>
                  <a:pt x="174" y="244"/>
                </a:cubicBezTo>
                <a:cubicBezTo>
                  <a:pt x="170" y="244"/>
                  <a:pt x="161" y="235"/>
                  <a:pt x="153" y="235"/>
                </a:cubicBezTo>
                <a:cubicBezTo>
                  <a:pt x="145" y="235"/>
                  <a:pt x="140" y="235"/>
                  <a:pt x="137" y="232"/>
                </a:cubicBezTo>
                <a:cubicBezTo>
                  <a:pt x="133" y="229"/>
                  <a:pt x="131" y="223"/>
                  <a:pt x="127" y="221"/>
                </a:cubicBezTo>
                <a:cubicBezTo>
                  <a:pt x="123" y="218"/>
                  <a:pt x="120" y="218"/>
                  <a:pt x="116" y="213"/>
                </a:cubicBezTo>
                <a:cubicBezTo>
                  <a:pt x="112" y="208"/>
                  <a:pt x="110" y="206"/>
                  <a:pt x="106" y="202"/>
                </a:cubicBezTo>
                <a:cubicBezTo>
                  <a:pt x="101" y="199"/>
                  <a:pt x="100" y="196"/>
                  <a:pt x="100" y="192"/>
                </a:cubicBezTo>
                <a:cubicBezTo>
                  <a:pt x="100" y="189"/>
                  <a:pt x="99" y="189"/>
                  <a:pt x="95" y="187"/>
                </a:cubicBezTo>
                <a:cubicBezTo>
                  <a:pt x="91" y="186"/>
                  <a:pt x="90" y="183"/>
                  <a:pt x="87" y="181"/>
                </a:cubicBezTo>
                <a:cubicBezTo>
                  <a:pt x="85" y="179"/>
                  <a:pt x="83" y="170"/>
                  <a:pt x="79" y="168"/>
                </a:cubicBezTo>
                <a:cubicBezTo>
                  <a:pt x="75" y="167"/>
                  <a:pt x="74" y="161"/>
                  <a:pt x="71" y="159"/>
                </a:cubicBezTo>
                <a:cubicBezTo>
                  <a:pt x="68" y="157"/>
                  <a:pt x="67" y="150"/>
                  <a:pt x="62" y="147"/>
                </a:cubicBezTo>
                <a:cubicBezTo>
                  <a:pt x="58" y="144"/>
                  <a:pt x="57" y="144"/>
                  <a:pt x="54" y="146"/>
                </a:cubicBezTo>
                <a:cubicBezTo>
                  <a:pt x="51" y="148"/>
                  <a:pt x="48" y="150"/>
                  <a:pt x="45" y="148"/>
                </a:cubicBezTo>
                <a:cubicBezTo>
                  <a:pt x="42" y="147"/>
                  <a:pt x="40" y="142"/>
                  <a:pt x="38" y="141"/>
                </a:cubicBezTo>
                <a:cubicBezTo>
                  <a:pt x="35" y="139"/>
                  <a:pt x="31" y="131"/>
                  <a:pt x="28" y="129"/>
                </a:cubicBezTo>
                <a:cubicBezTo>
                  <a:pt x="26" y="126"/>
                  <a:pt x="21" y="122"/>
                  <a:pt x="19" y="118"/>
                </a:cubicBezTo>
                <a:cubicBezTo>
                  <a:pt x="17" y="115"/>
                  <a:pt x="10" y="112"/>
                  <a:pt x="7" y="108"/>
                </a:cubicBezTo>
                <a:cubicBezTo>
                  <a:pt x="3" y="104"/>
                  <a:pt x="1" y="95"/>
                  <a:pt x="1" y="90"/>
                </a:cubicBezTo>
                <a:cubicBezTo>
                  <a:pt x="1" y="85"/>
                  <a:pt x="0" y="79"/>
                  <a:pt x="0" y="75"/>
                </a:cubicBezTo>
                <a:cubicBezTo>
                  <a:pt x="0" y="70"/>
                  <a:pt x="1" y="63"/>
                  <a:pt x="5" y="61"/>
                </a:cubicBezTo>
                <a:cubicBezTo>
                  <a:pt x="8" y="58"/>
                  <a:pt x="8" y="57"/>
                  <a:pt x="12" y="58"/>
                </a:cubicBezTo>
                <a:cubicBezTo>
                  <a:pt x="17" y="58"/>
                  <a:pt x="21" y="63"/>
                  <a:pt x="21" y="56"/>
                </a:cubicBezTo>
                <a:cubicBezTo>
                  <a:pt x="21" y="49"/>
                  <a:pt x="19" y="41"/>
                  <a:pt x="18" y="38"/>
                </a:cubicBezTo>
                <a:cubicBezTo>
                  <a:pt x="18" y="34"/>
                  <a:pt x="22" y="26"/>
                  <a:pt x="23" y="24"/>
                </a:cubicBezTo>
                <a:cubicBezTo>
                  <a:pt x="25" y="23"/>
                  <a:pt x="27" y="21"/>
                  <a:pt x="28" y="21"/>
                </a:cubicBezTo>
                <a:cubicBezTo>
                  <a:pt x="29" y="20"/>
                  <a:pt x="34" y="20"/>
                  <a:pt x="34" y="2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07" name="Freeform 103"/>
          <p:cNvSpPr>
            <a:spLocks noEditPoints="1"/>
          </p:cNvSpPr>
          <p:nvPr/>
        </p:nvSpPr>
        <p:spPr bwMode="auto">
          <a:xfrm>
            <a:off x="8667750" y="4298951"/>
            <a:ext cx="161925" cy="207963"/>
          </a:xfrm>
          <a:custGeom>
            <a:avLst/>
            <a:gdLst>
              <a:gd name="T0" fmla="*/ 10 w 24"/>
              <a:gd name="T1" fmla="*/ 31 h 31"/>
              <a:gd name="T2" fmla="*/ 13 w 24"/>
              <a:gd name="T3" fmla="*/ 30 h 31"/>
              <a:gd name="T4" fmla="*/ 14 w 24"/>
              <a:gd name="T5" fmla="*/ 28 h 31"/>
              <a:gd name="T6" fmla="*/ 16 w 24"/>
              <a:gd name="T7" fmla="*/ 26 h 31"/>
              <a:gd name="T8" fmla="*/ 18 w 24"/>
              <a:gd name="T9" fmla="*/ 26 h 31"/>
              <a:gd name="T10" fmla="*/ 23 w 24"/>
              <a:gd name="T11" fmla="*/ 26 h 31"/>
              <a:gd name="T12" fmla="*/ 24 w 24"/>
              <a:gd name="T13" fmla="*/ 23 h 31"/>
              <a:gd name="T14" fmla="*/ 24 w 24"/>
              <a:gd name="T15" fmla="*/ 21 h 31"/>
              <a:gd name="T16" fmla="*/ 22 w 24"/>
              <a:gd name="T17" fmla="*/ 19 h 31"/>
              <a:gd name="T18" fmla="*/ 21 w 24"/>
              <a:gd name="T19" fmla="*/ 17 h 31"/>
              <a:gd name="T20" fmla="*/ 18 w 24"/>
              <a:gd name="T21" fmla="*/ 14 h 31"/>
              <a:gd name="T22" fmla="*/ 15 w 24"/>
              <a:gd name="T23" fmla="*/ 12 h 31"/>
              <a:gd name="T24" fmla="*/ 13 w 24"/>
              <a:gd name="T25" fmla="*/ 11 h 31"/>
              <a:gd name="T26" fmla="*/ 10 w 24"/>
              <a:gd name="T27" fmla="*/ 10 h 31"/>
              <a:gd name="T28" fmla="*/ 6 w 24"/>
              <a:gd name="T29" fmla="*/ 13 h 31"/>
              <a:gd name="T30" fmla="*/ 5 w 24"/>
              <a:gd name="T31" fmla="*/ 16 h 31"/>
              <a:gd name="T32" fmla="*/ 4 w 24"/>
              <a:gd name="T33" fmla="*/ 20 h 31"/>
              <a:gd name="T34" fmla="*/ 2 w 24"/>
              <a:gd name="T35" fmla="*/ 21 h 31"/>
              <a:gd name="T36" fmla="*/ 1 w 24"/>
              <a:gd name="T37" fmla="*/ 23 h 31"/>
              <a:gd name="T38" fmla="*/ 4 w 24"/>
              <a:gd name="T39" fmla="*/ 25 h 31"/>
              <a:gd name="T40" fmla="*/ 5 w 24"/>
              <a:gd name="T41" fmla="*/ 29 h 31"/>
              <a:gd name="T42" fmla="*/ 7 w 24"/>
              <a:gd name="T43" fmla="*/ 29 h 31"/>
              <a:gd name="T44" fmla="*/ 10 w 24"/>
              <a:gd name="T45" fmla="*/ 31 h 31"/>
              <a:gd name="T46" fmla="*/ 16 w 24"/>
              <a:gd name="T47" fmla="*/ 10 h 31"/>
              <a:gd name="T48" fmla="*/ 16 w 24"/>
              <a:gd name="T49" fmla="*/ 11 h 31"/>
              <a:gd name="T50" fmla="*/ 18 w 24"/>
              <a:gd name="T51" fmla="*/ 12 h 31"/>
              <a:gd name="T52" fmla="*/ 19 w 24"/>
              <a:gd name="T53" fmla="*/ 12 h 31"/>
              <a:gd name="T54" fmla="*/ 20 w 24"/>
              <a:gd name="T55" fmla="*/ 12 h 31"/>
              <a:gd name="T56" fmla="*/ 18 w 24"/>
              <a:gd name="T57" fmla="*/ 11 h 31"/>
              <a:gd name="T58" fmla="*/ 16 w 24"/>
              <a:gd name="T59" fmla="*/ 10 h 31"/>
              <a:gd name="T60" fmla="*/ 21 w 24"/>
              <a:gd name="T61" fmla="*/ 8 h 31"/>
              <a:gd name="T62" fmla="*/ 21 w 24"/>
              <a:gd name="T63" fmla="*/ 6 h 31"/>
              <a:gd name="T64" fmla="*/ 19 w 24"/>
              <a:gd name="T65" fmla="*/ 6 h 31"/>
              <a:gd name="T66" fmla="*/ 16 w 24"/>
              <a:gd name="T67" fmla="*/ 5 h 31"/>
              <a:gd name="T68" fmla="*/ 14 w 24"/>
              <a:gd name="T69" fmla="*/ 4 h 31"/>
              <a:gd name="T70" fmla="*/ 13 w 24"/>
              <a:gd name="T71" fmla="*/ 3 h 31"/>
              <a:gd name="T72" fmla="*/ 11 w 24"/>
              <a:gd name="T73" fmla="*/ 2 h 31"/>
              <a:gd name="T74" fmla="*/ 9 w 24"/>
              <a:gd name="T75" fmla="*/ 1 h 31"/>
              <a:gd name="T76" fmla="*/ 7 w 24"/>
              <a:gd name="T77" fmla="*/ 1 h 31"/>
              <a:gd name="T78" fmla="*/ 5 w 24"/>
              <a:gd name="T79" fmla="*/ 2 h 31"/>
              <a:gd name="T80" fmla="*/ 6 w 24"/>
              <a:gd name="T81" fmla="*/ 4 h 31"/>
              <a:gd name="T82" fmla="*/ 6 w 24"/>
              <a:gd name="T83" fmla="*/ 4 h 31"/>
              <a:gd name="T84" fmla="*/ 7 w 24"/>
              <a:gd name="T85" fmla="*/ 3 h 31"/>
              <a:gd name="T86" fmla="*/ 9 w 24"/>
              <a:gd name="T87" fmla="*/ 6 h 31"/>
              <a:gd name="T88" fmla="*/ 13 w 24"/>
              <a:gd name="T89" fmla="*/ 7 h 31"/>
              <a:gd name="T90" fmla="*/ 17 w 24"/>
              <a:gd name="T91" fmla="*/ 9 h 31"/>
              <a:gd name="T92" fmla="*/ 20 w 24"/>
              <a:gd name="T93" fmla="*/ 9 h 31"/>
              <a:gd name="T94" fmla="*/ 21 w 24"/>
              <a:gd name="T95" fmla="*/ 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4" h="31">
                <a:moveTo>
                  <a:pt x="10" y="31"/>
                </a:moveTo>
                <a:cubicBezTo>
                  <a:pt x="12" y="31"/>
                  <a:pt x="12" y="31"/>
                  <a:pt x="13" y="30"/>
                </a:cubicBezTo>
                <a:cubicBezTo>
                  <a:pt x="14" y="29"/>
                  <a:pt x="14" y="29"/>
                  <a:pt x="14" y="28"/>
                </a:cubicBezTo>
                <a:cubicBezTo>
                  <a:pt x="14" y="27"/>
                  <a:pt x="15" y="27"/>
                  <a:pt x="16" y="26"/>
                </a:cubicBezTo>
                <a:cubicBezTo>
                  <a:pt x="17" y="26"/>
                  <a:pt x="17" y="26"/>
                  <a:pt x="18" y="26"/>
                </a:cubicBezTo>
                <a:cubicBezTo>
                  <a:pt x="19" y="26"/>
                  <a:pt x="21" y="26"/>
                  <a:pt x="23" y="26"/>
                </a:cubicBezTo>
                <a:cubicBezTo>
                  <a:pt x="24" y="26"/>
                  <a:pt x="24" y="24"/>
                  <a:pt x="24" y="23"/>
                </a:cubicBezTo>
                <a:cubicBezTo>
                  <a:pt x="24" y="22"/>
                  <a:pt x="24" y="22"/>
                  <a:pt x="24" y="21"/>
                </a:cubicBezTo>
                <a:cubicBezTo>
                  <a:pt x="24" y="21"/>
                  <a:pt x="22" y="19"/>
                  <a:pt x="22" y="19"/>
                </a:cubicBezTo>
                <a:cubicBezTo>
                  <a:pt x="22" y="18"/>
                  <a:pt x="21" y="17"/>
                  <a:pt x="21" y="17"/>
                </a:cubicBezTo>
                <a:cubicBezTo>
                  <a:pt x="20" y="16"/>
                  <a:pt x="19" y="15"/>
                  <a:pt x="18" y="14"/>
                </a:cubicBezTo>
                <a:cubicBezTo>
                  <a:pt x="18" y="14"/>
                  <a:pt x="16" y="13"/>
                  <a:pt x="15" y="12"/>
                </a:cubicBezTo>
                <a:cubicBezTo>
                  <a:pt x="14" y="12"/>
                  <a:pt x="14" y="12"/>
                  <a:pt x="13" y="11"/>
                </a:cubicBezTo>
                <a:cubicBezTo>
                  <a:pt x="12" y="11"/>
                  <a:pt x="11" y="10"/>
                  <a:pt x="10" y="10"/>
                </a:cubicBezTo>
                <a:cubicBezTo>
                  <a:pt x="9" y="10"/>
                  <a:pt x="6" y="12"/>
                  <a:pt x="6" y="13"/>
                </a:cubicBezTo>
                <a:cubicBezTo>
                  <a:pt x="6" y="14"/>
                  <a:pt x="6" y="15"/>
                  <a:pt x="5" y="16"/>
                </a:cubicBezTo>
                <a:cubicBezTo>
                  <a:pt x="4" y="18"/>
                  <a:pt x="5" y="17"/>
                  <a:pt x="4" y="20"/>
                </a:cubicBezTo>
                <a:cubicBezTo>
                  <a:pt x="4" y="22"/>
                  <a:pt x="2" y="20"/>
                  <a:pt x="2" y="21"/>
                </a:cubicBezTo>
                <a:cubicBezTo>
                  <a:pt x="1" y="22"/>
                  <a:pt x="0" y="22"/>
                  <a:pt x="1" y="23"/>
                </a:cubicBezTo>
                <a:cubicBezTo>
                  <a:pt x="3" y="24"/>
                  <a:pt x="3" y="23"/>
                  <a:pt x="4" y="25"/>
                </a:cubicBezTo>
                <a:cubicBezTo>
                  <a:pt x="5" y="27"/>
                  <a:pt x="3" y="29"/>
                  <a:pt x="5" y="29"/>
                </a:cubicBezTo>
                <a:cubicBezTo>
                  <a:pt x="6" y="28"/>
                  <a:pt x="7" y="28"/>
                  <a:pt x="7" y="29"/>
                </a:cubicBezTo>
                <a:cubicBezTo>
                  <a:pt x="8" y="30"/>
                  <a:pt x="9" y="30"/>
                  <a:pt x="10" y="31"/>
                </a:cubicBezTo>
                <a:close/>
                <a:moveTo>
                  <a:pt x="16" y="10"/>
                </a:moveTo>
                <a:cubicBezTo>
                  <a:pt x="15" y="10"/>
                  <a:pt x="15" y="11"/>
                  <a:pt x="16" y="11"/>
                </a:cubicBezTo>
                <a:cubicBezTo>
                  <a:pt x="17" y="11"/>
                  <a:pt x="17" y="11"/>
                  <a:pt x="18" y="12"/>
                </a:cubicBezTo>
                <a:cubicBezTo>
                  <a:pt x="18" y="12"/>
                  <a:pt x="18" y="12"/>
                  <a:pt x="19" y="12"/>
                </a:cubicBezTo>
                <a:cubicBezTo>
                  <a:pt x="19" y="13"/>
                  <a:pt x="20" y="13"/>
                  <a:pt x="20" y="12"/>
                </a:cubicBezTo>
                <a:cubicBezTo>
                  <a:pt x="20" y="11"/>
                  <a:pt x="19" y="11"/>
                  <a:pt x="18" y="11"/>
                </a:cubicBezTo>
                <a:cubicBezTo>
                  <a:pt x="18" y="11"/>
                  <a:pt x="17" y="10"/>
                  <a:pt x="16" y="10"/>
                </a:cubicBezTo>
                <a:close/>
                <a:moveTo>
                  <a:pt x="21" y="8"/>
                </a:moveTo>
                <a:cubicBezTo>
                  <a:pt x="22" y="8"/>
                  <a:pt x="22" y="7"/>
                  <a:pt x="21" y="6"/>
                </a:cubicBezTo>
                <a:cubicBezTo>
                  <a:pt x="20" y="6"/>
                  <a:pt x="19" y="6"/>
                  <a:pt x="19" y="6"/>
                </a:cubicBezTo>
                <a:cubicBezTo>
                  <a:pt x="18" y="6"/>
                  <a:pt x="17" y="5"/>
                  <a:pt x="16" y="5"/>
                </a:cubicBezTo>
                <a:cubicBezTo>
                  <a:pt x="15" y="5"/>
                  <a:pt x="15" y="4"/>
                  <a:pt x="14" y="4"/>
                </a:cubicBezTo>
                <a:cubicBezTo>
                  <a:pt x="14" y="3"/>
                  <a:pt x="14" y="3"/>
                  <a:pt x="13" y="3"/>
                </a:cubicBezTo>
                <a:cubicBezTo>
                  <a:pt x="12" y="3"/>
                  <a:pt x="11" y="3"/>
                  <a:pt x="11" y="2"/>
                </a:cubicBezTo>
                <a:cubicBezTo>
                  <a:pt x="10" y="1"/>
                  <a:pt x="10" y="0"/>
                  <a:pt x="9" y="1"/>
                </a:cubicBezTo>
                <a:cubicBezTo>
                  <a:pt x="8" y="1"/>
                  <a:pt x="8" y="1"/>
                  <a:pt x="7" y="1"/>
                </a:cubicBezTo>
                <a:cubicBezTo>
                  <a:pt x="6" y="1"/>
                  <a:pt x="5" y="2"/>
                  <a:pt x="5" y="2"/>
                </a:cubicBezTo>
                <a:cubicBezTo>
                  <a:pt x="5" y="3"/>
                  <a:pt x="5" y="3"/>
                  <a:pt x="6" y="4"/>
                </a:cubicBezTo>
                <a:cubicBezTo>
                  <a:pt x="6" y="4"/>
                  <a:pt x="7" y="4"/>
                  <a:pt x="6" y="4"/>
                </a:cubicBezTo>
                <a:cubicBezTo>
                  <a:pt x="6" y="3"/>
                  <a:pt x="7" y="3"/>
                  <a:pt x="7" y="3"/>
                </a:cubicBezTo>
                <a:cubicBezTo>
                  <a:pt x="7" y="4"/>
                  <a:pt x="8" y="5"/>
                  <a:pt x="9" y="6"/>
                </a:cubicBezTo>
                <a:cubicBezTo>
                  <a:pt x="10" y="6"/>
                  <a:pt x="12" y="6"/>
                  <a:pt x="13" y="7"/>
                </a:cubicBezTo>
                <a:cubicBezTo>
                  <a:pt x="15" y="8"/>
                  <a:pt x="16" y="8"/>
                  <a:pt x="17" y="9"/>
                </a:cubicBezTo>
                <a:cubicBezTo>
                  <a:pt x="18" y="9"/>
                  <a:pt x="19" y="9"/>
                  <a:pt x="20" y="9"/>
                </a:cubicBezTo>
                <a:cubicBezTo>
                  <a:pt x="21" y="9"/>
                  <a:pt x="20" y="9"/>
                  <a:pt x="21" y="8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08" name="Freeform 104"/>
          <p:cNvSpPr/>
          <p:nvPr/>
        </p:nvSpPr>
        <p:spPr bwMode="auto">
          <a:xfrm>
            <a:off x="6819900" y="6484938"/>
            <a:ext cx="422275" cy="347663"/>
          </a:xfrm>
          <a:custGeom>
            <a:avLst/>
            <a:gdLst>
              <a:gd name="T0" fmla="*/ 15 w 63"/>
              <a:gd name="T1" fmla="*/ 12 h 52"/>
              <a:gd name="T2" fmla="*/ 9 w 63"/>
              <a:gd name="T3" fmla="*/ 16 h 52"/>
              <a:gd name="T4" fmla="*/ 3 w 63"/>
              <a:gd name="T5" fmla="*/ 20 h 52"/>
              <a:gd name="T6" fmla="*/ 1 w 63"/>
              <a:gd name="T7" fmla="*/ 25 h 52"/>
              <a:gd name="T8" fmla="*/ 1 w 63"/>
              <a:gd name="T9" fmla="*/ 32 h 52"/>
              <a:gd name="T10" fmla="*/ 2 w 63"/>
              <a:gd name="T11" fmla="*/ 38 h 52"/>
              <a:gd name="T12" fmla="*/ 4 w 63"/>
              <a:gd name="T13" fmla="*/ 43 h 52"/>
              <a:gd name="T14" fmla="*/ 9 w 63"/>
              <a:gd name="T15" fmla="*/ 46 h 52"/>
              <a:gd name="T16" fmla="*/ 16 w 63"/>
              <a:gd name="T17" fmla="*/ 48 h 52"/>
              <a:gd name="T18" fmla="*/ 23 w 63"/>
              <a:gd name="T19" fmla="*/ 50 h 52"/>
              <a:gd name="T20" fmla="*/ 25 w 63"/>
              <a:gd name="T21" fmla="*/ 51 h 52"/>
              <a:gd name="T22" fmla="*/ 26 w 63"/>
              <a:gd name="T23" fmla="*/ 50 h 52"/>
              <a:gd name="T24" fmla="*/ 29 w 63"/>
              <a:gd name="T25" fmla="*/ 50 h 52"/>
              <a:gd name="T26" fmla="*/ 29 w 63"/>
              <a:gd name="T27" fmla="*/ 48 h 52"/>
              <a:gd name="T28" fmla="*/ 33 w 63"/>
              <a:gd name="T29" fmla="*/ 45 h 52"/>
              <a:gd name="T30" fmla="*/ 36 w 63"/>
              <a:gd name="T31" fmla="*/ 46 h 52"/>
              <a:gd name="T32" fmla="*/ 40 w 63"/>
              <a:gd name="T33" fmla="*/ 41 h 52"/>
              <a:gd name="T34" fmla="*/ 48 w 63"/>
              <a:gd name="T35" fmla="*/ 37 h 52"/>
              <a:gd name="T36" fmla="*/ 50 w 63"/>
              <a:gd name="T37" fmla="*/ 33 h 52"/>
              <a:gd name="T38" fmla="*/ 48 w 63"/>
              <a:gd name="T39" fmla="*/ 34 h 52"/>
              <a:gd name="T40" fmla="*/ 49 w 63"/>
              <a:gd name="T41" fmla="*/ 32 h 52"/>
              <a:gd name="T42" fmla="*/ 51 w 63"/>
              <a:gd name="T43" fmla="*/ 27 h 52"/>
              <a:gd name="T44" fmla="*/ 52 w 63"/>
              <a:gd name="T45" fmla="*/ 24 h 52"/>
              <a:gd name="T46" fmla="*/ 55 w 63"/>
              <a:gd name="T47" fmla="*/ 19 h 52"/>
              <a:gd name="T48" fmla="*/ 58 w 63"/>
              <a:gd name="T49" fmla="*/ 16 h 52"/>
              <a:gd name="T50" fmla="*/ 59 w 63"/>
              <a:gd name="T51" fmla="*/ 13 h 52"/>
              <a:gd name="T52" fmla="*/ 58 w 63"/>
              <a:gd name="T53" fmla="*/ 14 h 52"/>
              <a:gd name="T54" fmla="*/ 61 w 63"/>
              <a:gd name="T55" fmla="*/ 14 h 52"/>
              <a:gd name="T56" fmla="*/ 62 w 63"/>
              <a:gd name="T57" fmla="*/ 11 h 52"/>
              <a:gd name="T58" fmla="*/ 60 w 63"/>
              <a:gd name="T59" fmla="*/ 5 h 52"/>
              <a:gd name="T60" fmla="*/ 55 w 63"/>
              <a:gd name="T61" fmla="*/ 2 h 52"/>
              <a:gd name="T62" fmla="*/ 52 w 63"/>
              <a:gd name="T63" fmla="*/ 1 h 52"/>
              <a:gd name="T64" fmla="*/ 50 w 63"/>
              <a:gd name="T65" fmla="*/ 4 h 52"/>
              <a:gd name="T66" fmla="*/ 44 w 63"/>
              <a:gd name="T67" fmla="*/ 2 h 52"/>
              <a:gd name="T68" fmla="*/ 39 w 63"/>
              <a:gd name="T69" fmla="*/ 4 h 52"/>
              <a:gd name="T70" fmla="*/ 36 w 63"/>
              <a:gd name="T71" fmla="*/ 6 h 52"/>
              <a:gd name="T72" fmla="*/ 35 w 63"/>
              <a:gd name="T73" fmla="*/ 5 h 52"/>
              <a:gd name="T74" fmla="*/ 32 w 63"/>
              <a:gd name="T75" fmla="*/ 5 h 52"/>
              <a:gd name="T76" fmla="*/ 30 w 63"/>
              <a:gd name="T77" fmla="*/ 5 h 52"/>
              <a:gd name="T78" fmla="*/ 27 w 63"/>
              <a:gd name="T79" fmla="*/ 4 h 52"/>
              <a:gd name="T80" fmla="*/ 24 w 63"/>
              <a:gd name="T81" fmla="*/ 8 h 52"/>
              <a:gd name="T82" fmla="*/ 20 w 63"/>
              <a:gd name="T83" fmla="*/ 7 h 52"/>
              <a:gd name="T84" fmla="*/ 15 w 63"/>
              <a:gd name="T85" fmla="*/ 8 h 52"/>
              <a:gd name="T86" fmla="*/ 17 w 63"/>
              <a:gd name="T87" fmla="*/ 9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3" h="52">
                <a:moveTo>
                  <a:pt x="17" y="11"/>
                </a:moveTo>
                <a:cubicBezTo>
                  <a:pt x="18" y="11"/>
                  <a:pt x="17" y="11"/>
                  <a:pt x="17" y="11"/>
                </a:cubicBezTo>
                <a:cubicBezTo>
                  <a:pt x="16" y="11"/>
                  <a:pt x="16" y="11"/>
                  <a:pt x="15" y="12"/>
                </a:cubicBezTo>
                <a:cubicBezTo>
                  <a:pt x="15" y="13"/>
                  <a:pt x="14" y="13"/>
                  <a:pt x="13" y="14"/>
                </a:cubicBezTo>
                <a:cubicBezTo>
                  <a:pt x="12" y="14"/>
                  <a:pt x="12" y="14"/>
                  <a:pt x="11" y="15"/>
                </a:cubicBezTo>
                <a:cubicBezTo>
                  <a:pt x="10" y="15"/>
                  <a:pt x="10" y="15"/>
                  <a:pt x="9" y="16"/>
                </a:cubicBezTo>
                <a:cubicBezTo>
                  <a:pt x="8" y="17"/>
                  <a:pt x="8" y="17"/>
                  <a:pt x="7" y="18"/>
                </a:cubicBezTo>
                <a:cubicBezTo>
                  <a:pt x="6" y="18"/>
                  <a:pt x="6" y="19"/>
                  <a:pt x="5" y="19"/>
                </a:cubicBezTo>
                <a:cubicBezTo>
                  <a:pt x="5" y="19"/>
                  <a:pt x="4" y="20"/>
                  <a:pt x="3" y="20"/>
                </a:cubicBezTo>
                <a:cubicBezTo>
                  <a:pt x="2" y="20"/>
                  <a:pt x="2" y="21"/>
                  <a:pt x="1" y="22"/>
                </a:cubicBezTo>
                <a:cubicBezTo>
                  <a:pt x="1" y="23"/>
                  <a:pt x="1" y="23"/>
                  <a:pt x="1" y="24"/>
                </a:cubicBezTo>
                <a:cubicBezTo>
                  <a:pt x="2" y="24"/>
                  <a:pt x="2" y="24"/>
                  <a:pt x="1" y="25"/>
                </a:cubicBezTo>
                <a:cubicBezTo>
                  <a:pt x="1" y="26"/>
                  <a:pt x="1" y="27"/>
                  <a:pt x="1" y="28"/>
                </a:cubicBezTo>
                <a:cubicBezTo>
                  <a:pt x="1" y="28"/>
                  <a:pt x="1" y="29"/>
                  <a:pt x="1" y="29"/>
                </a:cubicBezTo>
                <a:cubicBezTo>
                  <a:pt x="1" y="30"/>
                  <a:pt x="1" y="31"/>
                  <a:pt x="1" y="32"/>
                </a:cubicBezTo>
                <a:cubicBezTo>
                  <a:pt x="1" y="32"/>
                  <a:pt x="1" y="33"/>
                  <a:pt x="1" y="33"/>
                </a:cubicBezTo>
                <a:cubicBezTo>
                  <a:pt x="0" y="34"/>
                  <a:pt x="1" y="35"/>
                  <a:pt x="1" y="35"/>
                </a:cubicBezTo>
                <a:cubicBezTo>
                  <a:pt x="2" y="36"/>
                  <a:pt x="2" y="37"/>
                  <a:pt x="2" y="38"/>
                </a:cubicBezTo>
                <a:cubicBezTo>
                  <a:pt x="2" y="39"/>
                  <a:pt x="3" y="39"/>
                  <a:pt x="2" y="40"/>
                </a:cubicBezTo>
                <a:cubicBezTo>
                  <a:pt x="2" y="41"/>
                  <a:pt x="2" y="42"/>
                  <a:pt x="2" y="42"/>
                </a:cubicBezTo>
                <a:cubicBezTo>
                  <a:pt x="3" y="43"/>
                  <a:pt x="3" y="43"/>
                  <a:pt x="4" y="43"/>
                </a:cubicBezTo>
                <a:cubicBezTo>
                  <a:pt x="4" y="43"/>
                  <a:pt x="6" y="43"/>
                  <a:pt x="6" y="44"/>
                </a:cubicBezTo>
                <a:cubicBezTo>
                  <a:pt x="6" y="44"/>
                  <a:pt x="7" y="45"/>
                  <a:pt x="8" y="45"/>
                </a:cubicBezTo>
                <a:cubicBezTo>
                  <a:pt x="8" y="45"/>
                  <a:pt x="9" y="45"/>
                  <a:pt x="9" y="46"/>
                </a:cubicBezTo>
                <a:cubicBezTo>
                  <a:pt x="10" y="46"/>
                  <a:pt x="10" y="47"/>
                  <a:pt x="11" y="46"/>
                </a:cubicBezTo>
                <a:cubicBezTo>
                  <a:pt x="12" y="46"/>
                  <a:pt x="13" y="46"/>
                  <a:pt x="14" y="47"/>
                </a:cubicBezTo>
                <a:cubicBezTo>
                  <a:pt x="14" y="48"/>
                  <a:pt x="15" y="49"/>
                  <a:pt x="16" y="48"/>
                </a:cubicBezTo>
                <a:cubicBezTo>
                  <a:pt x="17" y="48"/>
                  <a:pt x="17" y="48"/>
                  <a:pt x="18" y="48"/>
                </a:cubicBezTo>
                <a:cubicBezTo>
                  <a:pt x="19" y="48"/>
                  <a:pt x="20" y="48"/>
                  <a:pt x="21" y="49"/>
                </a:cubicBezTo>
                <a:cubicBezTo>
                  <a:pt x="22" y="49"/>
                  <a:pt x="23" y="49"/>
                  <a:pt x="23" y="50"/>
                </a:cubicBezTo>
                <a:cubicBezTo>
                  <a:pt x="22" y="50"/>
                  <a:pt x="23" y="51"/>
                  <a:pt x="23" y="50"/>
                </a:cubicBezTo>
                <a:cubicBezTo>
                  <a:pt x="24" y="50"/>
                  <a:pt x="25" y="50"/>
                  <a:pt x="24" y="50"/>
                </a:cubicBezTo>
                <a:cubicBezTo>
                  <a:pt x="24" y="51"/>
                  <a:pt x="25" y="51"/>
                  <a:pt x="25" y="51"/>
                </a:cubicBezTo>
                <a:cubicBezTo>
                  <a:pt x="25" y="52"/>
                  <a:pt x="25" y="52"/>
                  <a:pt x="25" y="52"/>
                </a:cubicBezTo>
                <a:cubicBezTo>
                  <a:pt x="26" y="51"/>
                  <a:pt x="26" y="51"/>
                  <a:pt x="26" y="50"/>
                </a:cubicBezTo>
                <a:cubicBezTo>
                  <a:pt x="26" y="50"/>
                  <a:pt x="26" y="50"/>
                  <a:pt x="26" y="50"/>
                </a:cubicBezTo>
                <a:cubicBezTo>
                  <a:pt x="27" y="50"/>
                  <a:pt x="27" y="50"/>
                  <a:pt x="27" y="50"/>
                </a:cubicBezTo>
                <a:cubicBezTo>
                  <a:pt x="28" y="49"/>
                  <a:pt x="28" y="50"/>
                  <a:pt x="28" y="50"/>
                </a:cubicBezTo>
                <a:cubicBezTo>
                  <a:pt x="28" y="51"/>
                  <a:pt x="28" y="51"/>
                  <a:pt x="29" y="50"/>
                </a:cubicBezTo>
                <a:cubicBezTo>
                  <a:pt x="29" y="50"/>
                  <a:pt x="29" y="49"/>
                  <a:pt x="28" y="49"/>
                </a:cubicBezTo>
                <a:cubicBezTo>
                  <a:pt x="28" y="49"/>
                  <a:pt x="28" y="49"/>
                  <a:pt x="28" y="49"/>
                </a:cubicBezTo>
                <a:cubicBezTo>
                  <a:pt x="29" y="49"/>
                  <a:pt x="29" y="48"/>
                  <a:pt x="29" y="48"/>
                </a:cubicBezTo>
                <a:cubicBezTo>
                  <a:pt x="29" y="47"/>
                  <a:pt x="29" y="47"/>
                  <a:pt x="30" y="46"/>
                </a:cubicBezTo>
                <a:cubicBezTo>
                  <a:pt x="30" y="45"/>
                  <a:pt x="31" y="45"/>
                  <a:pt x="31" y="45"/>
                </a:cubicBezTo>
                <a:cubicBezTo>
                  <a:pt x="31" y="46"/>
                  <a:pt x="32" y="46"/>
                  <a:pt x="33" y="45"/>
                </a:cubicBezTo>
                <a:cubicBezTo>
                  <a:pt x="34" y="45"/>
                  <a:pt x="34" y="44"/>
                  <a:pt x="35" y="44"/>
                </a:cubicBezTo>
                <a:cubicBezTo>
                  <a:pt x="36" y="44"/>
                  <a:pt x="37" y="44"/>
                  <a:pt x="36" y="44"/>
                </a:cubicBezTo>
                <a:cubicBezTo>
                  <a:pt x="35" y="45"/>
                  <a:pt x="35" y="45"/>
                  <a:pt x="36" y="46"/>
                </a:cubicBezTo>
                <a:cubicBezTo>
                  <a:pt x="37" y="46"/>
                  <a:pt x="37" y="46"/>
                  <a:pt x="38" y="45"/>
                </a:cubicBezTo>
                <a:cubicBezTo>
                  <a:pt x="39" y="45"/>
                  <a:pt x="39" y="45"/>
                  <a:pt x="39" y="43"/>
                </a:cubicBezTo>
                <a:cubicBezTo>
                  <a:pt x="39" y="42"/>
                  <a:pt x="39" y="42"/>
                  <a:pt x="40" y="41"/>
                </a:cubicBezTo>
                <a:cubicBezTo>
                  <a:pt x="41" y="40"/>
                  <a:pt x="42" y="40"/>
                  <a:pt x="42" y="39"/>
                </a:cubicBezTo>
                <a:cubicBezTo>
                  <a:pt x="43" y="39"/>
                  <a:pt x="44" y="38"/>
                  <a:pt x="45" y="38"/>
                </a:cubicBezTo>
                <a:cubicBezTo>
                  <a:pt x="46" y="38"/>
                  <a:pt x="48" y="38"/>
                  <a:pt x="48" y="37"/>
                </a:cubicBezTo>
                <a:cubicBezTo>
                  <a:pt x="48" y="36"/>
                  <a:pt x="48" y="36"/>
                  <a:pt x="49" y="35"/>
                </a:cubicBezTo>
                <a:cubicBezTo>
                  <a:pt x="50" y="35"/>
                  <a:pt x="50" y="35"/>
                  <a:pt x="50" y="34"/>
                </a:cubicBezTo>
                <a:cubicBezTo>
                  <a:pt x="50" y="34"/>
                  <a:pt x="50" y="34"/>
                  <a:pt x="50" y="33"/>
                </a:cubicBezTo>
                <a:cubicBezTo>
                  <a:pt x="50" y="33"/>
                  <a:pt x="50" y="33"/>
                  <a:pt x="49" y="33"/>
                </a:cubicBezTo>
                <a:cubicBezTo>
                  <a:pt x="49" y="34"/>
                  <a:pt x="49" y="35"/>
                  <a:pt x="49" y="35"/>
                </a:cubicBezTo>
                <a:cubicBezTo>
                  <a:pt x="49" y="35"/>
                  <a:pt x="48" y="34"/>
                  <a:pt x="48" y="34"/>
                </a:cubicBezTo>
                <a:cubicBezTo>
                  <a:pt x="48" y="34"/>
                  <a:pt x="47" y="34"/>
                  <a:pt x="48" y="34"/>
                </a:cubicBezTo>
                <a:cubicBezTo>
                  <a:pt x="49" y="33"/>
                  <a:pt x="48" y="33"/>
                  <a:pt x="49" y="33"/>
                </a:cubicBezTo>
                <a:cubicBezTo>
                  <a:pt x="49" y="32"/>
                  <a:pt x="49" y="33"/>
                  <a:pt x="49" y="32"/>
                </a:cubicBezTo>
                <a:cubicBezTo>
                  <a:pt x="50" y="32"/>
                  <a:pt x="50" y="31"/>
                  <a:pt x="50" y="31"/>
                </a:cubicBezTo>
                <a:cubicBezTo>
                  <a:pt x="50" y="30"/>
                  <a:pt x="50" y="29"/>
                  <a:pt x="50" y="29"/>
                </a:cubicBezTo>
                <a:cubicBezTo>
                  <a:pt x="51" y="28"/>
                  <a:pt x="51" y="27"/>
                  <a:pt x="51" y="27"/>
                </a:cubicBezTo>
                <a:cubicBezTo>
                  <a:pt x="51" y="27"/>
                  <a:pt x="51" y="27"/>
                  <a:pt x="51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51" y="26"/>
                  <a:pt x="52" y="25"/>
                  <a:pt x="52" y="24"/>
                </a:cubicBezTo>
                <a:cubicBezTo>
                  <a:pt x="52" y="23"/>
                  <a:pt x="52" y="22"/>
                  <a:pt x="53" y="22"/>
                </a:cubicBezTo>
                <a:cubicBezTo>
                  <a:pt x="54" y="21"/>
                  <a:pt x="54" y="21"/>
                  <a:pt x="54" y="20"/>
                </a:cubicBezTo>
                <a:cubicBezTo>
                  <a:pt x="54" y="20"/>
                  <a:pt x="54" y="19"/>
                  <a:pt x="55" y="19"/>
                </a:cubicBezTo>
                <a:cubicBezTo>
                  <a:pt x="55" y="19"/>
                  <a:pt x="55" y="19"/>
                  <a:pt x="55" y="18"/>
                </a:cubicBezTo>
                <a:cubicBezTo>
                  <a:pt x="55" y="18"/>
                  <a:pt x="56" y="18"/>
                  <a:pt x="56" y="17"/>
                </a:cubicBezTo>
                <a:cubicBezTo>
                  <a:pt x="57" y="17"/>
                  <a:pt x="58" y="16"/>
                  <a:pt x="58" y="16"/>
                </a:cubicBezTo>
                <a:cubicBezTo>
                  <a:pt x="58" y="15"/>
                  <a:pt x="57" y="15"/>
                  <a:pt x="57" y="14"/>
                </a:cubicBezTo>
                <a:cubicBezTo>
                  <a:pt x="56" y="14"/>
                  <a:pt x="56" y="14"/>
                  <a:pt x="57" y="14"/>
                </a:cubicBezTo>
                <a:cubicBezTo>
                  <a:pt x="58" y="13"/>
                  <a:pt x="58" y="13"/>
                  <a:pt x="59" y="13"/>
                </a:cubicBezTo>
                <a:cubicBezTo>
                  <a:pt x="59" y="12"/>
                  <a:pt x="59" y="13"/>
                  <a:pt x="59" y="13"/>
                </a:cubicBezTo>
                <a:cubicBezTo>
                  <a:pt x="59" y="13"/>
                  <a:pt x="59" y="14"/>
                  <a:pt x="59" y="14"/>
                </a:cubicBezTo>
                <a:cubicBezTo>
                  <a:pt x="59" y="14"/>
                  <a:pt x="59" y="14"/>
                  <a:pt x="58" y="14"/>
                </a:cubicBezTo>
                <a:cubicBezTo>
                  <a:pt x="58" y="14"/>
                  <a:pt x="58" y="14"/>
                  <a:pt x="58" y="15"/>
                </a:cubicBezTo>
                <a:cubicBezTo>
                  <a:pt x="58" y="16"/>
                  <a:pt x="58" y="16"/>
                  <a:pt x="59" y="15"/>
                </a:cubicBezTo>
                <a:cubicBezTo>
                  <a:pt x="60" y="14"/>
                  <a:pt x="60" y="14"/>
                  <a:pt x="61" y="14"/>
                </a:cubicBezTo>
                <a:cubicBezTo>
                  <a:pt x="61" y="13"/>
                  <a:pt x="62" y="13"/>
                  <a:pt x="62" y="13"/>
                </a:cubicBezTo>
                <a:cubicBezTo>
                  <a:pt x="63" y="14"/>
                  <a:pt x="63" y="13"/>
                  <a:pt x="62" y="13"/>
                </a:cubicBezTo>
                <a:cubicBezTo>
                  <a:pt x="62" y="12"/>
                  <a:pt x="62" y="12"/>
                  <a:pt x="62" y="11"/>
                </a:cubicBezTo>
                <a:cubicBezTo>
                  <a:pt x="62" y="9"/>
                  <a:pt x="62" y="9"/>
                  <a:pt x="61" y="8"/>
                </a:cubicBezTo>
                <a:cubicBezTo>
                  <a:pt x="61" y="7"/>
                  <a:pt x="61" y="7"/>
                  <a:pt x="61" y="6"/>
                </a:cubicBezTo>
                <a:cubicBezTo>
                  <a:pt x="60" y="5"/>
                  <a:pt x="60" y="6"/>
                  <a:pt x="60" y="5"/>
                </a:cubicBezTo>
                <a:cubicBezTo>
                  <a:pt x="60" y="4"/>
                  <a:pt x="59" y="4"/>
                  <a:pt x="59" y="4"/>
                </a:cubicBezTo>
                <a:cubicBezTo>
                  <a:pt x="58" y="4"/>
                  <a:pt x="57" y="4"/>
                  <a:pt x="56" y="3"/>
                </a:cubicBezTo>
                <a:cubicBezTo>
                  <a:pt x="56" y="3"/>
                  <a:pt x="55" y="3"/>
                  <a:pt x="55" y="2"/>
                </a:cubicBezTo>
                <a:cubicBezTo>
                  <a:pt x="54" y="2"/>
                  <a:pt x="54" y="1"/>
                  <a:pt x="54" y="0"/>
                </a:cubicBezTo>
                <a:cubicBezTo>
                  <a:pt x="54" y="0"/>
                  <a:pt x="53" y="0"/>
                  <a:pt x="53" y="0"/>
                </a:cubicBezTo>
                <a:cubicBezTo>
                  <a:pt x="53" y="1"/>
                  <a:pt x="53" y="1"/>
                  <a:pt x="52" y="1"/>
                </a:cubicBezTo>
                <a:cubicBezTo>
                  <a:pt x="51" y="1"/>
                  <a:pt x="50" y="1"/>
                  <a:pt x="50" y="2"/>
                </a:cubicBezTo>
                <a:cubicBezTo>
                  <a:pt x="51" y="3"/>
                  <a:pt x="51" y="4"/>
                  <a:pt x="50" y="4"/>
                </a:cubicBezTo>
                <a:cubicBezTo>
                  <a:pt x="50" y="5"/>
                  <a:pt x="50" y="5"/>
                  <a:pt x="50" y="4"/>
                </a:cubicBezTo>
                <a:cubicBezTo>
                  <a:pt x="49" y="3"/>
                  <a:pt x="49" y="3"/>
                  <a:pt x="48" y="3"/>
                </a:cubicBezTo>
                <a:cubicBezTo>
                  <a:pt x="48" y="3"/>
                  <a:pt x="47" y="2"/>
                  <a:pt x="46" y="2"/>
                </a:cubicBezTo>
                <a:cubicBezTo>
                  <a:pt x="46" y="1"/>
                  <a:pt x="45" y="1"/>
                  <a:pt x="44" y="2"/>
                </a:cubicBezTo>
                <a:cubicBezTo>
                  <a:pt x="44" y="3"/>
                  <a:pt x="43" y="3"/>
                  <a:pt x="42" y="3"/>
                </a:cubicBezTo>
                <a:cubicBezTo>
                  <a:pt x="41" y="3"/>
                  <a:pt x="40" y="2"/>
                  <a:pt x="40" y="3"/>
                </a:cubicBezTo>
                <a:cubicBezTo>
                  <a:pt x="39" y="3"/>
                  <a:pt x="38" y="4"/>
                  <a:pt x="39" y="4"/>
                </a:cubicBezTo>
                <a:cubicBezTo>
                  <a:pt x="40" y="4"/>
                  <a:pt x="40" y="5"/>
                  <a:pt x="39" y="5"/>
                </a:cubicBezTo>
                <a:cubicBezTo>
                  <a:pt x="38" y="4"/>
                  <a:pt x="37" y="4"/>
                  <a:pt x="37" y="5"/>
                </a:cubicBezTo>
                <a:cubicBezTo>
                  <a:pt x="36" y="5"/>
                  <a:pt x="36" y="5"/>
                  <a:pt x="36" y="6"/>
                </a:cubicBezTo>
                <a:cubicBezTo>
                  <a:pt x="36" y="6"/>
                  <a:pt x="36" y="7"/>
                  <a:pt x="36" y="6"/>
                </a:cubicBezTo>
                <a:cubicBezTo>
                  <a:pt x="35" y="6"/>
                  <a:pt x="35" y="6"/>
                  <a:pt x="35" y="6"/>
                </a:cubicBezTo>
                <a:cubicBezTo>
                  <a:pt x="35" y="6"/>
                  <a:pt x="35" y="6"/>
                  <a:pt x="35" y="5"/>
                </a:cubicBezTo>
                <a:cubicBezTo>
                  <a:pt x="35" y="5"/>
                  <a:pt x="35" y="4"/>
                  <a:pt x="34" y="4"/>
                </a:cubicBezTo>
                <a:cubicBezTo>
                  <a:pt x="33" y="4"/>
                  <a:pt x="33" y="4"/>
                  <a:pt x="32" y="5"/>
                </a:cubicBezTo>
                <a:cubicBezTo>
                  <a:pt x="32" y="6"/>
                  <a:pt x="31" y="7"/>
                  <a:pt x="32" y="5"/>
                </a:cubicBezTo>
                <a:cubicBezTo>
                  <a:pt x="32" y="4"/>
                  <a:pt x="32" y="4"/>
                  <a:pt x="32" y="4"/>
                </a:cubicBezTo>
                <a:cubicBezTo>
                  <a:pt x="31" y="4"/>
                  <a:pt x="32" y="4"/>
                  <a:pt x="31" y="4"/>
                </a:cubicBezTo>
                <a:cubicBezTo>
                  <a:pt x="31" y="5"/>
                  <a:pt x="31" y="5"/>
                  <a:pt x="30" y="5"/>
                </a:cubicBezTo>
                <a:cubicBezTo>
                  <a:pt x="30" y="4"/>
                  <a:pt x="30" y="4"/>
                  <a:pt x="30" y="5"/>
                </a:cubicBezTo>
                <a:cubicBezTo>
                  <a:pt x="29" y="5"/>
                  <a:pt x="29" y="5"/>
                  <a:pt x="29" y="4"/>
                </a:cubicBezTo>
                <a:cubicBezTo>
                  <a:pt x="28" y="4"/>
                  <a:pt x="28" y="3"/>
                  <a:pt x="27" y="4"/>
                </a:cubicBezTo>
                <a:cubicBezTo>
                  <a:pt x="26" y="4"/>
                  <a:pt x="25" y="4"/>
                  <a:pt x="25" y="5"/>
                </a:cubicBezTo>
                <a:cubicBezTo>
                  <a:pt x="24" y="5"/>
                  <a:pt x="24" y="6"/>
                  <a:pt x="24" y="7"/>
                </a:cubicBezTo>
                <a:cubicBezTo>
                  <a:pt x="24" y="7"/>
                  <a:pt x="24" y="8"/>
                  <a:pt x="24" y="8"/>
                </a:cubicBezTo>
                <a:cubicBezTo>
                  <a:pt x="23" y="8"/>
                  <a:pt x="23" y="8"/>
                  <a:pt x="23" y="8"/>
                </a:cubicBezTo>
                <a:cubicBezTo>
                  <a:pt x="23" y="8"/>
                  <a:pt x="22" y="8"/>
                  <a:pt x="22" y="8"/>
                </a:cubicBezTo>
                <a:cubicBezTo>
                  <a:pt x="22" y="7"/>
                  <a:pt x="21" y="7"/>
                  <a:pt x="20" y="7"/>
                </a:cubicBezTo>
                <a:cubicBezTo>
                  <a:pt x="20" y="7"/>
                  <a:pt x="19" y="7"/>
                  <a:pt x="19" y="7"/>
                </a:cubicBezTo>
                <a:cubicBezTo>
                  <a:pt x="18" y="6"/>
                  <a:pt x="18" y="6"/>
                  <a:pt x="17" y="7"/>
                </a:cubicBezTo>
                <a:cubicBezTo>
                  <a:pt x="16" y="7"/>
                  <a:pt x="16" y="8"/>
                  <a:pt x="15" y="8"/>
                </a:cubicBezTo>
                <a:cubicBezTo>
                  <a:pt x="14" y="9"/>
                  <a:pt x="14" y="9"/>
                  <a:pt x="14" y="10"/>
                </a:cubicBezTo>
                <a:cubicBezTo>
                  <a:pt x="15" y="11"/>
                  <a:pt x="16" y="11"/>
                  <a:pt x="16" y="10"/>
                </a:cubicBezTo>
                <a:cubicBezTo>
                  <a:pt x="16" y="10"/>
                  <a:pt x="17" y="10"/>
                  <a:pt x="17" y="9"/>
                </a:cubicBezTo>
                <a:cubicBezTo>
                  <a:pt x="17" y="9"/>
                  <a:pt x="18" y="9"/>
                  <a:pt x="18" y="10"/>
                </a:cubicBezTo>
                <a:cubicBezTo>
                  <a:pt x="17" y="10"/>
                  <a:pt x="17" y="11"/>
                  <a:pt x="17" y="1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09" name="Freeform 105"/>
          <p:cNvSpPr>
            <a:spLocks noEditPoints="1"/>
          </p:cNvSpPr>
          <p:nvPr/>
        </p:nvSpPr>
        <p:spPr bwMode="auto">
          <a:xfrm>
            <a:off x="7689850" y="6035676"/>
            <a:ext cx="93663" cy="80963"/>
          </a:xfrm>
          <a:custGeom>
            <a:avLst/>
            <a:gdLst>
              <a:gd name="T0" fmla="*/ 5 w 14"/>
              <a:gd name="T1" fmla="*/ 1 h 12"/>
              <a:gd name="T2" fmla="*/ 7 w 14"/>
              <a:gd name="T3" fmla="*/ 0 h 12"/>
              <a:gd name="T4" fmla="*/ 9 w 14"/>
              <a:gd name="T5" fmla="*/ 0 h 12"/>
              <a:gd name="T6" fmla="*/ 10 w 14"/>
              <a:gd name="T7" fmla="*/ 0 h 12"/>
              <a:gd name="T8" fmla="*/ 11 w 14"/>
              <a:gd name="T9" fmla="*/ 0 h 12"/>
              <a:gd name="T10" fmla="*/ 11 w 14"/>
              <a:gd name="T11" fmla="*/ 1 h 12"/>
              <a:gd name="T12" fmla="*/ 12 w 14"/>
              <a:gd name="T13" fmla="*/ 3 h 12"/>
              <a:gd name="T14" fmla="*/ 8 w 14"/>
              <a:gd name="T15" fmla="*/ 7 h 12"/>
              <a:gd name="T16" fmla="*/ 4 w 14"/>
              <a:gd name="T17" fmla="*/ 7 h 12"/>
              <a:gd name="T18" fmla="*/ 3 w 14"/>
              <a:gd name="T19" fmla="*/ 4 h 12"/>
              <a:gd name="T20" fmla="*/ 3 w 14"/>
              <a:gd name="T21" fmla="*/ 3 h 12"/>
              <a:gd name="T22" fmla="*/ 5 w 14"/>
              <a:gd name="T23" fmla="*/ 1 h 12"/>
              <a:gd name="T24" fmla="*/ 8 w 14"/>
              <a:gd name="T25" fmla="*/ 9 h 12"/>
              <a:gd name="T26" fmla="*/ 8 w 14"/>
              <a:gd name="T27" fmla="*/ 10 h 12"/>
              <a:gd name="T28" fmla="*/ 9 w 14"/>
              <a:gd name="T29" fmla="*/ 11 h 12"/>
              <a:gd name="T30" fmla="*/ 10 w 14"/>
              <a:gd name="T31" fmla="*/ 11 h 12"/>
              <a:gd name="T32" fmla="*/ 10 w 14"/>
              <a:gd name="T33" fmla="*/ 10 h 12"/>
              <a:gd name="T34" fmla="*/ 8 w 14"/>
              <a:gd name="T35" fmla="*/ 9 h 12"/>
              <a:gd name="T36" fmla="*/ 5 w 14"/>
              <a:gd name="T37" fmla="*/ 9 h 12"/>
              <a:gd name="T38" fmla="*/ 5 w 14"/>
              <a:gd name="T39" fmla="*/ 9 h 12"/>
              <a:gd name="T40" fmla="*/ 5 w 14"/>
              <a:gd name="T41" fmla="*/ 8 h 12"/>
              <a:gd name="T42" fmla="*/ 4 w 14"/>
              <a:gd name="T43" fmla="*/ 8 h 12"/>
              <a:gd name="T44" fmla="*/ 3 w 14"/>
              <a:gd name="T45" fmla="*/ 9 h 12"/>
              <a:gd name="T46" fmla="*/ 1 w 14"/>
              <a:gd name="T47" fmla="*/ 10 h 12"/>
              <a:gd name="T48" fmla="*/ 1 w 14"/>
              <a:gd name="T49" fmla="*/ 12 h 12"/>
              <a:gd name="T50" fmla="*/ 3 w 14"/>
              <a:gd name="T51" fmla="*/ 12 h 12"/>
              <a:gd name="T52" fmla="*/ 4 w 14"/>
              <a:gd name="T53" fmla="*/ 11 h 12"/>
              <a:gd name="T54" fmla="*/ 5 w 14"/>
              <a:gd name="T55" fmla="*/ 11 h 12"/>
              <a:gd name="T56" fmla="*/ 5 w 14"/>
              <a:gd name="T57" fmla="*/ 10 h 12"/>
              <a:gd name="T58" fmla="*/ 5 w 14"/>
              <a:gd name="T59" fmla="*/ 9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4" h="12">
                <a:moveTo>
                  <a:pt x="5" y="1"/>
                </a:moveTo>
                <a:cubicBezTo>
                  <a:pt x="6" y="1"/>
                  <a:pt x="6" y="1"/>
                  <a:pt x="7" y="0"/>
                </a:cubicBezTo>
                <a:cubicBezTo>
                  <a:pt x="8" y="0"/>
                  <a:pt x="8" y="0"/>
                  <a:pt x="9" y="0"/>
                </a:cubicBezTo>
                <a:cubicBezTo>
                  <a:pt x="9" y="0"/>
                  <a:pt x="10" y="0"/>
                  <a:pt x="10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1" y="0"/>
                  <a:pt x="11" y="1"/>
                  <a:pt x="11" y="1"/>
                </a:cubicBezTo>
                <a:cubicBezTo>
                  <a:pt x="12" y="2"/>
                  <a:pt x="12" y="3"/>
                  <a:pt x="12" y="3"/>
                </a:cubicBezTo>
                <a:cubicBezTo>
                  <a:pt x="14" y="7"/>
                  <a:pt x="11" y="7"/>
                  <a:pt x="8" y="7"/>
                </a:cubicBezTo>
                <a:cubicBezTo>
                  <a:pt x="7" y="7"/>
                  <a:pt x="6" y="7"/>
                  <a:pt x="4" y="7"/>
                </a:cubicBezTo>
                <a:cubicBezTo>
                  <a:pt x="3" y="7"/>
                  <a:pt x="2" y="5"/>
                  <a:pt x="3" y="4"/>
                </a:cubicBezTo>
                <a:cubicBezTo>
                  <a:pt x="3" y="4"/>
                  <a:pt x="2" y="3"/>
                  <a:pt x="3" y="3"/>
                </a:cubicBezTo>
                <a:cubicBezTo>
                  <a:pt x="3" y="2"/>
                  <a:pt x="4" y="2"/>
                  <a:pt x="5" y="1"/>
                </a:cubicBezTo>
                <a:close/>
                <a:moveTo>
                  <a:pt x="8" y="9"/>
                </a:moveTo>
                <a:cubicBezTo>
                  <a:pt x="7" y="9"/>
                  <a:pt x="7" y="10"/>
                  <a:pt x="8" y="10"/>
                </a:cubicBezTo>
                <a:cubicBezTo>
                  <a:pt x="8" y="10"/>
                  <a:pt x="8" y="11"/>
                  <a:pt x="9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1" y="10"/>
                  <a:pt x="10" y="10"/>
                  <a:pt x="10" y="10"/>
                </a:cubicBezTo>
                <a:cubicBezTo>
                  <a:pt x="9" y="9"/>
                  <a:pt x="8" y="9"/>
                  <a:pt x="8" y="9"/>
                </a:cubicBezTo>
                <a:close/>
                <a:moveTo>
                  <a:pt x="5" y="9"/>
                </a:moveTo>
                <a:cubicBezTo>
                  <a:pt x="5" y="9"/>
                  <a:pt x="4" y="9"/>
                  <a:pt x="5" y="9"/>
                </a:cubicBezTo>
                <a:cubicBezTo>
                  <a:pt x="6" y="9"/>
                  <a:pt x="6" y="8"/>
                  <a:pt x="5" y="8"/>
                </a:cubicBezTo>
                <a:cubicBezTo>
                  <a:pt x="5" y="8"/>
                  <a:pt x="5" y="8"/>
                  <a:pt x="4" y="8"/>
                </a:cubicBezTo>
                <a:cubicBezTo>
                  <a:pt x="4" y="9"/>
                  <a:pt x="3" y="9"/>
                  <a:pt x="3" y="9"/>
                </a:cubicBezTo>
                <a:cubicBezTo>
                  <a:pt x="2" y="10"/>
                  <a:pt x="2" y="10"/>
                  <a:pt x="1" y="10"/>
                </a:cubicBezTo>
                <a:cubicBezTo>
                  <a:pt x="0" y="10"/>
                  <a:pt x="0" y="11"/>
                  <a:pt x="1" y="12"/>
                </a:cubicBezTo>
                <a:cubicBezTo>
                  <a:pt x="1" y="12"/>
                  <a:pt x="2" y="12"/>
                  <a:pt x="3" y="12"/>
                </a:cubicBezTo>
                <a:cubicBezTo>
                  <a:pt x="3" y="11"/>
                  <a:pt x="3" y="11"/>
                  <a:pt x="4" y="11"/>
                </a:cubicBezTo>
                <a:cubicBezTo>
                  <a:pt x="4" y="12"/>
                  <a:pt x="5" y="11"/>
                  <a:pt x="5" y="11"/>
                </a:cubicBezTo>
                <a:cubicBezTo>
                  <a:pt x="4" y="11"/>
                  <a:pt x="4" y="10"/>
                  <a:pt x="5" y="10"/>
                </a:cubicBezTo>
                <a:cubicBezTo>
                  <a:pt x="5" y="10"/>
                  <a:pt x="5" y="10"/>
                  <a:pt x="5" y="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0" name="Freeform 106"/>
          <p:cNvSpPr>
            <a:spLocks noEditPoints="1"/>
          </p:cNvSpPr>
          <p:nvPr/>
        </p:nvSpPr>
        <p:spPr bwMode="auto">
          <a:xfrm>
            <a:off x="8594725" y="5459413"/>
            <a:ext cx="374650" cy="615950"/>
          </a:xfrm>
          <a:custGeom>
            <a:avLst/>
            <a:gdLst>
              <a:gd name="T0" fmla="*/ 55 w 56"/>
              <a:gd name="T1" fmla="*/ 4 h 92"/>
              <a:gd name="T2" fmla="*/ 50 w 56"/>
              <a:gd name="T3" fmla="*/ 3 h 92"/>
              <a:gd name="T4" fmla="*/ 48 w 56"/>
              <a:gd name="T5" fmla="*/ 1 h 92"/>
              <a:gd name="T6" fmla="*/ 42 w 56"/>
              <a:gd name="T7" fmla="*/ 3 h 92"/>
              <a:gd name="T8" fmla="*/ 38 w 56"/>
              <a:gd name="T9" fmla="*/ 6 h 92"/>
              <a:gd name="T10" fmla="*/ 33 w 56"/>
              <a:gd name="T11" fmla="*/ 12 h 92"/>
              <a:gd name="T12" fmla="*/ 32 w 56"/>
              <a:gd name="T13" fmla="*/ 16 h 92"/>
              <a:gd name="T14" fmla="*/ 29 w 56"/>
              <a:gd name="T15" fmla="*/ 19 h 92"/>
              <a:gd name="T16" fmla="*/ 27 w 56"/>
              <a:gd name="T17" fmla="*/ 22 h 92"/>
              <a:gd name="T18" fmla="*/ 25 w 56"/>
              <a:gd name="T19" fmla="*/ 27 h 92"/>
              <a:gd name="T20" fmla="*/ 24 w 56"/>
              <a:gd name="T21" fmla="*/ 31 h 92"/>
              <a:gd name="T22" fmla="*/ 21 w 56"/>
              <a:gd name="T23" fmla="*/ 37 h 92"/>
              <a:gd name="T24" fmla="*/ 19 w 56"/>
              <a:gd name="T25" fmla="*/ 41 h 92"/>
              <a:gd name="T26" fmla="*/ 18 w 56"/>
              <a:gd name="T27" fmla="*/ 44 h 92"/>
              <a:gd name="T28" fmla="*/ 16 w 56"/>
              <a:gd name="T29" fmla="*/ 48 h 92"/>
              <a:gd name="T30" fmla="*/ 17 w 56"/>
              <a:gd name="T31" fmla="*/ 55 h 92"/>
              <a:gd name="T32" fmla="*/ 16 w 56"/>
              <a:gd name="T33" fmla="*/ 60 h 92"/>
              <a:gd name="T34" fmla="*/ 16 w 56"/>
              <a:gd name="T35" fmla="*/ 63 h 92"/>
              <a:gd name="T36" fmla="*/ 19 w 56"/>
              <a:gd name="T37" fmla="*/ 65 h 92"/>
              <a:gd name="T38" fmla="*/ 20 w 56"/>
              <a:gd name="T39" fmla="*/ 69 h 92"/>
              <a:gd name="T40" fmla="*/ 22 w 56"/>
              <a:gd name="T41" fmla="*/ 72 h 92"/>
              <a:gd name="T42" fmla="*/ 23 w 56"/>
              <a:gd name="T43" fmla="*/ 75 h 92"/>
              <a:gd name="T44" fmla="*/ 26 w 56"/>
              <a:gd name="T45" fmla="*/ 78 h 92"/>
              <a:gd name="T46" fmla="*/ 33 w 56"/>
              <a:gd name="T47" fmla="*/ 83 h 92"/>
              <a:gd name="T48" fmla="*/ 34 w 56"/>
              <a:gd name="T49" fmla="*/ 87 h 92"/>
              <a:gd name="T50" fmla="*/ 36 w 56"/>
              <a:gd name="T51" fmla="*/ 91 h 92"/>
              <a:gd name="T52" fmla="*/ 38 w 56"/>
              <a:gd name="T53" fmla="*/ 91 h 92"/>
              <a:gd name="T54" fmla="*/ 39 w 56"/>
              <a:gd name="T55" fmla="*/ 89 h 92"/>
              <a:gd name="T56" fmla="*/ 39 w 56"/>
              <a:gd name="T57" fmla="*/ 84 h 92"/>
              <a:gd name="T58" fmla="*/ 39 w 56"/>
              <a:gd name="T59" fmla="*/ 79 h 92"/>
              <a:gd name="T60" fmla="*/ 41 w 56"/>
              <a:gd name="T61" fmla="*/ 70 h 92"/>
              <a:gd name="T62" fmla="*/ 44 w 56"/>
              <a:gd name="T63" fmla="*/ 67 h 92"/>
              <a:gd name="T64" fmla="*/ 46 w 56"/>
              <a:gd name="T65" fmla="*/ 63 h 92"/>
              <a:gd name="T66" fmla="*/ 47 w 56"/>
              <a:gd name="T67" fmla="*/ 60 h 92"/>
              <a:gd name="T68" fmla="*/ 48 w 56"/>
              <a:gd name="T69" fmla="*/ 55 h 92"/>
              <a:gd name="T70" fmla="*/ 50 w 56"/>
              <a:gd name="T71" fmla="*/ 50 h 92"/>
              <a:gd name="T72" fmla="*/ 50 w 56"/>
              <a:gd name="T73" fmla="*/ 44 h 92"/>
              <a:gd name="T74" fmla="*/ 51 w 56"/>
              <a:gd name="T75" fmla="*/ 36 h 92"/>
              <a:gd name="T76" fmla="*/ 51 w 56"/>
              <a:gd name="T77" fmla="*/ 30 h 92"/>
              <a:gd name="T78" fmla="*/ 54 w 56"/>
              <a:gd name="T79" fmla="*/ 26 h 92"/>
              <a:gd name="T80" fmla="*/ 55 w 56"/>
              <a:gd name="T81" fmla="*/ 20 h 92"/>
              <a:gd name="T82" fmla="*/ 54 w 56"/>
              <a:gd name="T83" fmla="*/ 16 h 92"/>
              <a:gd name="T84" fmla="*/ 56 w 56"/>
              <a:gd name="T85" fmla="*/ 7 h 92"/>
              <a:gd name="T86" fmla="*/ 4 w 56"/>
              <a:gd name="T87" fmla="*/ 50 h 92"/>
              <a:gd name="T88" fmla="*/ 3 w 56"/>
              <a:gd name="T89" fmla="*/ 51 h 92"/>
              <a:gd name="T90" fmla="*/ 5 w 56"/>
              <a:gd name="T91" fmla="*/ 52 h 92"/>
              <a:gd name="T92" fmla="*/ 2 w 56"/>
              <a:gd name="T93" fmla="*/ 57 h 92"/>
              <a:gd name="T94" fmla="*/ 0 w 56"/>
              <a:gd name="T95" fmla="*/ 61 h 92"/>
              <a:gd name="T96" fmla="*/ 0 w 56"/>
              <a:gd name="T97" fmla="*/ 61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6" h="92">
                <a:moveTo>
                  <a:pt x="56" y="6"/>
                </a:moveTo>
                <a:cubicBezTo>
                  <a:pt x="56" y="6"/>
                  <a:pt x="56" y="6"/>
                  <a:pt x="55" y="6"/>
                </a:cubicBezTo>
                <a:cubicBezTo>
                  <a:pt x="55" y="6"/>
                  <a:pt x="55" y="5"/>
                  <a:pt x="55" y="4"/>
                </a:cubicBezTo>
                <a:cubicBezTo>
                  <a:pt x="55" y="3"/>
                  <a:pt x="53" y="4"/>
                  <a:pt x="53" y="4"/>
                </a:cubicBezTo>
                <a:cubicBezTo>
                  <a:pt x="53" y="4"/>
                  <a:pt x="52" y="4"/>
                  <a:pt x="52" y="4"/>
                </a:cubicBezTo>
                <a:cubicBezTo>
                  <a:pt x="51" y="3"/>
                  <a:pt x="51" y="3"/>
                  <a:pt x="50" y="3"/>
                </a:cubicBezTo>
                <a:cubicBezTo>
                  <a:pt x="50" y="3"/>
                  <a:pt x="50" y="3"/>
                  <a:pt x="49" y="3"/>
                </a:cubicBezTo>
                <a:cubicBezTo>
                  <a:pt x="49" y="2"/>
                  <a:pt x="49" y="2"/>
                  <a:pt x="49" y="2"/>
                </a:cubicBezTo>
                <a:cubicBezTo>
                  <a:pt x="48" y="2"/>
                  <a:pt x="48" y="2"/>
                  <a:pt x="48" y="1"/>
                </a:cubicBezTo>
                <a:cubicBezTo>
                  <a:pt x="47" y="1"/>
                  <a:pt x="47" y="0"/>
                  <a:pt x="46" y="0"/>
                </a:cubicBezTo>
                <a:cubicBezTo>
                  <a:pt x="45" y="0"/>
                  <a:pt x="45" y="0"/>
                  <a:pt x="44" y="1"/>
                </a:cubicBezTo>
                <a:cubicBezTo>
                  <a:pt x="43" y="2"/>
                  <a:pt x="42" y="3"/>
                  <a:pt x="42" y="3"/>
                </a:cubicBezTo>
                <a:cubicBezTo>
                  <a:pt x="42" y="4"/>
                  <a:pt x="43" y="4"/>
                  <a:pt x="42" y="5"/>
                </a:cubicBezTo>
                <a:cubicBezTo>
                  <a:pt x="41" y="5"/>
                  <a:pt x="41" y="5"/>
                  <a:pt x="40" y="6"/>
                </a:cubicBezTo>
                <a:cubicBezTo>
                  <a:pt x="39" y="6"/>
                  <a:pt x="39" y="6"/>
                  <a:pt x="38" y="6"/>
                </a:cubicBezTo>
                <a:cubicBezTo>
                  <a:pt x="37" y="7"/>
                  <a:pt x="37" y="7"/>
                  <a:pt x="36" y="7"/>
                </a:cubicBezTo>
                <a:cubicBezTo>
                  <a:pt x="35" y="7"/>
                  <a:pt x="35" y="8"/>
                  <a:pt x="34" y="9"/>
                </a:cubicBezTo>
                <a:cubicBezTo>
                  <a:pt x="33" y="11"/>
                  <a:pt x="33" y="11"/>
                  <a:pt x="33" y="12"/>
                </a:cubicBezTo>
                <a:cubicBezTo>
                  <a:pt x="33" y="12"/>
                  <a:pt x="33" y="12"/>
                  <a:pt x="33" y="13"/>
                </a:cubicBezTo>
                <a:cubicBezTo>
                  <a:pt x="32" y="13"/>
                  <a:pt x="32" y="14"/>
                  <a:pt x="32" y="15"/>
                </a:cubicBezTo>
                <a:cubicBezTo>
                  <a:pt x="32" y="15"/>
                  <a:pt x="32" y="16"/>
                  <a:pt x="32" y="16"/>
                </a:cubicBezTo>
                <a:cubicBezTo>
                  <a:pt x="31" y="17"/>
                  <a:pt x="31" y="17"/>
                  <a:pt x="31" y="17"/>
                </a:cubicBezTo>
                <a:cubicBezTo>
                  <a:pt x="31" y="17"/>
                  <a:pt x="30" y="17"/>
                  <a:pt x="30" y="18"/>
                </a:cubicBezTo>
                <a:cubicBezTo>
                  <a:pt x="30" y="18"/>
                  <a:pt x="30" y="19"/>
                  <a:pt x="29" y="19"/>
                </a:cubicBezTo>
                <a:cubicBezTo>
                  <a:pt x="29" y="19"/>
                  <a:pt x="29" y="19"/>
                  <a:pt x="28" y="20"/>
                </a:cubicBezTo>
                <a:cubicBezTo>
                  <a:pt x="28" y="20"/>
                  <a:pt x="28" y="20"/>
                  <a:pt x="28" y="21"/>
                </a:cubicBezTo>
                <a:cubicBezTo>
                  <a:pt x="27" y="21"/>
                  <a:pt x="27" y="21"/>
                  <a:pt x="27" y="22"/>
                </a:cubicBezTo>
                <a:cubicBezTo>
                  <a:pt x="27" y="23"/>
                  <a:pt x="27" y="24"/>
                  <a:pt x="27" y="24"/>
                </a:cubicBezTo>
                <a:cubicBezTo>
                  <a:pt x="26" y="25"/>
                  <a:pt x="26" y="25"/>
                  <a:pt x="26" y="25"/>
                </a:cubicBezTo>
                <a:cubicBezTo>
                  <a:pt x="26" y="26"/>
                  <a:pt x="26" y="27"/>
                  <a:pt x="25" y="27"/>
                </a:cubicBezTo>
                <a:cubicBezTo>
                  <a:pt x="25" y="28"/>
                  <a:pt x="25" y="28"/>
                  <a:pt x="24" y="29"/>
                </a:cubicBezTo>
                <a:cubicBezTo>
                  <a:pt x="24" y="30"/>
                  <a:pt x="23" y="30"/>
                  <a:pt x="24" y="30"/>
                </a:cubicBezTo>
                <a:cubicBezTo>
                  <a:pt x="24" y="30"/>
                  <a:pt x="24" y="31"/>
                  <a:pt x="24" y="31"/>
                </a:cubicBezTo>
                <a:cubicBezTo>
                  <a:pt x="24" y="32"/>
                  <a:pt x="24" y="32"/>
                  <a:pt x="23" y="33"/>
                </a:cubicBezTo>
                <a:cubicBezTo>
                  <a:pt x="23" y="33"/>
                  <a:pt x="23" y="33"/>
                  <a:pt x="22" y="34"/>
                </a:cubicBezTo>
                <a:cubicBezTo>
                  <a:pt x="22" y="35"/>
                  <a:pt x="22" y="36"/>
                  <a:pt x="21" y="37"/>
                </a:cubicBezTo>
                <a:cubicBezTo>
                  <a:pt x="21" y="37"/>
                  <a:pt x="21" y="37"/>
                  <a:pt x="20" y="38"/>
                </a:cubicBezTo>
                <a:cubicBezTo>
                  <a:pt x="20" y="39"/>
                  <a:pt x="20" y="39"/>
                  <a:pt x="20" y="40"/>
                </a:cubicBezTo>
                <a:cubicBezTo>
                  <a:pt x="19" y="40"/>
                  <a:pt x="19" y="40"/>
                  <a:pt x="19" y="41"/>
                </a:cubicBezTo>
                <a:cubicBezTo>
                  <a:pt x="19" y="41"/>
                  <a:pt x="19" y="42"/>
                  <a:pt x="19" y="42"/>
                </a:cubicBezTo>
                <a:cubicBezTo>
                  <a:pt x="20" y="42"/>
                  <a:pt x="20" y="42"/>
                  <a:pt x="19" y="42"/>
                </a:cubicBezTo>
                <a:cubicBezTo>
                  <a:pt x="19" y="42"/>
                  <a:pt x="18" y="43"/>
                  <a:pt x="18" y="44"/>
                </a:cubicBezTo>
                <a:cubicBezTo>
                  <a:pt x="17" y="44"/>
                  <a:pt x="17" y="44"/>
                  <a:pt x="17" y="45"/>
                </a:cubicBezTo>
                <a:cubicBezTo>
                  <a:pt x="17" y="46"/>
                  <a:pt x="17" y="46"/>
                  <a:pt x="17" y="46"/>
                </a:cubicBezTo>
                <a:cubicBezTo>
                  <a:pt x="16" y="46"/>
                  <a:pt x="16" y="47"/>
                  <a:pt x="16" y="48"/>
                </a:cubicBezTo>
                <a:cubicBezTo>
                  <a:pt x="16" y="49"/>
                  <a:pt x="17" y="50"/>
                  <a:pt x="17" y="51"/>
                </a:cubicBezTo>
                <a:cubicBezTo>
                  <a:pt x="17" y="52"/>
                  <a:pt x="17" y="54"/>
                  <a:pt x="17" y="54"/>
                </a:cubicBezTo>
                <a:cubicBezTo>
                  <a:pt x="18" y="54"/>
                  <a:pt x="18" y="55"/>
                  <a:pt x="17" y="55"/>
                </a:cubicBezTo>
                <a:cubicBezTo>
                  <a:pt x="17" y="55"/>
                  <a:pt x="17" y="55"/>
                  <a:pt x="17" y="55"/>
                </a:cubicBezTo>
                <a:cubicBezTo>
                  <a:pt x="17" y="56"/>
                  <a:pt x="17" y="56"/>
                  <a:pt x="17" y="57"/>
                </a:cubicBezTo>
                <a:cubicBezTo>
                  <a:pt x="16" y="58"/>
                  <a:pt x="16" y="60"/>
                  <a:pt x="16" y="60"/>
                </a:cubicBezTo>
                <a:cubicBezTo>
                  <a:pt x="16" y="61"/>
                  <a:pt x="17" y="61"/>
                  <a:pt x="16" y="62"/>
                </a:cubicBezTo>
                <a:cubicBezTo>
                  <a:pt x="16" y="62"/>
                  <a:pt x="16" y="62"/>
                  <a:pt x="16" y="62"/>
                </a:cubicBezTo>
                <a:cubicBezTo>
                  <a:pt x="16" y="63"/>
                  <a:pt x="16" y="63"/>
                  <a:pt x="16" y="63"/>
                </a:cubicBezTo>
                <a:cubicBezTo>
                  <a:pt x="16" y="64"/>
                  <a:pt x="16" y="64"/>
                  <a:pt x="17" y="64"/>
                </a:cubicBezTo>
                <a:cubicBezTo>
                  <a:pt x="17" y="64"/>
                  <a:pt x="18" y="64"/>
                  <a:pt x="18" y="64"/>
                </a:cubicBezTo>
                <a:cubicBezTo>
                  <a:pt x="19" y="64"/>
                  <a:pt x="19" y="64"/>
                  <a:pt x="19" y="65"/>
                </a:cubicBezTo>
                <a:cubicBezTo>
                  <a:pt x="19" y="65"/>
                  <a:pt x="18" y="66"/>
                  <a:pt x="19" y="67"/>
                </a:cubicBezTo>
                <a:cubicBezTo>
                  <a:pt x="20" y="67"/>
                  <a:pt x="20" y="68"/>
                  <a:pt x="20" y="68"/>
                </a:cubicBezTo>
                <a:cubicBezTo>
                  <a:pt x="20" y="69"/>
                  <a:pt x="20" y="69"/>
                  <a:pt x="20" y="69"/>
                </a:cubicBezTo>
                <a:cubicBezTo>
                  <a:pt x="21" y="70"/>
                  <a:pt x="21" y="70"/>
                  <a:pt x="21" y="70"/>
                </a:cubicBezTo>
                <a:cubicBezTo>
                  <a:pt x="21" y="71"/>
                  <a:pt x="21" y="72"/>
                  <a:pt x="21" y="72"/>
                </a:cubicBezTo>
                <a:cubicBezTo>
                  <a:pt x="22" y="72"/>
                  <a:pt x="22" y="72"/>
                  <a:pt x="22" y="72"/>
                </a:cubicBezTo>
                <a:cubicBezTo>
                  <a:pt x="22" y="73"/>
                  <a:pt x="22" y="73"/>
                  <a:pt x="22" y="73"/>
                </a:cubicBezTo>
                <a:cubicBezTo>
                  <a:pt x="23" y="74"/>
                  <a:pt x="23" y="74"/>
                  <a:pt x="23" y="74"/>
                </a:cubicBezTo>
                <a:cubicBezTo>
                  <a:pt x="24" y="75"/>
                  <a:pt x="24" y="75"/>
                  <a:pt x="23" y="75"/>
                </a:cubicBezTo>
                <a:cubicBezTo>
                  <a:pt x="23" y="75"/>
                  <a:pt x="23" y="74"/>
                  <a:pt x="22" y="75"/>
                </a:cubicBezTo>
                <a:cubicBezTo>
                  <a:pt x="22" y="75"/>
                  <a:pt x="23" y="75"/>
                  <a:pt x="23" y="76"/>
                </a:cubicBezTo>
                <a:cubicBezTo>
                  <a:pt x="24" y="76"/>
                  <a:pt x="25" y="77"/>
                  <a:pt x="26" y="78"/>
                </a:cubicBezTo>
                <a:cubicBezTo>
                  <a:pt x="27" y="78"/>
                  <a:pt x="29" y="78"/>
                  <a:pt x="30" y="79"/>
                </a:cubicBezTo>
                <a:cubicBezTo>
                  <a:pt x="31" y="79"/>
                  <a:pt x="31" y="80"/>
                  <a:pt x="32" y="81"/>
                </a:cubicBezTo>
                <a:cubicBezTo>
                  <a:pt x="32" y="81"/>
                  <a:pt x="33" y="83"/>
                  <a:pt x="33" y="83"/>
                </a:cubicBezTo>
                <a:cubicBezTo>
                  <a:pt x="34" y="83"/>
                  <a:pt x="34" y="84"/>
                  <a:pt x="34" y="84"/>
                </a:cubicBezTo>
                <a:cubicBezTo>
                  <a:pt x="34" y="85"/>
                  <a:pt x="34" y="86"/>
                  <a:pt x="34" y="86"/>
                </a:cubicBezTo>
                <a:cubicBezTo>
                  <a:pt x="34" y="86"/>
                  <a:pt x="35" y="87"/>
                  <a:pt x="34" y="87"/>
                </a:cubicBezTo>
                <a:cubicBezTo>
                  <a:pt x="34" y="88"/>
                  <a:pt x="34" y="88"/>
                  <a:pt x="34" y="89"/>
                </a:cubicBezTo>
                <a:cubicBezTo>
                  <a:pt x="35" y="89"/>
                  <a:pt x="35" y="90"/>
                  <a:pt x="35" y="90"/>
                </a:cubicBezTo>
                <a:cubicBezTo>
                  <a:pt x="35" y="91"/>
                  <a:pt x="36" y="92"/>
                  <a:pt x="36" y="91"/>
                </a:cubicBezTo>
                <a:cubicBezTo>
                  <a:pt x="36" y="91"/>
                  <a:pt x="36" y="91"/>
                  <a:pt x="36" y="90"/>
                </a:cubicBezTo>
                <a:cubicBezTo>
                  <a:pt x="36" y="90"/>
                  <a:pt x="37" y="90"/>
                  <a:pt x="37" y="90"/>
                </a:cubicBezTo>
                <a:cubicBezTo>
                  <a:pt x="37" y="90"/>
                  <a:pt x="38" y="90"/>
                  <a:pt x="38" y="91"/>
                </a:cubicBezTo>
                <a:cubicBezTo>
                  <a:pt x="38" y="92"/>
                  <a:pt x="39" y="92"/>
                  <a:pt x="39" y="91"/>
                </a:cubicBezTo>
                <a:cubicBezTo>
                  <a:pt x="39" y="91"/>
                  <a:pt x="39" y="91"/>
                  <a:pt x="39" y="90"/>
                </a:cubicBezTo>
                <a:cubicBezTo>
                  <a:pt x="38" y="90"/>
                  <a:pt x="39" y="90"/>
                  <a:pt x="39" y="89"/>
                </a:cubicBezTo>
                <a:cubicBezTo>
                  <a:pt x="39" y="88"/>
                  <a:pt x="39" y="88"/>
                  <a:pt x="39" y="88"/>
                </a:cubicBezTo>
                <a:cubicBezTo>
                  <a:pt x="40" y="87"/>
                  <a:pt x="39" y="87"/>
                  <a:pt x="39" y="86"/>
                </a:cubicBezTo>
                <a:cubicBezTo>
                  <a:pt x="39" y="85"/>
                  <a:pt x="39" y="85"/>
                  <a:pt x="39" y="84"/>
                </a:cubicBezTo>
                <a:cubicBezTo>
                  <a:pt x="39" y="83"/>
                  <a:pt x="39" y="83"/>
                  <a:pt x="39" y="82"/>
                </a:cubicBezTo>
                <a:cubicBezTo>
                  <a:pt x="39" y="82"/>
                  <a:pt x="39" y="82"/>
                  <a:pt x="38" y="81"/>
                </a:cubicBezTo>
                <a:cubicBezTo>
                  <a:pt x="38" y="80"/>
                  <a:pt x="38" y="79"/>
                  <a:pt x="39" y="79"/>
                </a:cubicBezTo>
                <a:cubicBezTo>
                  <a:pt x="39" y="78"/>
                  <a:pt x="39" y="78"/>
                  <a:pt x="39" y="77"/>
                </a:cubicBezTo>
                <a:cubicBezTo>
                  <a:pt x="39" y="76"/>
                  <a:pt x="39" y="75"/>
                  <a:pt x="40" y="74"/>
                </a:cubicBezTo>
                <a:cubicBezTo>
                  <a:pt x="40" y="72"/>
                  <a:pt x="41" y="71"/>
                  <a:pt x="41" y="70"/>
                </a:cubicBezTo>
                <a:cubicBezTo>
                  <a:pt x="42" y="70"/>
                  <a:pt x="42" y="69"/>
                  <a:pt x="43" y="69"/>
                </a:cubicBezTo>
                <a:cubicBezTo>
                  <a:pt x="44" y="69"/>
                  <a:pt x="44" y="69"/>
                  <a:pt x="44" y="68"/>
                </a:cubicBezTo>
                <a:cubicBezTo>
                  <a:pt x="44" y="68"/>
                  <a:pt x="44" y="68"/>
                  <a:pt x="44" y="67"/>
                </a:cubicBezTo>
                <a:cubicBezTo>
                  <a:pt x="44" y="67"/>
                  <a:pt x="45" y="67"/>
                  <a:pt x="44" y="66"/>
                </a:cubicBezTo>
                <a:cubicBezTo>
                  <a:pt x="44" y="65"/>
                  <a:pt x="45" y="65"/>
                  <a:pt x="45" y="65"/>
                </a:cubicBezTo>
                <a:cubicBezTo>
                  <a:pt x="46" y="64"/>
                  <a:pt x="46" y="64"/>
                  <a:pt x="46" y="63"/>
                </a:cubicBezTo>
                <a:cubicBezTo>
                  <a:pt x="46" y="63"/>
                  <a:pt x="46" y="63"/>
                  <a:pt x="46" y="62"/>
                </a:cubicBezTo>
                <a:cubicBezTo>
                  <a:pt x="47" y="62"/>
                  <a:pt x="46" y="62"/>
                  <a:pt x="47" y="62"/>
                </a:cubicBezTo>
                <a:cubicBezTo>
                  <a:pt x="47" y="61"/>
                  <a:pt x="47" y="61"/>
                  <a:pt x="47" y="60"/>
                </a:cubicBezTo>
                <a:cubicBezTo>
                  <a:pt x="47" y="59"/>
                  <a:pt x="48" y="58"/>
                  <a:pt x="48" y="58"/>
                </a:cubicBezTo>
                <a:cubicBezTo>
                  <a:pt x="49" y="57"/>
                  <a:pt x="49" y="56"/>
                  <a:pt x="48" y="56"/>
                </a:cubicBezTo>
                <a:cubicBezTo>
                  <a:pt x="48" y="56"/>
                  <a:pt x="48" y="55"/>
                  <a:pt x="48" y="55"/>
                </a:cubicBezTo>
                <a:cubicBezTo>
                  <a:pt x="49" y="54"/>
                  <a:pt x="49" y="54"/>
                  <a:pt x="49" y="53"/>
                </a:cubicBezTo>
                <a:cubicBezTo>
                  <a:pt x="49" y="53"/>
                  <a:pt x="49" y="53"/>
                  <a:pt x="49" y="52"/>
                </a:cubicBezTo>
                <a:cubicBezTo>
                  <a:pt x="50" y="51"/>
                  <a:pt x="50" y="51"/>
                  <a:pt x="50" y="50"/>
                </a:cubicBezTo>
                <a:cubicBezTo>
                  <a:pt x="50" y="50"/>
                  <a:pt x="50" y="49"/>
                  <a:pt x="50" y="49"/>
                </a:cubicBezTo>
                <a:cubicBezTo>
                  <a:pt x="50" y="48"/>
                  <a:pt x="50" y="48"/>
                  <a:pt x="50" y="47"/>
                </a:cubicBezTo>
                <a:cubicBezTo>
                  <a:pt x="50" y="46"/>
                  <a:pt x="50" y="45"/>
                  <a:pt x="50" y="44"/>
                </a:cubicBezTo>
                <a:cubicBezTo>
                  <a:pt x="50" y="43"/>
                  <a:pt x="51" y="43"/>
                  <a:pt x="51" y="42"/>
                </a:cubicBezTo>
                <a:cubicBezTo>
                  <a:pt x="51" y="41"/>
                  <a:pt x="51" y="41"/>
                  <a:pt x="51" y="39"/>
                </a:cubicBezTo>
                <a:cubicBezTo>
                  <a:pt x="51" y="38"/>
                  <a:pt x="51" y="37"/>
                  <a:pt x="51" y="36"/>
                </a:cubicBezTo>
                <a:cubicBezTo>
                  <a:pt x="51" y="35"/>
                  <a:pt x="51" y="35"/>
                  <a:pt x="51" y="34"/>
                </a:cubicBezTo>
                <a:cubicBezTo>
                  <a:pt x="51" y="33"/>
                  <a:pt x="51" y="33"/>
                  <a:pt x="50" y="32"/>
                </a:cubicBezTo>
                <a:cubicBezTo>
                  <a:pt x="50" y="31"/>
                  <a:pt x="51" y="31"/>
                  <a:pt x="51" y="30"/>
                </a:cubicBezTo>
                <a:cubicBezTo>
                  <a:pt x="51" y="30"/>
                  <a:pt x="52" y="30"/>
                  <a:pt x="52" y="29"/>
                </a:cubicBezTo>
                <a:cubicBezTo>
                  <a:pt x="52" y="28"/>
                  <a:pt x="52" y="28"/>
                  <a:pt x="53" y="28"/>
                </a:cubicBezTo>
                <a:cubicBezTo>
                  <a:pt x="53" y="27"/>
                  <a:pt x="53" y="27"/>
                  <a:pt x="54" y="26"/>
                </a:cubicBezTo>
                <a:cubicBezTo>
                  <a:pt x="54" y="24"/>
                  <a:pt x="54" y="24"/>
                  <a:pt x="54" y="23"/>
                </a:cubicBezTo>
                <a:cubicBezTo>
                  <a:pt x="55" y="22"/>
                  <a:pt x="55" y="22"/>
                  <a:pt x="55" y="21"/>
                </a:cubicBezTo>
                <a:cubicBezTo>
                  <a:pt x="55" y="21"/>
                  <a:pt x="55" y="21"/>
                  <a:pt x="55" y="20"/>
                </a:cubicBezTo>
                <a:cubicBezTo>
                  <a:pt x="55" y="20"/>
                  <a:pt x="55" y="19"/>
                  <a:pt x="55" y="19"/>
                </a:cubicBezTo>
                <a:cubicBezTo>
                  <a:pt x="55" y="18"/>
                  <a:pt x="55" y="18"/>
                  <a:pt x="55" y="18"/>
                </a:cubicBezTo>
                <a:cubicBezTo>
                  <a:pt x="55" y="17"/>
                  <a:pt x="55" y="17"/>
                  <a:pt x="54" y="16"/>
                </a:cubicBezTo>
                <a:cubicBezTo>
                  <a:pt x="54" y="15"/>
                  <a:pt x="53" y="14"/>
                  <a:pt x="53" y="12"/>
                </a:cubicBezTo>
                <a:cubicBezTo>
                  <a:pt x="54" y="10"/>
                  <a:pt x="54" y="9"/>
                  <a:pt x="55" y="9"/>
                </a:cubicBezTo>
                <a:cubicBezTo>
                  <a:pt x="55" y="8"/>
                  <a:pt x="56" y="7"/>
                  <a:pt x="56" y="7"/>
                </a:cubicBezTo>
                <a:cubicBezTo>
                  <a:pt x="56" y="6"/>
                  <a:pt x="56" y="6"/>
                  <a:pt x="56" y="6"/>
                </a:cubicBezTo>
                <a:close/>
                <a:moveTo>
                  <a:pt x="5" y="51"/>
                </a:moveTo>
                <a:cubicBezTo>
                  <a:pt x="5" y="51"/>
                  <a:pt x="4" y="50"/>
                  <a:pt x="4" y="50"/>
                </a:cubicBezTo>
                <a:cubicBezTo>
                  <a:pt x="4" y="50"/>
                  <a:pt x="3" y="48"/>
                  <a:pt x="3" y="49"/>
                </a:cubicBezTo>
                <a:cubicBezTo>
                  <a:pt x="2" y="49"/>
                  <a:pt x="2" y="50"/>
                  <a:pt x="2" y="50"/>
                </a:cubicBezTo>
                <a:cubicBezTo>
                  <a:pt x="3" y="50"/>
                  <a:pt x="3" y="50"/>
                  <a:pt x="3" y="51"/>
                </a:cubicBezTo>
                <a:cubicBezTo>
                  <a:pt x="2" y="51"/>
                  <a:pt x="2" y="51"/>
                  <a:pt x="2" y="52"/>
                </a:cubicBezTo>
                <a:cubicBezTo>
                  <a:pt x="2" y="53"/>
                  <a:pt x="3" y="53"/>
                  <a:pt x="3" y="53"/>
                </a:cubicBezTo>
                <a:cubicBezTo>
                  <a:pt x="4" y="52"/>
                  <a:pt x="4" y="52"/>
                  <a:pt x="5" y="52"/>
                </a:cubicBezTo>
                <a:cubicBezTo>
                  <a:pt x="5" y="52"/>
                  <a:pt x="6" y="52"/>
                  <a:pt x="6" y="51"/>
                </a:cubicBezTo>
                <a:cubicBezTo>
                  <a:pt x="6" y="51"/>
                  <a:pt x="5" y="51"/>
                  <a:pt x="5" y="51"/>
                </a:cubicBezTo>
                <a:close/>
                <a:moveTo>
                  <a:pt x="2" y="57"/>
                </a:moveTo>
                <a:cubicBezTo>
                  <a:pt x="2" y="56"/>
                  <a:pt x="1" y="56"/>
                  <a:pt x="1" y="57"/>
                </a:cubicBezTo>
                <a:cubicBezTo>
                  <a:pt x="1" y="57"/>
                  <a:pt x="2" y="57"/>
                  <a:pt x="2" y="57"/>
                </a:cubicBezTo>
                <a:close/>
                <a:moveTo>
                  <a:pt x="0" y="61"/>
                </a:moveTo>
                <a:cubicBezTo>
                  <a:pt x="0" y="60"/>
                  <a:pt x="0" y="60"/>
                  <a:pt x="0" y="61"/>
                </a:cubicBezTo>
                <a:cubicBezTo>
                  <a:pt x="0" y="61"/>
                  <a:pt x="0" y="62"/>
                  <a:pt x="0" y="62"/>
                </a:cubicBezTo>
                <a:cubicBezTo>
                  <a:pt x="0" y="62"/>
                  <a:pt x="0" y="61"/>
                  <a:pt x="0" y="6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1" name="Freeform 107"/>
          <p:cNvSpPr/>
          <p:nvPr/>
        </p:nvSpPr>
        <p:spPr bwMode="auto">
          <a:xfrm>
            <a:off x="9050338" y="3025776"/>
            <a:ext cx="20638" cy="14288"/>
          </a:xfrm>
          <a:custGeom>
            <a:avLst/>
            <a:gdLst>
              <a:gd name="T0" fmla="*/ 0 w 3"/>
              <a:gd name="T1" fmla="*/ 1 h 2"/>
              <a:gd name="T2" fmla="*/ 1 w 3"/>
              <a:gd name="T3" fmla="*/ 0 h 2"/>
              <a:gd name="T4" fmla="*/ 2 w 3"/>
              <a:gd name="T5" fmla="*/ 1 h 2"/>
              <a:gd name="T6" fmla="*/ 2 w 3"/>
              <a:gd name="T7" fmla="*/ 2 h 2"/>
              <a:gd name="T8" fmla="*/ 1 w 3"/>
              <a:gd name="T9" fmla="*/ 1 h 2"/>
              <a:gd name="T10" fmla="*/ 0 w 3"/>
              <a:gd name="T11" fmla="*/ 1 h 2"/>
              <a:gd name="T12" fmla="*/ 0 w 3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2">
                <a:moveTo>
                  <a:pt x="0" y="1"/>
                </a:moveTo>
                <a:cubicBezTo>
                  <a:pt x="0" y="1"/>
                  <a:pt x="1" y="0"/>
                  <a:pt x="1" y="0"/>
                </a:cubicBezTo>
                <a:cubicBezTo>
                  <a:pt x="1" y="0"/>
                  <a:pt x="2" y="0"/>
                  <a:pt x="2" y="1"/>
                </a:cubicBezTo>
                <a:cubicBezTo>
                  <a:pt x="3" y="1"/>
                  <a:pt x="2" y="1"/>
                  <a:pt x="2" y="2"/>
                </a:cubicBezTo>
                <a:cubicBezTo>
                  <a:pt x="2" y="2"/>
                  <a:pt x="1" y="1"/>
                  <a:pt x="1" y="1"/>
                </a:cubicBezTo>
                <a:cubicBezTo>
                  <a:pt x="1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2" name="Freeform 108"/>
          <p:cNvSpPr/>
          <p:nvPr/>
        </p:nvSpPr>
        <p:spPr bwMode="auto">
          <a:xfrm>
            <a:off x="9043988" y="3133726"/>
            <a:ext cx="19050" cy="12700"/>
          </a:xfrm>
          <a:custGeom>
            <a:avLst/>
            <a:gdLst>
              <a:gd name="T0" fmla="*/ 1 w 3"/>
              <a:gd name="T1" fmla="*/ 0 h 2"/>
              <a:gd name="T2" fmla="*/ 2 w 3"/>
              <a:gd name="T3" fmla="*/ 0 h 2"/>
              <a:gd name="T4" fmla="*/ 3 w 3"/>
              <a:gd name="T5" fmla="*/ 0 h 2"/>
              <a:gd name="T6" fmla="*/ 2 w 3"/>
              <a:gd name="T7" fmla="*/ 1 h 2"/>
              <a:gd name="T8" fmla="*/ 1 w 3"/>
              <a:gd name="T9" fmla="*/ 1 h 2"/>
              <a:gd name="T10" fmla="*/ 1 w 3"/>
              <a:gd name="T11" fmla="*/ 2 h 2"/>
              <a:gd name="T12" fmla="*/ 0 w 3"/>
              <a:gd name="T13" fmla="*/ 0 h 2"/>
              <a:gd name="T14" fmla="*/ 1 w 3"/>
              <a:gd name="T1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2">
                <a:moveTo>
                  <a:pt x="1" y="0"/>
                </a:moveTo>
                <a:cubicBezTo>
                  <a:pt x="1" y="0"/>
                  <a:pt x="1" y="0"/>
                  <a:pt x="2" y="0"/>
                </a:cubicBezTo>
                <a:cubicBezTo>
                  <a:pt x="2" y="0"/>
                  <a:pt x="3" y="0"/>
                  <a:pt x="3" y="0"/>
                </a:cubicBezTo>
                <a:cubicBezTo>
                  <a:pt x="3" y="1"/>
                  <a:pt x="2" y="1"/>
                  <a:pt x="2" y="1"/>
                </a:cubicBezTo>
                <a:cubicBezTo>
                  <a:pt x="1" y="1"/>
                  <a:pt x="1" y="1"/>
                  <a:pt x="1" y="1"/>
                </a:cubicBezTo>
                <a:cubicBezTo>
                  <a:pt x="2" y="2"/>
                  <a:pt x="2" y="2"/>
                  <a:pt x="1" y="2"/>
                </a:cubicBezTo>
                <a:cubicBezTo>
                  <a:pt x="0" y="1"/>
                  <a:pt x="0" y="1"/>
                  <a:pt x="0" y="0"/>
                </a:cubicBezTo>
                <a:cubicBezTo>
                  <a:pt x="0" y="0"/>
                  <a:pt x="1" y="0"/>
                  <a:pt x="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3" name="Freeform 109"/>
          <p:cNvSpPr/>
          <p:nvPr/>
        </p:nvSpPr>
        <p:spPr bwMode="auto">
          <a:xfrm>
            <a:off x="8474075" y="2744788"/>
            <a:ext cx="6350" cy="12700"/>
          </a:xfrm>
          <a:custGeom>
            <a:avLst/>
            <a:gdLst>
              <a:gd name="T0" fmla="*/ 0 w 1"/>
              <a:gd name="T1" fmla="*/ 0 h 2"/>
              <a:gd name="T2" fmla="*/ 0 w 1"/>
              <a:gd name="T3" fmla="*/ 1 h 2"/>
              <a:gd name="T4" fmla="*/ 0 w 1"/>
              <a:gd name="T5" fmla="*/ 2 h 2"/>
              <a:gd name="T6" fmla="*/ 1 w 1"/>
              <a:gd name="T7" fmla="*/ 0 h 2"/>
              <a:gd name="T8" fmla="*/ 0 w 1"/>
              <a:gd name="T9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2"/>
                  <a:pt x="0" y="2"/>
                  <a:pt x="0" y="2"/>
                </a:cubicBezTo>
                <a:cubicBezTo>
                  <a:pt x="1" y="1"/>
                  <a:pt x="1" y="0"/>
                  <a:pt x="1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4" name="Freeform 110"/>
          <p:cNvSpPr/>
          <p:nvPr/>
        </p:nvSpPr>
        <p:spPr bwMode="auto">
          <a:xfrm>
            <a:off x="8601075" y="2663826"/>
            <a:ext cx="14288" cy="6350"/>
          </a:xfrm>
          <a:custGeom>
            <a:avLst/>
            <a:gdLst>
              <a:gd name="T0" fmla="*/ 1 w 2"/>
              <a:gd name="T1" fmla="*/ 0 h 1"/>
              <a:gd name="T2" fmla="*/ 1 w 2"/>
              <a:gd name="T3" fmla="*/ 1 h 1"/>
              <a:gd name="T4" fmla="*/ 2 w 2"/>
              <a:gd name="T5" fmla="*/ 1 h 1"/>
              <a:gd name="T6" fmla="*/ 1 w 2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" h="1">
                <a:moveTo>
                  <a:pt x="1" y="0"/>
                </a:moveTo>
                <a:cubicBezTo>
                  <a:pt x="1" y="0"/>
                  <a:pt x="0" y="0"/>
                  <a:pt x="1" y="1"/>
                </a:cubicBezTo>
                <a:cubicBezTo>
                  <a:pt x="1" y="1"/>
                  <a:pt x="2" y="1"/>
                  <a:pt x="2" y="1"/>
                </a:cubicBezTo>
                <a:cubicBezTo>
                  <a:pt x="2" y="0"/>
                  <a:pt x="1" y="0"/>
                  <a:pt x="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5" name="Freeform 111"/>
          <p:cNvSpPr/>
          <p:nvPr/>
        </p:nvSpPr>
        <p:spPr bwMode="auto">
          <a:xfrm>
            <a:off x="8936038" y="5915026"/>
            <a:ext cx="6350" cy="12700"/>
          </a:xfrm>
          <a:custGeom>
            <a:avLst/>
            <a:gdLst>
              <a:gd name="T0" fmla="*/ 1 w 1"/>
              <a:gd name="T1" fmla="*/ 1 h 2"/>
              <a:gd name="T2" fmla="*/ 1 w 1"/>
              <a:gd name="T3" fmla="*/ 0 h 2"/>
              <a:gd name="T4" fmla="*/ 0 w 1"/>
              <a:gd name="T5" fmla="*/ 1 h 2"/>
              <a:gd name="T6" fmla="*/ 0 w 1"/>
              <a:gd name="T7" fmla="*/ 1 h 2"/>
              <a:gd name="T8" fmla="*/ 1 w 1"/>
              <a:gd name="T9" fmla="*/ 2 h 2"/>
              <a:gd name="T10" fmla="*/ 1 w 1"/>
              <a:gd name="T11" fmla="*/ 1 h 2"/>
              <a:gd name="T12" fmla="*/ 1 w 1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" h="2">
                <a:moveTo>
                  <a:pt x="1" y="1"/>
                </a:moveTo>
                <a:cubicBezTo>
                  <a:pt x="1" y="1"/>
                  <a:pt x="1" y="1"/>
                  <a:pt x="1" y="0"/>
                </a:cubicBezTo>
                <a:cubicBezTo>
                  <a:pt x="0" y="0"/>
                  <a:pt x="0" y="0"/>
                  <a:pt x="0" y="1"/>
                </a:cubicBezTo>
                <a:cubicBezTo>
                  <a:pt x="1" y="1"/>
                  <a:pt x="1" y="1"/>
                  <a:pt x="0" y="1"/>
                </a:cubicBezTo>
                <a:cubicBezTo>
                  <a:pt x="0" y="2"/>
                  <a:pt x="1" y="2"/>
                  <a:pt x="1" y="2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6" name="Freeform 112"/>
          <p:cNvSpPr/>
          <p:nvPr/>
        </p:nvSpPr>
        <p:spPr bwMode="auto">
          <a:xfrm>
            <a:off x="8956675" y="6015038"/>
            <a:ext cx="19050" cy="20638"/>
          </a:xfrm>
          <a:custGeom>
            <a:avLst/>
            <a:gdLst>
              <a:gd name="T0" fmla="*/ 2 w 3"/>
              <a:gd name="T1" fmla="*/ 2 h 3"/>
              <a:gd name="T2" fmla="*/ 2 w 3"/>
              <a:gd name="T3" fmla="*/ 2 h 3"/>
              <a:gd name="T4" fmla="*/ 1 w 3"/>
              <a:gd name="T5" fmla="*/ 1 h 3"/>
              <a:gd name="T6" fmla="*/ 0 w 3"/>
              <a:gd name="T7" fmla="*/ 1 h 3"/>
              <a:gd name="T8" fmla="*/ 0 w 3"/>
              <a:gd name="T9" fmla="*/ 2 h 3"/>
              <a:gd name="T10" fmla="*/ 1 w 3"/>
              <a:gd name="T11" fmla="*/ 2 h 3"/>
              <a:gd name="T12" fmla="*/ 2 w 3"/>
              <a:gd name="T13" fmla="*/ 3 h 3"/>
              <a:gd name="T14" fmla="*/ 2 w 3"/>
              <a:gd name="T15" fmla="*/ 3 h 3"/>
              <a:gd name="T16" fmla="*/ 2 w 3"/>
              <a:gd name="T17" fmla="*/ 3 h 3"/>
              <a:gd name="T18" fmla="*/ 2 w 3"/>
              <a:gd name="T19" fmla="*/ 2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" h="3">
                <a:moveTo>
                  <a:pt x="2" y="2"/>
                </a:moveTo>
                <a:cubicBezTo>
                  <a:pt x="2" y="2"/>
                  <a:pt x="2" y="2"/>
                  <a:pt x="2" y="2"/>
                </a:cubicBezTo>
                <a:cubicBezTo>
                  <a:pt x="2" y="1"/>
                  <a:pt x="2" y="0"/>
                  <a:pt x="1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2"/>
                  <a:pt x="0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3" y="3"/>
                  <a:pt x="2" y="3"/>
                </a:cubicBezTo>
                <a:cubicBezTo>
                  <a:pt x="2" y="2"/>
                  <a:pt x="2" y="2"/>
                  <a:pt x="2" y="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7" name="Freeform 113"/>
          <p:cNvSpPr/>
          <p:nvPr/>
        </p:nvSpPr>
        <p:spPr bwMode="auto">
          <a:xfrm>
            <a:off x="8929688" y="6081713"/>
            <a:ext cx="174625" cy="228600"/>
          </a:xfrm>
          <a:custGeom>
            <a:avLst/>
            <a:gdLst>
              <a:gd name="T0" fmla="*/ 17 w 26"/>
              <a:gd name="T1" fmla="*/ 0 h 34"/>
              <a:gd name="T2" fmla="*/ 13 w 26"/>
              <a:gd name="T3" fmla="*/ 7 h 34"/>
              <a:gd name="T4" fmla="*/ 0 w 26"/>
              <a:gd name="T5" fmla="*/ 29 h 34"/>
              <a:gd name="T6" fmla="*/ 3 w 26"/>
              <a:gd name="T7" fmla="*/ 31 h 34"/>
              <a:gd name="T8" fmla="*/ 8 w 26"/>
              <a:gd name="T9" fmla="*/ 34 h 34"/>
              <a:gd name="T10" fmla="*/ 26 w 26"/>
              <a:gd name="T11" fmla="*/ 5 h 34"/>
              <a:gd name="T12" fmla="*/ 17 w 26"/>
              <a:gd name="T13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" h="34">
                <a:moveTo>
                  <a:pt x="17" y="0"/>
                </a:moveTo>
                <a:cubicBezTo>
                  <a:pt x="15" y="5"/>
                  <a:pt x="16" y="2"/>
                  <a:pt x="13" y="7"/>
                </a:cubicBezTo>
                <a:cubicBezTo>
                  <a:pt x="11" y="10"/>
                  <a:pt x="2" y="26"/>
                  <a:pt x="0" y="29"/>
                </a:cubicBezTo>
                <a:cubicBezTo>
                  <a:pt x="1" y="29"/>
                  <a:pt x="2" y="30"/>
                  <a:pt x="3" y="31"/>
                </a:cubicBezTo>
                <a:cubicBezTo>
                  <a:pt x="5" y="32"/>
                  <a:pt x="7" y="33"/>
                  <a:pt x="8" y="34"/>
                </a:cubicBezTo>
                <a:cubicBezTo>
                  <a:pt x="14" y="26"/>
                  <a:pt x="22" y="13"/>
                  <a:pt x="26" y="5"/>
                </a:cubicBezTo>
                <a:cubicBezTo>
                  <a:pt x="22" y="3"/>
                  <a:pt x="19" y="1"/>
                  <a:pt x="17" y="0"/>
                </a:cubicBezTo>
                <a:close/>
              </a:path>
            </a:pathLst>
          </a:custGeom>
          <a:solidFill>
            <a:srgbClr val="D2D5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8" name="Freeform 114"/>
          <p:cNvSpPr/>
          <p:nvPr/>
        </p:nvSpPr>
        <p:spPr bwMode="auto">
          <a:xfrm>
            <a:off x="8688388" y="6618288"/>
            <a:ext cx="133350" cy="228600"/>
          </a:xfrm>
          <a:custGeom>
            <a:avLst/>
            <a:gdLst>
              <a:gd name="T0" fmla="*/ 10 w 20"/>
              <a:gd name="T1" fmla="*/ 0 h 34"/>
              <a:gd name="T2" fmla="*/ 6 w 20"/>
              <a:gd name="T3" fmla="*/ 15 h 34"/>
              <a:gd name="T4" fmla="*/ 3 w 20"/>
              <a:gd name="T5" fmla="*/ 23 h 34"/>
              <a:gd name="T6" fmla="*/ 2 w 20"/>
              <a:gd name="T7" fmla="*/ 25 h 34"/>
              <a:gd name="T8" fmla="*/ 0 w 20"/>
              <a:gd name="T9" fmla="*/ 31 h 34"/>
              <a:gd name="T10" fmla="*/ 10 w 20"/>
              <a:gd name="T11" fmla="*/ 34 h 34"/>
              <a:gd name="T12" fmla="*/ 12 w 20"/>
              <a:gd name="T13" fmla="*/ 26 h 34"/>
              <a:gd name="T14" fmla="*/ 20 w 20"/>
              <a:gd name="T15" fmla="*/ 4 h 34"/>
              <a:gd name="T16" fmla="*/ 10 w 20"/>
              <a:gd name="T1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" h="34">
                <a:moveTo>
                  <a:pt x="10" y="0"/>
                </a:moveTo>
                <a:cubicBezTo>
                  <a:pt x="9" y="5"/>
                  <a:pt x="7" y="10"/>
                  <a:pt x="6" y="15"/>
                </a:cubicBezTo>
                <a:cubicBezTo>
                  <a:pt x="4" y="18"/>
                  <a:pt x="4" y="20"/>
                  <a:pt x="3" y="23"/>
                </a:cubicBezTo>
                <a:cubicBezTo>
                  <a:pt x="3" y="23"/>
                  <a:pt x="2" y="24"/>
                  <a:pt x="2" y="25"/>
                </a:cubicBezTo>
                <a:cubicBezTo>
                  <a:pt x="1" y="28"/>
                  <a:pt x="0" y="31"/>
                  <a:pt x="0" y="31"/>
                </a:cubicBezTo>
                <a:cubicBezTo>
                  <a:pt x="10" y="34"/>
                  <a:pt x="10" y="34"/>
                  <a:pt x="10" y="34"/>
                </a:cubicBezTo>
                <a:cubicBezTo>
                  <a:pt x="10" y="33"/>
                  <a:pt x="12" y="26"/>
                  <a:pt x="12" y="26"/>
                </a:cubicBezTo>
                <a:cubicBezTo>
                  <a:pt x="15" y="18"/>
                  <a:pt x="17" y="12"/>
                  <a:pt x="20" y="4"/>
                </a:cubicBezTo>
                <a:cubicBezTo>
                  <a:pt x="10" y="0"/>
                  <a:pt x="10" y="0"/>
                  <a:pt x="10" y="0"/>
                </a:cubicBezTo>
                <a:close/>
              </a:path>
            </a:pathLst>
          </a:custGeom>
          <a:solidFill>
            <a:srgbClr val="D2D5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9" name="Freeform 115"/>
          <p:cNvSpPr/>
          <p:nvPr/>
        </p:nvSpPr>
        <p:spPr bwMode="auto">
          <a:xfrm>
            <a:off x="8929688" y="6081713"/>
            <a:ext cx="147638" cy="207963"/>
          </a:xfrm>
          <a:custGeom>
            <a:avLst/>
            <a:gdLst>
              <a:gd name="T0" fmla="*/ 4 w 22"/>
              <a:gd name="T1" fmla="*/ 31 h 31"/>
              <a:gd name="T2" fmla="*/ 16 w 22"/>
              <a:gd name="T3" fmla="*/ 12 h 31"/>
              <a:gd name="T4" fmla="*/ 22 w 22"/>
              <a:gd name="T5" fmla="*/ 3 h 31"/>
              <a:gd name="T6" fmla="*/ 17 w 22"/>
              <a:gd name="T7" fmla="*/ 0 h 31"/>
              <a:gd name="T8" fmla="*/ 8 w 22"/>
              <a:gd name="T9" fmla="*/ 15 h 31"/>
              <a:gd name="T10" fmla="*/ 0 w 22"/>
              <a:gd name="T11" fmla="*/ 29 h 31"/>
              <a:gd name="T12" fmla="*/ 4 w 22"/>
              <a:gd name="T13" fmla="*/ 3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31">
                <a:moveTo>
                  <a:pt x="4" y="31"/>
                </a:moveTo>
                <a:cubicBezTo>
                  <a:pt x="6" y="29"/>
                  <a:pt x="14" y="15"/>
                  <a:pt x="16" y="12"/>
                </a:cubicBezTo>
                <a:cubicBezTo>
                  <a:pt x="18" y="7"/>
                  <a:pt x="19" y="8"/>
                  <a:pt x="22" y="3"/>
                </a:cubicBezTo>
                <a:cubicBezTo>
                  <a:pt x="20" y="2"/>
                  <a:pt x="18" y="2"/>
                  <a:pt x="17" y="0"/>
                </a:cubicBezTo>
                <a:cubicBezTo>
                  <a:pt x="13" y="8"/>
                  <a:pt x="13" y="8"/>
                  <a:pt x="8" y="15"/>
                </a:cubicBezTo>
                <a:cubicBezTo>
                  <a:pt x="8" y="16"/>
                  <a:pt x="0" y="28"/>
                  <a:pt x="0" y="29"/>
                </a:cubicBezTo>
                <a:cubicBezTo>
                  <a:pt x="1" y="29"/>
                  <a:pt x="3" y="30"/>
                  <a:pt x="4" y="31"/>
                </a:cubicBezTo>
                <a:close/>
              </a:path>
            </a:pathLst>
          </a:custGeom>
          <a:solidFill>
            <a:srgbClr val="BBB3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0" name="Freeform 116"/>
          <p:cNvSpPr/>
          <p:nvPr/>
        </p:nvSpPr>
        <p:spPr bwMode="auto">
          <a:xfrm>
            <a:off x="8688388" y="6618288"/>
            <a:ext cx="100013" cy="222250"/>
          </a:xfrm>
          <a:custGeom>
            <a:avLst/>
            <a:gdLst>
              <a:gd name="T0" fmla="*/ 4 w 15"/>
              <a:gd name="T1" fmla="*/ 33 h 33"/>
              <a:gd name="T2" fmla="*/ 7 w 15"/>
              <a:gd name="T3" fmla="*/ 25 h 33"/>
              <a:gd name="T4" fmla="*/ 15 w 15"/>
              <a:gd name="T5" fmla="*/ 2 h 33"/>
              <a:gd name="T6" fmla="*/ 10 w 15"/>
              <a:gd name="T7" fmla="*/ 0 h 33"/>
              <a:gd name="T8" fmla="*/ 6 w 15"/>
              <a:gd name="T9" fmla="*/ 13 h 33"/>
              <a:gd name="T10" fmla="*/ 3 w 15"/>
              <a:gd name="T11" fmla="*/ 21 h 33"/>
              <a:gd name="T12" fmla="*/ 3 w 15"/>
              <a:gd name="T13" fmla="*/ 23 h 33"/>
              <a:gd name="T14" fmla="*/ 2 w 15"/>
              <a:gd name="T15" fmla="*/ 23 h 33"/>
              <a:gd name="T16" fmla="*/ 0 w 15"/>
              <a:gd name="T17" fmla="*/ 32 h 33"/>
              <a:gd name="T18" fmla="*/ 4 w 15"/>
              <a:gd name="T19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" h="33">
                <a:moveTo>
                  <a:pt x="4" y="33"/>
                </a:moveTo>
                <a:cubicBezTo>
                  <a:pt x="5" y="32"/>
                  <a:pt x="7" y="25"/>
                  <a:pt x="7" y="25"/>
                </a:cubicBezTo>
                <a:cubicBezTo>
                  <a:pt x="10" y="17"/>
                  <a:pt x="13" y="7"/>
                  <a:pt x="15" y="2"/>
                </a:cubicBezTo>
                <a:cubicBezTo>
                  <a:pt x="13" y="1"/>
                  <a:pt x="12" y="1"/>
                  <a:pt x="10" y="0"/>
                </a:cubicBezTo>
                <a:cubicBezTo>
                  <a:pt x="10" y="3"/>
                  <a:pt x="8" y="8"/>
                  <a:pt x="6" y="13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3"/>
                  <a:pt x="3" y="23"/>
                  <a:pt x="3" y="23"/>
                </a:cubicBezTo>
                <a:cubicBezTo>
                  <a:pt x="2" y="23"/>
                  <a:pt x="2" y="23"/>
                  <a:pt x="2" y="23"/>
                </a:cubicBezTo>
                <a:cubicBezTo>
                  <a:pt x="0" y="32"/>
                  <a:pt x="0" y="32"/>
                  <a:pt x="0" y="32"/>
                </a:cubicBezTo>
                <a:cubicBezTo>
                  <a:pt x="4" y="33"/>
                  <a:pt x="4" y="33"/>
                  <a:pt x="4" y="33"/>
                </a:cubicBezTo>
                <a:close/>
              </a:path>
            </a:pathLst>
          </a:custGeom>
          <a:solidFill>
            <a:srgbClr val="BBB3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1" name="Freeform 117"/>
          <p:cNvSpPr/>
          <p:nvPr/>
        </p:nvSpPr>
        <p:spPr bwMode="auto">
          <a:xfrm>
            <a:off x="9123363" y="5559426"/>
            <a:ext cx="68263" cy="220663"/>
          </a:xfrm>
          <a:custGeom>
            <a:avLst/>
            <a:gdLst>
              <a:gd name="T0" fmla="*/ 0 w 43"/>
              <a:gd name="T1" fmla="*/ 0 h 139"/>
              <a:gd name="T2" fmla="*/ 43 w 43"/>
              <a:gd name="T3" fmla="*/ 0 h 139"/>
              <a:gd name="T4" fmla="*/ 43 w 43"/>
              <a:gd name="T5" fmla="*/ 139 h 139"/>
              <a:gd name="T6" fmla="*/ 0 w 43"/>
              <a:gd name="T7" fmla="*/ 139 h 139"/>
              <a:gd name="T8" fmla="*/ 0 w 43"/>
              <a:gd name="T9" fmla="*/ 0 h 139"/>
              <a:gd name="T10" fmla="*/ 0 w 43"/>
              <a:gd name="T11" fmla="*/ 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" h="139">
                <a:moveTo>
                  <a:pt x="0" y="0"/>
                </a:moveTo>
                <a:lnTo>
                  <a:pt x="43" y="0"/>
                </a:lnTo>
                <a:lnTo>
                  <a:pt x="43" y="139"/>
                </a:lnTo>
                <a:lnTo>
                  <a:pt x="0" y="13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2" name="Freeform 118"/>
          <p:cNvSpPr/>
          <p:nvPr/>
        </p:nvSpPr>
        <p:spPr bwMode="auto">
          <a:xfrm>
            <a:off x="9123363" y="5559426"/>
            <a:ext cx="33338" cy="220663"/>
          </a:xfrm>
          <a:custGeom>
            <a:avLst/>
            <a:gdLst>
              <a:gd name="T0" fmla="*/ 0 w 21"/>
              <a:gd name="T1" fmla="*/ 0 h 139"/>
              <a:gd name="T2" fmla="*/ 21 w 21"/>
              <a:gd name="T3" fmla="*/ 0 h 139"/>
              <a:gd name="T4" fmla="*/ 21 w 21"/>
              <a:gd name="T5" fmla="*/ 139 h 139"/>
              <a:gd name="T6" fmla="*/ 0 w 21"/>
              <a:gd name="T7" fmla="*/ 139 h 139"/>
              <a:gd name="T8" fmla="*/ 0 w 21"/>
              <a:gd name="T9" fmla="*/ 0 h 139"/>
              <a:gd name="T10" fmla="*/ 0 w 21"/>
              <a:gd name="T11" fmla="*/ 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" h="139">
                <a:moveTo>
                  <a:pt x="0" y="0"/>
                </a:moveTo>
                <a:lnTo>
                  <a:pt x="21" y="0"/>
                </a:lnTo>
                <a:lnTo>
                  <a:pt x="21" y="139"/>
                </a:lnTo>
                <a:lnTo>
                  <a:pt x="0" y="13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3" name="Freeform 119"/>
          <p:cNvSpPr>
            <a:spLocks noEditPoints="1"/>
          </p:cNvSpPr>
          <p:nvPr/>
        </p:nvSpPr>
        <p:spPr bwMode="auto">
          <a:xfrm>
            <a:off x="8963025" y="5284788"/>
            <a:ext cx="407988" cy="141288"/>
          </a:xfrm>
          <a:custGeom>
            <a:avLst/>
            <a:gdLst>
              <a:gd name="T0" fmla="*/ 3 w 61"/>
              <a:gd name="T1" fmla="*/ 21 h 21"/>
              <a:gd name="T2" fmla="*/ 1 w 61"/>
              <a:gd name="T3" fmla="*/ 20 h 21"/>
              <a:gd name="T4" fmla="*/ 3 w 61"/>
              <a:gd name="T5" fmla="*/ 19 h 21"/>
              <a:gd name="T6" fmla="*/ 3 w 61"/>
              <a:gd name="T7" fmla="*/ 19 h 21"/>
              <a:gd name="T8" fmla="*/ 4 w 61"/>
              <a:gd name="T9" fmla="*/ 20 h 21"/>
              <a:gd name="T10" fmla="*/ 3 w 61"/>
              <a:gd name="T11" fmla="*/ 21 h 21"/>
              <a:gd name="T12" fmla="*/ 3 w 61"/>
              <a:gd name="T13" fmla="*/ 21 h 21"/>
              <a:gd name="T14" fmla="*/ 2 w 61"/>
              <a:gd name="T15" fmla="*/ 21 h 21"/>
              <a:gd name="T16" fmla="*/ 2 w 61"/>
              <a:gd name="T17" fmla="*/ 21 h 21"/>
              <a:gd name="T18" fmla="*/ 3 w 61"/>
              <a:gd name="T19" fmla="*/ 20 h 21"/>
              <a:gd name="T20" fmla="*/ 3 w 61"/>
              <a:gd name="T21" fmla="*/ 20 h 21"/>
              <a:gd name="T22" fmla="*/ 2 w 61"/>
              <a:gd name="T23" fmla="*/ 19 h 21"/>
              <a:gd name="T24" fmla="*/ 1 w 61"/>
              <a:gd name="T25" fmla="*/ 18 h 21"/>
              <a:gd name="T26" fmla="*/ 0 w 61"/>
              <a:gd name="T27" fmla="*/ 16 h 21"/>
              <a:gd name="T28" fmla="*/ 1 w 61"/>
              <a:gd name="T29" fmla="*/ 15 h 21"/>
              <a:gd name="T30" fmla="*/ 2 w 61"/>
              <a:gd name="T31" fmla="*/ 15 h 21"/>
              <a:gd name="T32" fmla="*/ 3 w 61"/>
              <a:gd name="T33" fmla="*/ 16 h 21"/>
              <a:gd name="T34" fmla="*/ 2 w 61"/>
              <a:gd name="T35" fmla="*/ 18 h 21"/>
              <a:gd name="T36" fmla="*/ 2 w 61"/>
              <a:gd name="T37" fmla="*/ 18 h 21"/>
              <a:gd name="T38" fmla="*/ 2 w 61"/>
              <a:gd name="T39" fmla="*/ 16 h 21"/>
              <a:gd name="T40" fmla="*/ 2 w 61"/>
              <a:gd name="T41" fmla="*/ 16 h 21"/>
              <a:gd name="T42" fmla="*/ 1 w 61"/>
              <a:gd name="T43" fmla="*/ 16 h 21"/>
              <a:gd name="T44" fmla="*/ 60 w 61"/>
              <a:gd name="T45" fmla="*/ 3 h 21"/>
              <a:gd name="T46" fmla="*/ 59 w 61"/>
              <a:gd name="T47" fmla="*/ 1 h 21"/>
              <a:gd name="T48" fmla="*/ 60 w 61"/>
              <a:gd name="T49" fmla="*/ 0 h 21"/>
              <a:gd name="T50" fmla="*/ 60 w 61"/>
              <a:gd name="T51" fmla="*/ 0 h 21"/>
              <a:gd name="T52" fmla="*/ 61 w 61"/>
              <a:gd name="T53" fmla="*/ 1 h 21"/>
              <a:gd name="T54" fmla="*/ 60 w 61"/>
              <a:gd name="T55" fmla="*/ 2 h 21"/>
              <a:gd name="T56" fmla="*/ 60 w 61"/>
              <a:gd name="T57" fmla="*/ 3 h 21"/>
              <a:gd name="T58" fmla="*/ 60 w 61"/>
              <a:gd name="T59" fmla="*/ 2 h 21"/>
              <a:gd name="T60" fmla="*/ 60 w 61"/>
              <a:gd name="T61" fmla="*/ 2 h 21"/>
              <a:gd name="T62" fmla="*/ 60 w 61"/>
              <a:gd name="T63" fmla="*/ 2 h 21"/>
              <a:gd name="T64" fmla="*/ 60 w 61"/>
              <a:gd name="T65" fmla="*/ 2 h 21"/>
              <a:gd name="T66" fmla="*/ 60 w 61"/>
              <a:gd name="T67" fmla="*/ 2 h 21"/>
              <a:gd name="T68" fmla="*/ 60 w 61"/>
              <a:gd name="T69" fmla="*/ 1 h 21"/>
              <a:gd name="T70" fmla="*/ 60 w 61"/>
              <a:gd name="T71" fmla="*/ 1 h 21"/>
              <a:gd name="T72" fmla="*/ 60 w 61"/>
              <a:gd name="T73" fmla="*/ 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" h="21">
                <a:moveTo>
                  <a:pt x="3" y="21"/>
                </a:moveTo>
                <a:cubicBezTo>
                  <a:pt x="3" y="21"/>
                  <a:pt x="3" y="21"/>
                  <a:pt x="3" y="21"/>
                </a:cubicBezTo>
                <a:cubicBezTo>
                  <a:pt x="2" y="21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2" y="19"/>
                  <a:pt x="3" y="19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19"/>
                  <a:pt x="4" y="19"/>
                  <a:pt x="4" y="20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21"/>
                  <a:pt x="3" y="21"/>
                  <a:pt x="3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1"/>
                  <a:pt x="3" y="21"/>
                  <a:pt x="3" y="21"/>
                </a:cubicBezTo>
                <a:close/>
                <a:moveTo>
                  <a:pt x="2" y="21"/>
                </a:moveTo>
                <a:cubicBezTo>
                  <a:pt x="2" y="21"/>
                  <a:pt x="2" y="21"/>
                  <a:pt x="2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2" y="21"/>
                  <a:pt x="2" y="21"/>
                  <a:pt x="2" y="21"/>
                </a:cubicBezTo>
                <a:close/>
                <a:moveTo>
                  <a:pt x="3" y="20"/>
                </a:moveTo>
                <a:cubicBezTo>
                  <a:pt x="3" y="20"/>
                  <a:pt x="3" y="20"/>
                  <a:pt x="3" y="20"/>
                </a:cubicBezTo>
                <a:cubicBezTo>
                  <a:pt x="3" y="20"/>
                  <a:pt x="3" y="20"/>
                  <a:pt x="3" y="20"/>
                </a:cubicBezTo>
                <a:close/>
                <a:moveTo>
                  <a:pt x="2" y="20"/>
                </a:moveTo>
                <a:cubicBezTo>
                  <a:pt x="2" y="19"/>
                  <a:pt x="2" y="19"/>
                  <a:pt x="2" y="19"/>
                </a:cubicBezTo>
                <a:cubicBezTo>
                  <a:pt x="2" y="20"/>
                  <a:pt x="2" y="20"/>
                  <a:pt x="2" y="20"/>
                </a:cubicBezTo>
                <a:close/>
                <a:moveTo>
                  <a:pt x="1" y="18"/>
                </a:moveTo>
                <a:cubicBezTo>
                  <a:pt x="1" y="18"/>
                  <a:pt x="1" y="18"/>
                  <a:pt x="1" y="18"/>
                </a:cubicBezTo>
                <a:cubicBezTo>
                  <a:pt x="0" y="18"/>
                  <a:pt x="0" y="17"/>
                  <a:pt x="0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2" y="15"/>
                  <a:pt x="3" y="16"/>
                  <a:pt x="3" y="16"/>
                </a:cubicBezTo>
                <a:cubicBezTo>
                  <a:pt x="3" y="16"/>
                  <a:pt x="3" y="16"/>
                  <a:pt x="3" y="16"/>
                </a:cubicBezTo>
                <a:cubicBezTo>
                  <a:pt x="3" y="17"/>
                  <a:pt x="2" y="17"/>
                  <a:pt x="2" y="18"/>
                </a:cubicBezTo>
                <a:cubicBezTo>
                  <a:pt x="2" y="18"/>
                  <a:pt x="2" y="18"/>
                  <a:pt x="2" y="18"/>
                </a:cubicBezTo>
                <a:cubicBezTo>
                  <a:pt x="2" y="18"/>
                  <a:pt x="2" y="18"/>
                  <a:pt x="2" y="18"/>
                </a:cubicBezTo>
                <a:cubicBezTo>
                  <a:pt x="1" y="18"/>
                  <a:pt x="1" y="18"/>
                  <a:pt x="1" y="18"/>
                </a:cubicBezTo>
                <a:close/>
                <a:moveTo>
                  <a:pt x="2" y="16"/>
                </a:moveTo>
                <a:cubicBezTo>
                  <a:pt x="1" y="16"/>
                  <a:pt x="1" y="16"/>
                  <a:pt x="1" y="16"/>
                </a:cubicBezTo>
                <a:cubicBezTo>
                  <a:pt x="2" y="16"/>
                  <a:pt x="2" y="16"/>
                  <a:pt x="2" y="16"/>
                </a:cubicBezTo>
                <a:close/>
                <a:moveTo>
                  <a:pt x="1" y="16"/>
                </a:move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close/>
                <a:moveTo>
                  <a:pt x="60" y="3"/>
                </a:moveTo>
                <a:cubicBezTo>
                  <a:pt x="59" y="2"/>
                  <a:pt x="59" y="2"/>
                  <a:pt x="59" y="1"/>
                </a:cubicBezTo>
                <a:cubicBezTo>
                  <a:pt x="59" y="1"/>
                  <a:pt x="59" y="1"/>
                  <a:pt x="59" y="1"/>
                </a:cubicBezTo>
                <a:cubicBezTo>
                  <a:pt x="59" y="1"/>
                  <a:pt x="59" y="0"/>
                  <a:pt x="6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1" y="0"/>
                  <a:pt x="61" y="1"/>
                  <a:pt x="61" y="1"/>
                </a:cubicBezTo>
                <a:cubicBezTo>
                  <a:pt x="61" y="1"/>
                  <a:pt x="61" y="1"/>
                  <a:pt x="61" y="1"/>
                </a:cubicBezTo>
                <a:cubicBezTo>
                  <a:pt x="61" y="2"/>
                  <a:pt x="61" y="2"/>
                  <a:pt x="60" y="2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3"/>
                  <a:pt x="60" y="3"/>
                  <a:pt x="60" y="3"/>
                </a:cubicBezTo>
                <a:cubicBezTo>
                  <a:pt x="60" y="3"/>
                  <a:pt x="60" y="3"/>
                  <a:pt x="60" y="3"/>
                </a:cubicBezTo>
                <a:close/>
                <a:moveTo>
                  <a:pt x="60" y="2"/>
                </a:moveTo>
                <a:cubicBezTo>
                  <a:pt x="60" y="2"/>
                  <a:pt x="60" y="2"/>
                  <a:pt x="60" y="2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2"/>
                  <a:pt x="60" y="2"/>
                  <a:pt x="60" y="2"/>
                </a:cubicBezTo>
                <a:close/>
                <a:moveTo>
                  <a:pt x="60" y="2"/>
                </a:moveTo>
                <a:cubicBezTo>
                  <a:pt x="60" y="2"/>
                  <a:pt x="60" y="2"/>
                  <a:pt x="60" y="2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2"/>
                  <a:pt x="60" y="2"/>
                  <a:pt x="60" y="2"/>
                </a:cubicBezTo>
                <a:close/>
                <a:moveTo>
                  <a:pt x="61" y="1"/>
                </a:moveTo>
                <a:cubicBezTo>
                  <a:pt x="60" y="1"/>
                  <a:pt x="60" y="1"/>
                  <a:pt x="60" y="1"/>
                </a:cubicBezTo>
                <a:cubicBezTo>
                  <a:pt x="61" y="1"/>
                  <a:pt x="61" y="1"/>
                  <a:pt x="61" y="1"/>
                </a:cubicBezTo>
                <a:close/>
                <a:moveTo>
                  <a:pt x="60" y="1"/>
                </a:moveTo>
                <a:cubicBezTo>
                  <a:pt x="60" y="1"/>
                  <a:pt x="60" y="1"/>
                  <a:pt x="60" y="1"/>
                </a:cubicBezTo>
                <a:cubicBezTo>
                  <a:pt x="60" y="1"/>
                  <a:pt x="60" y="1"/>
                  <a:pt x="60" y="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4" name="Freeform 120"/>
          <p:cNvSpPr>
            <a:spLocks noEditPoints="1"/>
          </p:cNvSpPr>
          <p:nvPr/>
        </p:nvSpPr>
        <p:spPr bwMode="auto">
          <a:xfrm>
            <a:off x="8172450" y="6330951"/>
            <a:ext cx="20638" cy="19050"/>
          </a:xfrm>
          <a:custGeom>
            <a:avLst/>
            <a:gdLst>
              <a:gd name="T0" fmla="*/ 0 w 3"/>
              <a:gd name="T1" fmla="*/ 1 h 3"/>
              <a:gd name="T2" fmla="*/ 1 w 3"/>
              <a:gd name="T3" fmla="*/ 1 h 3"/>
              <a:gd name="T4" fmla="*/ 1 w 3"/>
              <a:gd name="T5" fmla="*/ 1 h 3"/>
              <a:gd name="T6" fmla="*/ 2 w 3"/>
              <a:gd name="T7" fmla="*/ 0 h 3"/>
              <a:gd name="T8" fmla="*/ 2 w 3"/>
              <a:gd name="T9" fmla="*/ 0 h 3"/>
              <a:gd name="T10" fmla="*/ 3 w 3"/>
              <a:gd name="T11" fmla="*/ 1 h 3"/>
              <a:gd name="T12" fmla="*/ 3 w 3"/>
              <a:gd name="T13" fmla="*/ 1 h 3"/>
              <a:gd name="T14" fmla="*/ 2 w 3"/>
              <a:gd name="T15" fmla="*/ 2 h 3"/>
              <a:gd name="T16" fmla="*/ 2 w 3"/>
              <a:gd name="T17" fmla="*/ 2 h 3"/>
              <a:gd name="T18" fmla="*/ 2 w 3"/>
              <a:gd name="T19" fmla="*/ 2 h 3"/>
              <a:gd name="T20" fmla="*/ 2 w 3"/>
              <a:gd name="T21" fmla="*/ 2 h 3"/>
              <a:gd name="T22" fmla="*/ 2 w 3"/>
              <a:gd name="T23" fmla="*/ 2 h 3"/>
              <a:gd name="T24" fmla="*/ 2 w 3"/>
              <a:gd name="T25" fmla="*/ 2 h 3"/>
              <a:gd name="T26" fmla="*/ 1 w 3"/>
              <a:gd name="T27" fmla="*/ 3 h 3"/>
              <a:gd name="T28" fmla="*/ 1 w 3"/>
              <a:gd name="T29" fmla="*/ 3 h 3"/>
              <a:gd name="T30" fmla="*/ 0 w 3"/>
              <a:gd name="T31" fmla="*/ 1 h 3"/>
              <a:gd name="T32" fmla="*/ 2 w 3"/>
              <a:gd name="T33" fmla="*/ 1 h 3"/>
              <a:gd name="T34" fmla="*/ 2 w 3"/>
              <a:gd name="T35" fmla="*/ 1 h 3"/>
              <a:gd name="T36" fmla="*/ 2 w 3"/>
              <a:gd name="T37" fmla="*/ 1 h 3"/>
              <a:gd name="T38" fmla="*/ 1 w 3"/>
              <a:gd name="T39" fmla="*/ 1 h 3"/>
              <a:gd name="T40" fmla="*/ 1 w 3"/>
              <a:gd name="T41" fmla="*/ 1 h 3"/>
              <a:gd name="T42" fmla="*/ 1 w 3"/>
              <a:gd name="T43" fmla="*/ 1 h 3"/>
              <a:gd name="T44" fmla="*/ 1 w 3"/>
              <a:gd name="T45" fmla="*/ 1 h 3"/>
              <a:gd name="T46" fmla="*/ 1 w 3"/>
              <a:gd name="T47" fmla="*/ 1 h 3"/>
              <a:gd name="T48" fmla="*/ 1 w 3"/>
              <a:gd name="T49" fmla="*/ 1 h 3"/>
              <a:gd name="T50" fmla="*/ 1 w 3"/>
              <a:gd name="T51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" h="3">
                <a:moveTo>
                  <a:pt x="0" y="1"/>
                </a:moveTo>
                <a:cubicBezTo>
                  <a:pt x="0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0"/>
                  <a:pt x="1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3" y="0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2"/>
                  <a:pt x="3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1" y="3"/>
                </a:cubicBezTo>
                <a:cubicBezTo>
                  <a:pt x="1" y="3"/>
                  <a:pt x="1" y="3"/>
                  <a:pt x="1" y="3"/>
                </a:cubicBezTo>
                <a:cubicBezTo>
                  <a:pt x="1" y="3"/>
                  <a:pt x="0" y="1"/>
                  <a:pt x="0" y="1"/>
                </a:cubicBezTo>
                <a:close/>
                <a:moveTo>
                  <a:pt x="2" y="1"/>
                </a:move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5" name="Freeform 121"/>
          <p:cNvSpPr>
            <a:spLocks noEditPoints="1"/>
          </p:cNvSpPr>
          <p:nvPr/>
        </p:nvSpPr>
        <p:spPr bwMode="auto">
          <a:xfrm>
            <a:off x="8031163" y="6270626"/>
            <a:ext cx="26988" cy="39688"/>
          </a:xfrm>
          <a:custGeom>
            <a:avLst/>
            <a:gdLst>
              <a:gd name="T0" fmla="*/ 0 w 4"/>
              <a:gd name="T1" fmla="*/ 5 h 6"/>
              <a:gd name="T2" fmla="*/ 0 w 4"/>
              <a:gd name="T3" fmla="*/ 4 h 6"/>
              <a:gd name="T4" fmla="*/ 0 w 4"/>
              <a:gd name="T5" fmla="*/ 4 h 6"/>
              <a:gd name="T6" fmla="*/ 1 w 4"/>
              <a:gd name="T7" fmla="*/ 4 h 6"/>
              <a:gd name="T8" fmla="*/ 1 w 4"/>
              <a:gd name="T9" fmla="*/ 4 h 6"/>
              <a:gd name="T10" fmla="*/ 2 w 4"/>
              <a:gd name="T11" fmla="*/ 5 h 6"/>
              <a:gd name="T12" fmla="*/ 2 w 4"/>
              <a:gd name="T13" fmla="*/ 5 h 6"/>
              <a:gd name="T14" fmla="*/ 1 w 4"/>
              <a:gd name="T15" fmla="*/ 6 h 6"/>
              <a:gd name="T16" fmla="*/ 1 w 4"/>
              <a:gd name="T17" fmla="*/ 6 h 6"/>
              <a:gd name="T18" fmla="*/ 1 w 4"/>
              <a:gd name="T19" fmla="*/ 5 h 6"/>
              <a:gd name="T20" fmla="*/ 1 w 4"/>
              <a:gd name="T21" fmla="*/ 6 h 6"/>
              <a:gd name="T22" fmla="*/ 1 w 4"/>
              <a:gd name="T23" fmla="*/ 6 h 6"/>
              <a:gd name="T24" fmla="*/ 1 w 4"/>
              <a:gd name="T25" fmla="*/ 6 h 6"/>
              <a:gd name="T26" fmla="*/ 1 w 4"/>
              <a:gd name="T27" fmla="*/ 6 h 6"/>
              <a:gd name="T28" fmla="*/ 1 w 4"/>
              <a:gd name="T29" fmla="*/ 6 h 6"/>
              <a:gd name="T30" fmla="*/ 0 w 4"/>
              <a:gd name="T31" fmla="*/ 5 h 6"/>
              <a:gd name="T32" fmla="*/ 1 w 4"/>
              <a:gd name="T33" fmla="*/ 5 h 6"/>
              <a:gd name="T34" fmla="*/ 1 w 4"/>
              <a:gd name="T35" fmla="*/ 5 h 6"/>
              <a:gd name="T36" fmla="*/ 1 w 4"/>
              <a:gd name="T37" fmla="*/ 5 h 6"/>
              <a:gd name="T38" fmla="*/ 1 w 4"/>
              <a:gd name="T39" fmla="*/ 5 h 6"/>
              <a:gd name="T40" fmla="*/ 1 w 4"/>
              <a:gd name="T41" fmla="*/ 5 h 6"/>
              <a:gd name="T42" fmla="*/ 1 w 4"/>
              <a:gd name="T43" fmla="*/ 4 h 6"/>
              <a:gd name="T44" fmla="*/ 1 w 4"/>
              <a:gd name="T45" fmla="*/ 5 h 6"/>
              <a:gd name="T46" fmla="*/ 1 w 4"/>
              <a:gd name="T47" fmla="*/ 5 h 6"/>
              <a:gd name="T48" fmla="*/ 1 w 4"/>
              <a:gd name="T49" fmla="*/ 1 h 6"/>
              <a:gd name="T50" fmla="*/ 1 w 4"/>
              <a:gd name="T51" fmla="*/ 1 h 6"/>
              <a:gd name="T52" fmla="*/ 1 w 4"/>
              <a:gd name="T53" fmla="*/ 1 h 6"/>
              <a:gd name="T54" fmla="*/ 3 w 4"/>
              <a:gd name="T55" fmla="*/ 0 h 6"/>
              <a:gd name="T56" fmla="*/ 3 w 4"/>
              <a:gd name="T57" fmla="*/ 0 h 6"/>
              <a:gd name="T58" fmla="*/ 4 w 4"/>
              <a:gd name="T59" fmla="*/ 1 h 6"/>
              <a:gd name="T60" fmla="*/ 4 w 4"/>
              <a:gd name="T61" fmla="*/ 1 h 6"/>
              <a:gd name="T62" fmla="*/ 3 w 4"/>
              <a:gd name="T63" fmla="*/ 2 h 6"/>
              <a:gd name="T64" fmla="*/ 3 w 4"/>
              <a:gd name="T65" fmla="*/ 2 h 6"/>
              <a:gd name="T66" fmla="*/ 3 w 4"/>
              <a:gd name="T67" fmla="*/ 2 h 6"/>
              <a:gd name="T68" fmla="*/ 3 w 4"/>
              <a:gd name="T69" fmla="*/ 2 h 6"/>
              <a:gd name="T70" fmla="*/ 3 w 4"/>
              <a:gd name="T71" fmla="*/ 2 h 6"/>
              <a:gd name="T72" fmla="*/ 3 w 4"/>
              <a:gd name="T73" fmla="*/ 2 h 6"/>
              <a:gd name="T74" fmla="*/ 2 w 4"/>
              <a:gd name="T75" fmla="*/ 2 h 6"/>
              <a:gd name="T76" fmla="*/ 2 w 4"/>
              <a:gd name="T77" fmla="*/ 2 h 6"/>
              <a:gd name="T78" fmla="*/ 1 w 4"/>
              <a:gd name="T79" fmla="*/ 1 h 6"/>
              <a:gd name="T80" fmla="*/ 2 w 4"/>
              <a:gd name="T81" fmla="*/ 1 h 6"/>
              <a:gd name="T82" fmla="*/ 2 w 4"/>
              <a:gd name="T83" fmla="*/ 0 h 6"/>
              <a:gd name="T84" fmla="*/ 2 w 4"/>
              <a:gd name="T85" fmla="*/ 1 h 6"/>
              <a:gd name="T86" fmla="*/ 2 w 4"/>
              <a:gd name="T87" fmla="*/ 1 h 6"/>
              <a:gd name="T88" fmla="*/ 2 w 4"/>
              <a:gd name="T89" fmla="*/ 1 h 6"/>
              <a:gd name="T90" fmla="*/ 2 w 4"/>
              <a:gd name="T91" fmla="*/ 1 h 6"/>
              <a:gd name="T92" fmla="*/ 2 w 4"/>
              <a:gd name="T93" fmla="*/ 1 h 6"/>
              <a:gd name="T94" fmla="*/ 2 w 4"/>
              <a:gd name="T95" fmla="*/ 1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" h="6">
                <a:moveTo>
                  <a:pt x="0" y="5"/>
                </a:moveTo>
                <a:cubicBezTo>
                  <a:pt x="0" y="5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2" y="4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6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0" y="6"/>
                  <a:pt x="0" y="5"/>
                  <a:pt x="0" y="5"/>
                </a:cubicBezTo>
                <a:close/>
                <a:moveTo>
                  <a:pt x="1" y="5"/>
                </a:move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lose/>
                <a:moveTo>
                  <a:pt x="1" y="5"/>
                </a:moveTo>
                <a:cubicBezTo>
                  <a:pt x="1" y="4"/>
                  <a:pt x="1" y="4"/>
                  <a:pt x="1" y="4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2" y="0"/>
                  <a:pt x="2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4" y="0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1" y="1"/>
                  <a:pt x="1" y="1"/>
                </a:cubicBezTo>
                <a:close/>
                <a:moveTo>
                  <a:pt x="2" y="1"/>
                </a:moveTo>
                <a:cubicBezTo>
                  <a:pt x="2" y="0"/>
                  <a:pt x="2" y="0"/>
                  <a:pt x="2" y="0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lose/>
                <a:moveTo>
                  <a:pt x="2" y="1"/>
                </a:move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6" name="Freeform 122"/>
          <p:cNvSpPr>
            <a:spLocks noEditPoints="1"/>
          </p:cNvSpPr>
          <p:nvPr/>
        </p:nvSpPr>
        <p:spPr bwMode="auto">
          <a:xfrm>
            <a:off x="9285288" y="5176838"/>
            <a:ext cx="100013" cy="107950"/>
          </a:xfrm>
          <a:custGeom>
            <a:avLst/>
            <a:gdLst>
              <a:gd name="T0" fmla="*/ 0 w 15"/>
              <a:gd name="T1" fmla="*/ 7 h 16"/>
              <a:gd name="T2" fmla="*/ 0 w 15"/>
              <a:gd name="T3" fmla="*/ 7 h 16"/>
              <a:gd name="T4" fmla="*/ 6 w 15"/>
              <a:gd name="T5" fmla="*/ 3 h 16"/>
              <a:gd name="T6" fmla="*/ 1 w 15"/>
              <a:gd name="T7" fmla="*/ 4 h 16"/>
              <a:gd name="T8" fmla="*/ 6 w 15"/>
              <a:gd name="T9" fmla="*/ 3 h 16"/>
              <a:gd name="T10" fmla="*/ 6 w 15"/>
              <a:gd name="T11" fmla="*/ 0 h 16"/>
              <a:gd name="T12" fmla="*/ 7 w 15"/>
              <a:gd name="T13" fmla="*/ 0 h 16"/>
              <a:gd name="T14" fmla="*/ 7 w 15"/>
              <a:gd name="T15" fmla="*/ 1 h 16"/>
              <a:gd name="T16" fmla="*/ 7 w 15"/>
              <a:gd name="T17" fmla="*/ 1 h 16"/>
              <a:gd name="T18" fmla="*/ 7 w 15"/>
              <a:gd name="T19" fmla="*/ 3 h 16"/>
              <a:gd name="T20" fmla="*/ 10 w 15"/>
              <a:gd name="T21" fmla="*/ 2 h 16"/>
              <a:gd name="T22" fmla="*/ 11 w 15"/>
              <a:gd name="T23" fmla="*/ 1 h 16"/>
              <a:gd name="T24" fmla="*/ 12 w 15"/>
              <a:gd name="T25" fmla="*/ 2 h 16"/>
              <a:gd name="T26" fmla="*/ 11 w 15"/>
              <a:gd name="T27" fmla="*/ 3 h 16"/>
              <a:gd name="T28" fmla="*/ 7 w 15"/>
              <a:gd name="T29" fmla="*/ 3 h 16"/>
              <a:gd name="T30" fmla="*/ 12 w 15"/>
              <a:gd name="T31" fmla="*/ 5 h 16"/>
              <a:gd name="T32" fmla="*/ 13 w 15"/>
              <a:gd name="T33" fmla="*/ 4 h 16"/>
              <a:gd name="T34" fmla="*/ 14 w 15"/>
              <a:gd name="T35" fmla="*/ 5 h 16"/>
              <a:gd name="T36" fmla="*/ 14 w 15"/>
              <a:gd name="T37" fmla="*/ 5 h 16"/>
              <a:gd name="T38" fmla="*/ 9 w 15"/>
              <a:gd name="T39" fmla="*/ 6 h 16"/>
              <a:gd name="T40" fmla="*/ 10 w 15"/>
              <a:gd name="T41" fmla="*/ 14 h 16"/>
              <a:gd name="T42" fmla="*/ 10 w 15"/>
              <a:gd name="T43" fmla="*/ 15 h 16"/>
              <a:gd name="T44" fmla="*/ 9 w 15"/>
              <a:gd name="T45" fmla="*/ 15 h 16"/>
              <a:gd name="T46" fmla="*/ 8 w 15"/>
              <a:gd name="T47" fmla="*/ 14 h 16"/>
              <a:gd name="T48" fmla="*/ 7 w 15"/>
              <a:gd name="T49" fmla="*/ 14 h 16"/>
              <a:gd name="T50" fmla="*/ 7 w 15"/>
              <a:gd name="T51" fmla="*/ 14 h 16"/>
              <a:gd name="T52" fmla="*/ 8 w 15"/>
              <a:gd name="T53" fmla="*/ 14 h 16"/>
              <a:gd name="T54" fmla="*/ 9 w 15"/>
              <a:gd name="T55" fmla="*/ 14 h 16"/>
              <a:gd name="T56" fmla="*/ 8 w 15"/>
              <a:gd name="T57" fmla="*/ 6 h 16"/>
              <a:gd name="T58" fmla="*/ 6 w 15"/>
              <a:gd name="T59" fmla="*/ 7 h 16"/>
              <a:gd name="T60" fmla="*/ 6 w 15"/>
              <a:gd name="T61" fmla="*/ 8 h 16"/>
              <a:gd name="T62" fmla="*/ 6 w 15"/>
              <a:gd name="T63" fmla="*/ 11 h 16"/>
              <a:gd name="T64" fmla="*/ 5 w 15"/>
              <a:gd name="T65" fmla="*/ 14 h 16"/>
              <a:gd name="T66" fmla="*/ 2 w 15"/>
              <a:gd name="T67" fmla="*/ 16 h 16"/>
              <a:gd name="T68" fmla="*/ 1 w 15"/>
              <a:gd name="T69" fmla="*/ 16 h 16"/>
              <a:gd name="T70" fmla="*/ 2 w 15"/>
              <a:gd name="T71" fmla="*/ 15 h 16"/>
              <a:gd name="T72" fmla="*/ 3 w 15"/>
              <a:gd name="T73" fmla="*/ 14 h 16"/>
              <a:gd name="T74" fmla="*/ 5 w 15"/>
              <a:gd name="T75" fmla="*/ 12 h 16"/>
              <a:gd name="T76" fmla="*/ 5 w 15"/>
              <a:gd name="T77" fmla="*/ 9 h 16"/>
              <a:gd name="T78" fmla="*/ 5 w 15"/>
              <a:gd name="T79" fmla="*/ 7 h 16"/>
              <a:gd name="T80" fmla="*/ 3 w 15"/>
              <a:gd name="T81" fmla="*/ 9 h 16"/>
              <a:gd name="T82" fmla="*/ 2 w 15"/>
              <a:gd name="T83" fmla="*/ 12 h 16"/>
              <a:gd name="T84" fmla="*/ 1 w 15"/>
              <a:gd name="T85" fmla="*/ 13 h 16"/>
              <a:gd name="T86" fmla="*/ 1 w 15"/>
              <a:gd name="T87" fmla="*/ 13 h 16"/>
              <a:gd name="T88" fmla="*/ 0 w 15"/>
              <a:gd name="T89" fmla="*/ 13 h 16"/>
              <a:gd name="T90" fmla="*/ 1 w 15"/>
              <a:gd name="T91" fmla="*/ 13 h 16"/>
              <a:gd name="T92" fmla="*/ 1 w 15"/>
              <a:gd name="T93" fmla="*/ 11 h 16"/>
              <a:gd name="T94" fmla="*/ 2 w 15"/>
              <a:gd name="T95" fmla="*/ 10 h 16"/>
              <a:gd name="T96" fmla="*/ 2 w 15"/>
              <a:gd name="T97" fmla="*/ 9 h 16"/>
              <a:gd name="T98" fmla="*/ 2 w 15"/>
              <a:gd name="T99" fmla="*/ 8 h 16"/>
              <a:gd name="T100" fmla="*/ 3 w 15"/>
              <a:gd name="T101" fmla="*/ 8 h 16"/>
              <a:gd name="T102" fmla="*/ 4 w 15"/>
              <a:gd name="T103" fmla="*/ 8 h 16"/>
              <a:gd name="T104" fmla="*/ 3 w 15"/>
              <a:gd name="T105" fmla="*/ 9 h 16"/>
              <a:gd name="T106" fmla="*/ 12 w 15"/>
              <a:gd name="T107" fmla="*/ 8 h 16"/>
              <a:gd name="T108" fmla="*/ 13 w 15"/>
              <a:gd name="T109" fmla="*/ 9 h 16"/>
              <a:gd name="T110" fmla="*/ 15 w 15"/>
              <a:gd name="T111" fmla="*/ 11 h 16"/>
              <a:gd name="T112" fmla="*/ 14 w 15"/>
              <a:gd name="T113" fmla="*/ 11 h 16"/>
              <a:gd name="T114" fmla="*/ 13 w 15"/>
              <a:gd name="T115" fmla="*/ 11 h 16"/>
              <a:gd name="T116" fmla="*/ 13 w 15"/>
              <a:gd name="T117" fmla="*/ 10 h 16"/>
              <a:gd name="T118" fmla="*/ 11 w 15"/>
              <a:gd name="T119" fmla="*/ 8 h 16"/>
              <a:gd name="T120" fmla="*/ 11 w 15"/>
              <a:gd name="T121" fmla="*/ 8 h 16"/>
              <a:gd name="T122" fmla="*/ 11 w 15"/>
              <a:gd name="T123" fmla="*/ 8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5" h="16">
                <a:moveTo>
                  <a:pt x="5" y="6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6" y="6"/>
                  <a:pt x="6" y="6"/>
                  <a:pt x="6" y="6"/>
                </a:cubicBezTo>
                <a:cubicBezTo>
                  <a:pt x="6" y="3"/>
                  <a:pt x="6" y="3"/>
                  <a:pt x="6" y="3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6" y="3"/>
                  <a:pt x="6" y="3"/>
                  <a:pt x="6" y="3"/>
                </a:cubicBezTo>
                <a:cubicBezTo>
                  <a:pt x="6" y="1"/>
                  <a:pt x="6" y="1"/>
                  <a:pt x="6" y="1"/>
                </a:cubicBezTo>
                <a:cubicBezTo>
                  <a:pt x="6" y="0"/>
                  <a:pt x="6" y="0"/>
                  <a:pt x="6" y="0"/>
                </a:cubicBezTo>
                <a:cubicBezTo>
                  <a:pt x="6" y="0"/>
                  <a:pt x="6" y="0"/>
                  <a:pt x="6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1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3"/>
                  <a:pt x="7" y="3"/>
                  <a:pt x="7" y="3"/>
                </a:cubicBezTo>
                <a:cubicBezTo>
                  <a:pt x="10" y="2"/>
                  <a:pt x="10" y="2"/>
                  <a:pt x="10" y="2"/>
                </a:cubicBezTo>
                <a:cubicBezTo>
                  <a:pt x="10" y="2"/>
                  <a:pt x="10" y="2"/>
                  <a:pt x="10" y="2"/>
                </a:cubicBezTo>
                <a:cubicBezTo>
                  <a:pt x="11" y="1"/>
                  <a:pt x="11" y="1"/>
                  <a:pt x="11" y="1"/>
                </a:cubicBezTo>
                <a:cubicBezTo>
                  <a:pt x="11" y="1"/>
                  <a:pt x="11" y="1"/>
                  <a:pt x="11" y="1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2"/>
                  <a:pt x="12" y="2"/>
                  <a:pt x="12" y="2"/>
                </a:cubicBezTo>
                <a:cubicBezTo>
                  <a:pt x="11" y="3"/>
                  <a:pt x="11" y="3"/>
                  <a:pt x="11" y="3"/>
                </a:cubicBezTo>
                <a:cubicBezTo>
                  <a:pt x="11" y="3"/>
                  <a:pt x="11" y="3"/>
                  <a:pt x="11" y="3"/>
                </a:cubicBezTo>
                <a:cubicBezTo>
                  <a:pt x="7" y="3"/>
                  <a:pt x="7" y="3"/>
                  <a:pt x="7" y="3"/>
                </a:cubicBezTo>
                <a:cubicBezTo>
                  <a:pt x="7" y="6"/>
                  <a:pt x="7" y="6"/>
                  <a:pt x="7" y="6"/>
                </a:cubicBezTo>
                <a:cubicBezTo>
                  <a:pt x="12" y="5"/>
                  <a:pt x="12" y="5"/>
                  <a:pt x="12" y="5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4"/>
                  <a:pt x="13" y="4"/>
                  <a:pt x="13" y="4"/>
                </a:cubicBezTo>
                <a:cubicBezTo>
                  <a:pt x="13" y="4"/>
                  <a:pt x="13" y="4"/>
                  <a:pt x="13" y="4"/>
                </a:cubicBezTo>
                <a:cubicBezTo>
                  <a:pt x="14" y="5"/>
                  <a:pt x="14" y="5"/>
                  <a:pt x="14" y="5"/>
                </a:cubicBezTo>
                <a:cubicBezTo>
                  <a:pt x="14" y="5"/>
                  <a:pt x="14" y="5"/>
                  <a:pt x="14" y="5"/>
                </a:cubicBezTo>
                <a:cubicBezTo>
                  <a:pt x="14" y="5"/>
                  <a:pt x="14" y="5"/>
                  <a:pt x="14" y="5"/>
                </a:cubicBezTo>
                <a:cubicBezTo>
                  <a:pt x="10" y="6"/>
                  <a:pt x="10" y="6"/>
                  <a:pt x="10" y="6"/>
                </a:cubicBezTo>
                <a:cubicBezTo>
                  <a:pt x="10" y="6"/>
                  <a:pt x="9" y="6"/>
                  <a:pt x="9" y="6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5"/>
                  <a:pt x="10" y="15"/>
                  <a:pt x="10" y="15"/>
                </a:cubicBezTo>
                <a:cubicBezTo>
                  <a:pt x="9" y="15"/>
                  <a:pt x="9" y="15"/>
                  <a:pt x="9" y="15"/>
                </a:cubicBezTo>
                <a:cubicBezTo>
                  <a:pt x="9" y="15"/>
                  <a:pt x="9" y="15"/>
                  <a:pt x="9" y="15"/>
                </a:cubicBezTo>
                <a:cubicBezTo>
                  <a:pt x="9" y="14"/>
                  <a:pt x="9" y="14"/>
                  <a:pt x="8" y="14"/>
                </a:cubicBezTo>
                <a:cubicBezTo>
                  <a:pt x="8" y="14"/>
                  <a:pt x="8" y="14"/>
                  <a:pt x="8" y="14"/>
                </a:cubicBezTo>
                <a:cubicBezTo>
                  <a:pt x="8" y="14"/>
                  <a:pt x="8" y="14"/>
                  <a:pt x="8" y="14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14"/>
                  <a:pt x="7" y="14"/>
                  <a:pt x="7" y="14"/>
                </a:cubicBezTo>
                <a:cubicBezTo>
                  <a:pt x="8" y="14"/>
                  <a:pt x="8" y="14"/>
                  <a:pt x="8" y="14"/>
                </a:cubicBezTo>
                <a:cubicBezTo>
                  <a:pt x="8" y="14"/>
                  <a:pt x="8" y="14"/>
                  <a:pt x="8" y="14"/>
                </a:cubicBezTo>
                <a:cubicBezTo>
                  <a:pt x="8" y="14"/>
                  <a:pt x="9" y="14"/>
                  <a:pt x="9" y="14"/>
                </a:cubicBezTo>
                <a:cubicBezTo>
                  <a:pt x="9" y="14"/>
                  <a:pt x="9" y="14"/>
                  <a:pt x="9" y="14"/>
                </a:cubicBezTo>
                <a:cubicBezTo>
                  <a:pt x="9" y="14"/>
                  <a:pt x="9" y="14"/>
                  <a:pt x="9" y="13"/>
                </a:cubicBezTo>
                <a:cubicBezTo>
                  <a:pt x="8" y="6"/>
                  <a:pt x="8" y="6"/>
                  <a:pt x="8" y="6"/>
                </a:cubicBezTo>
                <a:cubicBezTo>
                  <a:pt x="6" y="6"/>
                  <a:pt x="6" y="6"/>
                  <a:pt x="6" y="6"/>
                </a:cubicBezTo>
                <a:cubicBezTo>
                  <a:pt x="6" y="6"/>
                  <a:pt x="6" y="7"/>
                  <a:pt x="6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8"/>
                  <a:pt x="6" y="8"/>
                  <a:pt x="6" y="8"/>
                </a:cubicBezTo>
                <a:cubicBezTo>
                  <a:pt x="6" y="9"/>
                  <a:pt x="6" y="9"/>
                  <a:pt x="6" y="10"/>
                </a:cubicBezTo>
                <a:cubicBezTo>
                  <a:pt x="6" y="10"/>
                  <a:pt x="6" y="10"/>
                  <a:pt x="6" y="11"/>
                </a:cubicBezTo>
                <a:cubicBezTo>
                  <a:pt x="6" y="11"/>
                  <a:pt x="6" y="12"/>
                  <a:pt x="6" y="12"/>
                </a:cubicBezTo>
                <a:cubicBezTo>
                  <a:pt x="6" y="13"/>
                  <a:pt x="5" y="13"/>
                  <a:pt x="5" y="14"/>
                </a:cubicBezTo>
                <a:cubicBezTo>
                  <a:pt x="5" y="14"/>
                  <a:pt x="4" y="15"/>
                  <a:pt x="2" y="15"/>
                </a:cubicBezTo>
                <a:cubicBezTo>
                  <a:pt x="2" y="16"/>
                  <a:pt x="2" y="16"/>
                  <a:pt x="2" y="16"/>
                </a:cubicBez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5"/>
                  <a:pt x="1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2" y="15"/>
                  <a:pt x="3" y="15"/>
                  <a:pt x="3" y="14"/>
                </a:cubicBezTo>
                <a:cubicBezTo>
                  <a:pt x="4" y="14"/>
                  <a:pt x="4" y="13"/>
                  <a:pt x="4" y="13"/>
                </a:cubicBezTo>
                <a:cubicBezTo>
                  <a:pt x="5" y="13"/>
                  <a:pt x="5" y="12"/>
                  <a:pt x="5" y="12"/>
                </a:cubicBezTo>
                <a:cubicBezTo>
                  <a:pt x="5" y="11"/>
                  <a:pt x="5" y="10"/>
                  <a:pt x="5" y="10"/>
                </a:cubicBezTo>
                <a:cubicBezTo>
                  <a:pt x="5" y="9"/>
                  <a:pt x="5" y="9"/>
                  <a:pt x="5" y="9"/>
                </a:cubicBezTo>
                <a:cubicBezTo>
                  <a:pt x="5" y="8"/>
                  <a:pt x="5" y="8"/>
                  <a:pt x="5" y="8"/>
                </a:cubicBezTo>
                <a:cubicBezTo>
                  <a:pt x="5" y="7"/>
                  <a:pt x="5" y="7"/>
                  <a:pt x="5" y="7"/>
                </a:cubicBezTo>
                <a:cubicBezTo>
                  <a:pt x="5" y="6"/>
                  <a:pt x="5" y="6"/>
                  <a:pt x="5" y="6"/>
                </a:cubicBezTo>
                <a:close/>
                <a:moveTo>
                  <a:pt x="3" y="9"/>
                </a:moveTo>
                <a:cubicBezTo>
                  <a:pt x="3" y="9"/>
                  <a:pt x="3" y="10"/>
                  <a:pt x="3" y="10"/>
                </a:cubicBezTo>
                <a:cubicBezTo>
                  <a:pt x="2" y="11"/>
                  <a:pt x="2" y="12"/>
                  <a:pt x="2" y="12"/>
                </a:cubicBezTo>
                <a:cubicBezTo>
                  <a:pt x="2" y="12"/>
                  <a:pt x="1" y="12"/>
                  <a:pt x="1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2"/>
                  <a:pt x="1" y="12"/>
                  <a:pt x="1" y="11"/>
                </a:cubicBezTo>
                <a:cubicBezTo>
                  <a:pt x="1" y="11"/>
                  <a:pt x="2" y="11"/>
                  <a:pt x="2" y="11"/>
                </a:cubicBezTo>
                <a:cubicBezTo>
                  <a:pt x="2" y="11"/>
                  <a:pt x="2" y="10"/>
                  <a:pt x="2" y="10"/>
                </a:cubicBezTo>
                <a:cubicBezTo>
                  <a:pt x="2" y="10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cubicBezTo>
                  <a:pt x="3" y="8"/>
                  <a:pt x="3" y="8"/>
                  <a:pt x="3" y="8"/>
                </a:cubicBezTo>
                <a:cubicBezTo>
                  <a:pt x="4" y="8"/>
                  <a:pt x="4" y="8"/>
                  <a:pt x="4" y="8"/>
                </a:cubicBezTo>
                <a:cubicBezTo>
                  <a:pt x="4" y="8"/>
                  <a:pt x="4" y="8"/>
                  <a:pt x="4" y="8"/>
                </a:cubicBezTo>
                <a:cubicBezTo>
                  <a:pt x="4" y="8"/>
                  <a:pt x="4" y="8"/>
                  <a:pt x="4" y="9"/>
                </a:cubicBezTo>
                <a:cubicBezTo>
                  <a:pt x="3" y="9"/>
                  <a:pt x="3" y="9"/>
                  <a:pt x="3" y="9"/>
                </a:cubicBezTo>
                <a:close/>
                <a:moveTo>
                  <a:pt x="11" y="8"/>
                </a:moveTo>
                <a:cubicBezTo>
                  <a:pt x="11" y="8"/>
                  <a:pt x="12" y="8"/>
                  <a:pt x="12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2" y="8"/>
                  <a:pt x="13" y="8"/>
                  <a:pt x="13" y="9"/>
                </a:cubicBezTo>
                <a:cubicBezTo>
                  <a:pt x="14" y="9"/>
                  <a:pt x="14" y="9"/>
                  <a:pt x="14" y="10"/>
                </a:cubicBezTo>
                <a:cubicBezTo>
                  <a:pt x="14" y="10"/>
                  <a:pt x="15" y="10"/>
                  <a:pt x="15" y="11"/>
                </a:cubicBezTo>
                <a:cubicBezTo>
                  <a:pt x="15" y="11"/>
                  <a:pt x="15" y="11"/>
                  <a:pt x="14" y="11"/>
                </a:cubicBezTo>
                <a:cubicBezTo>
                  <a:pt x="14" y="11"/>
                  <a:pt x="14" y="11"/>
                  <a:pt x="14" y="11"/>
                </a:cubicBezTo>
                <a:cubicBezTo>
                  <a:pt x="14" y="12"/>
                  <a:pt x="14" y="11"/>
                  <a:pt x="14" y="11"/>
                </a:cubicBezTo>
                <a:cubicBezTo>
                  <a:pt x="13" y="11"/>
                  <a:pt x="13" y="11"/>
                  <a:pt x="13" y="11"/>
                </a:cubicBezTo>
                <a:cubicBezTo>
                  <a:pt x="13" y="11"/>
                  <a:pt x="13" y="11"/>
                  <a:pt x="13" y="11"/>
                </a:cubicBezTo>
                <a:cubicBezTo>
                  <a:pt x="13" y="10"/>
                  <a:pt x="13" y="10"/>
                  <a:pt x="13" y="10"/>
                </a:cubicBezTo>
                <a:cubicBezTo>
                  <a:pt x="13" y="10"/>
                  <a:pt x="12" y="9"/>
                  <a:pt x="12" y="9"/>
                </a:cubicBezTo>
                <a:cubicBezTo>
                  <a:pt x="12" y="8"/>
                  <a:pt x="11" y="8"/>
                  <a:pt x="11" y="8"/>
                </a:cubicBezTo>
                <a:cubicBezTo>
                  <a:pt x="11" y="8"/>
                  <a:pt x="11" y="8"/>
                  <a:pt x="11" y="8"/>
                </a:cubicBezTo>
                <a:cubicBezTo>
                  <a:pt x="11" y="8"/>
                  <a:pt x="11" y="8"/>
                  <a:pt x="11" y="8"/>
                </a:cubicBezTo>
                <a:cubicBezTo>
                  <a:pt x="10" y="8"/>
                  <a:pt x="10" y="8"/>
                  <a:pt x="10" y="8"/>
                </a:cubicBezTo>
                <a:cubicBezTo>
                  <a:pt x="10" y="7"/>
                  <a:pt x="11" y="7"/>
                  <a:pt x="11" y="8"/>
                </a:cubicBezTo>
                <a:cubicBezTo>
                  <a:pt x="11" y="8"/>
                  <a:pt x="11" y="8"/>
                  <a:pt x="11" y="8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7" name="Freeform 123"/>
          <p:cNvSpPr>
            <a:spLocks noEditPoints="1"/>
          </p:cNvSpPr>
          <p:nvPr/>
        </p:nvSpPr>
        <p:spPr bwMode="auto">
          <a:xfrm>
            <a:off x="9398000" y="5164138"/>
            <a:ext cx="93663" cy="100013"/>
          </a:xfrm>
          <a:custGeom>
            <a:avLst/>
            <a:gdLst>
              <a:gd name="T0" fmla="*/ 10 w 14"/>
              <a:gd name="T1" fmla="*/ 0 h 15"/>
              <a:gd name="T2" fmla="*/ 10 w 14"/>
              <a:gd name="T3" fmla="*/ 0 h 15"/>
              <a:gd name="T4" fmla="*/ 11 w 14"/>
              <a:gd name="T5" fmla="*/ 0 h 15"/>
              <a:gd name="T6" fmla="*/ 11 w 14"/>
              <a:gd name="T7" fmla="*/ 1 h 15"/>
              <a:gd name="T8" fmla="*/ 11 w 14"/>
              <a:gd name="T9" fmla="*/ 2 h 15"/>
              <a:gd name="T10" fmla="*/ 11 w 14"/>
              <a:gd name="T11" fmla="*/ 4 h 15"/>
              <a:gd name="T12" fmla="*/ 10 w 14"/>
              <a:gd name="T13" fmla="*/ 3 h 15"/>
              <a:gd name="T14" fmla="*/ 2 w 14"/>
              <a:gd name="T15" fmla="*/ 5 h 15"/>
              <a:gd name="T16" fmla="*/ 2 w 14"/>
              <a:gd name="T17" fmla="*/ 8 h 15"/>
              <a:gd name="T18" fmla="*/ 0 w 14"/>
              <a:gd name="T19" fmla="*/ 15 h 15"/>
              <a:gd name="T20" fmla="*/ 0 w 14"/>
              <a:gd name="T21" fmla="*/ 15 h 15"/>
              <a:gd name="T22" fmla="*/ 0 w 14"/>
              <a:gd name="T23" fmla="*/ 15 h 15"/>
              <a:gd name="T24" fmla="*/ 0 w 14"/>
              <a:gd name="T25" fmla="*/ 15 h 15"/>
              <a:gd name="T26" fmla="*/ 0 w 14"/>
              <a:gd name="T27" fmla="*/ 14 h 15"/>
              <a:gd name="T28" fmla="*/ 1 w 14"/>
              <a:gd name="T29" fmla="*/ 8 h 15"/>
              <a:gd name="T30" fmla="*/ 1 w 14"/>
              <a:gd name="T31" fmla="*/ 4 h 15"/>
              <a:gd name="T32" fmla="*/ 0 w 14"/>
              <a:gd name="T33" fmla="*/ 1 h 15"/>
              <a:gd name="T34" fmla="*/ 2 w 14"/>
              <a:gd name="T35" fmla="*/ 2 h 15"/>
              <a:gd name="T36" fmla="*/ 10 w 14"/>
              <a:gd name="T37" fmla="*/ 3 h 15"/>
              <a:gd name="T38" fmla="*/ 2 w 14"/>
              <a:gd name="T39" fmla="*/ 2 h 15"/>
              <a:gd name="T40" fmla="*/ 10 w 14"/>
              <a:gd name="T41" fmla="*/ 3 h 15"/>
              <a:gd name="T42" fmla="*/ 4 w 14"/>
              <a:gd name="T43" fmla="*/ 10 h 15"/>
              <a:gd name="T44" fmla="*/ 4 w 14"/>
              <a:gd name="T45" fmla="*/ 9 h 15"/>
              <a:gd name="T46" fmla="*/ 6 w 14"/>
              <a:gd name="T47" fmla="*/ 7 h 15"/>
              <a:gd name="T48" fmla="*/ 5 w 14"/>
              <a:gd name="T49" fmla="*/ 7 h 15"/>
              <a:gd name="T50" fmla="*/ 3 w 14"/>
              <a:gd name="T51" fmla="*/ 7 h 15"/>
              <a:gd name="T52" fmla="*/ 3 w 14"/>
              <a:gd name="T53" fmla="*/ 7 h 15"/>
              <a:gd name="T54" fmla="*/ 4 w 14"/>
              <a:gd name="T55" fmla="*/ 7 h 15"/>
              <a:gd name="T56" fmla="*/ 7 w 14"/>
              <a:gd name="T57" fmla="*/ 5 h 15"/>
              <a:gd name="T58" fmla="*/ 9 w 14"/>
              <a:gd name="T59" fmla="*/ 4 h 15"/>
              <a:gd name="T60" fmla="*/ 10 w 14"/>
              <a:gd name="T61" fmla="*/ 4 h 15"/>
              <a:gd name="T62" fmla="*/ 11 w 14"/>
              <a:gd name="T63" fmla="*/ 5 h 15"/>
              <a:gd name="T64" fmla="*/ 10 w 14"/>
              <a:gd name="T65" fmla="*/ 5 h 15"/>
              <a:gd name="T66" fmla="*/ 9 w 14"/>
              <a:gd name="T67" fmla="*/ 6 h 15"/>
              <a:gd name="T68" fmla="*/ 7 w 14"/>
              <a:gd name="T69" fmla="*/ 6 h 15"/>
              <a:gd name="T70" fmla="*/ 7 w 14"/>
              <a:gd name="T71" fmla="*/ 6 h 15"/>
              <a:gd name="T72" fmla="*/ 7 w 14"/>
              <a:gd name="T73" fmla="*/ 8 h 15"/>
              <a:gd name="T74" fmla="*/ 10 w 14"/>
              <a:gd name="T75" fmla="*/ 7 h 15"/>
              <a:gd name="T76" fmla="*/ 10 w 14"/>
              <a:gd name="T77" fmla="*/ 7 h 15"/>
              <a:gd name="T78" fmla="*/ 11 w 14"/>
              <a:gd name="T79" fmla="*/ 8 h 15"/>
              <a:gd name="T80" fmla="*/ 7 w 14"/>
              <a:gd name="T81" fmla="*/ 9 h 15"/>
              <a:gd name="T82" fmla="*/ 11 w 14"/>
              <a:gd name="T83" fmla="*/ 10 h 15"/>
              <a:gd name="T84" fmla="*/ 11 w 14"/>
              <a:gd name="T85" fmla="*/ 9 h 15"/>
              <a:gd name="T86" fmla="*/ 13 w 14"/>
              <a:gd name="T87" fmla="*/ 9 h 15"/>
              <a:gd name="T88" fmla="*/ 13 w 14"/>
              <a:gd name="T89" fmla="*/ 9 h 15"/>
              <a:gd name="T90" fmla="*/ 8 w 14"/>
              <a:gd name="T91" fmla="*/ 13 h 15"/>
              <a:gd name="T92" fmla="*/ 9 w 14"/>
              <a:gd name="T93" fmla="*/ 13 h 15"/>
              <a:gd name="T94" fmla="*/ 13 w 14"/>
              <a:gd name="T95" fmla="*/ 12 h 15"/>
              <a:gd name="T96" fmla="*/ 13 w 14"/>
              <a:gd name="T97" fmla="*/ 10 h 15"/>
              <a:gd name="T98" fmla="*/ 14 w 14"/>
              <a:gd name="T99" fmla="*/ 10 h 15"/>
              <a:gd name="T100" fmla="*/ 14 w 14"/>
              <a:gd name="T101" fmla="*/ 11 h 15"/>
              <a:gd name="T102" fmla="*/ 14 w 14"/>
              <a:gd name="T103" fmla="*/ 12 h 15"/>
              <a:gd name="T104" fmla="*/ 14 w 14"/>
              <a:gd name="T105" fmla="*/ 12 h 15"/>
              <a:gd name="T106" fmla="*/ 14 w 14"/>
              <a:gd name="T107" fmla="*/ 13 h 15"/>
              <a:gd name="T108" fmla="*/ 11 w 14"/>
              <a:gd name="T109" fmla="*/ 14 h 15"/>
              <a:gd name="T110" fmla="*/ 7 w 14"/>
              <a:gd name="T111" fmla="*/ 14 h 15"/>
              <a:gd name="T112" fmla="*/ 7 w 14"/>
              <a:gd name="T113" fmla="*/ 11 h 15"/>
              <a:gd name="T114" fmla="*/ 3 w 14"/>
              <a:gd name="T115" fmla="*/ 12 h 15"/>
              <a:gd name="T116" fmla="*/ 7 w 14"/>
              <a:gd name="T117" fmla="*/ 11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4" h="15">
                <a:moveTo>
                  <a:pt x="10" y="1"/>
                </a:moveTo>
                <a:cubicBezTo>
                  <a:pt x="10" y="0"/>
                  <a:pt x="10" y="0"/>
                  <a:pt x="10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1" y="1"/>
                  <a:pt x="11" y="1"/>
                  <a:pt x="11" y="1"/>
                </a:cubicBezTo>
                <a:cubicBezTo>
                  <a:pt x="11" y="1"/>
                  <a:pt x="11" y="1"/>
                  <a:pt x="11" y="1"/>
                </a:cubicBezTo>
                <a:cubicBezTo>
                  <a:pt x="11" y="2"/>
                  <a:pt x="11" y="2"/>
                  <a:pt x="11" y="2"/>
                </a:cubicBezTo>
                <a:cubicBezTo>
                  <a:pt x="11" y="3"/>
                  <a:pt x="11" y="3"/>
                  <a:pt x="11" y="3"/>
                </a:cubicBezTo>
                <a:cubicBezTo>
                  <a:pt x="11" y="4"/>
                  <a:pt x="11" y="4"/>
                  <a:pt x="11" y="4"/>
                </a:cubicBezTo>
                <a:cubicBezTo>
                  <a:pt x="10" y="4"/>
                  <a:pt x="10" y="4"/>
                  <a:pt x="10" y="4"/>
                </a:cubicBezTo>
                <a:cubicBezTo>
                  <a:pt x="10" y="3"/>
                  <a:pt x="10" y="3"/>
                  <a:pt x="10" y="3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6"/>
                  <a:pt x="2" y="6"/>
                  <a:pt x="2" y="6"/>
                </a:cubicBezTo>
                <a:cubicBezTo>
                  <a:pt x="2" y="7"/>
                  <a:pt x="2" y="7"/>
                  <a:pt x="2" y="8"/>
                </a:cubicBezTo>
                <a:cubicBezTo>
                  <a:pt x="2" y="9"/>
                  <a:pt x="2" y="10"/>
                  <a:pt x="2" y="11"/>
                </a:cubicBezTo>
                <a:cubicBezTo>
                  <a:pt x="2" y="12"/>
                  <a:pt x="1" y="13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4"/>
                  <a:pt x="0" y="14"/>
                  <a:pt x="0" y="14"/>
                </a:cubicBezTo>
                <a:cubicBezTo>
                  <a:pt x="1" y="13"/>
                  <a:pt x="1" y="12"/>
                  <a:pt x="1" y="11"/>
                </a:cubicBezTo>
                <a:cubicBezTo>
                  <a:pt x="1" y="10"/>
                  <a:pt x="1" y="9"/>
                  <a:pt x="1" y="8"/>
                </a:cubicBezTo>
                <a:cubicBezTo>
                  <a:pt x="1" y="7"/>
                  <a:pt x="1" y="6"/>
                  <a:pt x="1" y="5"/>
                </a:cubicBezTo>
                <a:cubicBezTo>
                  <a:pt x="1" y="4"/>
                  <a:pt x="1" y="4"/>
                  <a:pt x="1" y="4"/>
                </a:cubicBezTo>
                <a:cubicBezTo>
                  <a:pt x="1" y="3"/>
                  <a:pt x="1" y="3"/>
                  <a:pt x="0" y="2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2" y="2"/>
                  <a:pt x="2" y="2"/>
                  <a:pt x="2" y="2"/>
                </a:cubicBezTo>
                <a:cubicBezTo>
                  <a:pt x="10" y="1"/>
                  <a:pt x="10" y="1"/>
                  <a:pt x="10" y="1"/>
                </a:cubicBezTo>
                <a:close/>
                <a:moveTo>
                  <a:pt x="10" y="3"/>
                </a:moveTo>
                <a:cubicBezTo>
                  <a:pt x="10" y="1"/>
                  <a:pt x="10" y="1"/>
                  <a:pt x="10" y="1"/>
                </a:cubicBezTo>
                <a:cubicBezTo>
                  <a:pt x="2" y="2"/>
                  <a:pt x="2" y="2"/>
                  <a:pt x="2" y="2"/>
                </a:cubicBezTo>
                <a:cubicBezTo>
                  <a:pt x="2" y="4"/>
                  <a:pt x="2" y="4"/>
                  <a:pt x="2" y="4"/>
                </a:cubicBezTo>
                <a:cubicBezTo>
                  <a:pt x="10" y="3"/>
                  <a:pt x="10" y="3"/>
                  <a:pt x="10" y="3"/>
                </a:cubicBezTo>
                <a:close/>
                <a:moveTo>
                  <a:pt x="6" y="9"/>
                </a:moveTo>
                <a:cubicBezTo>
                  <a:pt x="4" y="10"/>
                  <a:pt x="4" y="10"/>
                  <a:pt x="4" y="10"/>
                </a:cubicBezTo>
                <a:cubicBezTo>
                  <a:pt x="4" y="10"/>
                  <a:pt x="4" y="10"/>
                  <a:pt x="3" y="10"/>
                </a:cubicBezTo>
                <a:cubicBezTo>
                  <a:pt x="3" y="9"/>
                  <a:pt x="3" y="9"/>
                  <a:pt x="4" y="9"/>
                </a:cubicBezTo>
                <a:cubicBezTo>
                  <a:pt x="6" y="9"/>
                  <a:pt x="6" y="9"/>
                  <a:pt x="6" y="9"/>
                </a:cubicBezTo>
                <a:cubicBezTo>
                  <a:pt x="6" y="7"/>
                  <a:pt x="6" y="7"/>
                  <a:pt x="6" y="7"/>
                </a:cubicBezTo>
                <a:cubicBezTo>
                  <a:pt x="6" y="6"/>
                  <a:pt x="6" y="6"/>
                  <a:pt x="6" y="6"/>
                </a:cubicBezTo>
                <a:cubicBezTo>
                  <a:pt x="6" y="7"/>
                  <a:pt x="5" y="7"/>
                  <a:pt x="5" y="7"/>
                </a:cubicBezTo>
                <a:cubicBezTo>
                  <a:pt x="4" y="7"/>
                  <a:pt x="4" y="7"/>
                  <a:pt x="4" y="7"/>
                </a:cubicBezTo>
                <a:cubicBezTo>
                  <a:pt x="3" y="7"/>
                  <a:pt x="3" y="7"/>
                  <a:pt x="3" y="7"/>
                </a:cubicBezTo>
                <a:cubicBezTo>
                  <a:pt x="3" y="7"/>
                  <a:pt x="3" y="7"/>
                  <a:pt x="3" y="7"/>
                </a:cubicBezTo>
                <a:cubicBezTo>
                  <a:pt x="3" y="7"/>
                  <a:pt x="3" y="7"/>
                  <a:pt x="3" y="7"/>
                </a:cubicBezTo>
                <a:cubicBezTo>
                  <a:pt x="3" y="7"/>
                  <a:pt x="3" y="7"/>
                  <a:pt x="3" y="7"/>
                </a:cubicBezTo>
                <a:cubicBezTo>
                  <a:pt x="4" y="7"/>
                  <a:pt x="4" y="7"/>
                  <a:pt x="4" y="7"/>
                </a:cubicBezTo>
                <a:cubicBezTo>
                  <a:pt x="4" y="7"/>
                  <a:pt x="4" y="7"/>
                  <a:pt x="5" y="6"/>
                </a:cubicBezTo>
                <a:cubicBezTo>
                  <a:pt x="5" y="6"/>
                  <a:pt x="6" y="6"/>
                  <a:pt x="7" y="5"/>
                </a:cubicBezTo>
                <a:cubicBezTo>
                  <a:pt x="8" y="5"/>
                  <a:pt x="9" y="5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10" y="4"/>
                  <a:pt x="10" y="4"/>
                  <a:pt x="10" y="4"/>
                </a:cubicBezTo>
                <a:cubicBezTo>
                  <a:pt x="11" y="5"/>
                  <a:pt x="11" y="5"/>
                  <a:pt x="11" y="5"/>
                </a:cubicBezTo>
                <a:cubicBezTo>
                  <a:pt x="11" y="5"/>
                  <a:pt x="11" y="5"/>
                  <a:pt x="11" y="5"/>
                </a:cubicBezTo>
                <a:cubicBezTo>
                  <a:pt x="11" y="5"/>
                  <a:pt x="11" y="5"/>
                  <a:pt x="11" y="5"/>
                </a:cubicBezTo>
                <a:cubicBezTo>
                  <a:pt x="11" y="5"/>
                  <a:pt x="11" y="5"/>
                  <a:pt x="10" y="5"/>
                </a:cubicBezTo>
                <a:cubicBezTo>
                  <a:pt x="10" y="5"/>
                  <a:pt x="10" y="5"/>
                  <a:pt x="10" y="5"/>
                </a:cubicBezTo>
                <a:cubicBezTo>
                  <a:pt x="9" y="6"/>
                  <a:pt x="9" y="6"/>
                  <a:pt x="9" y="6"/>
                </a:cubicBezTo>
                <a:cubicBezTo>
                  <a:pt x="7" y="6"/>
                  <a:pt x="7" y="6"/>
                  <a:pt x="7" y="6"/>
                </a:cubicBezTo>
                <a:cubicBezTo>
                  <a:pt x="7" y="6"/>
                  <a:pt x="7" y="6"/>
                  <a:pt x="7" y="6"/>
                </a:cubicBezTo>
                <a:cubicBezTo>
                  <a:pt x="7" y="6"/>
                  <a:pt x="7" y="6"/>
                  <a:pt x="7" y="6"/>
                </a:cubicBezTo>
                <a:cubicBezTo>
                  <a:pt x="7" y="6"/>
                  <a:pt x="7" y="6"/>
                  <a:pt x="7" y="6"/>
                </a:cubicBezTo>
                <a:cubicBezTo>
                  <a:pt x="7" y="7"/>
                  <a:pt x="7" y="7"/>
                  <a:pt x="7" y="7"/>
                </a:cubicBezTo>
                <a:cubicBezTo>
                  <a:pt x="7" y="8"/>
                  <a:pt x="7" y="8"/>
                  <a:pt x="7" y="8"/>
                </a:cubicBezTo>
                <a:cubicBezTo>
                  <a:pt x="10" y="8"/>
                  <a:pt x="10" y="8"/>
                  <a:pt x="10" y="8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7"/>
                  <a:pt x="10" y="7"/>
                  <a:pt x="10" y="7"/>
                </a:cubicBezTo>
                <a:cubicBezTo>
                  <a:pt x="11" y="7"/>
                  <a:pt x="11" y="7"/>
                  <a:pt x="11" y="7"/>
                </a:cubicBezTo>
                <a:cubicBezTo>
                  <a:pt x="11" y="7"/>
                  <a:pt x="11" y="8"/>
                  <a:pt x="11" y="8"/>
                </a:cubicBezTo>
                <a:cubicBezTo>
                  <a:pt x="11" y="8"/>
                  <a:pt x="11" y="8"/>
                  <a:pt x="11" y="8"/>
                </a:cubicBezTo>
                <a:cubicBezTo>
                  <a:pt x="7" y="9"/>
                  <a:pt x="7" y="9"/>
                  <a:pt x="7" y="9"/>
                </a:cubicBezTo>
                <a:cubicBezTo>
                  <a:pt x="8" y="10"/>
                  <a:pt x="8" y="10"/>
                  <a:pt x="8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1" y="9"/>
                  <a:pt x="11" y="9"/>
                  <a:pt x="11" y="9"/>
                </a:cubicBezTo>
                <a:cubicBezTo>
                  <a:pt x="11" y="9"/>
                  <a:pt x="11" y="9"/>
                  <a:pt x="11" y="9"/>
                </a:cubicBezTo>
                <a:cubicBezTo>
                  <a:pt x="11" y="9"/>
                  <a:pt x="11" y="9"/>
                  <a:pt x="12" y="9"/>
                </a:cubicBezTo>
                <a:cubicBezTo>
                  <a:pt x="13" y="9"/>
                  <a:pt x="13" y="9"/>
                  <a:pt x="13" y="9"/>
                </a:cubicBezTo>
                <a:cubicBezTo>
                  <a:pt x="13" y="9"/>
                  <a:pt x="13" y="9"/>
                  <a:pt x="13" y="9"/>
                </a:cubicBezTo>
                <a:cubicBezTo>
                  <a:pt x="13" y="9"/>
                  <a:pt x="13" y="9"/>
                  <a:pt x="13" y="9"/>
                </a:cubicBezTo>
                <a:cubicBezTo>
                  <a:pt x="8" y="11"/>
                  <a:pt x="8" y="11"/>
                  <a:pt x="8" y="11"/>
                </a:cubicBezTo>
                <a:cubicBezTo>
                  <a:pt x="8" y="13"/>
                  <a:pt x="8" y="13"/>
                  <a:pt x="8" y="13"/>
                </a:cubicBezTo>
                <a:cubicBezTo>
                  <a:pt x="8" y="13"/>
                  <a:pt x="8" y="13"/>
                  <a:pt x="8" y="13"/>
                </a:cubicBezTo>
                <a:cubicBezTo>
                  <a:pt x="8" y="13"/>
                  <a:pt x="8" y="13"/>
                  <a:pt x="9" y="13"/>
                </a:cubicBezTo>
                <a:cubicBezTo>
                  <a:pt x="9" y="13"/>
                  <a:pt x="9" y="13"/>
                  <a:pt x="10" y="13"/>
                </a:cubicBezTo>
                <a:cubicBezTo>
                  <a:pt x="12" y="13"/>
                  <a:pt x="12" y="12"/>
                  <a:pt x="13" y="12"/>
                </a:cubicBezTo>
                <a:cubicBezTo>
                  <a:pt x="13" y="12"/>
                  <a:pt x="13" y="12"/>
                  <a:pt x="13" y="11"/>
                </a:cubicBezTo>
                <a:cubicBezTo>
                  <a:pt x="13" y="10"/>
                  <a:pt x="13" y="10"/>
                  <a:pt x="13" y="10"/>
                </a:cubicBezTo>
                <a:cubicBezTo>
                  <a:pt x="13" y="10"/>
                  <a:pt x="13" y="10"/>
                  <a:pt x="13" y="10"/>
                </a:cubicBezTo>
                <a:cubicBezTo>
                  <a:pt x="13" y="10"/>
                  <a:pt x="14" y="10"/>
                  <a:pt x="14" y="10"/>
                </a:cubicBezTo>
                <a:cubicBezTo>
                  <a:pt x="14" y="11"/>
                  <a:pt x="14" y="11"/>
                  <a:pt x="14" y="11"/>
                </a:cubicBezTo>
                <a:cubicBezTo>
                  <a:pt x="14" y="11"/>
                  <a:pt x="14" y="11"/>
                  <a:pt x="14" y="11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13"/>
                  <a:pt x="14" y="13"/>
                  <a:pt x="14" y="13"/>
                </a:cubicBezTo>
                <a:cubicBezTo>
                  <a:pt x="13" y="13"/>
                  <a:pt x="13" y="13"/>
                  <a:pt x="12" y="13"/>
                </a:cubicBezTo>
                <a:cubicBezTo>
                  <a:pt x="12" y="14"/>
                  <a:pt x="11" y="14"/>
                  <a:pt x="11" y="14"/>
                </a:cubicBezTo>
                <a:cubicBezTo>
                  <a:pt x="9" y="14"/>
                  <a:pt x="8" y="14"/>
                  <a:pt x="8" y="14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13"/>
                  <a:pt x="7" y="13"/>
                  <a:pt x="7" y="13"/>
                </a:cubicBezTo>
                <a:cubicBezTo>
                  <a:pt x="7" y="11"/>
                  <a:pt x="7" y="11"/>
                  <a:pt x="7" y="11"/>
                </a:cubicBezTo>
                <a:cubicBezTo>
                  <a:pt x="3" y="12"/>
                  <a:pt x="3" y="12"/>
                  <a:pt x="3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7" y="11"/>
                  <a:pt x="7" y="11"/>
                  <a:pt x="7" y="11"/>
                </a:cubicBezTo>
                <a:cubicBezTo>
                  <a:pt x="6" y="9"/>
                  <a:pt x="6" y="9"/>
                  <a:pt x="6" y="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8" name="Freeform 124"/>
          <p:cNvSpPr>
            <a:spLocks noEditPoints="1"/>
          </p:cNvSpPr>
          <p:nvPr/>
        </p:nvSpPr>
        <p:spPr bwMode="auto">
          <a:xfrm>
            <a:off x="9491663" y="5151438"/>
            <a:ext cx="101600" cy="93663"/>
          </a:xfrm>
          <a:custGeom>
            <a:avLst/>
            <a:gdLst>
              <a:gd name="T0" fmla="*/ 11 w 15"/>
              <a:gd name="T1" fmla="*/ 10 h 14"/>
              <a:gd name="T2" fmla="*/ 12 w 15"/>
              <a:gd name="T3" fmla="*/ 9 h 14"/>
              <a:gd name="T4" fmla="*/ 13 w 15"/>
              <a:gd name="T5" fmla="*/ 10 h 14"/>
              <a:gd name="T6" fmla="*/ 7 w 15"/>
              <a:gd name="T7" fmla="*/ 11 h 14"/>
              <a:gd name="T8" fmla="*/ 7 w 15"/>
              <a:gd name="T9" fmla="*/ 11 h 14"/>
              <a:gd name="T10" fmla="*/ 3 w 15"/>
              <a:gd name="T11" fmla="*/ 11 h 14"/>
              <a:gd name="T12" fmla="*/ 2 w 15"/>
              <a:gd name="T13" fmla="*/ 1 h 14"/>
              <a:gd name="T14" fmla="*/ 3 w 15"/>
              <a:gd name="T15" fmla="*/ 1 h 14"/>
              <a:gd name="T16" fmla="*/ 3 w 15"/>
              <a:gd name="T17" fmla="*/ 2 h 14"/>
              <a:gd name="T18" fmla="*/ 4 w 15"/>
              <a:gd name="T19" fmla="*/ 11 h 14"/>
              <a:gd name="T20" fmla="*/ 4 w 15"/>
              <a:gd name="T21" fmla="*/ 5 h 14"/>
              <a:gd name="T22" fmla="*/ 4 w 15"/>
              <a:gd name="T23" fmla="*/ 4 h 14"/>
              <a:gd name="T24" fmla="*/ 5 w 15"/>
              <a:gd name="T25" fmla="*/ 4 h 14"/>
              <a:gd name="T26" fmla="*/ 5 w 15"/>
              <a:gd name="T27" fmla="*/ 5 h 14"/>
              <a:gd name="T28" fmla="*/ 6 w 15"/>
              <a:gd name="T29" fmla="*/ 11 h 14"/>
              <a:gd name="T30" fmla="*/ 6 w 15"/>
              <a:gd name="T31" fmla="*/ 12 h 14"/>
              <a:gd name="T32" fmla="*/ 5 w 15"/>
              <a:gd name="T33" fmla="*/ 12 h 14"/>
              <a:gd name="T34" fmla="*/ 2 w 15"/>
              <a:gd name="T35" fmla="*/ 12 h 14"/>
              <a:gd name="T36" fmla="*/ 2 w 15"/>
              <a:gd name="T37" fmla="*/ 12 h 14"/>
              <a:gd name="T38" fmla="*/ 1 w 15"/>
              <a:gd name="T39" fmla="*/ 11 h 14"/>
              <a:gd name="T40" fmla="*/ 0 w 15"/>
              <a:gd name="T41" fmla="*/ 4 h 14"/>
              <a:gd name="T42" fmla="*/ 2 w 15"/>
              <a:gd name="T43" fmla="*/ 4 h 14"/>
              <a:gd name="T44" fmla="*/ 2 w 15"/>
              <a:gd name="T45" fmla="*/ 5 h 14"/>
              <a:gd name="T46" fmla="*/ 2 w 15"/>
              <a:gd name="T47" fmla="*/ 12 h 14"/>
              <a:gd name="T48" fmla="*/ 12 w 15"/>
              <a:gd name="T49" fmla="*/ 3 h 14"/>
              <a:gd name="T50" fmla="*/ 12 w 15"/>
              <a:gd name="T51" fmla="*/ 2 h 14"/>
              <a:gd name="T52" fmla="*/ 13 w 15"/>
              <a:gd name="T53" fmla="*/ 2 h 14"/>
              <a:gd name="T54" fmla="*/ 14 w 15"/>
              <a:gd name="T55" fmla="*/ 3 h 14"/>
              <a:gd name="T56" fmla="*/ 8 w 15"/>
              <a:gd name="T57" fmla="*/ 7 h 14"/>
              <a:gd name="T58" fmla="*/ 13 w 15"/>
              <a:gd name="T59" fmla="*/ 6 h 14"/>
              <a:gd name="T60" fmla="*/ 14 w 15"/>
              <a:gd name="T61" fmla="*/ 6 h 14"/>
              <a:gd name="T62" fmla="*/ 15 w 15"/>
              <a:gd name="T63" fmla="*/ 7 h 14"/>
              <a:gd name="T64" fmla="*/ 15 w 15"/>
              <a:gd name="T65" fmla="*/ 7 h 14"/>
              <a:gd name="T66" fmla="*/ 15 w 15"/>
              <a:gd name="T67" fmla="*/ 10 h 14"/>
              <a:gd name="T68" fmla="*/ 13 w 15"/>
              <a:gd name="T69" fmla="*/ 13 h 14"/>
              <a:gd name="T70" fmla="*/ 12 w 15"/>
              <a:gd name="T71" fmla="*/ 14 h 14"/>
              <a:gd name="T72" fmla="*/ 12 w 15"/>
              <a:gd name="T73" fmla="*/ 14 h 14"/>
              <a:gd name="T74" fmla="*/ 11 w 15"/>
              <a:gd name="T75" fmla="*/ 13 h 14"/>
              <a:gd name="T76" fmla="*/ 11 w 15"/>
              <a:gd name="T77" fmla="*/ 13 h 14"/>
              <a:gd name="T78" fmla="*/ 11 w 15"/>
              <a:gd name="T79" fmla="*/ 13 h 14"/>
              <a:gd name="T80" fmla="*/ 11 w 15"/>
              <a:gd name="T81" fmla="*/ 13 h 14"/>
              <a:gd name="T82" fmla="*/ 14 w 15"/>
              <a:gd name="T83" fmla="*/ 10 h 14"/>
              <a:gd name="T84" fmla="*/ 14 w 15"/>
              <a:gd name="T85" fmla="*/ 8 h 14"/>
              <a:gd name="T86" fmla="*/ 8 w 15"/>
              <a:gd name="T87" fmla="*/ 8 h 14"/>
              <a:gd name="T88" fmla="*/ 8 w 15"/>
              <a:gd name="T89" fmla="*/ 8 h 14"/>
              <a:gd name="T90" fmla="*/ 7 w 15"/>
              <a:gd name="T91" fmla="*/ 6 h 14"/>
              <a:gd name="T92" fmla="*/ 7 w 15"/>
              <a:gd name="T93" fmla="*/ 0 h 14"/>
              <a:gd name="T94" fmla="*/ 8 w 15"/>
              <a:gd name="T95" fmla="*/ 0 h 14"/>
              <a:gd name="T96" fmla="*/ 8 w 15"/>
              <a:gd name="T97" fmla="*/ 1 h 14"/>
              <a:gd name="T98" fmla="*/ 8 w 15"/>
              <a:gd name="T99" fmla="*/ 3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5" h="14">
                <a:moveTo>
                  <a:pt x="11" y="10"/>
                </a:moveTo>
                <a:cubicBezTo>
                  <a:pt x="11" y="10"/>
                  <a:pt x="11" y="10"/>
                  <a:pt x="11" y="10"/>
                </a:cubicBezTo>
                <a:cubicBezTo>
                  <a:pt x="11" y="9"/>
                  <a:pt x="11" y="9"/>
                  <a:pt x="11" y="9"/>
                </a:cubicBezTo>
                <a:cubicBezTo>
                  <a:pt x="12" y="9"/>
                  <a:pt x="12" y="9"/>
                  <a:pt x="12" y="9"/>
                </a:cubicBezTo>
                <a:cubicBezTo>
                  <a:pt x="12" y="10"/>
                  <a:pt x="12" y="10"/>
                  <a:pt x="12" y="10"/>
                </a:cubicBezTo>
                <a:cubicBezTo>
                  <a:pt x="13" y="10"/>
                  <a:pt x="13" y="10"/>
                  <a:pt x="13" y="10"/>
                </a:cubicBezTo>
                <a:cubicBezTo>
                  <a:pt x="13" y="10"/>
                  <a:pt x="13" y="10"/>
                  <a:pt x="13" y="10"/>
                </a:cubicBezTo>
                <a:cubicBezTo>
                  <a:pt x="7" y="11"/>
                  <a:pt x="7" y="11"/>
                  <a:pt x="7" y="11"/>
                </a:cubicBezTo>
                <a:cubicBezTo>
                  <a:pt x="6" y="11"/>
                  <a:pt x="6" y="11"/>
                  <a:pt x="6" y="11"/>
                </a:cubicBezTo>
                <a:cubicBezTo>
                  <a:pt x="6" y="11"/>
                  <a:pt x="6" y="11"/>
                  <a:pt x="7" y="11"/>
                </a:cubicBezTo>
                <a:cubicBezTo>
                  <a:pt x="11" y="10"/>
                  <a:pt x="11" y="10"/>
                  <a:pt x="11" y="10"/>
                </a:cubicBezTo>
                <a:close/>
                <a:moveTo>
                  <a:pt x="3" y="11"/>
                </a:moveTo>
                <a:cubicBezTo>
                  <a:pt x="2" y="3"/>
                  <a:pt x="2" y="3"/>
                  <a:pt x="2" y="3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4" y="11"/>
                  <a:pt x="4" y="11"/>
                  <a:pt x="4" y="11"/>
                </a:cubicBezTo>
                <a:cubicBezTo>
                  <a:pt x="5" y="11"/>
                  <a:pt x="5" y="11"/>
                  <a:pt x="5" y="11"/>
                </a:cubicBezTo>
                <a:cubicBezTo>
                  <a:pt x="4" y="5"/>
                  <a:pt x="4" y="5"/>
                  <a:pt x="4" y="5"/>
                </a:cubicBezTo>
                <a:cubicBezTo>
                  <a:pt x="4" y="4"/>
                  <a:pt x="4" y="4"/>
                  <a:pt x="4" y="4"/>
                </a:cubicBezTo>
                <a:cubicBezTo>
                  <a:pt x="4" y="4"/>
                  <a:pt x="4" y="4"/>
                  <a:pt x="4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5" y="4"/>
                  <a:pt x="5" y="4"/>
                </a:cubicBezTo>
                <a:cubicBezTo>
                  <a:pt x="6" y="4"/>
                  <a:pt x="6" y="4"/>
                  <a:pt x="6" y="4"/>
                </a:cubicBezTo>
                <a:cubicBezTo>
                  <a:pt x="6" y="4"/>
                  <a:pt x="6" y="4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6" y="11"/>
                  <a:pt x="6" y="11"/>
                  <a:pt x="6" y="11"/>
                </a:cubicBezTo>
                <a:cubicBezTo>
                  <a:pt x="6" y="12"/>
                  <a:pt x="6" y="12"/>
                  <a:pt x="6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5" y="12"/>
                  <a:pt x="5" y="12"/>
                  <a:pt x="5" y="12"/>
                </a:cubicBezTo>
                <a:cubicBezTo>
                  <a:pt x="5" y="12"/>
                  <a:pt x="5" y="12"/>
                  <a:pt x="5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3" y="12"/>
                  <a:pt x="2" y="12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3"/>
                  <a:pt x="2" y="12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1" y="11"/>
                  <a:pt x="1" y="11"/>
                  <a:pt x="1" y="11"/>
                </a:cubicBezTo>
                <a:cubicBezTo>
                  <a:pt x="1" y="5"/>
                  <a:pt x="1" y="5"/>
                  <a:pt x="1" y="5"/>
                </a:cubicBezTo>
                <a:cubicBezTo>
                  <a:pt x="0" y="4"/>
                  <a:pt x="0" y="4"/>
                  <a:pt x="0" y="4"/>
                </a:cubicBezTo>
                <a:cubicBezTo>
                  <a:pt x="1" y="4"/>
                  <a:pt x="1" y="4"/>
                  <a:pt x="1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12"/>
                  <a:pt x="2" y="12"/>
                  <a:pt x="2" y="12"/>
                </a:cubicBezTo>
                <a:cubicBezTo>
                  <a:pt x="3" y="11"/>
                  <a:pt x="3" y="11"/>
                  <a:pt x="3" y="11"/>
                </a:cubicBezTo>
                <a:close/>
                <a:moveTo>
                  <a:pt x="12" y="3"/>
                </a:moveTo>
                <a:cubicBezTo>
                  <a:pt x="12" y="2"/>
                  <a:pt x="12" y="2"/>
                  <a:pt x="12" y="2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2"/>
                  <a:pt x="13" y="2"/>
                  <a:pt x="13" y="2"/>
                </a:cubicBezTo>
                <a:cubicBezTo>
                  <a:pt x="13" y="2"/>
                  <a:pt x="13" y="2"/>
                  <a:pt x="13" y="2"/>
                </a:cubicBezTo>
                <a:cubicBezTo>
                  <a:pt x="14" y="2"/>
                  <a:pt x="14" y="2"/>
                  <a:pt x="14" y="2"/>
                </a:cubicBezTo>
                <a:cubicBezTo>
                  <a:pt x="14" y="3"/>
                  <a:pt x="14" y="3"/>
                  <a:pt x="14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7"/>
                  <a:pt x="8" y="7"/>
                  <a:pt x="8" y="7"/>
                </a:cubicBezTo>
                <a:cubicBezTo>
                  <a:pt x="13" y="6"/>
                  <a:pt x="13" y="6"/>
                  <a:pt x="13" y="6"/>
                </a:cubicBezTo>
                <a:cubicBezTo>
                  <a:pt x="13" y="6"/>
                  <a:pt x="13" y="6"/>
                  <a:pt x="13" y="6"/>
                </a:cubicBezTo>
                <a:cubicBezTo>
                  <a:pt x="13" y="6"/>
                  <a:pt x="14" y="6"/>
                  <a:pt x="14" y="6"/>
                </a:cubicBezTo>
                <a:cubicBezTo>
                  <a:pt x="14" y="6"/>
                  <a:pt x="14" y="6"/>
                  <a:pt x="14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6"/>
                  <a:pt x="15" y="7"/>
                </a:cubicBezTo>
                <a:cubicBezTo>
                  <a:pt x="15" y="7"/>
                  <a:pt x="15" y="7"/>
                  <a:pt x="15" y="7"/>
                </a:cubicBezTo>
                <a:cubicBezTo>
                  <a:pt x="15" y="7"/>
                  <a:pt x="15" y="7"/>
                  <a:pt x="15" y="7"/>
                </a:cubicBezTo>
                <a:cubicBezTo>
                  <a:pt x="15" y="7"/>
                  <a:pt x="15" y="7"/>
                  <a:pt x="15" y="7"/>
                </a:cubicBezTo>
                <a:cubicBezTo>
                  <a:pt x="15" y="8"/>
                  <a:pt x="15" y="9"/>
                  <a:pt x="15" y="10"/>
                </a:cubicBezTo>
                <a:cubicBezTo>
                  <a:pt x="15" y="11"/>
                  <a:pt x="14" y="11"/>
                  <a:pt x="14" y="12"/>
                </a:cubicBezTo>
                <a:cubicBezTo>
                  <a:pt x="14" y="13"/>
                  <a:pt x="14" y="13"/>
                  <a:pt x="13" y="13"/>
                </a:cubicBezTo>
                <a:cubicBezTo>
                  <a:pt x="13" y="14"/>
                  <a:pt x="13" y="14"/>
                  <a:pt x="12" y="14"/>
                </a:cubicBezTo>
                <a:cubicBezTo>
                  <a:pt x="12" y="14"/>
                  <a:pt x="12" y="14"/>
                  <a:pt x="12" y="14"/>
                </a:cubicBezTo>
                <a:cubicBezTo>
                  <a:pt x="12" y="14"/>
                  <a:pt x="12" y="14"/>
                  <a:pt x="12" y="14"/>
                </a:cubicBezTo>
                <a:cubicBezTo>
                  <a:pt x="12" y="14"/>
                  <a:pt x="12" y="14"/>
                  <a:pt x="12" y="14"/>
                </a:cubicBezTo>
                <a:cubicBezTo>
                  <a:pt x="12" y="13"/>
                  <a:pt x="12" y="13"/>
                  <a:pt x="12" y="13"/>
                </a:cubicBezTo>
                <a:cubicBezTo>
                  <a:pt x="12" y="13"/>
                  <a:pt x="12" y="13"/>
                  <a:pt x="11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2" y="13"/>
                  <a:pt x="13" y="12"/>
                  <a:pt x="13" y="12"/>
                </a:cubicBezTo>
                <a:cubicBezTo>
                  <a:pt x="13" y="11"/>
                  <a:pt x="14" y="11"/>
                  <a:pt x="14" y="10"/>
                </a:cubicBezTo>
                <a:cubicBezTo>
                  <a:pt x="14" y="9"/>
                  <a:pt x="14" y="9"/>
                  <a:pt x="14" y="9"/>
                </a:cubicBezTo>
                <a:cubicBezTo>
                  <a:pt x="14" y="8"/>
                  <a:pt x="14" y="8"/>
                  <a:pt x="14" y="8"/>
                </a:cubicBezTo>
                <a:cubicBezTo>
                  <a:pt x="13" y="7"/>
                  <a:pt x="13" y="7"/>
                  <a:pt x="13" y="7"/>
                </a:cubicBezTo>
                <a:cubicBezTo>
                  <a:pt x="8" y="8"/>
                  <a:pt x="8" y="8"/>
                  <a:pt x="8" y="8"/>
                </a:cubicBezTo>
                <a:cubicBezTo>
                  <a:pt x="8" y="8"/>
                  <a:pt x="8" y="8"/>
                  <a:pt x="8" y="8"/>
                </a:cubicBezTo>
                <a:cubicBezTo>
                  <a:pt x="8" y="8"/>
                  <a:pt x="8" y="8"/>
                  <a:pt x="8" y="8"/>
                </a:cubicBezTo>
                <a:cubicBezTo>
                  <a:pt x="7" y="8"/>
                  <a:pt x="7" y="8"/>
                  <a:pt x="7" y="8"/>
                </a:cubicBezTo>
                <a:cubicBezTo>
                  <a:pt x="7" y="6"/>
                  <a:pt x="7" y="6"/>
                  <a:pt x="7" y="6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1"/>
                  <a:pt x="8" y="1"/>
                </a:cubicBezTo>
                <a:cubicBezTo>
                  <a:pt x="8" y="1"/>
                  <a:pt x="8" y="1"/>
                  <a:pt x="8" y="1"/>
                </a:cubicBezTo>
                <a:cubicBezTo>
                  <a:pt x="8" y="3"/>
                  <a:pt x="8" y="3"/>
                  <a:pt x="8" y="3"/>
                </a:cubicBezTo>
                <a:cubicBezTo>
                  <a:pt x="12" y="3"/>
                  <a:pt x="12" y="3"/>
                  <a:pt x="12" y="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9" name="Freeform 125"/>
          <p:cNvSpPr>
            <a:spLocks noEditPoints="1"/>
          </p:cNvSpPr>
          <p:nvPr/>
        </p:nvSpPr>
        <p:spPr bwMode="auto">
          <a:xfrm>
            <a:off x="8890000" y="5264151"/>
            <a:ext cx="93663" cy="101600"/>
          </a:xfrm>
          <a:custGeom>
            <a:avLst/>
            <a:gdLst>
              <a:gd name="T0" fmla="*/ 4 w 14"/>
              <a:gd name="T1" fmla="*/ 9 h 15"/>
              <a:gd name="T2" fmla="*/ 5 w 14"/>
              <a:gd name="T3" fmla="*/ 7 h 15"/>
              <a:gd name="T4" fmla="*/ 7 w 14"/>
              <a:gd name="T5" fmla="*/ 8 h 15"/>
              <a:gd name="T6" fmla="*/ 7 w 14"/>
              <a:gd name="T7" fmla="*/ 9 h 15"/>
              <a:gd name="T8" fmla="*/ 4 w 14"/>
              <a:gd name="T9" fmla="*/ 9 h 15"/>
              <a:gd name="T10" fmla="*/ 7 w 14"/>
              <a:gd name="T11" fmla="*/ 12 h 15"/>
              <a:gd name="T12" fmla="*/ 4 w 14"/>
              <a:gd name="T13" fmla="*/ 15 h 15"/>
              <a:gd name="T14" fmla="*/ 3 w 14"/>
              <a:gd name="T15" fmla="*/ 14 h 15"/>
              <a:gd name="T16" fmla="*/ 3 w 14"/>
              <a:gd name="T17" fmla="*/ 13 h 15"/>
              <a:gd name="T18" fmla="*/ 0 w 14"/>
              <a:gd name="T19" fmla="*/ 9 h 15"/>
              <a:gd name="T20" fmla="*/ 3 w 14"/>
              <a:gd name="T21" fmla="*/ 7 h 15"/>
              <a:gd name="T22" fmla="*/ 1 w 14"/>
              <a:gd name="T23" fmla="*/ 7 h 15"/>
              <a:gd name="T24" fmla="*/ 4 w 14"/>
              <a:gd name="T25" fmla="*/ 5 h 15"/>
              <a:gd name="T26" fmla="*/ 6 w 14"/>
              <a:gd name="T27" fmla="*/ 6 h 15"/>
              <a:gd name="T28" fmla="*/ 12 w 14"/>
              <a:gd name="T29" fmla="*/ 3 h 15"/>
              <a:gd name="T30" fmla="*/ 12 w 14"/>
              <a:gd name="T31" fmla="*/ 3 h 15"/>
              <a:gd name="T32" fmla="*/ 14 w 14"/>
              <a:gd name="T33" fmla="*/ 4 h 15"/>
              <a:gd name="T34" fmla="*/ 14 w 14"/>
              <a:gd name="T35" fmla="*/ 7 h 15"/>
              <a:gd name="T36" fmla="*/ 14 w 14"/>
              <a:gd name="T37" fmla="*/ 11 h 15"/>
              <a:gd name="T38" fmla="*/ 12 w 14"/>
              <a:gd name="T39" fmla="*/ 14 h 15"/>
              <a:gd name="T40" fmla="*/ 10 w 14"/>
              <a:gd name="T41" fmla="*/ 13 h 15"/>
              <a:gd name="T42" fmla="*/ 10 w 14"/>
              <a:gd name="T43" fmla="*/ 13 h 15"/>
              <a:gd name="T44" fmla="*/ 13 w 14"/>
              <a:gd name="T45" fmla="*/ 12 h 15"/>
              <a:gd name="T46" fmla="*/ 12 w 14"/>
              <a:gd name="T47" fmla="*/ 4 h 15"/>
              <a:gd name="T48" fmla="*/ 7 w 14"/>
              <a:gd name="T49" fmla="*/ 6 h 15"/>
              <a:gd name="T50" fmla="*/ 6 w 14"/>
              <a:gd name="T51" fmla="*/ 7 h 15"/>
              <a:gd name="T52" fmla="*/ 6 w 14"/>
              <a:gd name="T53" fmla="*/ 6 h 15"/>
              <a:gd name="T54" fmla="*/ 7 w 14"/>
              <a:gd name="T55" fmla="*/ 3 h 15"/>
              <a:gd name="T56" fmla="*/ 7 w 14"/>
              <a:gd name="T57" fmla="*/ 0 h 15"/>
              <a:gd name="T58" fmla="*/ 9 w 14"/>
              <a:gd name="T59" fmla="*/ 1 h 15"/>
              <a:gd name="T60" fmla="*/ 12 w 14"/>
              <a:gd name="T61" fmla="*/ 3 h 15"/>
              <a:gd name="T62" fmla="*/ 0 w 14"/>
              <a:gd name="T63" fmla="*/ 7 h 15"/>
              <a:gd name="T64" fmla="*/ 0 w 14"/>
              <a:gd name="T65" fmla="*/ 8 h 15"/>
              <a:gd name="T66" fmla="*/ 0 w 14"/>
              <a:gd name="T67" fmla="*/ 7 h 15"/>
              <a:gd name="T68" fmla="*/ 2 w 14"/>
              <a:gd name="T69" fmla="*/ 1 h 15"/>
              <a:gd name="T70" fmla="*/ 3 w 14"/>
              <a:gd name="T71" fmla="*/ 1 h 15"/>
              <a:gd name="T72" fmla="*/ 3 w 14"/>
              <a:gd name="T73" fmla="*/ 2 h 15"/>
              <a:gd name="T74" fmla="*/ 4 w 14"/>
              <a:gd name="T75" fmla="*/ 3 h 15"/>
              <a:gd name="T76" fmla="*/ 6 w 14"/>
              <a:gd name="T77" fmla="*/ 4 h 15"/>
              <a:gd name="T78" fmla="*/ 5 w 14"/>
              <a:gd name="T79" fmla="*/ 4 h 15"/>
              <a:gd name="T80" fmla="*/ 8 w 14"/>
              <a:gd name="T81" fmla="*/ 7 h 15"/>
              <a:gd name="T82" fmla="*/ 10 w 14"/>
              <a:gd name="T83" fmla="*/ 8 h 15"/>
              <a:gd name="T84" fmla="*/ 9 w 14"/>
              <a:gd name="T85" fmla="*/ 9 h 15"/>
              <a:gd name="T86" fmla="*/ 8 w 14"/>
              <a:gd name="T87" fmla="*/ 7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4" h="15">
                <a:moveTo>
                  <a:pt x="4" y="7"/>
                </a:moveTo>
                <a:cubicBezTo>
                  <a:pt x="4" y="7"/>
                  <a:pt x="4" y="7"/>
                  <a:pt x="4" y="7"/>
                </a:cubicBezTo>
                <a:cubicBezTo>
                  <a:pt x="4" y="9"/>
                  <a:pt x="4" y="9"/>
                  <a:pt x="4" y="9"/>
                </a:cubicBezTo>
                <a:cubicBezTo>
                  <a:pt x="5" y="8"/>
                  <a:pt x="5" y="8"/>
                  <a:pt x="5" y="8"/>
                </a:cubicBezTo>
                <a:cubicBezTo>
                  <a:pt x="5" y="8"/>
                  <a:pt x="5" y="8"/>
                  <a:pt x="5" y="8"/>
                </a:cubicBezTo>
                <a:cubicBezTo>
                  <a:pt x="5" y="8"/>
                  <a:pt x="5" y="8"/>
                  <a:pt x="5" y="7"/>
                </a:cubicBezTo>
                <a:cubicBezTo>
                  <a:pt x="5" y="8"/>
                  <a:pt x="5" y="8"/>
                  <a:pt x="6" y="8"/>
                </a:cubicBezTo>
                <a:cubicBezTo>
                  <a:pt x="6" y="8"/>
                  <a:pt x="6" y="8"/>
                  <a:pt x="6" y="8"/>
                </a:cubicBezTo>
                <a:cubicBezTo>
                  <a:pt x="7" y="8"/>
                  <a:pt x="7" y="8"/>
                  <a:pt x="7" y="8"/>
                </a:cubicBezTo>
                <a:cubicBezTo>
                  <a:pt x="7" y="8"/>
                  <a:pt x="7" y="8"/>
                  <a:pt x="7" y="8"/>
                </a:cubicBezTo>
                <a:cubicBezTo>
                  <a:pt x="7" y="8"/>
                  <a:pt x="7" y="8"/>
                  <a:pt x="7" y="8"/>
                </a:cubicBezTo>
                <a:cubicBezTo>
                  <a:pt x="7" y="9"/>
                  <a:pt x="7" y="9"/>
                  <a:pt x="7" y="9"/>
                </a:cubicBezTo>
                <a:cubicBezTo>
                  <a:pt x="7" y="9"/>
                  <a:pt x="7" y="9"/>
                  <a:pt x="6" y="9"/>
                </a:cubicBezTo>
                <a:cubicBezTo>
                  <a:pt x="6" y="9"/>
                  <a:pt x="6" y="9"/>
                  <a:pt x="6" y="9"/>
                </a:cubicBezTo>
                <a:cubicBezTo>
                  <a:pt x="4" y="9"/>
                  <a:pt x="4" y="9"/>
                  <a:pt x="4" y="9"/>
                </a:cubicBezTo>
                <a:cubicBezTo>
                  <a:pt x="5" y="13"/>
                  <a:pt x="5" y="13"/>
                  <a:pt x="5" y="13"/>
                </a:cubicBezTo>
                <a:cubicBezTo>
                  <a:pt x="7" y="12"/>
                  <a:pt x="7" y="12"/>
                  <a:pt x="7" y="12"/>
                </a:cubicBezTo>
                <a:cubicBezTo>
                  <a:pt x="7" y="12"/>
                  <a:pt x="7" y="12"/>
                  <a:pt x="7" y="12"/>
                </a:cubicBezTo>
                <a:cubicBezTo>
                  <a:pt x="7" y="12"/>
                  <a:pt x="7" y="12"/>
                  <a:pt x="7" y="12"/>
                </a:cubicBezTo>
                <a:cubicBezTo>
                  <a:pt x="5" y="14"/>
                  <a:pt x="5" y="14"/>
                  <a:pt x="5" y="14"/>
                </a:cubicBezTo>
                <a:cubicBezTo>
                  <a:pt x="4" y="15"/>
                  <a:pt x="4" y="15"/>
                  <a:pt x="4" y="15"/>
                </a:cubicBezTo>
                <a:cubicBezTo>
                  <a:pt x="4" y="15"/>
                  <a:pt x="4" y="15"/>
                  <a:pt x="4" y="15"/>
                </a:cubicBezTo>
                <a:cubicBezTo>
                  <a:pt x="3" y="14"/>
                  <a:pt x="3" y="14"/>
                  <a:pt x="3" y="14"/>
                </a:cubicBezTo>
                <a:cubicBezTo>
                  <a:pt x="3" y="14"/>
                  <a:pt x="3" y="14"/>
                  <a:pt x="3" y="14"/>
                </a:cubicBezTo>
                <a:cubicBezTo>
                  <a:pt x="3" y="14"/>
                  <a:pt x="3" y="14"/>
                  <a:pt x="3" y="14"/>
                </a:cubicBezTo>
                <a:cubicBezTo>
                  <a:pt x="3" y="13"/>
                  <a:pt x="3" y="13"/>
                  <a:pt x="3" y="13"/>
                </a:cubicBezTo>
                <a:cubicBezTo>
                  <a:pt x="3" y="13"/>
                  <a:pt x="3" y="13"/>
                  <a:pt x="3" y="13"/>
                </a:cubicBezTo>
                <a:cubicBezTo>
                  <a:pt x="3" y="9"/>
                  <a:pt x="3" y="9"/>
                  <a:pt x="3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3" y="9"/>
                  <a:pt x="3" y="9"/>
                  <a:pt x="3" y="9"/>
                </a:cubicBezTo>
                <a:cubicBezTo>
                  <a:pt x="3" y="7"/>
                  <a:pt x="3" y="7"/>
                  <a:pt x="3" y="7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1" y="7"/>
                  <a:pt x="1" y="7"/>
                </a:cubicBezTo>
                <a:cubicBezTo>
                  <a:pt x="4" y="6"/>
                  <a:pt x="4" y="6"/>
                  <a:pt x="4" y="6"/>
                </a:cubicBezTo>
                <a:cubicBezTo>
                  <a:pt x="4" y="5"/>
                  <a:pt x="4" y="5"/>
                  <a:pt x="4" y="5"/>
                </a:cubicBezTo>
                <a:cubicBezTo>
                  <a:pt x="4" y="5"/>
                  <a:pt x="4" y="5"/>
                  <a:pt x="4" y="5"/>
                </a:cubicBezTo>
                <a:cubicBezTo>
                  <a:pt x="4" y="5"/>
                  <a:pt x="5" y="5"/>
                  <a:pt x="5" y="5"/>
                </a:cubicBezTo>
                <a:cubicBezTo>
                  <a:pt x="5" y="6"/>
                  <a:pt x="5" y="6"/>
                  <a:pt x="5" y="6"/>
                </a:cubicBezTo>
                <a:cubicBezTo>
                  <a:pt x="6" y="6"/>
                  <a:pt x="6" y="6"/>
                  <a:pt x="6" y="6"/>
                </a:cubicBezTo>
                <a:cubicBezTo>
                  <a:pt x="6" y="6"/>
                  <a:pt x="6" y="6"/>
                  <a:pt x="5" y="6"/>
                </a:cubicBezTo>
                <a:cubicBezTo>
                  <a:pt x="4" y="7"/>
                  <a:pt x="4" y="7"/>
                  <a:pt x="4" y="7"/>
                </a:cubicBezTo>
                <a:close/>
                <a:moveTo>
                  <a:pt x="12" y="3"/>
                </a:moveTo>
                <a:cubicBezTo>
                  <a:pt x="12" y="3"/>
                  <a:pt x="12" y="3"/>
                  <a:pt x="12" y="3"/>
                </a:cubicBezTo>
                <a:cubicBezTo>
                  <a:pt x="12" y="3"/>
                  <a:pt x="12" y="3"/>
                  <a:pt x="12" y="3"/>
                </a:cubicBezTo>
                <a:cubicBezTo>
                  <a:pt x="12" y="3"/>
                  <a:pt x="12" y="3"/>
                  <a:pt x="12" y="3"/>
                </a:cubicBezTo>
                <a:cubicBezTo>
                  <a:pt x="14" y="3"/>
                  <a:pt x="14" y="3"/>
                  <a:pt x="14" y="3"/>
                </a:cubicBezTo>
                <a:cubicBezTo>
                  <a:pt x="14" y="3"/>
                  <a:pt x="14" y="3"/>
                  <a:pt x="14" y="3"/>
                </a:cubicBezTo>
                <a:cubicBezTo>
                  <a:pt x="14" y="3"/>
                  <a:pt x="14" y="3"/>
                  <a:pt x="14" y="4"/>
                </a:cubicBezTo>
                <a:cubicBezTo>
                  <a:pt x="13" y="4"/>
                  <a:pt x="13" y="4"/>
                  <a:pt x="13" y="4"/>
                </a:cubicBezTo>
                <a:cubicBezTo>
                  <a:pt x="13" y="4"/>
                  <a:pt x="13" y="5"/>
                  <a:pt x="13" y="6"/>
                </a:cubicBezTo>
                <a:cubicBezTo>
                  <a:pt x="14" y="6"/>
                  <a:pt x="14" y="7"/>
                  <a:pt x="14" y="7"/>
                </a:cubicBezTo>
                <a:cubicBezTo>
                  <a:pt x="14" y="8"/>
                  <a:pt x="14" y="8"/>
                  <a:pt x="14" y="8"/>
                </a:cubicBezTo>
                <a:cubicBezTo>
                  <a:pt x="14" y="9"/>
                  <a:pt x="14" y="9"/>
                  <a:pt x="14" y="9"/>
                </a:cubicBezTo>
                <a:cubicBezTo>
                  <a:pt x="14" y="10"/>
                  <a:pt x="14" y="10"/>
                  <a:pt x="14" y="11"/>
                </a:cubicBezTo>
                <a:cubicBezTo>
                  <a:pt x="14" y="12"/>
                  <a:pt x="14" y="12"/>
                  <a:pt x="13" y="13"/>
                </a:cubicBezTo>
                <a:cubicBezTo>
                  <a:pt x="13" y="13"/>
                  <a:pt x="13" y="14"/>
                  <a:pt x="12" y="14"/>
                </a:cubicBezTo>
                <a:cubicBezTo>
                  <a:pt x="12" y="14"/>
                  <a:pt x="12" y="14"/>
                  <a:pt x="12" y="14"/>
                </a:cubicBezTo>
                <a:cubicBezTo>
                  <a:pt x="12" y="14"/>
                  <a:pt x="12" y="14"/>
                  <a:pt x="12" y="14"/>
                </a:cubicBezTo>
                <a:cubicBezTo>
                  <a:pt x="11" y="13"/>
                  <a:pt x="11" y="13"/>
                  <a:pt x="11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2" y="13"/>
                  <a:pt x="12" y="12"/>
                  <a:pt x="13" y="12"/>
                </a:cubicBezTo>
                <a:cubicBezTo>
                  <a:pt x="13" y="11"/>
                  <a:pt x="13" y="10"/>
                  <a:pt x="13" y="9"/>
                </a:cubicBezTo>
                <a:cubicBezTo>
                  <a:pt x="13" y="8"/>
                  <a:pt x="13" y="7"/>
                  <a:pt x="12" y="6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4"/>
                  <a:pt x="12" y="4"/>
                  <a:pt x="12" y="4"/>
                </a:cubicBezTo>
                <a:cubicBezTo>
                  <a:pt x="7" y="4"/>
                  <a:pt x="7" y="4"/>
                  <a:pt x="7" y="4"/>
                </a:cubicBezTo>
                <a:cubicBezTo>
                  <a:pt x="7" y="5"/>
                  <a:pt x="7" y="5"/>
                  <a:pt x="7" y="6"/>
                </a:cubicBezTo>
                <a:cubicBezTo>
                  <a:pt x="7" y="6"/>
                  <a:pt x="7" y="6"/>
                  <a:pt x="7" y="6"/>
                </a:cubicBezTo>
                <a:cubicBezTo>
                  <a:pt x="6" y="7"/>
                  <a:pt x="6" y="7"/>
                  <a:pt x="6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7"/>
                  <a:pt x="6" y="7"/>
                  <a:pt x="6" y="6"/>
                </a:cubicBezTo>
                <a:cubicBezTo>
                  <a:pt x="6" y="6"/>
                  <a:pt x="6" y="6"/>
                  <a:pt x="6" y="6"/>
                </a:cubicBezTo>
                <a:cubicBezTo>
                  <a:pt x="6" y="6"/>
                  <a:pt x="7" y="5"/>
                  <a:pt x="7" y="5"/>
                </a:cubicBezTo>
                <a:cubicBezTo>
                  <a:pt x="7" y="5"/>
                  <a:pt x="7" y="4"/>
                  <a:pt x="7" y="3"/>
                </a:cubicBezTo>
                <a:cubicBezTo>
                  <a:pt x="7" y="2"/>
                  <a:pt x="7" y="2"/>
                  <a:pt x="7" y="1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9" y="1"/>
                  <a:pt x="9" y="1"/>
                  <a:pt x="9" y="1"/>
                </a:cubicBezTo>
                <a:cubicBezTo>
                  <a:pt x="9" y="1"/>
                  <a:pt x="9" y="1"/>
                  <a:pt x="9" y="1"/>
                </a:cubicBezTo>
                <a:cubicBezTo>
                  <a:pt x="9" y="1"/>
                  <a:pt x="9" y="1"/>
                  <a:pt x="9" y="1"/>
                </a:cubicBezTo>
                <a:cubicBezTo>
                  <a:pt x="8" y="1"/>
                  <a:pt x="8" y="1"/>
                  <a:pt x="8" y="1"/>
                </a:cubicBezTo>
                <a:cubicBezTo>
                  <a:pt x="8" y="2"/>
                  <a:pt x="8" y="3"/>
                  <a:pt x="8" y="4"/>
                </a:cubicBezTo>
                <a:cubicBezTo>
                  <a:pt x="12" y="3"/>
                  <a:pt x="12" y="3"/>
                  <a:pt x="12" y="3"/>
                </a:cubicBezTo>
                <a:close/>
                <a:moveTo>
                  <a:pt x="5" y="4"/>
                </a:moveTo>
                <a:cubicBezTo>
                  <a:pt x="2" y="5"/>
                  <a:pt x="2" y="5"/>
                  <a:pt x="2" y="5"/>
                </a:cubicBezTo>
                <a:cubicBezTo>
                  <a:pt x="1" y="6"/>
                  <a:pt x="1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6"/>
                  <a:pt x="1" y="5"/>
                  <a:pt x="1" y="5"/>
                </a:cubicBezTo>
                <a:cubicBezTo>
                  <a:pt x="1" y="4"/>
                  <a:pt x="1" y="4"/>
                  <a:pt x="1" y="3"/>
                </a:cubicBezTo>
                <a:cubicBezTo>
                  <a:pt x="1" y="2"/>
                  <a:pt x="1" y="2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2" y="3"/>
                  <a:pt x="2" y="4"/>
                  <a:pt x="2" y="4"/>
                </a:cubicBezTo>
                <a:cubicBezTo>
                  <a:pt x="4" y="4"/>
                  <a:pt x="4" y="4"/>
                  <a:pt x="4" y="4"/>
                </a:cubicBezTo>
                <a:cubicBezTo>
                  <a:pt x="4" y="3"/>
                  <a:pt x="4" y="3"/>
                  <a:pt x="4" y="3"/>
                </a:cubicBezTo>
                <a:cubicBezTo>
                  <a:pt x="4" y="3"/>
                  <a:pt x="4" y="3"/>
                  <a:pt x="4" y="3"/>
                </a:cubicBezTo>
                <a:cubicBezTo>
                  <a:pt x="4" y="3"/>
                  <a:pt x="5" y="3"/>
                  <a:pt x="5" y="3"/>
                </a:cubicBezTo>
                <a:cubicBezTo>
                  <a:pt x="6" y="4"/>
                  <a:pt x="6" y="4"/>
                  <a:pt x="6" y="4"/>
                </a:cubicBezTo>
                <a:cubicBezTo>
                  <a:pt x="6" y="4"/>
                  <a:pt x="6" y="4"/>
                  <a:pt x="6" y="4"/>
                </a:cubicBezTo>
                <a:cubicBezTo>
                  <a:pt x="6" y="4"/>
                  <a:pt x="6" y="4"/>
                  <a:pt x="6" y="4"/>
                </a:cubicBezTo>
                <a:cubicBezTo>
                  <a:pt x="5" y="4"/>
                  <a:pt x="5" y="4"/>
                  <a:pt x="5" y="4"/>
                </a:cubicBezTo>
                <a:close/>
                <a:moveTo>
                  <a:pt x="8" y="7"/>
                </a:moveTo>
                <a:cubicBezTo>
                  <a:pt x="8" y="7"/>
                  <a:pt x="8" y="7"/>
                  <a:pt x="8" y="7"/>
                </a:cubicBezTo>
                <a:cubicBezTo>
                  <a:pt x="8" y="7"/>
                  <a:pt x="8" y="7"/>
                  <a:pt x="8" y="7"/>
                </a:cubicBezTo>
                <a:cubicBezTo>
                  <a:pt x="8" y="7"/>
                  <a:pt x="8" y="7"/>
                  <a:pt x="9" y="7"/>
                </a:cubicBezTo>
                <a:cubicBezTo>
                  <a:pt x="9" y="7"/>
                  <a:pt x="10" y="7"/>
                  <a:pt x="10" y="8"/>
                </a:cubicBezTo>
                <a:cubicBezTo>
                  <a:pt x="10" y="8"/>
                  <a:pt x="10" y="8"/>
                  <a:pt x="10" y="8"/>
                </a:cubicBezTo>
                <a:cubicBezTo>
                  <a:pt x="10" y="8"/>
                  <a:pt x="10" y="8"/>
                  <a:pt x="10" y="8"/>
                </a:cubicBezTo>
                <a:cubicBezTo>
                  <a:pt x="10" y="9"/>
                  <a:pt x="10" y="9"/>
                  <a:pt x="10" y="9"/>
                </a:cubicBezTo>
                <a:cubicBezTo>
                  <a:pt x="10" y="9"/>
                  <a:pt x="9" y="9"/>
                  <a:pt x="9" y="9"/>
                </a:cubicBezTo>
                <a:cubicBezTo>
                  <a:pt x="9" y="9"/>
                  <a:pt x="9" y="9"/>
                  <a:pt x="9" y="9"/>
                </a:cubicBezTo>
                <a:cubicBezTo>
                  <a:pt x="9" y="9"/>
                  <a:pt x="9" y="9"/>
                  <a:pt x="9" y="8"/>
                </a:cubicBezTo>
                <a:cubicBezTo>
                  <a:pt x="9" y="8"/>
                  <a:pt x="9" y="8"/>
                  <a:pt x="8" y="7"/>
                </a:cubicBezTo>
                <a:cubicBezTo>
                  <a:pt x="8" y="7"/>
                  <a:pt x="8" y="7"/>
                  <a:pt x="8" y="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30" name="Freeform 126"/>
          <p:cNvSpPr>
            <a:spLocks noEditPoints="1"/>
          </p:cNvSpPr>
          <p:nvPr/>
        </p:nvSpPr>
        <p:spPr bwMode="auto">
          <a:xfrm>
            <a:off x="8996363" y="5251451"/>
            <a:ext cx="100013" cy="100013"/>
          </a:xfrm>
          <a:custGeom>
            <a:avLst/>
            <a:gdLst>
              <a:gd name="T0" fmla="*/ 13 w 15"/>
              <a:gd name="T1" fmla="*/ 12 h 15"/>
              <a:gd name="T2" fmla="*/ 14 w 15"/>
              <a:gd name="T3" fmla="*/ 12 h 15"/>
              <a:gd name="T4" fmla="*/ 15 w 15"/>
              <a:gd name="T5" fmla="*/ 13 h 15"/>
              <a:gd name="T6" fmla="*/ 1 w 15"/>
              <a:gd name="T7" fmla="*/ 15 h 15"/>
              <a:gd name="T8" fmla="*/ 1 w 15"/>
              <a:gd name="T9" fmla="*/ 14 h 15"/>
              <a:gd name="T10" fmla="*/ 4 w 15"/>
              <a:gd name="T11" fmla="*/ 3 h 15"/>
              <a:gd name="T12" fmla="*/ 7 w 15"/>
              <a:gd name="T13" fmla="*/ 2 h 15"/>
              <a:gd name="T14" fmla="*/ 7 w 15"/>
              <a:gd name="T15" fmla="*/ 1 h 15"/>
              <a:gd name="T16" fmla="*/ 9 w 15"/>
              <a:gd name="T17" fmla="*/ 2 h 15"/>
              <a:gd name="T18" fmla="*/ 8 w 15"/>
              <a:gd name="T19" fmla="*/ 3 h 15"/>
              <a:gd name="T20" fmla="*/ 10 w 15"/>
              <a:gd name="T21" fmla="*/ 5 h 15"/>
              <a:gd name="T22" fmla="*/ 10 w 15"/>
              <a:gd name="T23" fmla="*/ 4 h 15"/>
              <a:gd name="T24" fmla="*/ 11 w 15"/>
              <a:gd name="T25" fmla="*/ 4 h 15"/>
              <a:gd name="T26" fmla="*/ 12 w 15"/>
              <a:gd name="T27" fmla="*/ 4 h 15"/>
              <a:gd name="T28" fmla="*/ 11 w 15"/>
              <a:gd name="T29" fmla="*/ 5 h 15"/>
              <a:gd name="T30" fmla="*/ 12 w 15"/>
              <a:gd name="T31" fmla="*/ 11 h 15"/>
              <a:gd name="T32" fmla="*/ 11 w 15"/>
              <a:gd name="T33" fmla="*/ 11 h 15"/>
              <a:gd name="T34" fmla="*/ 11 w 15"/>
              <a:gd name="T35" fmla="*/ 11 h 15"/>
              <a:gd name="T36" fmla="*/ 4 w 15"/>
              <a:gd name="T37" fmla="*/ 12 h 15"/>
              <a:gd name="T38" fmla="*/ 4 w 15"/>
              <a:gd name="T39" fmla="*/ 12 h 15"/>
              <a:gd name="T40" fmla="*/ 3 w 15"/>
              <a:gd name="T41" fmla="*/ 12 h 15"/>
              <a:gd name="T42" fmla="*/ 3 w 15"/>
              <a:gd name="T43" fmla="*/ 11 h 15"/>
              <a:gd name="T44" fmla="*/ 2 w 15"/>
              <a:gd name="T45" fmla="*/ 6 h 15"/>
              <a:gd name="T46" fmla="*/ 0 w 15"/>
              <a:gd name="T47" fmla="*/ 7 h 15"/>
              <a:gd name="T48" fmla="*/ 0 w 15"/>
              <a:gd name="T49" fmla="*/ 7 h 15"/>
              <a:gd name="T50" fmla="*/ 0 w 15"/>
              <a:gd name="T51" fmla="*/ 7 h 15"/>
              <a:gd name="T52" fmla="*/ 2 w 15"/>
              <a:gd name="T53" fmla="*/ 4 h 15"/>
              <a:gd name="T54" fmla="*/ 3 w 15"/>
              <a:gd name="T55" fmla="*/ 0 h 15"/>
              <a:gd name="T56" fmla="*/ 5 w 15"/>
              <a:gd name="T57" fmla="*/ 1 h 15"/>
              <a:gd name="T58" fmla="*/ 5 w 15"/>
              <a:gd name="T59" fmla="*/ 1 h 15"/>
              <a:gd name="T60" fmla="*/ 4 w 15"/>
              <a:gd name="T61" fmla="*/ 3 h 15"/>
              <a:gd name="T62" fmla="*/ 2 w 15"/>
              <a:gd name="T63" fmla="*/ 5 h 15"/>
              <a:gd name="T64" fmla="*/ 6 w 15"/>
              <a:gd name="T65" fmla="*/ 5 h 15"/>
              <a:gd name="T66" fmla="*/ 7 w 15"/>
              <a:gd name="T67" fmla="*/ 3 h 15"/>
              <a:gd name="T68" fmla="*/ 6 w 15"/>
              <a:gd name="T69" fmla="*/ 8 h 15"/>
              <a:gd name="T70" fmla="*/ 4 w 15"/>
              <a:gd name="T71" fmla="*/ 11 h 15"/>
              <a:gd name="T72" fmla="*/ 6 w 15"/>
              <a:gd name="T73" fmla="*/ 8 h 15"/>
              <a:gd name="T74" fmla="*/ 6 w 15"/>
              <a:gd name="T75" fmla="*/ 5 h 15"/>
              <a:gd name="T76" fmla="*/ 3 w 15"/>
              <a:gd name="T77" fmla="*/ 8 h 15"/>
              <a:gd name="T78" fmla="*/ 11 w 15"/>
              <a:gd name="T79" fmla="*/ 8 h 15"/>
              <a:gd name="T80" fmla="*/ 8 w 15"/>
              <a:gd name="T81" fmla="*/ 11 h 15"/>
              <a:gd name="T82" fmla="*/ 11 w 15"/>
              <a:gd name="T83" fmla="*/ 8 h 15"/>
              <a:gd name="T84" fmla="*/ 10 w 15"/>
              <a:gd name="T85" fmla="*/ 5 h 15"/>
              <a:gd name="T86" fmla="*/ 7 w 15"/>
              <a:gd name="T87" fmla="*/ 5 h 15"/>
              <a:gd name="T88" fmla="*/ 11 w 15"/>
              <a:gd name="T89" fmla="*/ 7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5" h="15">
                <a:moveTo>
                  <a:pt x="13" y="13"/>
                </a:move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3" y="12"/>
                  <a:pt x="14" y="12"/>
                </a:cubicBezTo>
                <a:cubicBezTo>
                  <a:pt x="14" y="12"/>
                  <a:pt x="14" y="12"/>
                  <a:pt x="14" y="12"/>
                </a:cubicBezTo>
                <a:cubicBezTo>
                  <a:pt x="15" y="13"/>
                  <a:pt x="15" y="13"/>
                  <a:pt x="15" y="13"/>
                </a:cubicBezTo>
                <a:cubicBezTo>
                  <a:pt x="15" y="13"/>
                  <a:pt x="15" y="13"/>
                  <a:pt x="15" y="13"/>
                </a:cubicBezTo>
                <a:cubicBezTo>
                  <a:pt x="15" y="13"/>
                  <a:pt x="15" y="13"/>
                  <a:pt x="15" y="13"/>
                </a:cubicBez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4"/>
                  <a:pt x="1" y="14"/>
                </a:cubicBezTo>
                <a:cubicBezTo>
                  <a:pt x="13" y="13"/>
                  <a:pt x="13" y="13"/>
                  <a:pt x="13" y="13"/>
                </a:cubicBezTo>
                <a:close/>
                <a:moveTo>
                  <a:pt x="4" y="3"/>
                </a:move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1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8" y="2"/>
                  <a:pt x="8" y="2"/>
                  <a:pt x="8" y="2"/>
                </a:cubicBezTo>
                <a:cubicBezTo>
                  <a:pt x="9" y="2"/>
                  <a:pt x="9" y="2"/>
                  <a:pt x="9" y="2"/>
                </a:cubicBezTo>
                <a:cubicBezTo>
                  <a:pt x="9" y="2"/>
                  <a:pt x="9" y="2"/>
                  <a:pt x="9" y="2"/>
                </a:cubicBezTo>
                <a:cubicBezTo>
                  <a:pt x="8" y="3"/>
                  <a:pt x="8" y="3"/>
                  <a:pt x="8" y="3"/>
                </a:cubicBezTo>
                <a:cubicBezTo>
                  <a:pt x="7" y="3"/>
                  <a:pt x="7" y="4"/>
                  <a:pt x="7" y="5"/>
                </a:cubicBezTo>
                <a:cubicBezTo>
                  <a:pt x="10" y="5"/>
                  <a:pt x="10" y="5"/>
                  <a:pt x="10" y="5"/>
                </a:cubicBezTo>
                <a:cubicBezTo>
                  <a:pt x="10" y="4"/>
                  <a:pt x="10" y="4"/>
                  <a:pt x="10" y="4"/>
                </a:cubicBezTo>
                <a:cubicBezTo>
                  <a:pt x="10" y="4"/>
                  <a:pt x="10" y="4"/>
                  <a:pt x="10" y="4"/>
                </a:cubicBezTo>
                <a:cubicBezTo>
                  <a:pt x="10" y="4"/>
                  <a:pt x="10" y="4"/>
                  <a:pt x="10" y="4"/>
                </a:cubicBezTo>
                <a:cubicBezTo>
                  <a:pt x="11" y="4"/>
                  <a:pt x="11" y="4"/>
                  <a:pt x="11" y="4"/>
                </a:cubicBezTo>
                <a:cubicBezTo>
                  <a:pt x="11" y="4"/>
                  <a:pt x="12" y="4"/>
                  <a:pt x="12" y="4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5"/>
                  <a:pt x="12" y="5"/>
                  <a:pt x="11" y="5"/>
                </a:cubicBezTo>
                <a:cubicBezTo>
                  <a:pt x="11" y="5"/>
                  <a:pt x="11" y="5"/>
                  <a:pt x="11" y="5"/>
                </a:cubicBezTo>
                <a:cubicBezTo>
                  <a:pt x="12" y="9"/>
                  <a:pt x="12" y="9"/>
                  <a:pt x="12" y="9"/>
                </a:cubicBezTo>
                <a:cubicBezTo>
                  <a:pt x="12" y="11"/>
                  <a:pt x="12" y="11"/>
                  <a:pt x="12" y="11"/>
                </a:cubicBezTo>
                <a:cubicBezTo>
                  <a:pt x="12" y="11"/>
                  <a:pt x="12" y="11"/>
                  <a:pt x="12" y="11"/>
                </a:cubicBezTo>
                <a:cubicBezTo>
                  <a:pt x="12" y="11"/>
                  <a:pt x="12" y="11"/>
                  <a:pt x="11" y="11"/>
                </a:cubicBezTo>
                <a:cubicBezTo>
                  <a:pt x="11" y="11"/>
                  <a:pt x="11" y="11"/>
                  <a:pt x="11" y="11"/>
                </a:cubicBezTo>
                <a:cubicBezTo>
                  <a:pt x="11" y="11"/>
                  <a:pt x="11" y="11"/>
                  <a:pt x="11" y="11"/>
                </a:cubicBezTo>
                <a:cubicBezTo>
                  <a:pt x="11" y="11"/>
                  <a:pt x="11" y="11"/>
                  <a:pt x="11" y="11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3" y="11"/>
                  <a:pt x="3" y="11"/>
                  <a:pt x="3" y="11"/>
                </a:cubicBez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1" y="6"/>
                  <a:pt x="1" y="6"/>
                  <a:pt x="1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1" y="6"/>
                  <a:pt x="2" y="5"/>
                  <a:pt x="2" y="4"/>
                </a:cubicBezTo>
                <a:cubicBezTo>
                  <a:pt x="3" y="2"/>
                  <a:pt x="3" y="1"/>
                  <a:pt x="3" y="1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4" y="0"/>
                  <a:pt x="4" y="0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4" y="3"/>
                  <a:pt x="4" y="3"/>
                  <a:pt x="4" y="3"/>
                </a:cubicBezTo>
                <a:close/>
                <a:moveTo>
                  <a:pt x="4" y="3"/>
                </a:moveTo>
                <a:cubicBezTo>
                  <a:pt x="3" y="4"/>
                  <a:pt x="2" y="5"/>
                  <a:pt x="2" y="5"/>
                </a:cubicBezTo>
                <a:cubicBezTo>
                  <a:pt x="3" y="5"/>
                  <a:pt x="3" y="5"/>
                  <a:pt x="3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4"/>
                  <a:pt x="6" y="4"/>
                </a:cubicBezTo>
                <a:cubicBezTo>
                  <a:pt x="7" y="3"/>
                  <a:pt x="7" y="3"/>
                  <a:pt x="7" y="3"/>
                </a:cubicBezTo>
                <a:cubicBezTo>
                  <a:pt x="4" y="3"/>
                  <a:pt x="4" y="3"/>
                  <a:pt x="4" y="3"/>
                </a:cubicBezTo>
                <a:close/>
                <a:moveTo>
                  <a:pt x="6" y="8"/>
                </a:moveTo>
                <a:cubicBezTo>
                  <a:pt x="3" y="9"/>
                  <a:pt x="3" y="9"/>
                  <a:pt x="3" y="9"/>
                </a:cubicBezTo>
                <a:cubicBezTo>
                  <a:pt x="4" y="11"/>
                  <a:pt x="4" y="11"/>
                  <a:pt x="4" y="11"/>
                </a:cubicBezTo>
                <a:cubicBezTo>
                  <a:pt x="7" y="11"/>
                  <a:pt x="7" y="11"/>
                  <a:pt x="7" y="11"/>
                </a:cubicBezTo>
                <a:cubicBezTo>
                  <a:pt x="6" y="8"/>
                  <a:pt x="6" y="8"/>
                  <a:pt x="6" y="8"/>
                </a:cubicBezTo>
                <a:close/>
                <a:moveTo>
                  <a:pt x="6" y="8"/>
                </a:moveTo>
                <a:cubicBezTo>
                  <a:pt x="6" y="5"/>
                  <a:pt x="6" y="5"/>
                  <a:pt x="6" y="5"/>
                </a:cubicBezTo>
                <a:cubicBezTo>
                  <a:pt x="3" y="6"/>
                  <a:pt x="3" y="6"/>
                  <a:pt x="3" y="6"/>
                </a:cubicBezTo>
                <a:cubicBezTo>
                  <a:pt x="3" y="8"/>
                  <a:pt x="3" y="8"/>
                  <a:pt x="3" y="8"/>
                </a:cubicBezTo>
                <a:cubicBezTo>
                  <a:pt x="6" y="8"/>
                  <a:pt x="6" y="8"/>
                  <a:pt x="6" y="8"/>
                </a:cubicBezTo>
                <a:close/>
                <a:moveTo>
                  <a:pt x="11" y="8"/>
                </a:moveTo>
                <a:cubicBezTo>
                  <a:pt x="7" y="8"/>
                  <a:pt x="7" y="8"/>
                  <a:pt x="7" y="8"/>
                </a:cubicBezTo>
                <a:cubicBezTo>
                  <a:pt x="8" y="11"/>
                  <a:pt x="8" y="11"/>
                  <a:pt x="8" y="11"/>
                </a:cubicBezTo>
                <a:cubicBezTo>
                  <a:pt x="11" y="10"/>
                  <a:pt x="11" y="10"/>
                  <a:pt x="11" y="10"/>
                </a:cubicBezTo>
                <a:cubicBezTo>
                  <a:pt x="11" y="8"/>
                  <a:pt x="11" y="8"/>
                  <a:pt x="11" y="8"/>
                </a:cubicBezTo>
                <a:close/>
                <a:moveTo>
                  <a:pt x="11" y="7"/>
                </a:moveTo>
                <a:cubicBezTo>
                  <a:pt x="10" y="5"/>
                  <a:pt x="10" y="5"/>
                  <a:pt x="10" y="5"/>
                </a:cubicBezTo>
                <a:cubicBezTo>
                  <a:pt x="7" y="5"/>
                  <a:pt x="7" y="5"/>
                  <a:pt x="7" y="5"/>
                </a:cubicBezTo>
                <a:cubicBezTo>
                  <a:pt x="7" y="5"/>
                  <a:pt x="7" y="5"/>
                  <a:pt x="7" y="5"/>
                </a:cubicBezTo>
                <a:cubicBezTo>
                  <a:pt x="7" y="8"/>
                  <a:pt x="7" y="8"/>
                  <a:pt x="7" y="8"/>
                </a:cubicBezTo>
                <a:cubicBezTo>
                  <a:pt x="11" y="7"/>
                  <a:pt x="11" y="7"/>
                  <a:pt x="11" y="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31" name="Freeform 127"/>
          <p:cNvSpPr>
            <a:spLocks noEditPoints="1"/>
          </p:cNvSpPr>
          <p:nvPr/>
        </p:nvSpPr>
        <p:spPr bwMode="auto">
          <a:xfrm>
            <a:off x="9110663" y="5237163"/>
            <a:ext cx="80963" cy="95250"/>
          </a:xfrm>
          <a:custGeom>
            <a:avLst/>
            <a:gdLst>
              <a:gd name="T0" fmla="*/ 3 w 12"/>
              <a:gd name="T1" fmla="*/ 9 h 14"/>
              <a:gd name="T2" fmla="*/ 5 w 12"/>
              <a:gd name="T3" fmla="*/ 9 h 14"/>
              <a:gd name="T4" fmla="*/ 5 w 12"/>
              <a:gd name="T5" fmla="*/ 13 h 14"/>
              <a:gd name="T6" fmla="*/ 7 w 12"/>
              <a:gd name="T7" fmla="*/ 9 h 14"/>
              <a:gd name="T8" fmla="*/ 8 w 12"/>
              <a:gd name="T9" fmla="*/ 9 h 14"/>
              <a:gd name="T10" fmla="*/ 8 w 12"/>
              <a:gd name="T11" fmla="*/ 10 h 14"/>
              <a:gd name="T12" fmla="*/ 8 w 12"/>
              <a:gd name="T13" fmla="*/ 13 h 14"/>
              <a:gd name="T14" fmla="*/ 1 w 12"/>
              <a:gd name="T15" fmla="*/ 13 h 14"/>
              <a:gd name="T16" fmla="*/ 0 w 12"/>
              <a:gd name="T17" fmla="*/ 14 h 14"/>
              <a:gd name="T18" fmla="*/ 0 w 12"/>
              <a:gd name="T19" fmla="*/ 10 h 14"/>
              <a:gd name="T20" fmla="*/ 1 w 12"/>
              <a:gd name="T21" fmla="*/ 10 h 14"/>
              <a:gd name="T22" fmla="*/ 1 w 12"/>
              <a:gd name="T23" fmla="*/ 13 h 14"/>
              <a:gd name="T24" fmla="*/ 7 w 12"/>
              <a:gd name="T25" fmla="*/ 1 h 14"/>
              <a:gd name="T26" fmla="*/ 8 w 12"/>
              <a:gd name="T27" fmla="*/ 1 h 14"/>
              <a:gd name="T28" fmla="*/ 9 w 12"/>
              <a:gd name="T29" fmla="*/ 2 h 14"/>
              <a:gd name="T30" fmla="*/ 9 w 12"/>
              <a:gd name="T31" fmla="*/ 4 h 14"/>
              <a:gd name="T32" fmla="*/ 8 w 12"/>
              <a:gd name="T33" fmla="*/ 6 h 14"/>
              <a:gd name="T34" fmla="*/ 7 w 12"/>
              <a:gd name="T35" fmla="*/ 7 h 14"/>
              <a:gd name="T36" fmla="*/ 6 w 12"/>
              <a:gd name="T37" fmla="*/ 6 h 14"/>
              <a:gd name="T38" fmla="*/ 6 w 12"/>
              <a:gd name="T39" fmla="*/ 6 h 14"/>
              <a:gd name="T40" fmla="*/ 8 w 12"/>
              <a:gd name="T41" fmla="*/ 4 h 14"/>
              <a:gd name="T42" fmla="*/ 7 w 12"/>
              <a:gd name="T43" fmla="*/ 2 h 14"/>
              <a:gd name="T44" fmla="*/ 3 w 12"/>
              <a:gd name="T45" fmla="*/ 8 h 14"/>
              <a:gd name="T46" fmla="*/ 11 w 12"/>
              <a:gd name="T47" fmla="*/ 7 h 14"/>
              <a:gd name="T48" fmla="*/ 12 w 12"/>
              <a:gd name="T49" fmla="*/ 7 h 14"/>
              <a:gd name="T50" fmla="*/ 12 w 12"/>
              <a:gd name="T51" fmla="*/ 8 h 14"/>
              <a:gd name="T52" fmla="*/ 12 w 12"/>
              <a:gd name="T53" fmla="*/ 12 h 14"/>
              <a:gd name="T54" fmla="*/ 10 w 12"/>
              <a:gd name="T55" fmla="*/ 13 h 14"/>
              <a:gd name="T56" fmla="*/ 9 w 12"/>
              <a:gd name="T57" fmla="*/ 13 h 14"/>
              <a:gd name="T58" fmla="*/ 9 w 12"/>
              <a:gd name="T59" fmla="*/ 12 h 14"/>
              <a:gd name="T60" fmla="*/ 11 w 12"/>
              <a:gd name="T61" fmla="*/ 10 h 14"/>
              <a:gd name="T62" fmla="*/ 11 w 12"/>
              <a:gd name="T63" fmla="*/ 7 h 14"/>
              <a:gd name="T64" fmla="*/ 2 w 12"/>
              <a:gd name="T65" fmla="*/ 9 h 14"/>
              <a:gd name="T66" fmla="*/ 2 w 12"/>
              <a:gd name="T67" fmla="*/ 7 h 14"/>
              <a:gd name="T68" fmla="*/ 1 w 12"/>
              <a:gd name="T69" fmla="*/ 2 h 14"/>
              <a:gd name="T70" fmla="*/ 3 w 12"/>
              <a:gd name="T71" fmla="*/ 1 h 14"/>
              <a:gd name="T72" fmla="*/ 4 w 12"/>
              <a:gd name="T73" fmla="*/ 0 h 14"/>
              <a:gd name="T74" fmla="*/ 5 w 12"/>
              <a:gd name="T75" fmla="*/ 0 h 14"/>
              <a:gd name="T76" fmla="*/ 7 w 12"/>
              <a:gd name="T77" fmla="*/ 1 h 14"/>
              <a:gd name="T78" fmla="*/ 3 w 12"/>
              <a:gd name="T79" fmla="*/ 3 h 14"/>
              <a:gd name="T80" fmla="*/ 5 w 12"/>
              <a:gd name="T81" fmla="*/ 5 h 14"/>
              <a:gd name="T82" fmla="*/ 4 w 12"/>
              <a:gd name="T83" fmla="*/ 5 h 14"/>
              <a:gd name="T84" fmla="*/ 4 w 12"/>
              <a:gd name="T85" fmla="*/ 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2" h="14">
                <a:moveTo>
                  <a:pt x="4" y="13"/>
                </a:moveTo>
                <a:cubicBezTo>
                  <a:pt x="3" y="10"/>
                  <a:pt x="3" y="10"/>
                  <a:pt x="3" y="10"/>
                </a:cubicBezTo>
                <a:cubicBezTo>
                  <a:pt x="3" y="9"/>
                  <a:pt x="3" y="9"/>
                  <a:pt x="3" y="9"/>
                </a:cubicBezTo>
                <a:cubicBezTo>
                  <a:pt x="3" y="9"/>
                  <a:pt x="3" y="9"/>
                  <a:pt x="4" y="9"/>
                </a:cubicBezTo>
                <a:cubicBezTo>
                  <a:pt x="4" y="9"/>
                  <a:pt x="4" y="9"/>
                  <a:pt x="4" y="9"/>
                </a:cubicBezTo>
                <a:cubicBezTo>
                  <a:pt x="4" y="9"/>
                  <a:pt x="5" y="9"/>
                  <a:pt x="5" y="9"/>
                </a:cubicBezTo>
                <a:cubicBezTo>
                  <a:pt x="5" y="9"/>
                  <a:pt x="5" y="9"/>
                  <a:pt x="4" y="9"/>
                </a:cubicBezTo>
                <a:cubicBezTo>
                  <a:pt x="4" y="10"/>
                  <a:pt x="4" y="10"/>
                  <a:pt x="4" y="10"/>
                </a:cubicBezTo>
                <a:cubicBezTo>
                  <a:pt x="5" y="13"/>
                  <a:pt x="5" y="13"/>
                  <a:pt x="5" y="13"/>
                </a:cubicBezTo>
                <a:cubicBezTo>
                  <a:pt x="7" y="12"/>
                  <a:pt x="7" y="12"/>
                  <a:pt x="7" y="12"/>
                </a:cubicBezTo>
                <a:cubicBezTo>
                  <a:pt x="7" y="10"/>
                  <a:pt x="7" y="10"/>
                  <a:pt x="7" y="10"/>
                </a:cubicBezTo>
                <a:cubicBezTo>
                  <a:pt x="7" y="9"/>
                  <a:pt x="7" y="9"/>
                  <a:pt x="7" y="9"/>
                </a:cubicBezTo>
                <a:cubicBezTo>
                  <a:pt x="7" y="9"/>
                  <a:pt x="7" y="9"/>
                  <a:pt x="7" y="9"/>
                </a:cubicBezTo>
                <a:cubicBezTo>
                  <a:pt x="8" y="9"/>
                  <a:pt x="8" y="9"/>
                  <a:pt x="8" y="9"/>
                </a:cubicBezTo>
                <a:cubicBezTo>
                  <a:pt x="8" y="9"/>
                  <a:pt x="8" y="9"/>
                  <a:pt x="8" y="9"/>
                </a:cubicBezTo>
                <a:cubicBezTo>
                  <a:pt x="8" y="9"/>
                  <a:pt x="8" y="9"/>
                  <a:pt x="8" y="9"/>
                </a:cubicBezTo>
                <a:cubicBezTo>
                  <a:pt x="8" y="9"/>
                  <a:pt x="8" y="10"/>
                  <a:pt x="8" y="10"/>
                </a:cubicBezTo>
                <a:cubicBezTo>
                  <a:pt x="8" y="10"/>
                  <a:pt x="8" y="10"/>
                  <a:pt x="8" y="10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13"/>
                  <a:pt x="8" y="13"/>
                  <a:pt x="8" y="13"/>
                </a:cubicBezTo>
                <a:cubicBezTo>
                  <a:pt x="8" y="13"/>
                  <a:pt x="8" y="13"/>
                  <a:pt x="8" y="13"/>
                </a:cubicBezTo>
                <a:cubicBezTo>
                  <a:pt x="7" y="13"/>
                  <a:pt x="7" y="13"/>
                  <a:pt x="7" y="13"/>
                </a:cubicBezTo>
                <a:cubicBezTo>
                  <a:pt x="7" y="13"/>
                  <a:pt x="7" y="13"/>
                  <a:pt x="7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cubicBezTo>
                  <a:pt x="1" y="13"/>
                  <a:pt x="1" y="13"/>
                  <a:pt x="1" y="13"/>
                </a:cubicBezTo>
                <a:cubicBezTo>
                  <a:pt x="4" y="13"/>
                  <a:pt x="4" y="13"/>
                  <a:pt x="4" y="13"/>
                </a:cubicBezTo>
                <a:close/>
                <a:moveTo>
                  <a:pt x="7" y="1"/>
                </a:moveTo>
                <a:cubicBezTo>
                  <a:pt x="7" y="1"/>
                  <a:pt x="7" y="1"/>
                  <a:pt x="7" y="1"/>
                </a:cubicBezTo>
                <a:cubicBezTo>
                  <a:pt x="7" y="1"/>
                  <a:pt x="7" y="1"/>
                  <a:pt x="8" y="1"/>
                </a:cubicBezTo>
                <a:cubicBezTo>
                  <a:pt x="8" y="1"/>
                  <a:pt x="8" y="1"/>
                  <a:pt x="8" y="1"/>
                </a:cubicBezTo>
                <a:cubicBezTo>
                  <a:pt x="8" y="1"/>
                  <a:pt x="8" y="1"/>
                  <a:pt x="8" y="1"/>
                </a:cubicBezTo>
                <a:cubicBezTo>
                  <a:pt x="9" y="1"/>
                  <a:pt x="9" y="1"/>
                  <a:pt x="9" y="1"/>
                </a:cubicBezTo>
                <a:cubicBezTo>
                  <a:pt x="9" y="1"/>
                  <a:pt x="9" y="1"/>
                  <a:pt x="9" y="1"/>
                </a:cubicBezTo>
                <a:cubicBezTo>
                  <a:pt x="9" y="2"/>
                  <a:pt x="9" y="2"/>
                  <a:pt x="9" y="2"/>
                </a:cubicBezTo>
                <a:cubicBezTo>
                  <a:pt x="9" y="2"/>
                  <a:pt x="9" y="2"/>
                  <a:pt x="9" y="2"/>
                </a:cubicBezTo>
                <a:cubicBezTo>
                  <a:pt x="9" y="2"/>
                  <a:pt x="9" y="3"/>
                  <a:pt x="9" y="3"/>
                </a:cubicBezTo>
                <a:cubicBezTo>
                  <a:pt x="9" y="3"/>
                  <a:pt x="9" y="3"/>
                  <a:pt x="9" y="4"/>
                </a:cubicBezTo>
                <a:cubicBezTo>
                  <a:pt x="9" y="4"/>
                  <a:pt x="9" y="4"/>
                  <a:pt x="9" y="5"/>
                </a:cubicBezTo>
                <a:cubicBezTo>
                  <a:pt x="9" y="5"/>
                  <a:pt x="9" y="5"/>
                  <a:pt x="9" y="5"/>
                </a:cubicBezTo>
                <a:cubicBezTo>
                  <a:pt x="9" y="6"/>
                  <a:pt x="8" y="6"/>
                  <a:pt x="8" y="6"/>
                </a:cubicBezTo>
                <a:cubicBezTo>
                  <a:pt x="8" y="7"/>
                  <a:pt x="7" y="7"/>
                  <a:pt x="7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7"/>
                  <a:pt x="7" y="7"/>
                  <a:pt x="7" y="6"/>
                </a:cubicBezTo>
                <a:cubicBezTo>
                  <a:pt x="7" y="6"/>
                  <a:pt x="7" y="6"/>
                  <a:pt x="6" y="6"/>
                </a:cubicBezTo>
                <a:cubicBezTo>
                  <a:pt x="6" y="6"/>
                  <a:pt x="6" y="6"/>
                  <a:pt x="6" y="6"/>
                </a:cubicBezTo>
                <a:cubicBezTo>
                  <a:pt x="6" y="6"/>
                  <a:pt x="6" y="6"/>
                  <a:pt x="6" y="6"/>
                </a:cubicBezTo>
                <a:cubicBezTo>
                  <a:pt x="6" y="6"/>
                  <a:pt x="6" y="6"/>
                  <a:pt x="6" y="6"/>
                </a:cubicBezTo>
                <a:cubicBezTo>
                  <a:pt x="6" y="6"/>
                  <a:pt x="6" y="6"/>
                  <a:pt x="6" y="6"/>
                </a:cubicBezTo>
                <a:cubicBezTo>
                  <a:pt x="6" y="6"/>
                  <a:pt x="6" y="6"/>
                  <a:pt x="6" y="6"/>
                </a:cubicBezTo>
                <a:cubicBezTo>
                  <a:pt x="7" y="6"/>
                  <a:pt x="7" y="6"/>
                  <a:pt x="8" y="5"/>
                </a:cubicBezTo>
                <a:cubicBezTo>
                  <a:pt x="8" y="5"/>
                  <a:pt x="8" y="5"/>
                  <a:pt x="8" y="4"/>
                </a:cubicBezTo>
                <a:cubicBezTo>
                  <a:pt x="8" y="4"/>
                  <a:pt x="8" y="4"/>
                  <a:pt x="8" y="4"/>
                </a:cubicBezTo>
                <a:cubicBezTo>
                  <a:pt x="8" y="3"/>
                  <a:pt x="8" y="3"/>
                  <a:pt x="8" y="3"/>
                </a:cubicBez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cubicBezTo>
                  <a:pt x="2" y="3"/>
                  <a:pt x="2" y="3"/>
                  <a:pt x="2" y="3"/>
                </a:cubicBezTo>
                <a:cubicBezTo>
                  <a:pt x="3" y="8"/>
                  <a:pt x="3" y="8"/>
                  <a:pt x="3" y="8"/>
                </a:cubicBezTo>
                <a:cubicBezTo>
                  <a:pt x="11" y="7"/>
                  <a:pt x="11" y="7"/>
                  <a:pt x="11" y="7"/>
                </a:cubicBezTo>
                <a:cubicBezTo>
                  <a:pt x="11" y="7"/>
                  <a:pt x="11" y="7"/>
                  <a:pt x="11" y="7"/>
                </a:cubicBezTo>
                <a:cubicBezTo>
                  <a:pt x="11" y="7"/>
                  <a:pt x="11" y="7"/>
                  <a:pt x="11" y="7"/>
                </a:cubicBezTo>
                <a:cubicBezTo>
                  <a:pt x="11" y="6"/>
                  <a:pt x="11" y="7"/>
                  <a:pt x="11" y="7"/>
                </a:cubicBezTo>
                <a:cubicBezTo>
                  <a:pt x="12" y="7"/>
                  <a:pt x="12" y="7"/>
                  <a:pt x="12" y="7"/>
                </a:cubicBezTo>
                <a:cubicBezTo>
                  <a:pt x="12" y="7"/>
                  <a:pt x="12" y="7"/>
                  <a:pt x="12" y="7"/>
                </a:cubicBezTo>
                <a:cubicBezTo>
                  <a:pt x="12" y="7"/>
                  <a:pt x="12" y="7"/>
                  <a:pt x="12" y="7"/>
                </a:cubicBezTo>
                <a:cubicBezTo>
                  <a:pt x="12" y="7"/>
                  <a:pt x="12" y="7"/>
                  <a:pt x="12" y="7"/>
                </a:cubicBezTo>
                <a:cubicBezTo>
                  <a:pt x="12" y="8"/>
                  <a:pt x="12" y="8"/>
                  <a:pt x="12" y="8"/>
                </a:cubicBezTo>
                <a:cubicBezTo>
                  <a:pt x="12" y="8"/>
                  <a:pt x="12" y="8"/>
                  <a:pt x="12" y="9"/>
                </a:cubicBezTo>
                <a:cubicBezTo>
                  <a:pt x="12" y="9"/>
                  <a:pt x="12" y="9"/>
                  <a:pt x="12" y="10"/>
                </a:cubicBezTo>
                <a:cubicBezTo>
                  <a:pt x="12" y="11"/>
                  <a:pt x="12" y="11"/>
                  <a:pt x="12" y="12"/>
                </a:cubicBezTo>
                <a:cubicBezTo>
                  <a:pt x="12" y="12"/>
                  <a:pt x="11" y="13"/>
                  <a:pt x="11" y="13"/>
                </a:cubicBezTo>
                <a:cubicBezTo>
                  <a:pt x="11" y="13"/>
                  <a:pt x="10" y="13"/>
                  <a:pt x="10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0" y="13"/>
                  <a:pt x="9" y="13"/>
                </a:cubicBezTo>
                <a:cubicBezTo>
                  <a:pt x="9" y="13"/>
                  <a:pt x="9" y="13"/>
                  <a:pt x="9" y="13"/>
                </a:cubicBezTo>
                <a:cubicBezTo>
                  <a:pt x="9" y="13"/>
                  <a:pt x="9" y="13"/>
                  <a:pt x="9" y="13"/>
                </a:cubicBezTo>
                <a:cubicBezTo>
                  <a:pt x="9" y="13"/>
                  <a:pt x="9" y="13"/>
                  <a:pt x="9" y="12"/>
                </a:cubicBezTo>
                <a:cubicBezTo>
                  <a:pt x="10" y="12"/>
                  <a:pt x="10" y="12"/>
                  <a:pt x="10" y="12"/>
                </a:cubicBezTo>
                <a:cubicBezTo>
                  <a:pt x="10" y="12"/>
                  <a:pt x="11" y="12"/>
                  <a:pt x="11" y="12"/>
                </a:cubicBezTo>
                <a:cubicBezTo>
                  <a:pt x="11" y="11"/>
                  <a:pt x="11" y="11"/>
                  <a:pt x="11" y="10"/>
                </a:cubicBezTo>
                <a:cubicBezTo>
                  <a:pt x="11" y="9"/>
                  <a:pt x="11" y="8"/>
                  <a:pt x="11" y="8"/>
                </a:cubicBezTo>
                <a:cubicBezTo>
                  <a:pt x="11" y="8"/>
                  <a:pt x="11" y="8"/>
                  <a:pt x="11" y="8"/>
                </a:cubicBezTo>
                <a:cubicBezTo>
                  <a:pt x="11" y="7"/>
                  <a:pt x="11" y="7"/>
                  <a:pt x="11" y="7"/>
                </a:cubicBezTo>
                <a:cubicBezTo>
                  <a:pt x="3" y="9"/>
                  <a:pt x="3" y="9"/>
                  <a:pt x="3" y="9"/>
                </a:cubicBezTo>
                <a:cubicBezTo>
                  <a:pt x="3" y="9"/>
                  <a:pt x="3" y="9"/>
                  <a:pt x="3" y="9"/>
                </a:cubicBez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cubicBezTo>
                  <a:pt x="2" y="7"/>
                  <a:pt x="2" y="7"/>
                  <a:pt x="2" y="7"/>
                </a:cubicBezTo>
                <a:cubicBezTo>
                  <a:pt x="1" y="3"/>
                  <a:pt x="1" y="3"/>
                  <a:pt x="1" y="3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2" y="2"/>
                  <a:pt x="2" y="2"/>
                  <a:pt x="2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4" y="0"/>
                  <a:pt x="4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3" y="2"/>
                  <a:pt x="3" y="2"/>
                </a:cubicBezTo>
                <a:cubicBezTo>
                  <a:pt x="7" y="1"/>
                  <a:pt x="7" y="1"/>
                  <a:pt x="7" y="1"/>
                </a:cubicBezTo>
                <a:close/>
                <a:moveTo>
                  <a:pt x="3" y="4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4" y="3"/>
                  <a:pt x="4" y="3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6"/>
                  <a:pt x="5" y="6"/>
                </a:cubicBezTo>
                <a:cubicBezTo>
                  <a:pt x="5" y="6"/>
                  <a:pt x="5" y="6"/>
                  <a:pt x="4" y="5"/>
                </a:cubicBezTo>
                <a:cubicBezTo>
                  <a:pt x="4" y="5"/>
                  <a:pt x="4" y="5"/>
                  <a:pt x="4" y="5"/>
                </a:cubicBezTo>
                <a:cubicBezTo>
                  <a:pt x="4" y="5"/>
                  <a:pt x="4" y="5"/>
                  <a:pt x="4" y="5"/>
                </a:cubicBezTo>
                <a:cubicBezTo>
                  <a:pt x="4" y="4"/>
                  <a:pt x="4" y="4"/>
                  <a:pt x="4" y="4"/>
                </a:cubicBezTo>
                <a:cubicBezTo>
                  <a:pt x="4" y="4"/>
                  <a:pt x="4" y="4"/>
                  <a:pt x="4" y="4"/>
                </a:cubicBezTo>
                <a:cubicBezTo>
                  <a:pt x="3" y="4"/>
                  <a:pt x="3" y="4"/>
                  <a:pt x="3" y="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39" name="Freeform 135"/>
          <p:cNvSpPr/>
          <p:nvPr/>
        </p:nvSpPr>
        <p:spPr bwMode="auto">
          <a:xfrm>
            <a:off x="9197975" y="5338763"/>
            <a:ext cx="6350" cy="6350"/>
          </a:xfrm>
          <a:custGeom>
            <a:avLst/>
            <a:gdLst>
              <a:gd name="T0" fmla="*/ 1 w 1"/>
              <a:gd name="T1" fmla="*/ 0 h 1"/>
              <a:gd name="T2" fmla="*/ 0 w 1"/>
              <a:gd name="T3" fmla="*/ 1 h 1"/>
              <a:gd name="T4" fmla="*/ 1 w 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">
                <a:moveTo>
                  <a:pt x="1" y="0"/>
                </a:moveTo>
                <a:cubicBezTo>
                  <a:pt x="1" y="0"/>
                  <a:pt x="0" y="1"/>
                  <a:pt x="0" y="1"/>
                </a:cubicBezTo>
                <a:cubicBezTo>
                  <a:pt x="1" y="1"/>
                  <a:pt x="1" y="0"/>
                  <a:pt x="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40" name="Freeform 136"/>
          <p:cNvSpPr>
            <a:spLocks noEditPoints="1"/>
          </p:cNvSpPr>
          <p:nvPr/>
        </p:nvSpPr>
        <p:spPr bwMode="auto">
          <a:xfrm>
            <a:off x="9191625" y="5332413"/>
            <a:ext cx="19050" cy="19050"/>
          </a:xfrm>
          <a:custGeom>
            <a:avLst/>
            <a:gdLst>
              <a:gd name="T0" fmla="*/ 1 w 3"/>
              <a:gd name="T1" fmla="*/ 3 h 3"/>
              <a:gd name="T2" fmla="*/ 1 w 3"/>
              <a:gd name="T3" fmla="*/ 3 h 3"/>
              <a:gd name="T4" fmla="*/ 1 w 3"/>
              <a:gd name="T5" fmla="*/ 2 h 3"/>
              <a:gd name="T6" fmla="*/ 1 w 3"/>
              <a:gd name="T7" fmla="*/ 2 h 3"/>
              <a:gd name="T8" fmla="*/ 0 w 3"/>
              <a:gd name="T9" fmla="*/ 2 h 3"/>
              <a:gd name="T10" fmla="*/ 0 w 3"/>
              <a:gd name="T11" fmla="*/ 2 h 3"/>
              <a:gd name="T12" fmla="*/ 2 w 3"/>
              <a:gd name="T13" fmla="*/ 0 h 3"/>
              <a:gd name="T14" fmla="*/ 2 w 3"/>
              <a:gd name="T15" fmla="*/ 0 h 3"/>
              <a:gd name="T16" fmla="*/ 2 w 3"/>
              <a:gd name="T17" fmla="*/ 0 h 3"/>
              <a:gd name="T18" fmla="*/ 2 w 3"/>
              <a:gd name="T19" fmla="*/ 0 h 3"/>
              <a:gd name="T20" fmla="*/ 3 w 3"/>
              <a:gd name="T21" fmla="*/ 1 h 3"/>
              <a:gd name="T22" fmla="*/ 3 w 3"/>
              <a:gd name="T23" fmla="*/ 1 h 3"/>
              <a:gd name="T24" fmla="*/ 2 w 3"/>
              <a:gd name="T25" fmla="*/ 3 h 3"/>
              <a:gd name="T26" fmla="*/ 2 w 3"/>
              <a:gd name="T27" fmla="*/ 3 h 3"/>
              <a:gd name="T28" fmla="*/ 1 w 3"/>
              <a:gd name="T29" fmla="*/ 3 h 3"/>
              <a:gd name="T30" fmla="*/ 1 w 3"/>
              <a:gd name="T31" fmla="*/ 3 h 3"/>
              <a:gd name="T32" fmla="*/ 2 w 3"/>
              <a:gd name="T33" fmla="*/ 2 h 3"/>
              <a:gd name="T34" fmla="*/ 2 w 3"/>
              <a:gd name="T35" fmla="*/ 2 h 3"/>
              <a:gd name="T36" fmla="*/ 2 w 3"/>
              <a:gd name="T37" fmla="*/ 2 h 3"/>
              <a:gd name="T38" fmla="*/ 2 w 3"/>
              <a:gd name="T39" fmla="*/ 2 h 3"/>
              <a:gd name="T40" fmla="*/ 2 w 3"/>
              <a:gd name="T41" fmla="*/ 2 h 3"/>
              <a:gd name="T42" fmla="*/ 2 w 3"/>
              <a:gd name="T43" fmla="*/ 2 h 3"/>
              <a:gd name="T44" fmla="*/ 2 w 3"/>
              <a:gd name="T45" fmla="*/ 2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" h="3"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1" y="1"/>
                  <a:pt x="1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3"/>
                  <a:pt x="2" y="2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close/>
                <a:moveTo>
                  <a:pt x="2" y="2"/>
                </a:move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lose/>
                <a:moveTo>
                  <a:pt x="2" y="2"/>
                </a:move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41" name="Freeform 137"/>
          <p:cNvSpPr/>
          <p:nvPr/>
        </p:nvSpPr>
        <p:spPr bwMode="auto">
          <a:xfrm>
            <a:off x="9210675" y="5324476"/>
            <a:ext cx="6350" cy="0"/>
          </a:xfrm>
          <a:custGeom>
            <a:avLst/>
            <a:gdLst>
              <a:gd name="T0" fmla="*/ 0 w 1"/>
              <a:gd name="T1" fmla="*/ 0 w 1"/>
              <a:gd name="T2" fmla="*/ 0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1" y="0"/>
                  <a:pt x="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42" name="Freeform 138"/>
          <p:cNvSpPr>
            <a:spLocks noEditPoints="1"/>
          </p:cNvSpPr>
          <p:nvPr/>
        </p:nvSpPr>
        <p:spPr bwMode="auto">
          <a:xfrm>
            <a:off x="9204325" y="5318126"/>
            <a:ext cx="20638" cy="14288"/>
          </a:xfrm>
          <a:custGeom>
            <a:avLst/>
            <a:gdLst>
              <a:gd name="T0" fmla="*/ 1 w 3"/>
              <a:gd name="T1" fmla="*/ 2 h 2"/>
              <a:gd name="T2" fmla="*/ 1 w 3"/>
              <a:gd name="T3" fmla="*/ 2 h 2"/>
              <a:gd name="T4" fmla="*/ 0 w 3"/>
              <a:gd name="T5" fmla="*/ 1 h 2"/>
              <a:gd name="T6" fmla="*/ 0 w 3"/>
              <a:gd name="T7" fmla="*/ 1 h 2"/>
              <a:gd name="T8" fmla="*/ 1 w 3"/>
              <a:gd name="T9" fmla="*/ 0 h 2"/>
              <a:gd name="T10" fmla="*/ 1 w 3"/>
              <a:gd name="T11" fmla="*/ 0 h 2"/>
              <a:gd name="T12" fmla="*/ 2 w 3"/>
              <a:gd name="T13" fmla="*/ 0 h 2"/>
              <a:gd name="T14" fmla="*/ 2 w 3"/>
              <a:gd name="T15" fmla="*/ 0 h 2"/>
              <a:gd name="T16" fmla="*/ 2 w 3"/>
              <a:gd name="T17" fmla="*/ 1 h 2"/>
              <a:gd name="T18" fmla="*/ 2 w 3"/>
              <a:gd name="T19" fmla="*/ 1 h 2"/>
              <a:gd name="T20" fmla="*/ 2 w 3"/>
              <a:gd name="T21" fmla="*/ 2 h 2"/>
              <a:gd name="T22" fmla="*/ 2 w 3"/>
              <a:gd name="T23" fmla="*/ 2 h 2"/>
              <a:gd name="T24" fmla="*/ 1 w 3"/>
              <a:gd name="T25" fmla="*/ 2 h 2"/>
              <a:gd name="T26" fmla="*/ 1 w 3"/>
              <a:gd name="T27" fmla="*/ 2 h 2"/>
              <a:gd name="T28" fmla="*/ 1 w 3"/>
              <a:gd name="T29" fmla="*/ 2 h 2"/>
              <a:gd name="T30" fmla="*/ 1 w 3"/>
              <a:gd name="T31" fmla="*/ 2 h 2"/>
              <a:gd name="T32" fmla="*/ 1 w 3"/>
              <a:gd name="T33" fmla="*/ 2 h 2"/>
              <a:gd name="T34" fmla="*/ 1 w 3"/>
              <a:gd name="T35" fmla="*/ 2 h 2"/>
              <a:gd name="T36" fmla="*/ 1 w 3"/>
              <a:gd name="T37" fmla="*/ 2 h 2"/>
              <a:gd name="T38" fmla="*/ 2 w 3"/>
              <a:gd name="T39" fmla="*/ 1 h 2"/>
              <a:gd name="T40" fmla="*/ 1 w 3"/>
              <a:gd name="T41" fmla="*/ 1 h 2"/>
              <a:gd name="T42" fmla="*/ 1 w 3"/>
              <a:gd name="T43" fmla="*/ 1 h 2"/>
              <a:gd name="T44" fmla="*/ 1 w 3"/>
              <a:gd name="T45" fmla="*/ 1 h 2"/>
              <a:gd name="T46" fmla="*/ 1 w 3"/>
              <a:gd name="T47" fmla="*/ 1 h 2"/>
              <a:gd name="T48" fmla="*/ 1 w 3"/>
              <a:gd name="T49" fmla="*/ 1 h 2"/>
              <a:gd name="T50" fmla="*/ 1 w 3"/>
              <a:gd name="T51" fmla="*/ 1 h 2"/>
              <a:gd name="T52" fmla="*/ 2 w 3"/>
              <a:gd name="T53" fmla="*/ 1 h 2"/>
              <a:gd name="T54" fmla="*/ 1 w 3"/>
              <a:gd name="T55" fmla="*/ 1 h 2"/>
              <a:gd name="T56" fmla="*/ 1 w 3"/>
              <a:gd name="T57" fmla="*/ 1 h 2"/>
              <a:gd name="T58" fmla="*/ 1 w 3"/>
              <a:gd name="T59" fmla="*/ 1 h 2"/>
              <a:gd name="T60" fmla="*/ 1 w 3"/>
              <a:gd name="T61" fmla="*/ 1 h 2"/>
              <a:gd name="T62" fmla="*/ 1 w 3"/>
              <a:gd name="T63" fmla="*/ 1 h 2"/>
              <a:gd name="T64" fmla="*/ 1 w 3"/>
              <a:gd name="T6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" h="2">
                <a:moveTo>
                  <a:pt x="1" y="2"/>
                </a:moveTo>
                <a:cubicBezTo>
                  <a:pt x="1" y="2"/>
                  <a:pt x="1" y="2"/>
                  <a:pt x="1" y="2"/>
                </a:cubicBezTo>
                <a:cubicBezTo>
                  <a:pt x="0" y="2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3" y="0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lose/>
                <a:moveTo>
                  <a:pt x="1" y="2"/>
                </a:move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lose/>
                <a:moveTo>
                  <a:pt x="2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1"/>
                  <a:pt x="2" y="1"/>
                </a:cubicBez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43" name="Freeform 139"/>
          <p:cNvSpPr/>
          <p:nvPr/>
        </p:nvSpPr>
        <p:spPr bwMode="auto">
          <a:xfrm>
            <a:off x="4294188" y="3851276"/>
            <a:ext cx="19050" cy="12700"/>
          </a:xfrm>
          <a:custGeom>
            <a:avLst/>
            <a:gdLst>
              <a:gd name="T0" fmla="*/ 1 w 3"/>
              <a:gd name="T1" fmla="*/ 1 h 2"/>
              <a:gd name="T2" fmla="*/ 2 w 3"/>
              <a:gd name="T3" fmla="*/ 1 h 2"/>
              <a:gd name="T4" fmla="*/ 1 w 3"/>
              <a:gd name="T5" fmla="*/ 1 h 2"/>
              <a:gd name="T6" fmla="*/ 0 w 3"/>
              <a:gd name="T7" fmla="*/ 0 h 2"/>
              <a:gd name="T8" fmla="*/ 0 w 3"/>
              <a:gd name="T9" fmla="*/ 0 h 2"/>
              <a:gd name="T10" fmla="*/ 1 w 3"/>
              <a:gd name="T11" fmla="*/ 0 h 2"/>
              <a:gd name="T12" fmla="*/ 2 w 3"/>
              <a:gd name="T13" fmla="*/ 1 h 2"/>
              <a:gd name="T14" fmla="*/ 2 w 3"/>
              <a:gd name="T15" fmla="*/ 1 h 2"/>
              <a:gd name="T16" fmla="*/ 3 w 3"/>
              <a:gd name="T17" fmla="*/ 1 h 2"/>
              <a:gd name="T18" fmla="*/ 3 w 3"/>
              <a:gd name="T19" fmla="*/ 1 h 2"/>
              <a:gd name="T20" fmla="*/ 2 w 3"/>
              <a:gd name="T21" fmla="*/ 2 h 2"/>
              <a:gd name="T22" fmla="*/ 1 w 3"/>
              <a:gd name="T2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" h="2">
                <a:moveTo>
                  <a:pt x="1" y="1"/>
                </a:moveTo>
                <a:cubicBezTo>
                  <a:pt x="2" y="1"/>
                  <a:pt x="2" y="1"/>
                  <a:pt x="2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2" y="0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1" y="1"/>
                  <a:pt x="1" y="1"/>
                </a:cubicBezTo>
                <a:close/>
              </a:path>
            </a:pathLst>
          </a:custGeom>
          <a:solidFill>
            <a:srgbClr val="BFBFBF"/>
          </a:solidFill>
          <a:ln w="95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9793605" y="4815205"/>
            <a:ext cx="1348740" cy="2044700"/>
            <a:chOff x="14628" y="7583"/>
            <a:chExt cx="2124" cy="3220"/>
          </a:xfrm>
        </p:grpSpPr>
        <p:sp>
          <p:nvSpPr>
            <p:cNvPr id="1986" name="Freeform 3610"/>
            <p:cNvSpPr/>
            <p:nvPr/>
          </p:nvSpPr>
          <p:spPr bwMode="auto">
            <a:xfrm>
              <a:off x="14660" y="7640"/>
              <a:ext cx="45" cy="38"/>
            </a:xfrm>
            <a:custGeom>
              <a:avLst/>
              <a:gdLst>
                <a:gd name="T0" fmla="*/ 5 w 13"/>
                <a:gd name="T1" fmla="*/ 6 h 11"/>
                <a:gd name="T2" fmla="*/ 1 w 13"/>
                <a:gd name="T3" fmla="*/ 9 h 11"/>
                <a:gd name="T4" fmla="*/ 7 w 13"/>
                <a:gd name="T5" fmla="*/ 9 h 11"/>
                <a:gd name="T6" fmla="*/ 11 w 13"/>
                <a:gd name="T7" fmla="*/ 4 h 11"/>
                <a:gd name="T8" fmla="*/ 12 w 13"/>
                <a:gd name="T9" fmla="*/ 0 h 11"/>
                <a:gd name="T10" fmla="*/ 10 w 13"/>
                <a:gd name="T11" fmla="*/ 3 h 11"/>
                <a:gd name="T12" fmla="*/ 5 w 13"/>
                <a:gd name="T13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1">
                  <a:moveTo>
                    <a:pt x="5" y="6"/>
                  </a:moveTo>
                  <a:cubicBezTo>
                    <a:pt x="4" y="6"/>
                    <a:pt x="0" y="7"/>
                    <a:pt x="1" y="9"/>
                  </a:cubicBezTo>
                  <a:cubicBezTo>
                    <a:pt x="2" y="10"/>
                    <a:pt x="4" y="11"/>
                    <a:pt x="7" y="9"/>
                  </a:cubicBezTo>
                  <a:cubicBezTo>
                    <a:pt x="9" y="7"/>
                    <a:pt x="10" y="5"/>
                    <a:pt x="11" y="4"/>
                  </a:cubicBezTo>
                  <a:cubicBezTo>
                    <a:pt x="12" y="3"/>
                    <a:pt x="13" y="0"/>
                    <a:pt x="12" y="0"/>
                  </a:cubicBezTo>
                  <a:cubicBezTo>
                    <a:pt x="11" y="0"/>
                    <a:pt x="10" y="2"/>
                    <a:pt x="10" y="3"/>
                  </a:cubicBezTo>
                  <a:cubicBezTo>
                    <a:pt x="9" y="4"/>
                    <a:pt x="6" y="5"/>
                    <a:pt x="5" y="6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987" name="Freeform 3611"/>
            <p:cNvSpPr>
              <a:spLocks noEditPoints="1"/>
            </p:cNvSpPr>
            <p:nvPr/>
          </p:nvSpPr>
          <p:spPr bwMode="auto">
            <a:xfrm>
              <a:off x="14660" y="7640"/>
              <a:ext cx="45" cy="38"/>
            </a:xfrm>
            <a:custGeom>
              <a:avLst/>
              <a:gdLst>
                <a:gd name="T0" fmla="*/ 0 w 13"/>
                <a:gd name="T1" fmla="*/ 9 h 11"/>
                <a:gd name="T2" fmla="*/ 0 w 13"/>
                <a:gd name="T3" fmla="*/ 8 h 11"/>
                <a:gd name="T4" fmla="*/ 0 w 13"/>
                <a:gd name="T5" fmla="*/ 8 h 11"/>
                <a:gd name="T6" fmla="*/ 5 w 13"/>
                <a:gd name="T7" fmla="*/ 5 h 11"/>
                <a:gd name="T8" fmla="*/ 5 w 13"/>
                <a:gd name="T9" fmla="*/ 5 h 11"/>
                <a:gd name="T10" fmla="*/ 9 w 13"/>
                <a:gd name="T11" fmla="*/ 3 h 11"/>
                <a:gd name="T12" fmla="*/ 9 w 13"/>
                <a:gd name="T13" fmla="*/ 3 h 11"/>
                <a:gd name="T14" fmla="*/ 12 w 13"/>
                <a:gd name="T15" fmla="*/ 0 h 11"/>
                <a:gd name="T16" fmla="*/ 12 w 13"/>
                <a:gd name="T17" fmla="*/ 0 h 11"/>
                <a:gd name="T18" fmla="*/ 13 w 13"/>
                <a:gd name="T19" fmla="*/ 1 h 11"/>
                <a:gd name="T20" fmla="*/ 13 w 13"/>
                <a:gd name="T21" fmla="*/ 1 h 11"/>
                <a:gd name="T22" fmla="*/ 11 w 13"/>
                <a:gd name="T23" fmla="*/ 4 h 11"/>
                <a:gd name="T24" fmla="*/ 11 w 13"/>
                <a:gd name="T25" fmla="*/ 4 h 11"/>
                <a:gd name="T26" fmla="*/ 7 w 13"/>
                <a:gd name="T27" fmla="*/ 9 h 11"/>
                <a:gd name="T28" fmla="*/ 7 w 13"/>
                <a:gd name="T29" fmla="*/ 9 h 11"/>
                <a:gd name="T30" fmla="*/ 4 w 13"/>
                <a:gd name="T31" fmla="*/ 11 h 11"/>
                <a:gd name="T32" fmla="*/ 4 w 13"/>
                <a:gd name="T33" fmla="*/ 11 h 11"/>
                <a:gd name="T34" fmla="*/ 0 w 13"/>
                <a:gd name="T35" fmla="*/ 9 h 11"/>
                <a:gd name="T36" fmla="*/ 3 w 13"/>
                <a:gd name="T37" fmla="*/ 7 h 11"/>
                <a:gd name="T38" fmla="*/ 2 w 13"/>
                <a:gd name="T39" fmla="*/ 8 h 11"/>
                <a:gd name="T40" fmla="*/ 2 w 13"/>
                <a:gd name="T41" fmla="*/ 8 h 11"/>
                <a:gd name="T42" fmla="*/ 2 w 13"/>
                <a:gd name="T43" fmla="*/ 8 h 11"/>
                <a:gd name="T44" fmla="*/ 2 w 13"/>
                <a:gd name="T45" fmla="*/ 8 h 11"/>
                <a:gd name="T46" fmla="*/ 4 w 13"/>
                <a:gd name="T47" fmla="*/ 10 h 11"/>
                <a:gd name="T48" fmla="*/ 4 w 13"/>
                <a:gd name="T49" fmla="*/ 10 h 11"/>
                <a:gd name="T50" fmla="*/ 6 w 13"/>
                <a:gd name="T51" fmla="*/ 8 h 11"/>
                <a:gd name="T52" fmla="*/ 6 w 13"/>
                <a:gd name="T53" fmla="*/ 8 h 11"/>
                <a:gd name="T54" fmla="*/ 11 w 13"/>
                <a:gd name="T55" fmla="*/ 3 h 11"/>
                <a:gd name="T56" fmla="*/ 11 w 13"/>
                <a:gd name="T57" fmla="*/ 3 h 11"/>
                <a:gd name="T58" fmla="*/ 12 w 13"/>
                <a:gd name="T59" fmla="*/ 1 h 11"/>
                <a:gd name="T60" fmla="*/ 12 w 13"/>
                <a:gd name="T61" fmla="*/ 1 h 11"/>
                <a:gd name="T62" fmla="*/ 10 w 13"/>
                <a:gd name="T63" fmla="*/ 3 h 11"/>
                <a:gd name="T64" fmla="*/ 10 w 13"/>
                <a:gd name="T65" fmla="*/ 3 h 11"/>
                <a:gd name="T66" fmla="*/ 5 w 13"/>
                <a:gd name="T67" fmla="*/ 6 h 11"/>
                <a:gd name="T68" fmla="*/ 5 w 13"/>
                <a:gd name="T69" fmla="*/ 6 h 11"/>
                <a:gd name="T70" fmla="*/ 3 w 13"/>
                <a:gd name="T71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" h="11">
                  <a:moveTo>
                    <a:pt x="0" y="9"/>
                  </a:moveTo>
                  <a:cubicBezTo>
                    <a:pt x="0" y="9"/>
                    <a:pt x="0" y="9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6"/>
                    <a:pt x="3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6" y="5"/>
                    <a:pt x="9" y="4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10" y="2"/>
                    <a:pt x="10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2"/>
                    <a:pt x="12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0" y="5"/>
                    <a:pt x="10" y="7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6" y="10"/>
                    <a:pt x="5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2" y="11"/>
                    <a:pt x="1" y="10"/>
                    <a:pt x="0" y="9"/>
                  </a:cubicBezTo>
                  <a:close/>
                  <a:moveTo>
                    <a:pt x="3" y="7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9"/>
                    <a:pt x="3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5" y="9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9" y="6"/>
                    <a:pt x="9" y="5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2" y="2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1"/>
                    <a:pt x="11" y="2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5"/>
                    <a:pt x="7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4" y="7"/>
                    <a:pt x="3" y="7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66" name="Freeform 5198"/>
            <p:cNvSpPr/>
            <p:nvPr/>
          </p:nvSpPr>
          <p:spPr bwMode="auto">
            <a:xfrm>
              <a:off x="14673" y="7588"/>
              <a:ext cx="1535" cy="498"/>
            </a:xfrm>
            <a:custGeom>
              <a:avLst/>
              <a:gdLst>
                <a:gd name="T0" fmla="*/ 27 w 433"/>
                <a:gd name="T1" fmla="*/ 51 h 141"/>
                <a:gd name="T2" fmla="*/ 55 w 433"/>
                <a:gd name="T3" fmla="*/ 86 h 141"/>
                <a:gd name="T4" fmla="*/ 84 w 433"/>
                <a:gd name="T5" fmla="*/ 88 h 141"/>
                <a:gd name="T6" fmla="*/ 94 w 433"/>
                <a:gd name="T7" fmla="*/ 87 h 141"/>
                <a:gd name="T8" fmla="*/ 99 w 433"/>
                <a:gd name="T9" fmla="*/ 77 h 141"/>
                <a:gd name="T10" fmla="*/ 110 w 433"/>
                <a:gd name="T11" fmla="*/ 87 h 141"/>
                <a:gd name="T12" fmla="*/ 112 w 433"/>
                <a:gd name="T13" fmla="*/ 87 h 141"/>
                <a:gd name="T14" fmla="*/ 120 w 433"/>
                <a:gd name="T15" fmla="*/ 97 h 141"/>
                <a:gd name="T16" fmla="*/ 135 w 433"/>
                <a:gd name="T17" fmla="*/ 88 h 141"/>
                <a:gd name="T18" fmla="*/ 141 w 433"/>
                <a:gd name="T19" fmla="*/ 89 h 141"/>
                <a:gd name="T20" fmla="*/ 150 w 433"/>
                <a:gd name="T21" fmla="*/ 95 h 141"/>
                <a:gd name="T22" fmla="*/ 141 w 433"/>
                <a:gd name="T23" fmla="*/ 112 h 141"/>
                <a:gd name="T24" fmla="*/ 144 w 433"/>
                <a:gd name="T25" fmla="*/ 126 h 141"/>
                <a:gd name="T26" fmla="*/ 147 w 433"/>
                <a:gd name="T27" fmla="*/ 134 h 141"/>
                <a:gd name="T28" fmla="*/ 165 w 433"/>
                <a:gd name="T29" fmla="*/ 139 h 141"/>
                <a:gd name="T30" fmla="*/ 163 w 433"/>
                <a:gd name="T31" fmla="*/ 122 h 141"/>
                <a:gd name="T32" fmla="*/ 159 w 433"/>
                <a:gd name="T33" fmla="*/ 113 h 141"/>
                <a:gd name="T34" fmla="*/ 162 w 433"/>
                <a:gd name="T35" fmla="*/ 112 h 141"/>
                <a:gd name="T36" fmla="*/ 166 w 433"/>
                <a:gd name="T37" fmla="*/ 107 h 141"/>
                <a:gd name="T38" fmla="*/ 167 w 433"/>
                <a:gd name="T39" fmla="*/ 94 h 141"/>
                <a:gd name="T40" fmla="*/ 170 w 433"/>
                <a:gd name="T41" fmla="*/ 102 h 141"/>
                <a:gd name="T42" fmla="*/ 197 w 433"/>
                <a:gd name="T43" fmla="*/ 93 h 141"/>
                <a:gd name="T44" fmla="*/ 202 w 433"/>
                <a:gd name="T45" fmla="*/ 94 h 141"/>
                <a:gd name="T46" fmla="*/ 213 w 433"/>
                <a:gd name="T47" fmla="*/ 92 h 141"/>
                <a:gd name="T48" fmla="*/ 220 w 433"/>
                <a:gd name="T49" fmla="*/ 85 h 141"/>
                <a:gd name="T50" fmla="*/ 225 w 433"/>
                <a:gd name="T51" fmla="*/ 89 h 141"/>
                <a:gd name="T52" fmla="*/ 232 w 433"/>
                <a:gd name="T53" fmla="*/ 82 h 141"/>
                <a:gd name="T54" fmla="*/ 241 w 433"/>
                <a:gd name="T55" fmla="*/ 73 h 141"/>
                <a:gd name="T56" fmla="*/ 251 w 433"/>
                <a:gd name="T57" fmla="*/ 81 h 141"/>
                <a:gd name="T58" fmla="*/ 264 w 433"/>
                <a:gd name="T59" fmla="*/ 73 h 141"/>
                <a:gd name="T60" fmla="*/ 265 w 433"/>
                <a:gd name="T61" fmla="*/ 56 h 141"/>
                <a:gd name="T62" fmla="*/ 269 w 433"/>
                <a:gd name="T63" fmla="*/ 71 h 141"/>
                <a:gd name="T64" fmla="*/ 272 w 433"/>
                <a:gd name="T65" fmla="*/ 76 h 141"/>
                <a:gd name="T66" fmla="*/ 272 w 433"/>
                <a:gd name="T67" fmla="*/ 75 h 141"/>
                <a:gd name="T68" fmla="*/ 274 w 433"/>
                <a:gd name="T69" fmla="*/ 71 h 141"/>
                <a:gd name="T70" fmla="*/ 279 w 433"/>
                <a:gd name="T71" fmla="*/ 72 h 141"/>
                <a:gd name="T72" fmla="*/ 284 w 433"/>
                <a:gd name="T73" fmla="*/ 64 h 141"/>
                <a:gd name="T74" fmla="*/ 283 w 433"/>
                <a:gd name="T75" fmla="*/ 49 h 141"/>
                <a:gd name="T76" fmla="*/ 284 w 433"/>
                <a:gd name="T77" fmla="*/ 35 h 141"/>
                <a:gd name="T78" fmla="*/ 292 w 433"/>
                <a:gd name="T79" fmla="*/ 46 h 141"/>
                <a:gd name="T80" fmla="*/ 297 w 433"/>
                <a:gd name="T81" fmla="*/ 58 h 141"/>
                <a:gd name="T82" fmla="*/ 310 w 433"/>
                <a:gd name="T83" fmla="*/ 57 h 141"/>
                <a:gd name="T84" fmla="*/ 309 w 433"/>
                <a:gd name="T85" fmla="*/ 52 h 141"/>
                <a:gd name="T86" fmla="*/ 322 w 433"/>
                <a:gd name="T87" fmla="*/ 52 h 141"/>
                <a:gd name="T88" fmla="*/ 328 w 433"/>
                <a:gd name="T89" fmla="*/ 42 h 141"/>
                <a:gd name="T90" fmla="*/ 333 w 433"/>
                <a:gd name="T91" fmla="*/ 46 h 141"/>
                <a:gd name="T92" fmla="*/ 340 w 433"/>
                <a:gd name="T93" fmla="*/ 42 h 141"/>
                <a:gd name="T94" fmla="*/ 350 w 433"/>
                <a:gd name="T95" fmla="*/ 45 h 141"/>
                <a:gd name="T96" fmla="*/ 359 w 433"/>
                <a:gd name="T97" fmla="*/ 39 h 141"/>
                <a:gd name="T98" fmla="*/ 375 w 433"/>
                <a:gd name="T99" fmla="*/ 40 h 141"/>
                <a:gd name="T100" fmla="*/ 393 w 433"/>
                <a:gd name="T101" fmla="*/ 28 h 141"/>
                <a:gd name="T102" fmla="*/ 397 w 433"/>
                <a:gd name="T103" fmla="*/ 26 h 141"/>
                <a:gd name="T104" fmla="*/ 404 w 433"/>
                <a:gd name="T105" fmla="*/ 15 h 141"/>
                <a:gd name="T106" fmla="*/ 418 w 433"/>
                <a:gd name="T107" fmla="*/ 8 h 141"/>
                <a:gd name="T108" fmla="*/ 426 w 433"/>
                <a:gd name="T109" fmla="*/ 8 h 141"/>
                <a:gd name="T110" fmla="*/ 1 w 433"/>
                <a:gd name="T111" fmla="*/ 3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3" h="141">
                  <a:moveTo>
                    <a:pt x="1" y="32"/>
                  </a:moveTo>
                  <a:cubicBezTo>
                    <a:pt x="2" y="38"/>
                    <a:pt x="13" y="34"/>
                    <a:pt x="14" y="35"/>
                  </a:cubicBezTo>
                  <a:cubicBezTo>
                    <a:pt x="17" y="37"/>
                    <a:pt x="25" y="36"/>
                    <a:pt x="27" y="37"/>
                  </a:cubicBezTo>
                  <a:cubicBezTo>
                    <a:pt x="29" y="38"/>
                    <a:pt x="34" y="39"/>
                    <a:pt x="34" y="42"/>
                  </a:cubicBezTo>
                  <a:cubicBezTo>
                    <a:pt x="34" y="46"/>
                    <a:pt x="29" y="48"/>
                    <a:pt x="27" y="51"/>
                  </a:cubicBezTo>
                  <a:cubicBezTo>
                    <a:pt x="25" y="53"/>
                    <a:pt x="27" y="56"/>
                    <a:pt x="28" y="59"/>
                  </a:cubicBezTo>
                  <a:cubicBezTo>
                    <a:pt x="28" y="62"/>
                    <a:pt x="30" y="62"/>
                    <a:pt x="29" y="66"/>
                  </a:cubicBezTo>
                  <a:cubicBezTo>
                    <a:pt x="28" y="71"/>
                    <a:pt x="32" y="70"/>
                    <a:pt x="34" y="71"/>
                  </a:cubicBezTo>
                  <a:cubicBezTo>
                    <a:pt x="35" y="73"/>
                    <a:pt x="43" y="74"/>
                    <a:pt x="43" y="77"/>
                  </a:cubicBezTo>
                  <a:cubicBezTo>
                    <a:pt x="43" y="81"/>
                    <a:pt x="50" y="84"/>
                    <a:pt x="55" y="86"/>
                  </a:cubicBezTo>
                  <a:cubicBezTo>
                    <a:pt x="60" y="87"/>
                    <a:pt x="67" y="87"/>
                    <a:pt x="70" y="87"/>
                  </a:cubicBezTo>
                  <a:cubicBezTo>
                    <a:pt x="72" y="87"/>
                    <a:pt x="78" y="91"/>
                    <a:pt x="78" y="91"/>
                  </a:cubicBezTo>
                  <a:cubicBezTo>
                    <a:pt x="78" y="91"/>
                    <a:pt x="78" y="91"/>
                    <a:pt x="79" y="91"/>
                  </a:cubicBezTo>
                  <a:cubicBezTo>
                    <a:pt x="80" y="91"/>
                    <a:pt x="82" y="90"/>
                    <a:pt x="83" y="89"/>
                  </a:cubicBezTo>
                  <a:cubicBezTo>
                    <a:pt x="83" y="89"/>
                    <a:pt x="83" y="88"/>
                    <a:pt x="84" y="88"/>
                  </a:cubicBezTo>
                  <a:cubicBezTo>
                    <a:pt x="86" y="87"/>
                    <a:pt x="88" y="86"/>
                    <a:pt x="87" y="88"/>
                  </a:cubicBezTo>
                  <a:cubicBezTo>
                    <a:pt x="86" y="90"/>
                    <a:pt x="85" y="91"/>
                    <a:pt x="86" y="92"/>
                  </a:cubicBezTo>
                  <a:cubicBezTo>
                    <a:pt x="87" y="92"/>
                    <a:pt x="90" y="90"/>
                    <a:pt x="90" y="89"/>
                  </a:cubicBezTo>
                  <a:cubicBezTo>
                    <a:pt x="91" y="87"/>
                    <a:pt x="90" y="86"/>
                    <a:pt x="92" y="86"/>
                  </a:cubicBezTo>
                  <a:cubicBezTo>
                    <a:pt x="93" y="86"/>
                    <a:pt x="94" y="85"/>
                    <a:pt x="94" y="87"/>
                  </a:cubicBezTo>
                  <a:cubicBezTo>
                    <a:pt x="94" y="90"/>
                    <a:pt x="95" y="90"/>
                    <a:pt x="96" y="90"/>
                  </a:cubicBezTo>
                  <a:cubicBezTo>
                    <a:pt x="97" y="89"/>
                    <a:pt x="98" y="88"/>
                    <a:pt x="98" y="87"/>
                  </a:cubicBezTo>
                  <a:cubicBezTo>
                    <a:pt x="99" y="86"/>
                    <a:pt x="98" y="85"/>
                    <a:pt x="98" y="84"/>
                  </a:cubicBezTo>
                  <a:cubicBezTo>
                    <a:pt x="98" y="83"/>
                    <a:pt x="97" y="82"/>
                    <a:pt x="97" y="81"/>
                  </a:cubicBezTo>
                  <a:cubicBezTo>
                    <a:pt x="97" y="80"/>
                    <a:pt x="98" y="76"/>
                    <a:pt x="99" y="77"/>
                  </a:cubicBezTo>
                  <a:cubicBezTo>
                    <a:pt x="100" y="78"/>
                    <a:pt x="100" y="79"/>
                    <a:pt x="100" y="80"/>
                  </a:cubicBezTo>
                  <a:cubicBezTo>
                    <a:pt x="100" y="81"/>
                    <a:pt x="100" y="83"/>
                    <a:pt x="102" y="84"/>
                  </a:cubicBezTo>
                  <a:cubicBezTo>
                    <a:pt x="105" y="84"/>
                    <a:pt x="105" y="84"/>
                    <a:pt x="105" y="86"/>
                  </a:cubicBezTo>
                  <a:cubicBezTo>
                    <a:pt x="106" y="88"/>
                    <a:pt x="106" y="89"/>
                    <a:pt x="108" y="89"/>
                  </a:cubicBezTo>
                  <a:cubicBezTo>
                    <a:pt x="109" y="89"/>
                    <a:pt x="110" y="88"/>
                    <a:pt x="110" y="87"/>
                  </a:cubicBezTo>
                  <a:cubicBezTo>
                    <a:pt x="110" y="86"/>
                    <a:pt x="109" y="85"/>
                    <a:pt x="109" y="84"/>
                  </a:cubicBezTo>
                  <a:cubicBezTo>
                    <a:pt x="110" y="84"/>
                    <a:pt x="110" y="84"/>
                    <a:pt x="109" y="83"/>
                  </a:cubicBezTo>
                  <a:cubicBezTo>
                    <a:pt x="109" y="82"/>
                    <a:pt x="109" y="81"/>
                    <a:pt x="110" y="82"/>
                  </a:cubicBezTo>
                  <a:cubicBezTo>
                    <a:pt x="111" y="82"/>
                    <a:pt x="112" y="83"/>
                    <a:pt x="112" y="84"/>
                  </a:cubicBezTo>
                  <a:cubicBezTo>
                    <a:pt x="111" y="85"/>
                    <a:pt x="111" y="86"/>
                    <a:pt x="112" y="87"/>
                  </a:cubicBezTo>
                  <a:cubicBezTo>
                    <a:pt x="113" y="88"/>
                    <a:pt x="114" y="89"/>
                    <a:pt x="115" y="89"/>
                  </a:cubicBezTo>
                  <a:cubicBezTo>
                    <a:pt x="117" y="89"/>
                    <a:pt x="117" y="89"/>
                    <a:pt x="119" y="89"/>
                  </a:cubicBezTo>
                  <a:cubicBezTo>
                    <a:pt x="120" y="90"/>
                    <a:pt x="122" y="91"/>
                    <a:pt x="120" y="91"/>
                  </a:cubicBezTo>
                  <a:cubicBezTo>
                    <a:pt x="119" y="92"/>
                    <a:pt x="118" y="93"/>
                    <a:pt x="118" y="95"/>
                  </a:cubicBezTo>
                  <a:cubicBezTo>
                    <a:pt x="118" y="96"/>
                    <a:pt x="119" y="97"/>
                    <a:pt x="120" y="97"/>
                  </a:cubicBezTo>
                  <a:cubicBezTo>
                    <a:pt x="121" y="98"/>
                    <a:pt x="123" y="97"/>
                    <a:pt x="124" y="96"/>
                  </a:cubicBezTo>
                  <a:cubicBezTo>
                    <a:pt x="125" y="95"/>
                    <a:pt x="125" y="94"/>
                    <a:pt x="126" y="95"/>
                  </a:cubicBezTo>
                  <a:cubicBezTo>
                    <a:pt x="127" y="95"/>
                    <a:pt x="129" y="96"/>
                    <a:pt x="131" y="95"/>
                  </a:cubicBezTo>
                  <a:cubicBezTo>
                    <a:pt x="133" y="94"/>
                    <a:pt x="136" y="92"/>
                    <a:pt x="137" y="91"/>
                  </a:cubicBezTo>
                  <a:cubicBezTo>
                    <a:pt x="137" y="89"/>
                    <a:pt x="136" y="88"/>
                    <a:pt x="135" y="88"/>
                  </a:cubicBezTo>
                  <a:cubicBezTo>
                    <a:pt x="134" y="87"/>
                    <a:pt x="133" y="86"/>
                    <a:pt x="134" y="85"/>
                  </a:cubicBezTo>
                  <a:cubicBezTo>
                    <a:pt x="135" y="85"/>
                    <a:pt x="136" y="84"/>
                    <a:pt x="137" y="84"/>
                  </a:cubicBezTo>
                  <a:cubicBezTo>
                    <a:pt x="137" y="83"/>
                    <a:pt x="137" y="83"/>
                    <a:pt x="137" y="84"/>
                  </a:cubicBezTo>
                  <a:cubicBezTo>
                    <a:pt x="137" y="86"/>
                    <a:pt x="137" y="89"/>
                    <a:pt x="139" y="89"/>
                  </a:cubicBezTo>
                  <a:cubicBezTo>
                    <a:pt x="140" y="88"/>
                    <a:pt x="141" y="88"/>
                    <a:pt x="141" y="89"/>
                  </a:cubicBezTo>
                  <a:cubicBezTo>
                    <a:pt x="141" y="91"/>
                    <a:pt x="140" y="93"/>
                    <a:pt x="142" y="93"/>
                  </a:cubicBezTo>
                  <a:cubicBezTo>
                    <a:pt x="143" y="94"/>
                    <a:pt x="145" y="94"/>
                    <a:pt x="145" y="93"/>
                  </a:cubicBezTo>
                  <a:cubicBezTo>
                    <a:pt x="145" y="91"/>
                    <a:pt x="145" y="92"/>
                    <a:pt x="145" y="93"/>
                  </a:cubicBezTo>
                  <a:cubicBezTo>
                    <a:pt x="146" y="94"/>
                    <a:pt x="147" y="94"/>
                    <a:pt x="148" y="94"/>
                  </a:cubicBezTo>
                  <a:cubicBezTo>
                    <a:pt x="149" y="94"/>
                    <a:pt x="150" y="94"/>
                    <a:pt x="150" y="95"/>
                  </a:cubicBezTo>
                  <a:cubicBezTo>
                    <a:pt x="150" y="97"/>
                    <a:pt x="150" y="98"/>
                    <a:pt x="148" y="98"/>
                  </a:cubicBezTo>
                  <a:cubicBezTo>
                    <a:pt x="146" y="99"/>
                    <a:pt x="145" y="99"/>
                    <a:pt x="145" y="101"/>
                  </a:cubicBezTo>
                  <a:cubicBezTo>
                    <a:pt x="144" y="102"/>
                    <a:pt x="145" y="103"/>
                    <a:pt x="143" y="104"/>
                  </a:cubicBezTo>
                  <a:cubicBezTo>
                    <a:pt x="142" y="105"/>
                    <a:pt x="142" y="106"/>
                    <a:pt x="141" y="108"/>
                  </a:cubicBezTo>
                  <a:cubicBezTo>
                    <a:pt x="141" y="110"/>
                    <a:pt x="141" y="111"/>
                    <a:pt x="141" y="112"/>
                  </a:cubicBezTo>
                  <a:cubicBezTo>
                    <a:pt x="140" y="114"/>
                    <a:pt x="140" y="118"/>
                    <a:pt x="142" y="117"/>
                  </a:cubicBezTo>
                  <a:cubicBezTo>
                    <a:pt x="143" y="117"/>
                    <a:pt x="143" y="117"/>
                    <a:pt x="143" y="118"/>
                  </a:cubicBezTo>
                  <a:cubicBezTo>
                    <a:pt x="143" y="120"/>
                    <a:pt x="143" y="121"/>
                    <a:pt x="145" y="121"/>
                  </a:cubicBezTo>
                  <a:cubicBezTo>
                    <a:pt x="146" y="121"/>
                    <a:pt x="146" y="121"/>
                    <a:pt x="145" y="123"/>
                  </a:cubicBezTo>
                  <a:cubicBezTo>
                    <a:pt x="143" y="124"/>
                    <a:pt x="143" y="125"/>
                    <a:pt x="144" y="126"/>
                  </a:cubicBezTo>
                  <a:cubicBezTo>
                    <a:pt x="145" y="127"/>
                    <a:pt x="145" y="127"/>
                    <a:pt x="145" y="128"/>
                  </a:cubicBezTo>
                  <a:cubicBezTo>
                    <a:pt x="146" y="129"/>
                    <a:pt x="146" y="130"/>
                    <a:pt x="147" y="130"/>
                  </a:cubicBezTo>
                  <a:cubicBezTo>
                    <a:pt x="148" y="131"/>
                    <a:pt x="148" y="132"/>
                    <a:pt x="150" y="132"/>
                  </a:cubicBezTo>
                  <a:cubicBezTo>
                    <a:pt x="151" y="132"/>
                    <a:pt x="152" y="133"/>
                    <a:pt x="150" y="133"/>
                  </a:cubicBezTo>
                  <a:cubicBezTo>
                    <a:pt x="149" y="133"/>
                    <a:pt x="147" y="133"/>
                    <a:pt x="147" y="134"/>
                  </a:cubicBezTo>
                  <a:cubicBezTo>
                    <a:pt x="147" y="135"/>
                    <a:pt x="148" y="136"/>
                    <a:pt x="148" y="137"/>
                  </a:cubicBezTo>
                  <a:cubicBezTo>
                    <a:pt x="149" y="139"/>
                    <a:pt x="149" y="140"/>
                    <a:pt x="150" y="140"/>
                  </a:cubicBezTo>
                  <a:cubicBezTo>
                    <a:pt x="151" y="141"/>
                    <a:pt x="152" y="140"/>
                    <a:pt x="153" y="139"/>
                  </a:cubicBezTo>
                  <a:cubicBezTo>
                    <a:pt x="153" y="139"/>
                    <a:pt x="154" y="139"/>
                    <a:pt x="156" y="140"/>
                  </a:cubicBezTo>
                  <a:cubicBezTo>
                    <a:pt x="157" y="140"/>
                    <a:pt x="163" y="139"/>
                    <a:pt x="165" y="139"/>
                  </a:cubicBezTo>
                  <a:cubicBezTo>
                    <a:pt x="166" y="138"/>
                    <a:pt x="169" y="134"/>
                    <a:pt x="170" y="133"/>
                  </a:cubicBezTo>
                  <a:cubicBezTo>
                    <a:pt x="171" y="132"/>
                    <a:pt x="171" y="130"/>
                    <a:pt x="170" y="129"/>
                  </a:cubicBezTo>
                  <a:cubicBezTo>
                    <a:pt x="169" y="128"/>
                    <a:pt x="168" y="128"/>
                    <a:pt x="167" y="126"/>
                  </a:cubicBezTo>
                  <a:cubicBezTo>
                    <a:pt x="167" y="125"/>
                    <a:pt x="165" y="125"/>
                    <a:pt x="164" y="125"/>
                  </a:cubicBezTo>
                  <a:cubicBezTo>
                    <a:pt x="164" y="124"/>
                    <a:pt x="163" y="123"/>
                    <a:pt x="163" y="122"/>
                  </a:cubicBezTo>
                  <a:cubicBezTo>
                    <a:pt x="163" y="121"/>
                    <a:pt x="163" y="119"/>
                    <a:pt x="164" y="120"/>
                  </a:cubicBezTo>
                  <a:cubicBezTo>
                    <a:pt x="167" y="125"/>
                    <a:pt x="167" y="120"/>
                    <a:pt x="164" y="117"/>
                  </a:cubicBezTo>
                  <a:cubicBezTo>
                    <a:pt x="163" y="116"/>
                    <a:pt x="162" y="116"/>
                    <a:pt x="161" y="117"/>
                  </a:cubicBezTo>
                  <a:cubicBezTo>
                    <a:pt x="159" y="117"/>
                    <a:pt x="159" y="117"/>
                    <a:pt x="159" y="116"/>
                  </a:cubicBezTo>
                  <a:cubicBezTo>
                    <a:pt x="158" y="115"/>
                    <a:pt x="158" y="113"/>
                    <a:pt x="159" y="113"/>
                  </a:cubicBezTo>
                  <a:cubicBezTo>
                    <a:pt x="159" y="112"/>
                    <a:pt x="159" y="112"/>
                    <a:pt x="158" y="111"/>
                  </a:cubicBezTo>
                  <a:cubicBezTo>
                    <a:pt x="157" y="111"/>
                    <a:pt x="157" y="110"/>
                    <a:pt x="158" y="109"/>
                  </a:cubicBezTo>
                  <a:cubicBezTo>
                    <a:pt x="160" y="108"/>
                    <a:pt x="161" y="106"/>
                    <a:pt x="162" y="107"/>
                  </a:cubicBezTo>
                  <a:cubicBezTo>
                    <a:pt x="163" y="107"/>
                    <a:pt x="163" y="107"/>
                    <a:pt x="163" y="108"/>
                  </a:cubicBezTo>
                  <a:cubicBezTo>
                    <a:pt x="162" y="109"/>
                    <a:pt x="161" y="111"/>
                    <a:pt x="162" y="112"/>
                  </a:cubicBezTo>
                  <a:cubicBezTo>
                    <a:pt x="162" y="112"/>
                    <a:pt x="163" y="111"/>
                    <a:pt x="164" y="111"/>
                  </a:cubicBezTo>
                  <a:cubicBezTo>
                    <a:pt x="165" y="110"/>
                    <a:pt x="166" y="110"/>
                    <a:pt x="168" y="111"/>
                  </a:cubicBezTo>
                  <a:cubicBezTo>
                    <a:pt x="169" y="112"/>
                    <a:pt x="170" y="114"/>
                    <a:pt x="171" y="112"/>
                  </a:cubicBezTo>
                  <a:cubicBezTo>
                    <a:pt x="171" y="111"/>
                    <a:pt x="172" y="108"/>
                    <a:pt x="170" y="108"/>
                  </a:cubicBezTo>
                  <a:cubicBezTo>
                    <a:pt x="168" y="108"/>
                    <a:pt x="167" y="108"/>
                    <a:pt x="166" y="107"/>
                  </a:cubicBezTo>
                  <a:cubicBezTo>
                    <a:pt x="165" y="107"/>
                    <a:pt x="165" y="105"/>
                    <a:pt x="166" y="105"/>
                  </a:cubicBezTo>
                  <a:cubicBezTo>
                    <a:pt x="166" y="105"/>
                    <a:pt x="169" y="103"/>
                    <a:pt x="168" y="101"/>
                  </a:cubicBezTo>
                  <a:cubicBezTo>
                    <a:pt x="168" y="99"/>
                    <a:pt x="168" y="98"/>
                    <a:pt x="167" y="97"/>
                  </a:cubicBezTo>
                  <a:cubicBezTo>
                    <a:pt x="167" y="96"/>
                    <a:pt x="167" y="95"/>
                    <a:pt x="166" y="94"/>
                  </a:cubicBezTo>
                  <a:cubicBezTo>
                    <a:pt x="166" y="93"/>
                    <a:pt x="167" y="93"/>
                    <a:pt x="167" y="94"/>
                  </a:cubicBezTo>
                  <a:cubicBezTo>
                    <a:pt x="168" y="95"/>
                    <a:pt x="168" y="95"/>
                    <a:pt x="169" y="95"/>
                  </a:cubicBezTo>
                  <a:cubicBezTo>
                    <a:pt x="170" y="95"/>
                    <a:pt x="169" y="96"/>
                    <a:pt x="169" y="97"/>
                  </a:cubicBezTo>
                  <a:cubicBezTo>
                    <a:pt x="169" y="97"/>
                    <a:pt x="169" y="98"/>
                    <a:pt x="169" y="98"/>
                  </a:cubicBezTo>
                  <a:cubicBezTo>
                    <a:pt x="170" y="98"/>
                    <a:pt x="170" y="99"/>
                    <a:pt x="170" y="100"/>
                  </a:cubicBezTo>
                  <a:cubicBezTo>
                    <a:pt x="170" y="100"/>
                    <a:pt x="169" y="102"/>
                    <a:pt x="170" y="102"/>
                  </a:cubicBezTo>
                  <a:cubicBezTo>
                    <a:pt x="172" y="102"/>
                    <a:pt x="176" y="101"/>
                    <a:pt x="177" y="99"/>
                  </a:cubicBezTo>
                  <a:cubicBezTo>
                    <a:pt x="178" y="98"/>
                    <a:pt x="179" y="95"/>
                    <a:pt x="181" y="95"/>
                  </a:cubicBezTo>
                  <a:cubicBezTo>
                    <a:pt x="183" y="95"/>
                    <a:pt x="187" y="95"/>
                    <a:pt x="189" y="94"/>
                  </a:cubicBezTo>
                  <a:cubicBezTo>
                    <a:pt x="191" y="94"/>
                    <a:pt x="193" y="94"/>
                    <a:pt x="194" y="94"/>
                  </a:cubicBezTo>
                  <a:cubicBezTo>
                    <a:pt x="195" y="94"/>
                    <a:pt x="197" y="94"/>
                    <a:pt x="197" y="93"/>
                  </a:cubicBezTo>
                  <a:cubicBezTo>
                    <a:pt x="197" y="92"/>
                    <a:pt x="197" y="92"/>
                    <a:pt x="197" y="92"/>
                  </a:cubicBezTo>
                  <a:cubicBezTo>
                    <a:pt x="198" y="92"/>
                    <a:pt x="201" y="92"/>
                    <a:pt x="200" y="93"/>
                  </a:cubicBezTo>
                  <a:cubicBezTo>
                    <a:pt x="198" y="95"/>
                    <a:pt x="198" y="94"/>
                    <a:pt x="198" y="96"/>
                  </a:cubicBezTo>
                  <a:cubicBezTo>
                    <a:pt x="199" y="97"/>
                    <a:pt x="200" y="96"/>
                    <a:pt x="200" y="95"/>
                  </a:cubicBezTo>
                  <a:cubicBezTo>
                    <a:pt x="201" y="95"/>
                    <a:pt x="201" y="94"/>
                    <a:pt x="202" y="94"/>
                  </a:cubicBezTo>
                  <a:cubicBezTo>
                    <a:pt x="204" y="94"/>
                    <a:pt x="205" y="93"/>
                    <a:pt x="204" y="93"/>
                  </a:cubicBezTo>
                  <a:cubicBezTo>
                    <a:pt x="203" y="92"/>
                    <a:pt x="203" y="92"/>
                    <a:pt x="204" y="91"/>
                  </a:cubicBezTo>
                  <a:cubicBezTo>
                    <a:pt x="206" y="91"/>
                    <a:pt x="207" y="91"/>
                    <a:pt x="208" y="92"/>
                  </a:cubicBezTo>
                  <a:cubicBezTo>
                    <a:pt x="209" y="93"/>
                    <a:pt x="211" y="93"/>
                    <a:pt x="211" y="92"/>
                  </a:cubicBezTo>
                  <a:cubicBezTo>
                    <a:pt x="212" y="91"/>
                    <a:pt x="212" y="91"/>
                    <a:pt x="213" y="92"/>
                  </a:cubicBezTo>
                  <a:cubicBezTo>
                    <a:pt x="214" y="92"/>
                    <a:pt x="214" y="92"/>
                    <a:pt x="215" y="91"/>
                  </a:cubicBezTo>
                  <a:cubicBezTo>
                    <a:pt x="215" y="90"/>
                    <a:pt x="216" y="89"/>
                    <a:pt x="217" y="89"/>
                  </a:cubicBezTo>
                  <a:cubicBezTo>
                    <a:pt x="218" y="88"/>
                    <a:pt x="219" y="86"/>
                    <a:pt x="217" y="85"/>
                  </a:cubicBezTo>
                  <a:cubicBezTo>
                    <a:pt x="216" y="84"/>
                    <a:pt x="215" y="84"/>
                    <a:pt x="217" y="84"/>
                  </a:cubicBezTo>
                  <a:cubicBezTo>
                    <a:pt x="219" y="84"/>
                    <a:pt x="220" y="84"/>
                    <a:pt x="220" y="85"/>
                  </a:cubicBezTo>
                  <a:cubicBezTo>
                    <a:pt x="221" y="86"/>
                    <a:pt x="221" y="86"/>
                    <a:pt x="222" y="86"/>
                  </a:cubicBezTo>
                  <a:cubicBezTo>
                    <a:pt x="223" y="87"/>
                    <a:pt x="223" y="87"/>
                    <a:pt x="222" y="88"/>
                  </a:cubicBezTo>
                  <a:cubicBezTo>
                    <a:pt x="221" y="89"/>
                    <a:pt x="219" y="91"/>
                    <a:pt x="220" y="92"/>
                  </a:cubicBezTo>
                  <a:cubicBezTo>
                    <a:pt x="221" y="92"/>
                    <a:pt x="221" y="91"/>
                    <a:pt x="222" y="91"/>
                  </a:cubicBezTo>
                  <a:cubicBezTo>
                    <a:pt x="223" y="90"/>
                    <a:pt x="224" y="89"/>
                    <a:pt x="225" y="89"/>
                  </a:cubicBezTo>
                  <a:cubicBezTo>
                    <a:pt x="227" y="89"/>
                    <a:pt x="229" y="88"/>
                    <a:pt x="227" y="88"/>
                  </a:cubicBezTo>
                  <a:cubicBezTo>
                    <a:pt x="225" y="87"/>
                    <a:pt x="223" y="87"/>
                    <a:pt x="225" y="86"/>
                  </a:cubicBezTo>
                  <a:cubicBezTo>
                    <a:pt x="226" y="85"/>
                    <a:pt x="227" y="84"/>
                    <a:pt x="226" y="83"/>
                  </a:cubicBezTo>
                  <a:cubicBezTo>
                    <a:pt x="225" y="82"/>
                    <a:pt x="229" y="82"/>
                    <a:pt x="229" y="82"/>
                  </a:cubicBezTo>
                  <a:cubicBezTo>
                    <a:pt x="231" y="82"/>
                    <a:pt x="232" y="82"/>
                    <a:pt x="232" y="82"/>
                  </a:cubicBezTo>
                  <a:cubicBezTo>
                    <a:pt x="233" y="82"/>
                    <a:pt x="234" y="82"/>
                    <a:pt x="234" y="83"/>
                  </a:cubicBezTo>
                  <a:cubicBezTo>
                    <a:pt x="234" y="84"/>
                    <a:pt x="236" y="86"/>
                    <a:pt x="237" y="86"/>
                  </a:cubicBezTo>
                  <a:cubicBezTo>
                    <a:pt x="239" y="85"/>
                    <a:pt x="241" y="84"/>
                    <a:pt x="241" y="82"/>
                  </a:cubicBezTo>
                  <a:cubicBezTo>
                    <a:pt x="242" y="81"/>
                    <a:pt x="240" y="78"/>
                    <a:pt x="240" y="75"/>
                  </a:cubicBezTo>
                  <a:cubicBezTo>
                    <a:pt x="240" y="73"/>
                    <a:pt x="240" y="72"/>
                    <a:pt x="241" y="73"/>
                  </a:cubicBezTo>
                  <a:cubicBezTo>
                    <a:pt x="242" y="75"/>
                    <a:pt x="241" y="75"/>
                    <a:pt x="243" y="75"/>
                  </a:cubicBezTo>
                  <a:cubicBezTo>
                    <a:pt x="244" y="76"/>
                    <a:pt x="244" y="76"/>
                    <a:pt x="243" y="77"/>
                  </a:cubicBezTo>
                  <a:cubicBezTo>
                    <a:pt x="243" y="78"/>
                    <a:pt x="242" y="80"/>
                    <a:pt x="244" y="82"/>
                  </a:cubicBezTo>
                  <a:cubicBezTo>
                    <a:pt x="245" y="83"/>
                    <a:pt x="246" y="84"/>
                    <a:pt x="248" y="84"/>
                  </a:cubicBezTo>
                  <a:cubicBezTo>
                    <a:pt x="249" y="84"/>
                    <a:pt x="250" y="82"/>
                    <a:pt x="251" y="81"/>
                  </a:cubicBezTo>
                  <a:cubicBezTo>
                    <a:pt x="252" y="79"/>
                    <a:pt x="254" y="77"/>
                    <a:pt x="255" y="76"/>
                  </a:cubicBezTo>
                  <a:cubicBezTo>
                    <a:pt x="257" y="76"/>
                    <a:pt x="258" y="76"/>
                    <a:pt x="259" y="77"/>
                  </a:cubicBezTo>
                  <a:cubicBezTo>
                    <a:pt x="260" y="78"/>
                    <a:pt x="261" y="79"/>
                    <a:pt x="262" y="78"/>
                  </a:cubicBezTo>
                  <a:cubicBezTo>
                    <a:pt x="263" y="78"/>
                    <a:pt x="264" y="77"/>
                    <a:pt x="265" y="76"/>
                  </a:cubicBezTo>
                  <a:cubicBezTo>
                    <a:pt x="265" y="75"/>
                    <a:pt x="265" y="74"/>
                    <a:pt x="264" y="73"/>
                  </a:cubicBezTo>
                  <a:cubicBezTo>
                    <a:pt x="263" y="71"/>
                    <a:pt x="263" y="70"/>
                    <a:pt x="264" y="69"/>
                  </a:cubicBezTo>
                  <a:cubicBezTo>
                    <a:pt x="265" y="68"/>
                    <a:pt x="265" y="68"/>
                    <a:pt x="265" y="67"/>
                  </a:cubicBezTo>
                  <a:cubicBezTo>
                    <a:pt x="265" y="66"/>
                    <a:pt x="265" y="64"/>
                    <a:pt x="265" y="63"/>
                  </a:cubicBezTo>
                  <a:cubicBezTo>
                    <a:pt x="264" y="62"/>
                    <a:pt x="265" y="60"/>
                    <a:pt x="264" y="59"/>
                  </a:cubicBezTo>
                  <a:cubicBezTo>
                    <a:pt x="264" y="58"/>
                    <a:pt x="264" y="55"/>
                    <a:pt x="265" y="56"/>
                  </a:cubicBezTo>
                  <a:cubicBezTo>
                    <a:pt x="266" y="57"/>
                    <a:pt x="265" y="58"/>
                    <a:pt x="265" y="60"/>
                  </a:cubicBezTo>
                  <a:cubicBezTo>
                    <a:pt x="266" y="61"/>
                    <a:pt x="265" y="65"/>
                    <a:pt x="266" y="65"/>
                  </a:cubicBezTo>
                  <a:cubicBezTo>
                    <a:pt x="267" y="66"/>
                    <a:pt x="268" y="67"/>
                    <a:pt x="268" y="68"/>
                  </a:cubicBezTo>
                  <a:cubicBezTo>
                    <a:pt x="267" y="69"/>
                    <a:pt x="268" y="70"/>
                    <a:pt x="269" y="71"/>
                  </a:cubicBezTo>
                  <a:cubicBezTo>
                    <a:pt x="269" y="71"/>
                    <a:pt x="269" y="71"/>
                    <a:pt x="269" y="71"/>
                  </a:cubicBezTo>
                  <a:cubicBezTo>
                    <a:pt x="269" y="71"/>
                    <a:pt x="269" y="71"/>
                    <a:pt x="270" y="72"/>
                  </a:cubicBezTo>
                  <a:cubicBezTo>
                    <a:pt x="270" y="72"/>
                    <a:pt x="270" y="72"/>
                    <a:pt x="270" y="73"/>
                  </a:cubicBezTo>
                  <a:cubicBezTo>
                    <a:pt x="270" y="74"/>
                    <a:pt x="270" y="74"/>
                    <a:pt x="270" y="75"/>
                  </a:cubicBezTo>
                  <a:cubicBezTo>
                    <a:pt x="270" y="75"/>
                    <a:pt x="271" y="75"/>
                    <a:pt x="271" y="75"/>
                  </a:cubicBezTo>
                  <a:cubicBezTo>
                    <a:pt x="271" y="76"/>
                    <a:pt x="272" y="76"/>
                    <a:pt x="272" y="76"/>
                  </a:cubicBezTo>
                  <a:cubicBezTo>
                    <a:pt x="272" y="76"/>
                    <a:pt x="272" y="77"/>
                    <a:pt x="272" y="77"/>
                  </a:cubicBezTo>
                  <a:cubicBezTo>
                    <a:pt x="273" y="78"/>
                    <a:pt x="273" y="78"/>
                    <a:pt x="273" y="78"/>
                  </a:cubicBezTo>
                  <a:cubicBezTo>
                    <a:pt x="274" y="78"/>
                    <a:pt x="275" y="78"/>
                    <a:pt x="275" y="78"/>
                  </a:cubicBezTo>
                  <a:cubicBezTo>
                    <a:pt x="275" y="77"/>
                    <a:pt x="275" y="76"/>
                    <a:pt x="274" y="76"/>
                  </a:cubicBezTo>
                  <a:cubicBezTo>
                    <a:pt x="274" y="75"/>
                    <a:pt x="273" y="76"/>
                    <a:pt x="272" y="75"/>
                  </a:cubicBezTo>
                  <a:cubicBezTo>
                    <a:pt x="272" y="75"/>
                    <a:pt x="272" y="75"/>
                    <a:pt x="272" y="74"/>
                  </a:cubicBezTo>
                  <a:cubicBezTo>
                    <a:pt x="272" y="74"/>
                    <a:pt x="272" y="74"/>
                    <a:pt x="273" y="74"/>
                  </a:cubicBezTo>
                  <a:cubicBezTo>
                    <a:pt x="273" y="73"/>
                    <a:pt x="273" y="73"/>
                    <a:pt x="273" y="73"/>
                  </a:cubicBezTo>
                  <a:cubicBezTo>
                    <a:pt x="273" y="72"/>
                    <a:pt x="273" y="72"/>
                    <a:pt x="273" y="72"/>
                  </a:cubicBezTo>
                  <a:cubicBezTo>
                    <a:pt x="273" y="71"/>
                    <a:pt x="274" y="71"/>
                    <a:pt x="274" y="71"/>
                  </a:cubicBezTo>
                  <a:cubicBezTo>
                    <a:pt x="274" y="71"/>
                    <a:pt x="275" y="72"/>
                    <a:pt x="275" y="72"/>
                  </a:cubicBezTo>
                  <a:cubicBezTo>
                    <a:pt x="275" y="72"/>
                    <a:pt x="275" y="73"/>
                    <a:pt x="275" y="73"/>
                  </a:cubicBezTo>
                  <a:cubicBezTo>
                    <a:pt x="275" y="73"/>
                    <a:pt x="276" y="74"/>
                    <a:pt x="276" y="74"/>
                  </a:cubicBezTo>
                  <a:cubicBezTo>
                    <a:pt x="276" y="74"/>
                    <a:pt x="278" y="74"/>
                    <a:pt x="279" y="73"/>
                  </a:cubicBezTo>
                  <a:cubicBezTo>
                    <a:pt x="279" y="73"/>
                    <a:pt x="279" y="72"/>
                    <a:pt x="279" y="72"/>
                  </a:cubicBezTo>
                  <a:cubicBezTo>
                    <a:pt x="278" y="71"/>
                    <a:pt x="278" y="71"/>
                    <a:pt x="278" y="70"/>
                  </a:cubicBezTo>
                  <a:cubicBezTo>
                    <a:pt x="278" y="69"/>
                    <a:pt x="278" y="68"/>
                    <a:pt x="278" y="68"/>
                  </a:cubicBezTo>
                  <a:cubicBezTo>
                    <a:pt x="278" y="68"/>
                    <a:pt x="278" y="67"/>
                    <a:pt x="278" y="67"/>
                  </a:cubicBezTo>
                  <a:cubicBezTo>
                    <a:pt x="278" y="67"/>
                    <a:pt x="280" y="68"/>
                    <a:pt x="281" y="68"/>
                  </a:cubicBezTo>
                  <a:cubicBezTo>
                    <a:pt x="283" y="68"/>
                    <a:pt x="284" y="65"/>
                    <a:pt x="284" y="64"/>
                  </a:cubicBezTo>
                  <a:cubicBezTo>
                    <a:pt x="284" y="63"/>
                    <a:pt x="284" y="62"/>
                    <a:pt x="285" y="61"/>
                  </a:cubicBezTo>
                  <a:cubicBezTo>
                    <a:pt x="285" y="60"/>
                    <a:pt x="284" y="60"/>
                    <a:pt x="283" y="59"/>
                  </a:cubicBezTo>
                  <a:cubicBezTo>
                    <a:pt x="283" y="58"/>
                    <a:pt x="282" y="57"/>
                    <a:pt x="283" y="56"/>
                  </a:cubicBezTo>
                  <a:cubicBezTo>
                    <a:pt x="284" y="54"/>
                    <a:pt x="284" y="52"/>
                    <a:pt x="283" y="51"/>
                  </a:cubicBezTo>
                  <a:cubicBezTo>
                    <a:pt x="282" y="49"/>
                    <a:pt x="282" y="49"/>
                    <a:pt x="283" y="49"/>
                  </a:cubicBezTo>
                  <a:cubicBezTo>
                    <a:pt x="284" y="49"/>
                    <a:pt x="284" y="47"/>
                    <a:pt x="283" y="46"/>
                  </a:cubicBezTo>
                  <a:cubicBezTo>
                    <a:pt x="283" y="45"/>
                    <a:pt x="284" y="45"/>
                    <a:pt x="284" y="45"/>
                  </a:cubicBezTo>
                  <a:cubicBezTo>
                    <a:pt x="285" y="45"/>
                    <a:pt x="285" y="44"/>
                    <a:pt x="283" y="42"/>
                  </a:cubicBezTo>
                  <a:cubicBezTo>
                    <a:pt x="282" y="39"/>
                    <a:pt x="282" y="38"/>
                    <a:pt x="282" y="37"/>
                  </a:cubicBezTo>
                  <a:cubicBezTo>
                    <a:pt x="282" y="35"/>
                    <a:pt x="282" y="34"/>
                    <a:pt x="284" y="35"/>
                  </a:cubicBezTo>
                  <a:cubicBezTo>
                    <a:pt x="285" y="36"/>
                    <a:pt x="286" y="37"/>
                    <a:pt x="286" y="38"/>
                  </a:cubicBezTo>
                  <a:cubicBezTo>
                    <a:pt x="285" y="39"/>
                    <a:pt x="285" y="40"/>
                    <a:pt x="285" y="41"/>
                  </a:cubicBezTo>
                  <a:cubicBezTo>
                    <a:pt x="286" y="42"/>
                    <a:pt x="286" y="43"/>
                    <a:pt x="287" y="44"/>
                  </a:cubicBezTo>
                  <a:cubicBezTo>
                    <a:pt x="288" y="45"/>
                    <a:pt x="288" y="45"/>
                    <a:pt x="289" y="45"/>
                  </a:cubicBezTo>
                  <a:cubicBezTo>
                    <a:pt x="291" y="45"/>
                    <a:pt x="292" y="45"/>
                    <a:pt x="292" y="46"/>
                  </a:cubicBezTo>
                  <a:cubicBezTo>
                    <a:pt x="291" y="47"/>
                    <a:pt x="292" y="49"/>
                    <a:pt x="293" y="51"/>
                  </a:cubicBezTo>
                  <a:cubicBezTo>
                    <a:pt x="294" y="52"/>
                    <a:pt x="295" y="55"/>
                    <a:pt x="296" y="55"/>
                  </a:cubicBezTo>
                  <a:cubicBezTo>
                    <a:pt x="297" y="54"/>
                    <a:pt x="299" y="53"/>
                    <a:pt x="300" y="54"/>
                  </a:cubicBezTo>
                  <a:cubicBezTo>
                    <a:pt x="301" y="54"/>
                    <a:pt x="300" y="55"/>
                    <a:pt x="299" y="56"/>
                  </a:cubicBezTo>
                  <a:cubicBezTo>
                    <a:pt x="298" y="57"/>
                    <a:pt x="297" y="57"/>
                    <a:pt x="297" y="58"/>
                  </a:cubicBezTo>
                  <a:cubicBezTo>
                    <a:pt x="297" y="59"/>
                    <a:pt x="298" y="60"/>
                    <a:pt x="300" y="60"/>
                  </a:cubicBezTo>
                  <a:cubicBezTo>
                    <a:pt x="302" y="60"/>
                    <a:pt x="304" y="59"/>
                    <a:pt x="305" y="60"/>
                  </a:cubicBezTo>
                  <a:cubicBezTo>
                    <a:pt x="306" y="60"/>
                    <a:pt x="309" y="61"/>
                    <a:pt x="312" y="60"/>
                  </a:cubicBezTo>
                  <a:cubicBezTo>
                    <a:pt x="314" y="59"/>
                    <a:pt x="314" y="59"/>
                    <a:pt x="314" y="58"/>
                  </a:cubicBezTo>
                  <a:cubicBezTo>
                    <a:pt x="314" y="57"/>
                    <a:pt x="311" y="57"/>
                    <a:pt x="310" y="57"/>
                  </a:cubicBezTo>
                  <a:cubicBezTo>
                    <a:pt x="309" y="57"/>
                    <a:pt x="308" y="58"/>
                    <a:pt x="307" y="57"/>
                  </a:cubicBezTo>
                  <a:cubicBezTo>
                    <a:pt x="307" y="56"/>
                    <a:pt x="307" y="56"/>
                    <a:pt x="309" y="55"/>
                  </a:cubicBezTo>
                  <a:cubicBezTo>
                    <a:pt x="311" y="55"/>
                    <a:pt x="312" y="55"/>
                    <a:pt x="312" y="54"/>
                  </a:cubicBezTo>
                  <a:cubicBezTo>
                    <a:pt x="311" y="54"/>
                    <a:pt x="311" y="53"/>
                    <a:pt x="311" y="53"/>
                  </a:cubicBezTo>
                  <a:cubicBezTo>
                    <a:pt x="311" y="53"/>
                    <a:pt x="310" y="53"/>
                    <a:pt x="309" y="52"/>
                  </a:cubicBezTo>
                  <a:cubicBezTo>
                    <a:pt x="309" y="52"/>
                    <a:pt x="308" y="51"/>
                    <a:pt x="310" y="51"/>
                  </a:cubicBezTo>
                  <a:cubicBezTo>
                    <a:pt x="311" y="51"/>
                    <a:pt x="314" y="50"/>
                    <a:pt x="315" y="53"/>
                  </a:cubicBezTo>
                  <a:cubicBezTo>
                    <a:pt x="315" y="55"/>
                    <a:pt x="315" y="56"/>
                    <a:pt x="317" y="56"/>
                  </a:cubicBezTo>
                  <a:cubicBezTo>
                    <a:pt x="318" y="56"/>
                    <a:pt x="321" y="54"/>
                    <a:pt x="322" y="54"/>
                  </a:cubicBezTo>
                  <a:cubicBezTo>
                    <a:pt x="323" y="53"/>
                    <a:pt x="323" y="53"/>
                    <a:pt x="322" y="52"/>
                  </a:cubicBezTo>
                  <a:cubicBezTo>
                    <a:pt x="320" y="51"/>
                    <a:pt x="320" y="50"/>
                    <a:pt x="321" y="49"/>
                  </a:cubicBezTo>
                  <a:cubicBezTo>
                    <a:pt x="321" y="49"/>
                    <a:pt x="321" y="48"/>
                    <a:pt x="321" y="48"/>
                  </a:cubicBezTo>
                  <a:cubicBezTo>
                    <a:pt x="320" y="47"/>
                    <a:pt x="320" y="45"/>
                    <a:pt x="322" y="45"/>
                  </a:cubicBezTo>
                  <a:cubicBezTo>
                    <a:pt x="323" y="44"/>
                    <a:pt x="325" y="44"/>
                    <a:pt x="326" y="43"/>
                  </a:cubicBezTo>
                  <a:cubicBezTo>
                    <a:pt x="327" y="42"/>
                    <a:pt x="328" y="41"/>
                    <a:pt x="328" y="42"/>
                  </a:cubicBezTo>
                  <a:cubicBezTo>
                    <a:pt x="329" y="43"/>
                    <a:pt x="327" y="44"/>
                    <a:pt x="326" y="45"/>
                  </a:cubicBezTo>
                  <a:cubicBezTo>
                    <a:pt x="326" y="46"/>
                    <a:pt x="326" y="49"/>
                    <a:pt x="327" y="50"/>
                  </a:cubicBezTo>
                  <a:cubicBezTo>
                    <a:pt x="329" y="51"/>
                    <a:pt x="330" y="51"/>
                    <a:pt x="331" y="51"/>
                  </a:cubicBezTo>
                  <a:cubicBezTo>
                    <a:pt x="332" y="51"/>
                    <a:pt x="332" y="51"/>
                    <a:pt x="333" y="50"/>
                  </a:cubicBezTo>
                  <a:cubicBezTo>
                    <a:pt x="334" y="49"/>
                    <a:pt x="334" y="47"/>
                    <a:pt x="333" y="46"/>
                  </a:cubicBezTo>
                  <a:cubicBezTo>
                    <a:pt x="333" y="46"/>
                    <a:pt x="332" y="46"/>
                    <a:pt x="331" y="45"/>
                  </a:cubicBezTo>
                  <a:cubicBezTo>
                    <a:pt x="331" y="45"/>
                    <a:pt x="331" y="44"/>
                    <a:pt x="331" y="44"/>
                  </a:cubicBezTo>
                  <a:cubicBezTo>
                    <a:pt x="332" y="44"/>
                    <a:pt x="333" y="44"/>
                    <a:pt x="334" y="44"/>
                  </a:cubicBezTo>
                  <a:cubicBezTo>
                    <a:pt x="334" y="45"/>
                    <a:pt x="336" y="46"/>
                    <a:pt x="337" y="45"/>
                  </a:cubicBezTo>
                  <a:cubicBezTo>
                    <a:pt x="337" y="44"/>
                    <a:pt x="339" y="42"/>
                    <a:pt x="340" y="42"/>
                  </a:cubicBezTo>
                  <a:cubicBezTo>
                    <a:pt x="342" y="41"/>
                    <a:pt x="342" y="41"/>
                    <a:pt x="343" y="41"/>
                  </a:cubicBezTo>
                  <a:cubicBezTo>
                    <a:pt x="344" y="40"/>
                    <a:pt x="345" y="41"/>
                    <a:pt x="345" y="41"/>
                  </a:cubicBezTo>
                  <a:cubicBezTo>
                    <a:pt x="346" y="42"/>
                    <a:pt x="346" y="42"/>
                    <a:pt x="348" y="42"/>
                  </a:cubicBezTo>
                  <a:cubicBezTo>
                    <a:pt x="349" y="42"/>
                    <a:pt x="351" y="42"/>
                    <a:pt x="350" y="43"/>
                  </a:cubicBezTo>
                  <a:cubicBezTo>
                    <a:pt x="349" y="45"/>
                    <a:pt x="348" y="45"/>
                    <a:pt x="350" y="45"/>
                  </a:cubicBezTo>
                  <a:cubicBezTo>
                    <a:pt x="352" y="46"/>
                    <a:pt x="353" y="46"/>
                    <a:pt x="355" y="46"/>
                  </a:cubicBezTo>
                  <a:cubicBezTo>
                    <a:pt x="356" y="46"/>
                    <a:pt x="357" y="46"/>
                    <a:pt x="357" y="45"/>
                  </a:cubicBezTo>
                  <a:cubicBezTo>
                    <a:pt x="357" y="44"/>
                    <a:pt x="358" y="43"/>
                    <a:pt x="356" y="43"/>
                  </a:cubicBezTo>
                  <a:cubicBezTo>
                    <a:pt x="355" y="44"/>
                    <a:pt x="354" y="43"/>
                    <a:pt x="355" y="43"/>
                  </a:cubicBezTo>
                  <a:cubicBezTo>
                    <a:pt x="356" y="42"/>
                    <a:pt x="357" y="40"/>
                    <a:pt x="359" y="39"/>
                  </a:cubicBezTo>
                  <a:cubicBezTo>
                    <a:pt x="360" y="38"/>
                    <a:pt x="360" y="38"/>
                    <a:pt x="361" y="39"/>
                  </a:cubicBezTo>
                  <a:cubicBezTo>
                    <a:pt x="361" y="40"/>
                    <a:pt x="362" y="40"/>
                    <a:pt x="363" y="40"/>
                  </a:cubicBezTo>
                  <a:cubicBezTo>
                    <a:pt x="364" y="41"/>
                    <a:pt x="364" y="41"/>
                    <a:pt x="364" y="42"/>
                  </a:cubicBezTo>
                  <a:cubicBezTo>
                    <a:pt x="365" y="43"/>
                    <a:pt x="366" y="44"/>
                    <a:pt x="367" y="43"/>
                  </a:cubicBezTo>
                  <a:cubicBezTo>
                    <a:pt x="369" y="43"/>
                    <a:pt x="373" y="40"/>
                    <a:pt x="375" y="40"/>
                  </a:cubicBezTo>
                  <a:cubicBezTo>
                    <a:pt x="377" y="40"/>
                    <a:pt x="378" y="39"/>
                    <a:pt x="379" y="38"/>
                  </a:cubicBezTo>
                  <a:cubicBezTo>
                    <a:pt x="380" y="38"/>
                    <a:pt x="381" y="36"/>
                    <a:pt x="384" y="36"/>
                  </a:cubicBezTo>
                  <a:cubicBezTo>
                    <a:pt x="387" y="36"/>
                    <a:pt x="389" y="35"/>
                    <a:pt x="390" y="34"/>
                  </a:cubicBezTo>
                  <a:cubicBezTo>
                    <a:pt x="392" y="33"/>
                    <a:pt x="393" y="31"/>
                    <a:pt x="393" y="30"/>
                  </a:cubicBezTo>
                  <a:cubicBezTo>
                    <a:pt x="393" y="29"/>
                    <a:pt x="392" y="29"/>
                    <a:pt x="393" y="28"/>
                  </a:cubicBezTo>
                  <a:cubicBezTo>
                    <a:pt x="394" y="27"/>
                    <a:pt x="395" y="25"/>
                    <a:pt x="393" y="26"/>
                  </a:cubicBezTo>
                  <a:cubicBezTo>
                    <a:pt x="392" y="26"/>
                    <a:pt x="392" y="25"/>
                    <a:pt x="393" y="24"/>
                  </a:cubicBezTo>
                  <a:cubicBezTo>
                    <a:pt x="394" y="24"/>
                    <a:pt x="394" y="24"/>
                    <a:pt x="394" y="24"/>
                  </a:cubicBezTo>
                  <a:cubicBezTo>
                    <a:pt x="395" y="24"/>
                    <a:pt x="396" y="26"/>
                    <a:pt x="396" y="26"/>
                  </a:cubicBezTo>
                  <a:cubicBezTo>
                    <a:pt x="396" y="26"/>
                    <a:pt x="396" y="27"/>
                    <a:pt x="397" y="26"/>
                  </a:cubicBezTo>
                  <a:cubicBezTo>
                    <a:pt x="397" y="25"/>
                    <a:pt x="398" y="24"/>
                    <a:pt x="399" y="25"/>
                  </a:cubicBezTo>
                  <a:cubicBezTo>
                    <a:pt x="401" y="25"/>
                    <a:pt x="402" y="25"/>
                    <a:pt x="402" y="25"/>
                  </a:cubicBezTo>
                  <a:cubicBezTo>
                    <a:pt x="402" y="24"/>
                    <a:pt x="401" y="22"/>
                    <a:pt x="400" y="22"/>
                  </a:cubicBezTo>
                  <a:cubicBezTo>
                    <a:pt x="399" y="22"/>
                    <a:pt x="398" y="21"/>
                    <a:pt x="400" y="20"/>
                  </a:cubicBezTo>
                  <a:cubicBezTo>
                    <a:pt x="401" y="19"/>
                    <a:pt x="403" y="17"/>
                    <a:pt x="404" y="15"/>
                  </a:cubicBezTo>
                  <a:cubicBezTo>
                    <a:pt x="405" y="12"/>
                    <a:pt x="405" y="12"/>
                    <a:pt x="405" y="11"/>
                  </a:cubicBezTo>
                  <a:cubicBezTo>
                    <a:pt x="405" y="10"/>
                    <a:pt x="406" y="10"/>
                    <a:pt x="407" y="10"/>
                  </a:cubicBezTo>
                  <a:cubicBezTo>
                    <a:pt x="407" y="10"/>
                    <a:pt x="410" y="9"/>
                    <a:pt x="411" y="10"/>
                  </a:cubicBezTo>
                  <a:cubicBezTo>
                    <a:pt x="412" y="11"/>
                    <a:pt x="413" y="11"/>
                    <a:pt x="415" y="10"/>
                  </a:cubicBezTo>
                  <a:cubicBezTo>
                    <a:pt x="417" y="10"/>
                    <a:pt x="418" y="9"/>
                    <a:pt x="418" y="8"/>
                  </a:cubicBezTo>
                  <a:cubicBezTo>
                    <a:pt x="418" y="7"/>
                    <a:pt x="418" y="4"/>
                    <a:pt x="419" y="5"/>
                  </a:cubicBezTo>
                  <a:cubicBezTo>
                    <a:pt x="421" y="5"/>
                    <a:pt x="420" y="7"/>
                    <a:pt x="421" y="7"/>
                  </a:cubicBezTo>
                  <a:cubicBezTo>
                    <a:pt x="422" y="7"/>
                    <a:pt x="422" y="8"/>
                    <a:pt x="422" y="9"/>
                  </a:cubicBezTo>
                  <a:cubicBezTo>
                    <a:pt x="421" y="10"/>
                    <a:pt x="422" y="11"/>
                    <a:pt x="423" y="11"/>
                  </a:cubicBezTo>
                  <a:cubicBezTo>
                    <a:pt x="423" y="10"/>
                    <a:pt x="425" y="9"/>
                    <a:pt x="426" y="8"/>
                  </a:cubicBezTo>
                  <a:cubicBezTo>
                    <a:pt x="426" y="7"/>
                    <a:pt x="426" y="7"/>
                    <a:pt x="427" y="6"/>
                  </a:cubicBezTo>
                  <a:cubicBezTo>
                    <a:pt x="429" y="6"/>
                    <a:pt x="430" y="5"/>
                    <a:pt x="431" y="4"/>
                  </a:cubicBezTo>
                  <a:cubicBezTo>
                    <a:pt x="432" y="2"/>
                    <a:pt x="433" y="0"/>
                    <a:pt x="43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3" y="0"/>
                    <a:pt x="0" y="23"/>
                    <a:pt x="1" y="32"/>
                  </a:cubicBezTo>
                  <a:close/>
                </a:path>
              </a:pathLst>
            </a:custGeom>
            <a:solidFill>
              <a:srgbClr val="FFF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67" name="Freeform 5199"/>
            <p:cNvSpPr/>
            <p:nvPr/>
          </p:nvSpPr>
          <p:spPr bwMode="auto">
            <a:xfrm>
              <a:off x="15028" y="8098"/>
              <a:ext cx="318" cy="280"/>
            </a:xfrm>
            <a:custGeom>
              <a:avLst/>
              <a:gdLst>
                <a:gd name="T0" fmla="*/ 7 w 90"/>
                <a:gd name="T1" fmla="*/ 30 h 79"/>
                <a:gd name="T2" fmla="*/ 2 w 90"/>
                <a:gd name="T3" fmla="*/ 37 h 79"/>
                <a:gd name="T4" fmla="*/ 1 w 90"/>
                <a:gd name="T5" fmla="*/ 42 h 79"/>
                <a:gd name="T6" fmla="*/ 1 w 90"/>
                <a:gd name="T7" fmla="*/ 50 h 79"/>
                <a:gd name="T8" fmla="*/ 4 w 90"/>
                <a:gd name="T9" fmla="*/ 61 h 79"/>
                <a:gd name="T10" fmla="*/ 13 w 90"/>
                <a:gd name="T11" fmla="*/ 70 h 79"/>
                <a:gd name="T12" fmla="*/ 20 w 90"/>
                <a:gd name="T13" fmla="*/ 73 h 79"/>
                <a:gd name="T14" fmla="*/ 31 w 90"/>
                <a:gd name="T15" fmla="*/ 76 h 79"/>
                <a:gd name="T16" fmla="*/ 36 w 90"/>
                <a:gd name="T17" fmla="*/ 78 h 79"/>
                <a:gd name="T18" fmla="*/ 41 w 90"/>
                <a:gd name="T19" fmla="*/ 77 h 79"/>
                <a:gd name="T20" fmla="*/ 42 w 90"/>
                <a:gd name="T21" fmla="*/ 74 h 79"/>
                <a:gd name="T22" fmla="*/ 45 w 90"/>
                <a:gd name="T23" fmla="*/ 71 h 79"/>
                <a:gd name="T24" fmla="*/ 51 w 90"/>
                <a:gd name="T25" fmla="*/ 70 h 79"/>
                <a:gd name="T26" fmla="*/ 54 w 90"/>
                <a:gd name="T27" fmla="*/ 69 h 79"/>
                <a:gd name="T28" fmla="*/ 58 w 90"/>
                <a:gd name="T29" fmla="*/ 63 h 79"/>
                <a:gd name="T30" fmla="*/ 65 w 90"/>
                <a:gd name="T31" fmla="*/ 60 h 79"/>
                <a:gd name="T32" fmla="*/ 70 w 90"/>
                <a:gd name="T33" fmla="*/ 56 h 79"/>
                <a:gd name="T34" fmla="*/ 71 w 90"/>
                <a:gd name="T35" fmla="*/ 53 h 79"/>
                <a:gd name="T36" fmla="*/ 70 w 90"/>
                <a:gd name="T37" fmla="*/ 50 h 79"/>
                <a:gd name="T38" fmla="*/ 72 w 90"/>
                <a:gd name="T39" fmla="*/ 45 h 79"/>
                <a:gd name="T40" fmla="*/ 76 w 90"/>
                <a:gd name="T41" fmla="*/ 36 h 79"/>
                <a:gd name="T42" fmla="*/ 78 w 90"/>
                <a:gd name="T43" fmla="*/ 30 h 79"/>
                <a:gd name="T44" fmla="*/ 82 w 90"/>
                <a:gd name="T45" fmla="*/ 23 h 79"/>
                <a:gd name="T46" fmla="*/ 85 w 90"/>
                <a:gd name="T47" fmla="*/ 21 h 79"/>
                <a:gd name="T48" fmla="*/ 85 w 90"/>
                <a:gd name="T49" fmla="*/ 25 h 79"/>
                <a:gd name="T50" fmla="*/ 88 w 90"/>
                <a:gd name="T51" fmla="*/ 21 h 79"/>
                <a:gd name="T52" fmla="*/ 88 w 90"/>
                <a:gd name="T53" fmla="*/ 11 h 79"/>
                <a:gd name="T54" fmla="*/ 78 w 90"/>
                <a:gd name="T55" fmla="*/ 3 h 79"/>
                <a:gd name="T56" fmla="*/ 73 w 90"/>
                <a:gd name="T57" fmla="*/ 5 h 79"/>
                <a:gd name="T58" fmla="*/ 69 w 90"/>
                <a:gd name="T59" fmla="*/ 4 h 79"/>
                <a:gd name="T60" fmla="*/ 60 w 90"/>
                <a:gd name="T61" fmla="*/ 3 h 79"/>
                <a:gd name="T62" fmla="*/ 56 w 90"/>
                <a:gd name="T63" fmla="*/ 6 h 79"/>
                <a:gd name="T64" fmla="*/ 51 w 90"/>
                <a:gd name="T65" fmla="*/ 8 h 79"/>
                <a:gd name="T66" fmla="*/ 46 w 90"/>
                <a:gd name="T67" fmla="*/ 9 h 79"/>
                <a:gd name="T68" fmla="*/ 41 w 90"/>
                <a:gd name="T69" fmla="*/ 6 h 79"/>
                <a:gd name="T70" fmla="*/ 34 w 90"/>
                <a:gd name="T71" fmla="*/ 11 h 79"/>
                <a:gd name="T72" fmla="*/ 31 w 90"/>
                <a:gd name="T73" fmla="*/ 13 h 79"/>
                <a:gd name="T74" fmla="*/ 23 w 90"/>
                <a:gd name="T75" fmla="*/ 12 h 79"/>
                <a:gd name="T76" fmla="*/ 22 w 90"/>
                <a:gd name="T77" fmla="*/ 17 h 79"/>
                <a:gd name="T78" fmla="*/ 23 w 90"/>
                <a:gd name="T79" fmla="*/ 18 h 79"/>
                <a:gd name="T80" fmla="*/ 17 w 90"/>
                <a:gd name="T81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0" h="79">
                  <a:moveTo>
                    <a:pt x="13" y="25"/>
                  </a:moveTo>
                  <a:cubicBezTo>
                    <a:pt x="13" y="25"/>
                    <a:pt x="9" y="29"/>
                    <a:pt x="7" y="30"/>
                  </a:cubicBezTo>
                  <a:cubicBezTo>
                    <a:pt x="4" y="32"/>
                    <a:pt x="2" y="33"/>
                    <a:pt x="2" y="34"/>
                  </a:cubicBezTo>
                  <a:cubicBezTo>
                    <a:pt x="2" y="35"/>
                    <a:pt x="2" y="36"/>
                    <a:pt x="2" y="37"/>
                  </a:cubicBezTo>
                  <a:cubicBezTo>
                    <a:pt x="1" y="38"/>
                    <a:pt x="2" y="38"/>
                    <a:pt x="2" y="39"/>
                  </a:cubicBezTo>
                  <a:cubicBezTo>
                    <a:pt x="2" y="40"/>
                    <a:pt x="2" y="41"/>
                    <a:pt x="1" y="42"/>
                  </a:cubicBezTo>
                  <a:cubicBezTo>
                    <a:pt x="1" y="43"/>
                    <a:pt x="1" y="44"/>
                    <a:pt x="1" y="45"/>
                  </a:cubicBezTo>
                  <a:cubicBezTo>
                    <a:pt x="1" y="46"/>
                    <a:pt x="2" y="48"/>
                    <a:pt x="1" y="50"/>
                  </a:cubicBezTo>
                  <a:cubicBezTo>
                    <a:pt x="1" y="52"/>
                    <a:pt x="0" y="53"/>
                    <a:pt x="2" y="54"/>
                  </a:cubicBezTo>
                  <a:cubicBezTo>
                    <a:pt x="3" y="56"/>
                    <a:pt x="4" y="57"/>
                    <a:pt x="4" y="61"/>
                  </a:cubicBezTo>
                  <a:cubicBezTo>
                    <a:pt x="4" y="64"/>
                    <a:pt x="3" y="66"/>
                    <a:pt x="5" y="67"/>
                  </a:cubicBezTo>
                  <a:cubicBezTo>
                    <a:pt x="6" y="67"/>
                    <a:pt x="11" y="68"/>
                    <a:pt x="13" y="70"/>
                  </a:cubicBezTo>
                  <a:cubicBezTo>
                    <a:pt x="14" y="71"/>
                    <a:pt x="15" y="72"/>
                    <a:pt x="16" y="72"/>
                  </a:cubicBezTo>
                  <a:cubicBezTo>
                    <a:pt x="18" y="72"/>
                    <a:pt x="19" y="72"/>
                    <a:pt x="20" y="73"/>
                  </a:cubicBezTo>
                  <a:cubicBezTo>
                    <a:pt x="21" y="75"/>
                    <a:pt x="21" y="76"/>
                    <a:pt x="22" y="76"/>
                  </a:cubicBezTo>
                  <a:cubicBezTo>
                    <a:pt x="23" y="75"/>
                    <a:pt x="29" y="74"/>
                    <a:pt x="31" y="76"/>
                  </a:cubicBezTo>
                  <a:cubicBezTo>
                    <a:pt x="32" y="78"/>
                    <a:pt x="32" y="78"/>
                    <a:pt x="34" y="78"/>
                  </a:cubicBezTo>
                  <a:cubicBezTo>
                    <a:pt x="35" y="78"/>
                    <a:pt x="36" y="77"/>
                    <a:pt x="36" y="78"/>
                  </a:cubicBezTo>
                  <a:cubicBezTo>
                    <a:pt x="37" y="79"/>
                    <a:pt x="37" y="78"/>
                    <a:pt x="38" y="78"/>
                  </a:cubicBezTo>
                  <a:cubicBezTo>
                    <a:pt x="39" y="78"/>
                    <a:pt x="40" y="77"/>
                    <a:pt x="41" y="77"/>
                  </a:cubicBezTo>
                  <a:cubicBezTo>
                    <a:pt x="42" y="77"/>
                    <a:pt x="42" y="76"/>
                    <a:pt x="42" y="76"/>
                  </a:cubicBezTo>
                  <a:cubicBezTo>
                    <a:pt x="42" y="76"/>
                    <a:pt x="41" y="75"/>
                    <a:pt x="42" y="74"/>
                  </a:cubicBezTo>
                  <a:cubicBezTo>
                    <a:pt x="43" y="74"/>
                    <a:pt x="43" y="73"/>
                    <a:pt x="43" y="72"/>
                  </a:cubicBezTo>
                  <a:cubicBezTo>
                    <a:pt x="43" y="72"/>
                    <a:pt x="43" y="71"/>
                    <a:pt x="45" y="71"/>
                  </a:cubicBezTo>
                  <a:cubicBezTo>
                    <a:pt x="46" y="71"/>
                    <a:pt x="47" y="72"/>
                    <a:pt x="49" y="70"/>
                  </a:cubicBezTo>
                  <a:cubicBezTo>
                    <a:pt x="50" y="68"/>
                    <a:pt x="51" y="68"/>
                    <a:pt x="51" y="70"/>
                  </a:cubicBezTo>
                  <a:cubicBezTo>
                    <a:pt x="51" y="71"/>
                    <a:pt x="51" y="72"/>
                    <a:pt x="52" y="71"/>
                  </a:cubicBezTo>
                  <a:cubicBezTo>
                    <a:pt x="52" y="70"/>
                    <a:pt x="53" y="70"/>
                    <a:pt x="54" y="69"/>
                  </a:cubicBezTo>
                  <a:cubicBezTo>
                    <a:pt x="55" y="69"/>
                    <a:pt x="55" y="68"/>
                    <a:pt x="55" y="67"/>
                  </a:cubicBezTo>
                  <a:cubicBezTo>
                    <a:pt x="55" y="67"/>
                    <a:pt x="56" y="63"/>
                    <a:pt x="58" y="63"/>
                  </a:cubicBezTo>
                  <a:cubicBezTo>
                    <a:pt x="59" y="63"/>
                    <a:pt x="60" y="62"/>
                    <a:pt x="61" y="61"/>
                  </a:cubicBezTo>
                  <a:cubicBezTo>
                    <a:pt x="61" y="61"/>
                    <a:pt x="64" y="58"/>
                    <a:pt x="65" y="60"/>
                  </a:cubicBezTo>
                  <a:cubicBezTo>
                    <a:pt x="65" y="60"/>
                    <a:pt x="66" y="60"/>
                    <a:pt x="66" y="60"/>
                  </a:cubicBezTo>
                  <a:cubicBezTo>
                    <a:pt x="67" y="59"/>
                    <a:pt x="69" y="57"/>
                    <a:pt x="70" y="56"/>
                  </a:cubicBezTo>
                  <a:cubicBezTo>
                    <a:pt x="71" y="56"/>
                    <a:pt x="72" y="55"/>
                    <a:pt x="72" y="53"/>
                  </a:cubicBezTo>
                  <a:cubicBezTo>
                    <a:pt x="72" y="52"/>
                    <a:pt x="72" y="52"/>
                    <a:pt x="71" y="53"/>
                  </a:cubicBezTo>
                  <a:cubicBezTo>
                    <a:pt x="71" y="54"/>
                    <a:pt x="70" y="54"/>
                    <a:pt x="70" y="53"/>
                  </a:cubicBezTo>
                  <a:cubicBezTo>
                    <a:pt x="69" y="52"/>
                    <a:pt x="70" y="51"/>
                    <a:pt x="70" y="50"/>
                  </a:cubicBezTo>
                  <a:cubicBezTo>
                    <a:pt x="71" y="50"/>
                    <a:pt x="72" y="48"/>
                    <a:pt x="72" y="47"/>
                  </a:cubicBezTo>
                  <a:cubicBezTo>
                    <a:pt x="72" y="46"/>
                    <a:pt x="72" y="46"/>
                    <a:pt x="72" y="45"/>
                  </a:cubicBezTo>
                  <a:cubicBezTo>
                    <a:pt x="73" y="44"/>
                    <a:pt x="73" y="44"/>
                    <a:pt x="73" y="42"/>
                  </a:cubicBezTo>
                  <a:cubicBezTo>
                    <a:pt x="73" y="41"/>
                    <a:pt x="75" y="37"/>
                    <a:pt x="76" y="36"/>
                  </a:cubicBezTo>
                  <a:cubicBezTo>
                    <a:pt x="77" y="35"/>
                    <a:pt x="78" y="34"/>
                    <a:pt x="78" y="33"/>
                  </a:cubicBezTo>
                  <a:cubicBezTo>
                    <a:pt x="78" y="32"/>
                    <a:pt x="77" y="31"/>
                    <a:pt x="78" y="30"/>
                  </a:cubicBezTo>
                  <a:cubicBezTo>
                    <a:pt x="79" y="30"/>
                    <a:pt x="82" y="28"/>
                    <a:pt x="82" y="26"/>
                  </a:cubicBezTo>
                  <a:cubicBezTo>
                    <a:pt x="82" y="25"/>
                    <a:pt x="82" y="24"/>
                    <a:pt x="82" y="23"/>
                  </a:cubicBezTo>
                  <a:cubicBezTo>
                    <a:pt x="81" y="23"/>
                    <a:pt x="81" y="22"/>
                    <a:pt x="82" y="22"/>
                  </a:cubicBezTo>
                  <a:cubicBezTo>
                    <a:pt x="83" y="21"/>
                    <a:pt x="85" y="20"/>
                    <a:pt x="85" y="21"/>
                  </a:cubicBezTo>
                  <a:cubicBezTo>
                    <a:pt x="84" y="22"/>
                    <a:pt x="83" y="23"/>
                    <a:pt x="84" y="24"/>
                  </a:cubicBezTo>
                  <a:cubicBezTo>
                    <a:pt x="84" y="25"/>
                    <a:pt x="84" y="25"/>
                    <a:pt x="85" y="25"/>
                  </a:cubicBezTo>
                  <a:cubicBezTo>
                    <a:pt x="86" y="25"/>
                    <a:pt x="85" y="25"/>
                    <a:pt x="86" y="24"/>
                  </a:cubicBezTo>
                  <a:cubicBezTo>
                    <a:pt x="86" y="23"/>
                    <a:pt x="87" y="22"/>
                    <a:pt x="88" y="21"/>
                  </a:cubicBezTo>
                  <a:cubicBezTo>
                    <a:pt x="89" y="20"/>
                    <a:pt x="90" y="20"/>
                    <a:pt x="90" y="19"/>
                  </a:cubicBezTo>
                  <a:cubicBezTo>
                    <a:pt x="89" y="18"/>
                    <a:pt x="88" y="13"/>
                    <a:pt x="88" y="11"/>
                  </a:cubicBezTo>
                  <a:cubicBezTo>
                    <a:pt x="88" y="9"/>
                    <a:pt x="86" y="6"/>
                    <a:pt x="84" y="6"/>
                  </a:cubicBezTo>
                  <a:cubicBezTo>
                    <a:pt x="83" y="5"/>
                    <a:pt x="78" y="5"/>
                    <a:pt x="78" y="3"/>
                  </a:cubicBezTo>
                  <a:cubicBezTo>
                    <a:pt x="78" y="1"/>
                    <a:pt x="78" y="0"/>
                    <a:pt x="76" y="1"/>
                  </a:cubicBezTo>
                  <a:cubicBezTo>
                    <a:pt x="75" y="2"/>
                    <a:pt x="73" y="3"/>
                    <a:pt x="73" y="5"/>
                  </a:cubicBezTo>
                  <a:cubicBezTo>
                    <a:pt x="73" y="7"/>
                    <a:pt x="72" y="8"/>
                    <a:pt x="72" y="7"/>
                  </a:cubicBezTo>
                  <a:cubicBezTo>
                    <a:pt x="71" y="6"/>
                    <a:pt x="70" y="4"/>
                    <a:pt x="69" y="4"/>
                  </a:cubicBezTo>
                  <a:cubicBezTo>
                    <a:pt x="67" y="3"/>
                    <a:pt x="67" y="3"/>
                    <a:pt x="65" y="3"/>
                  </a:cubicBezTo>
                  <a:cubicBezTo>
                    <a:pt x="64" y="4"/>
                    <a:pt x="62" y="4"/>
                    <a:pt x="60" y="3"/>
                  </a:cubicBezTo>
                  <a:cubicBezTo>
                    <a:pt x="58" y="3"/>
                    <a:pt x="57" y="3"/>
                    <a:pt x="56" y="4"/>
                  </a:cubicBezTo>
                  <a:cubicBezTo>
                    <a:pt x="56" y="5"/>
                    <a:pt x="56" y="5"/>
                    <a:pt x="56" y="6"/>
                  </a:cubicBezTo>
                  <a:cubicBezTo>
                    <a:pt x="56" y="6"/>
                    <a:pt x="55" y="7"/>
                    <a:pt x="54" y="8"/>
                  </a:cubicBezTo>
                  <a:cubicBezTo>
                    <a:pt x="53" y="8"/>
                    <a:pt x="52" y="9"/>
                    <a:pt x="51" y="8"/>
                  </a:cubicBezTo>
                  <a:cubicBezTo>
                    <a:pt x="50" y="7"/>
                    <a:pt x="49" y="7"/>
                    <a:pt x="48" y="8"/>
                  </a:cubicBezTo>
                  <a:cubicBezTo>
                    <a:pt x="47" y="8"/>
                    <a:pt x="47" y="10"/>
                    <a:pt x="46" y="9"/>
                  </a:cubicBezTo>
                  <a:cubicBezTo>
                    <a:pt x="45" y="8"/>
                    <a:pt x="45" y="7"/>
                    <a:pt x="43" y="7"/>
                  </a:cubicBezTo>
                  <a:cubicBezTo>
                    <a:pt x="42" y="7"/>
                    <a:pt x="41" y="6"/>
                    <a:pt x="41" y="6"/>
                  </a:cubicBezTo>
                  <a:cubicBezTo>
                    <a:pt x="40" y="5"/>
                    <a:pt x="40" y="5"/>
                    <a:pt x="38" y="6"/>
                  </a:cubicBezTo>
                  <a:cubicBezTo>
                    <a:pt x="36" y="7"/>
                    <a:pt x="34" y="10"/>
                    <a:pt x="34" y="11"/>
                  </a:cubicBezTo>
                  <a:cubicBezTo>
                    <a:pt x="35" y="12"/>
                    <a:pt x="35" y="13"/>
                    <a:pt x="34" y="13"/>
                  </a:cubicBezTo>
                  <a:cubicBezTo>
                    <a:pt x="33" y="13"/>
                    <a:pt x="31" y="14"/>
                    <a:pt x="31" y="13"/>
                  </a:cubicBezTo>
                  <a:cubicBezTo>
                    <a:pt x="30" y="12"/>
                    <a:pt x="30" y="11"/>
                    <a:pt x="28" y="11"/>
                  </a:cubicBezTo>
                  <a:cubicBezTo>
                    <a:pt x="26" y="11"/>
                    <a:pt x="23" y="11"/>
                    <a:pt x="23" y="12"/>
                  </a:cubicBezTo>
                  <a:cubicBezTo>
                    <a:pt x="22" y="14"/>
                    <a:pt x="22" y="15"/>
                    <a:pt x="21" y="16"/>
                  </a:cubicBezTo>
                  <a:cubicBezTo>
                    <a:pt x="21" y="17"/>
                    <a:pt x="21" y="18"/>
                    <a:pt x="22" y="17"/>
                  </a:cubicBezTo>
                  <a:cubicBezTo>
                    <a:pt x="23" y="16"/>
                    <a:pt x="24" y="16"/>
                    <a:pt x="24" y="16"/>
                  </a:cubicBezTo>
                  <a:cubicBezTo>
                    <a:pt x="24" y="17"/>
                    <a:pt x="24" y="18"/>
                    <a:pt x="23" y="18"/>
                  </a:cubicBezTo>
                  <a:cubicBezTo>
                    <a:pt x="22" y="19"/>
                    <a:pt x="22" y="19"/>
                    <a:pt x="21" y="20"/>
                  </a:cubicBezTo>
                  <a:cubicBezTo>
                    <a:pt x="21" y="21"/>
                    <a:pt x="19" y="21"/>
                    <a:pt x="17" y="22"/>
                  </a:cubicBezTo>
                  <a:cubicBezTo>
                    <a:pt x="15" y="22"/>
                    <a:pt x="15" y="24"/>
                    <a:pt x="13" y="25"/>
                  </a:cubicBezTo>
                  <a:close/>
                </a:path>
              </a:pathLst>
            </a:custGeom>
            <a:solidFill>
              <a:srgbClr val="FEEC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68" name="Freeform 5200"/>
            <p:cNvSpPr/>
            <p:nvPr/>
          </p:nvSpPr>
          <p:spPr bwMode="auto">
            <a:xfrm>
              <a:off x="16515" y="7588"/>
              <a:ext cx="198" cy="258"/>
            </a:xfrm>
            <a:custGeom>
              <a:avLst/>
              <a:gdLst>
                <a:gd name="T0" fmla="*/ 56 w 56"/>
                <a:gd name="T1" fmla="*/ 0 h 73"/>
                <a:gd name="T2" fmla="*/ 54 w 56"/>
                <a:gd name="T3" fmla="*/ 6 h 73"/>
                <a:gd name="T4" fmla="*/ 54 w 56"/>
                <a:gd name="T5" fmla="*/ 13 h 73"/>
                <a:gd name="T6" fmla="*/ 50 w 56"/>
                <a:gd name="T7" fmla="*/ 25 h 73"/>
                <a:gd name="T8" fmla="*/ 44 w 56"/>
                <a:gd name="T9" fmla="*/ 37 h 73"/>
                <a:gd name="T10" fmla="*/ 40 w 56"/>
                <a:gd name="T11" fmla="*/ 41 h 73"/>
                <a:gd name="T12" fmla="*/ 34 w 56"/>
                <a:gd name="T13" fmla="*/ 52 h 73"/>
                <a:gd name="T14" fmla="*/ 33 w 56"/>
                <a:gd name="T15" fmla="*/ 61 h 73"/>
                <a:gd name="T16" fmla="*/ 33 w 56"/>
                <a:gd name="T17" fmla="*/ 70 h 73"/>
                <a:gd name="T18" fmla="*/ 33 w 56"/>
                <a:gd name="T19" fmla="*/ 72 h 73"/>
                <a:gd name="T20" fmla="*/ 30 w 56"/>
                <a:gd name="T21" fmla="*/ 71 h 73"/>
                <a:gd name="T22" fmla="*/ 26 w 56"/>
                <a:gd name="T23" fmla="*/ 70 h 73"/>
                <a:gd name="T24" fmla="*/ 24 w 56"/>
                <a:gd name="T25" fmla="*/ 60 h 73"/>
                <a:gd name="T26" fmla="*/ 13 w 56"/>
                <a:gd name="T27" fmla="*/ 50 h 73"/>
                <a:gd name="T28" fmla="*/ 8 w 56"/>
                <a:gd name="T29" fmla="*/ 44 h 73"/>
                <a:gd name="T30" fmla="*/ 7 w 56"/>
                <a:gd name="T31" fmla="*/ 37 h 73"/>
                <a:gd name="T32" fmla="*/ 2 w 56"/>
                <a:gd name="T33" fmla="*/ 29 h 73"/>
                <a:gd name="T34" fmla="*/ 1 w 56"/>
                <a:gd name="T35" fmla="*/ 21 h 73"/>
                <a:gd name="T36" fmla="*/ 3 w 56"/>
                <a:gd name="T37" fmla="*/ 17 h 73"/>
                <a:gd name="T38" fmla="*/ 3 w 56"/>
                <a:gd name="T39" fmla="*/ 13 h 73"/>
                <a:gd name="T40" fmla="*/ 3 w 56"/>
                <a:gd name="T41" fmla="*/ 7 h 73"/>
                <a:gd name="T42" fmla="*/ 5 w 56"/>
                <a:gd name="T43" fmla="*/ 0 h 73"/>
                <a:gd name="T44" fmla="*/ 56 w 56"/>
                <a:gd name="T45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6" h="73">
                  <a:moveTo>
                    <a:pt x="56" y="0"/>
                  </a:moveTo>
                  <a:cubicBezTo>
                    <a:pt x="56" y="1"/>
                    <a:pt x="55" y="5"/>
                    <a:pt x="54" y="6"/>
                  </a:cubicBezTo>
                  <a:cubicBezTo>
                    <a:pt x="54" y="8"/>
                    <a:pt x="54" y="11"/>
                    <a:pt x="54" y="13"/>
                  </a:cubicBezTo>
                  <a:cubicBezTo>
                    <a:pt x="54" y="14"/>
                    <a:pt x="50" y="24"/>
                    <a:pt x="50" y="25"/>
                  </a:cubicBezTo>
                  <a:cubicBezTo>
                    <a:pt x="49" y="26"/>
                    <a:pt x="45" y="36"/>
                    <a:pt x="44" y="37"/>
                  </a:cubicBezTo>
                  <a:cubicBezTo>
                    <a:pt x="43" y="39"/>
                    <a:pt x="42" y="40"/>
                    <a:pt x="40" y="41"/>
                  </a:cubicBezTo>
                  <a:cubicBezTo>
                    <a:pt x="38" y="43"/>
                    <a:pt x="36" y="48"/>
                    <a:pt x="34" y="52"/>
                  </a:cubicBezTo>
                  <a:cubicBezTo>
                    <a:pt x="32" y="55"/>
                    <a:pt x="33" y="59"/>
                    <a:pt x="33" y="61"/>
                  </a:cubicBezTo>
                  <a:cubicBezTo>
                    <a:pt x="33" y="62"/>
                    <a:pt x="33" y="69"/>
                    <a:pt x="33" y="70"/>
                  </a:cubicBezTo>
                  <a:cubicBezTo>
                    <a:pt x="33" y="71"/>
                    <a:pt x="33" y="73"/>
                    <a:pt x="33" y="72"/>
                  </a:cubicBezTo>
                  <a:cubicBezTo>
                    <a:pt x="33" y="72"/>
                    <a:pt x="31" y="72"/>
                    <a:pt x="30" y="71"/>
                  </a:cubicBezTo>
                  <a:cubicBezTo>
                    <a:pt x="29" y="70"/>
                    <a:pt x="28" y="70"/>
                    <a:pt x="26" y="70"/>
                  </a:cubicBezTo>
                  <a:cubicBezTo>
                    <a:pt x="25" y="69"/>
                    <a:pt x="25" y="65"/>
                    <a:pt x="24" y="60"/>
                  </a:cubicBezTo>
                  <a:cubicBezTo>
                    <a:pt x="23" y="55"/>
                    <a:pt x="17" y="52"/>
                    <a:pt x="13" y="50"/>
                  </a:cubicBezTo>
                  <a:cubicBezTo>
                    <a:pt x="9" y="48"/>
                    <a:pt x="8" y="45"/>
                    <a:pt x="8" y="44"/>
                  </a:cubicBezTo>
                  <a:cubicBezTo>
                    <a:pt x="8" y="42"/>
                    <a:pt x="8" y="40"/>
                    <a:pt x="7" y="37"/>
                  </a:cubicBezTo>
                  <a:cubicBezTo>
                    <a:pt x="7" y="34"/>
                    <a:pt x="3" y="31"/>
                    <a:pt x="2" y="29"/>
                  </a:cubicBezTo>
                  <a:cubicBezTo>
                    <a:pt x="0" y="27"/>
                    <a:pt x="1" y="23"/>
                    <a:pt x="1" y="21"/>
                  </a:cubicBezTo>
                  <a:cubicBezTo>
                    <a:pt x="2" y="19"/>
                    <a:pt x="2" y="17"/>
                    <a:pt x="3" y="17"/>
                  </a:cubicBezTo>
                  <a:cubicBezTo>
                    <a:pt x="4" y="16"/>
                    <a:pt x="4" y="14"/>
                    <a:pt x="3" y="13"/>
                  </a:cubicBezTo>
                  <a:cubicBezTo>
                    <a:pt x="3" y="12"/>
                    <a:pt x="3" y="8"/>
                    <a:pt x="3" y="7"/>
                  </a:cubicBezTo>
                  <a:cubicBezTo>
                    <a:pt x="3" y="5"/>
                    <a:pt x="5" y="0"/>
                    <a:pt x="5" y="0"/>
                  </a:cubicBezTo>
                  <a:cubicBezTo>
                    <a:pt x="56" y="0"/>
                    <a:pt x="56" y="0"/>
                    <a:pt x="56" y="0"/>
                  </a:cubicBezTo>
                  <a:close/>
                </a:path>
              </a:pathLst>
            </a:custGeom>
            <a:solidFill>
              <a:srgbClr val="E0F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69" name="Freeform 5201"/>
            <p:cNvSpPr/>
            <p:nvPr/>
          </p:nvSpPr>
          <p:spPr bwMode="auto">
            <a:xfrm>
              <a:off x="14628" y="7588"/>
              <a:ext cx="823" cy="345"/>
            </a:xfrm>
            <a:custGeom>
              <a:avLst/>
              <a:gdLst>
                <a:gd name="T0" fmla="*/ 232 w 232"/>
                <a:gd name="T1" fmla="*/ 2 h 98"/>
                <a:gd name="T2" fmla="*/ 230 w 232"/>
                <a:gd name="T3" fmla="*/ 3 h 98"/>
                <a:gd name="T4" fmla="*/ 228 w 232"/>
                <a:gd name="T5" fmla="*/ 6 h 98"/>
                <a:gd name="T6" fmla="*/ 225 w 232"/>
                <a:gd name="T7" fmla="*/ 10 h 98"/>
                <a:gd name="T8" fmla="*/ 221 w 232"/>
                <a:gd name="T9" fmla="*/ 13 h 98"/>
                <a:gd name="T10" fmla="*/ 217 w 232"/>
                <a:gd name="T11" fmla="*/ 21 h 98"/>
                <a:gd name="T12" fmla="*/ 218 w 232"/>
                <a:gd name="T13" fmla="*/ 30 h 98"/>
                <a:gd name="T14" fmla="*/ 214 w 232"/>
                <a:gd name="T15" fmla="*/ 40 h 98"/>
                <a:gd name="T16" fmla="*/ 209 w 232"/>
                <a:gd name="T17" fmla="*/ 44 h 98"/>
                <a:gd name="T18" fmla="*/ 206 w 232"/>
                <a:gd name="T19" fmla="*/ 47 h 98"/>
                <a:gd name="T20" fmla="*/ 203 w 232"/>
                <a:gd name="T21" fmla="*/ 50 h 98"/>
                <a:gd name="T22" fmla="*/ 193 w 232"/>
                <a:gd name="T23" fmla="*/ 55 h 98"/>
                <a:gd name="T24" fmla="*/ 193 w 232"/>
                <a:gd name="T25" fmla="*/ 61 h 98"/>
                <a:gd name="T26" fmla="*/ 191 w 232"/>
                <a:gd name="T27" fmla="*/ 66 h 98"/>
                <a:gd name="T28" fmla="*/ 183 w 232"/>
                <a:gd name="T29" fmla="*/ 67 h 98"/>
                <a:gd name="T30" fmla="*/ 179 w 232"/>
                <a:gd name="T31" fmla="*/ 67 h 98"/>
                <a:gd name="T32" fmla="*/ 180 w 232"/>
                <a:gd name="T33" fmla="*/ 74 h 98"/>
                <a:gd name="T34" fmla="*/ 175 w 232"/>
                <a:gd name="T35" fmla="*/ 77 h 98"/>
                <a:gd name="T36" fmla="*/ 170 w 232"/>
                <a:gd name="T37" fmla="*/ 78 h 98"/>
                <a:gd name="T38" fmla="*/ 167 w 232"/>
                <a:gd name="T39" fmla="*/ 80 h 98"/>
                <a:gd name="T40" fmla="*/ 162 w 232"/>
                <a:gd name="T41" fmla="*/ 85 h 98"/>
                <a:gd name="T42" fmla="*/ 158 w 232"/>
                <a:gd name="T43" fmla="*/ 87 h 98"/>
                <a:gd name="T44" fmla="*/ 158 w 232"/>
                <a:gd name="T45" fmla="*/ 92 h 98"/>
                <a:gd name="T46" fmla="*/ 154 w 232"/>
                <a:gd name="T47" fmla="*/ 92 h 98"/>
                <a:gd name="T48" fmla="*/ 152 w 232"/>
                <a:gd name="T49" fmla="*/ 89 h 98"/>
                <a:gd name="T50" fmla="*/ 150 w 232"/>
                <a:gd name="T51" fmla="*/ 87 h 98"/>
                <a:gd name="T52" fmla="*/ 150 w 232"/>
                <a:gd name="T53" fmla="*/ 84 h 98"/>
                <a:gd name="T54" fmla="*/ 147 w 232"/>
                <a:gd name="T55" fmla="*/ 87 h 98"/>
                <a:gd name="T56" fmla="*/ 148 w 232"/>
                <a:gd name="T57" fmla="*/ 93 h 98"/>
                <a:gd name="T58" fmla="*/ 140 w 232"/>
                <a:gd name="T59" fmla="*/ 95 h 98"/>
                <a:gd name="T60" fmla="*/ 138 w 232"/>
                <a:gd name="T61" fmla="*/ 96 h 98"/>
                <a:gd name="T62" fmla="*/ 133 w 232"/>
                <a:gd name="T63" fmla="*/ 97 h 98"/>
                <a:gd name="T64" fmla="*/ 131 w 232"/>
                <a:gd name="T65" fmla="*/ 93 h 98"/>
                <a:gd name="T66" fmla="*/ 132 w 232"/>
                <a:gd name="T67" fmla="*/ 90 h 98"/>
                <a:gd name="T68" fmla="*/ 128 w 232"/>
                <a:gd name="T69" fmla="*/ 89 h 98"/>
                <a:gd name="T70" fmla="*/ 124 w 232"/>
                <a:gd name="T71" fmla="*/ 85 h 98"/>
                <a:gd name="T72" fmla="*/ 122 w 232"/>
                <a:gd name="T73" fmla="*/ 82 h 98"/>
                <a:gd name="T74" fmla="*/ 123 w 232"/>
                <a:gd name="T75" fmla="*/ 88 h 98"/>
                <a:gd name="T76" fmla="*/ 119 w 232"/>
                <a:gd name="T77" fmla="*/ 88 h 98"/>
                <a:gd name="T78" fmla="*/ 117 w 232"/>
                <a:gd name="T79" fmla="*/ 84 h 98"/>
                <a:gd name="T80" fmla="*/ 113 w 232"/>
                <a:gd name="T81" fmla="*/ 81 h 98"/>
                <a:gd name="T82" fmla="*/ 111 w 232"/>
                <a:gd name="T83" fmla="*/ 77 h 98"/>
                <a:gd name="T84" fmla="*/ 111 w 232"/>
                <a:gd name="T85" fmla="*/ 83 h 98"/>
                <a:gd name="T86" fmla="*/ 111 w 232"/>
                <a:gd name="T87" fmla="*/ 88 h 98"/>
                <a:gd name="T88" fmla="*/ 107 w 232"/>
                <a:gd name="T89" fmla="*/ 88 h 98"/>
                <a:gd name="T90" fmla="*/ 105 w 232"/>
                <a:gd name="T91" fmla="*/ 86 h 98"/>
                <a:gd name="T92" fmla="*/ 103 w 232"/>
                <a:gd name="T93" fmla="*/ 88 h 98"/>
                <a:gd name="T94" fmla="*/ 100 w 232"/>
                <a:gd name="T95" fmla="*/ 91 h 98"/>
                <a:gd name="T96" fmla="*/ 99 w 232"/>
                <a:gd name="T97" fmla="*/ 90 h 98"/>
                <a:gd name="T98" fmla="*/ 98 w 232"/>
                <a:gd name="T99" fmla="*/ 87 h 98"/>
                <a:gd name="T100" fmla="*/ 95 w 232"/>
                <a:gd name="T101" fmla="*/ 90 h 98"/>
                <a:gd name="T102" fmla="*/ 92 w 232"/>
                <a:gd name="T103" fmla="*/ 91 h 98"/>
                <a:gd name="T104" fmla="*/ 88 w 232"/>
                <a:gd name="T105" fmla="*/ 89 h 98"/>
                <a:gd name="T106" fmla="*/ 52 w 232"/>
                <a:gd name="T107" fmla="*/ 81 h 98"/>
                <a:gd name="T108" fmla="*/ 37 w 232"/>
                <a:gd name="T109" fmla="*/ 67 h 98"/>
                <a:gd name="T110" fmla="*/ 35 w 232"/>
                <a:gd name="T111" fmla="*/ 45 h 98"/>
                <a:gd name="T112" fmla="*/ 22 w 232"/>
                <a:gd name="T113" fmla="*/ 39 h 98"/>
                <a:gd name="T114" fmla="*/ 0 w 232"/>
                <a:gd name="T115" fmla="*/ 38 h 98"/>
                <a:gd name="T116" fmla="*/ 0 w 232"/>
                <a:gd name="T117" fmla="*/ 0 h 98"/>
                <a:gd name="T118" fmla="*/ 232 w 232"/>
                <a:gd name="T119" fmla="*/ 0 h 98"/>
                <a:gd name="T120" fmla="*/ 232 w 232"/>
                <a:gd name="T121" fmla="*/ 2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2" h="98">
                  <a:moveTo>
                    <a:pt x="232" y="2"/>
                  </a:moveTo>
                  <a:cubicBezTo>
                    <a:pt x="232" y="3"/>
                    <a:pt x="231" y="3"/>
                    <a:pt x="230" y="3"/>
                  </a:cubicBezTo>
                  <a:cubicBezTo>
                    <a:pt x="228" y="4"/>
                    <a:pt x="228" y="5"/>
                    <a:pt x="228" y="6"/>
                  </a:cubicBezTo>
                  <a:cubicBezTo>
                    <a:pt x="227" y="8"/>
                    <a:pt x="227" y="9"/>
                    <a:pt x="225" y="10"/>
                  </a:cubicBezTo>
                  <a:cubicBezTo>
                    <a:pt x="224" y="10"/>
                    <a:pt x="222" y="11"/>
                    <a:pt x="221" y="13"/>
                  </a:cubicBezTo>
                  <a:cubicBezTo>
                    <a:pt x="221" y="15"/>
                    <a:pt x="218" y="18"/>
                    <a:pt x="217" y="21"/>
                  </a:cubicBezTo>
                  <a:cubicBezTo>
                    <a:pt x="216" y="23"/>
                    <a:pt x="217" y="25"/>
                    <a:pt x="218" y="30"/>
                  </a:cubicBezTo>
                  <a:cubicBezTo>
                    <a:pt x="218" y="34"/>
                    <a:pt x="216" y="38"/>
                    <a:pt x="214" y="40"/>
                  </a:cubicBezTo>
                  <a:cubicBezTo>
                    <a:pt x="213" y="43"/>
                    <a:pt x="212" y="44"/>
                    <a:pt x="209" y="44"/>
                  </a:cubicBezTo>
                  <a:cubicBezTo>
                    <a:pt x="205" y="44"/>
                    <a:pt x="206" y="45"/>
                    <a:pt x="206" y="47"/>
                  </a:cubicBezTo>
                  <a:cubicBezTo>
                    <a:pt x="205" y="49"/>
                    <a:pt x="205" y="50"/>
                    <a:pt x="203" y="50"/>
                  </a:cubicBezTo>
                  <a:cubicBezTo>
                    <a:pt x="200" y="51"/>
                    <a:pt x="195" y="54"/>
                    <a:pt x="193" y="55"/>
                  </a:cubicBezTo>
                  <a:cubicBezTo>
                    <a:pt x="190" y="57"/>
                    <a:pt x="192" y="60"/>
                    <a:pt x="193" y="61"/>
                  </a:cubicBezTo>
                  <a:cubicBezTo>
                    <a:pt x="194" y="63"/>
                    <a:pt x="193" y="64"/>
                    <a:pt x="191" y="66"/>
                  </a:cubicBezTo>
                  <a:cubicBezTo>
                    <a:pt x="189" y="68"/>
                    <a:pt x="185" y="68"/>
                    <a:pt x="183" y="67"/>
                  </a:cubicBezTo>
                  <a:cubicBezTo>
                    <a:pt x="180" y="66"/>
                    <a:pt x="179" y="66"/>
                    <a:pt x="179" y="67"/>
                  </a:cubicBezTo>
                  <a:cubicBezTo>
                    <a:pt x="178" y="68"/>
                    <a:pt x="179" y="72"/>
                    <a:pt x="180" y="74"/>
                  </a:cubicBezTo>
                  <a:cubicBezTo>
                    <a:pt x="181" y="77"/>
                    <a:pt x="179" y="78"/>
                    <a:pt x="175" y="77"/>
                  </a:cubicBezTo>
                  <a:cubicBezTo>
                    <a:pt x="171" y="77"/>
                    <a:pt x="171" y="77"/>
                    <a:pt x="170" y="78"/>
                  </a:cubicBezTo>
                  <a:cubicBezTo>
                    <a:pt x="169" y="79"/>
                    <a:pt x="168" y="80"/>
                    <a:pt x="167" y="80"/>
                  </a:cubicBezTo>
                  <a:cubicBezTo>
                    <a:pt x="165" y="80"/>
                    <a:pt x="163" y="82"/>
                    <a:pt x="162" y="85"/>
                  </a:cubicBezTo>
                  <a:cubicBezTo>
                    <a:pt x="161" y="87"/>
                    <a:pt x="161" y="87"/>
                    <a:pt x="158" y="87"/>
                  </a:cubicBezTo>
                  <a:cubicBezTo>
                    <a:pt x="155" y="87"/>
                    <a:pt x="158" y="92"/>
                    <a:pt x="158" y="92"/>
                  </a:cubicBezTo>
                  <a:cubicBezTo>
                    <a:pt x="158" y="92"/>
                    <a:pt x="155" y="95"/>
                    <a:pt x="154" y="92"/>
                  </a:cubicBezTo>
                  <a:cubicBezTo>
                    <a:pt x="153" y="89"/>
                    <a:pt x="154" y="88"/>
                    <a:pt x="152" y="89"/>
                  </a:cubicBezTo>
                  <a:cubicBezTo>
                    <a:pt x="151" y="89"/>
                    <a:pt x="151" y="88"/>
                    <a:pt x="150" y="87"/>
                  </a:cubicBezTo>
                  <a:cubicBezTo>
                    <a:pt x="150" y="85"/>
                    <a:pt x="152" y="83"/>
                    <a:pt x="150" y="84"/>
                  </a:cubicBezTo>
                  <a:cubicBezTo>
                    <a:pt x="148" y="84"/>
                    <a:pt x="145" y="86"/>
                    <a:pt x="147" y="87"/>
                  </a:cubicBezTo>
                  <a:cubicBezTo>
                    <a:pt x="148" y="87"/>
                    <a:pt x="152" y="91"/>
                    <a:pt x="148" y="93"/>
                  </a:cubicBezTo>
                  <a:cubicBezTo>
                    <a:pt x="144" y="95"/>
                    <a:pt x="141" y="95"/>
                    <a:pt x="140" y="95"/>
                  </a:cubicBezTo>
                  <a:cubicBezTo>
                    <a:pt x="139" y="94"/>
                    <a:pt x="138" y="95"/>
                    <a:pt x="138" y="96"/>
                  </a:cubicBezTo>
                  <a:cubicBezTo>
                    <a:pt x="137" y="97"/>
                    <a:pt x="134" y="98"/>
                    <a:pt x="133" y="97"/>
                  </a:cubicBezTo>
                  <a:cubicBezTo>
                    <a:pt x="131" y="96"/>
                    <a:pt x="130" y="95"/>
                    <a:pt x="131" y="93"/>
                  </a:cubicBezTo>
                  <a:cubicBezTo>
                    <a:pt x="133" y="92"/>
                    <a:pt x="135" y="90"/>
                    <a:pt x="132" y="90"/>
                  </a:cubicBezTo>
                  <a:cubicBezTo>
                    <a:pt x="130" y="90"/>
                    <a:pt x="130" y="89"/>
                    <a:pt x="128" y="89"/>
                  </a:cubicBezTo>
                  <a:cubicBezTo>
                    <a:pt x="126" y="89"/>
                    <a:pt x="124" y="87"/>
                    <a:pt x="124" y="85"/>
                  </a:cubicBezTo>
                  <a:cubicBezTo>
                    <a:pt x="124" y="84"/>
                    <a:pt x="123" y="80"/>
                    <a:pt x="122" y="82"/>
                  </a:cubicBezTo>
                  <a:cubicBezTo>
                    <a:pt x="122" y="84"/>
                    <a:pt x="123" y="87"/>
                    <a:pt x="123" y="88"/>
                  </a:cubicBezTo>
                  <a:cubicBezTo>
                    <a:pt x="122" y="89"/>
                    <a:pt x="120" y="90"/>
                    <a:pt x="119" y="88"/>
                  </a:cubicBezTo>
                  <a:cubicBezTo>
                    <a:pt x="118" y="86"/>
                    <a:pt x="119" y="84"/>
                    <a:pt x="117" y="84"/>
                  </a:cubicBezTo>
                  <a:cubicBezTo>
                    <a:pt x="115" y="84"/>
                    <a:pt x="113" y="83"/>
                    <a:pt x="113" y="81"/>
                  </a:cubicBezTo>
                  <a:cubicBezTo>
                    <a:pt x="113" y="79"/>
                    <a:pt x="112" y="75"/>
                    <a:pt x="111" y="77"/>
                  </a:cubicBezTo>
                  <a:cubicBezTo>
                    <a:pt x="110" y="79"/>
                    <a:pt x="110" y="81"/>
                    <a:pt x="111" y="83"/>
                  </a:cubicBezTo>
                  <a:cubicBezTo>
                    <a:pt x="111" y="85"/>
                    <a:pt x="112" y="87"/>
                    <a:pt x="111" y="88"/>
                  </a:cubicBezTo>
                  <a:cubicBezTo>
                    <a:pt x="110" y="89"/>
                    <a:pt x="108" y="91"/>
                    <a:pt x="107" y="88"/>
                  </a:cubicBezTo>
                  <a:cubicBezTo>
                    <a:pt x="107" y="86"/>
                    <a:pt x="106" y="85"/>
                    <a:pt x="105" y="86"/>
                  </a:cubicBezTo>
                  <a:cubicBezTo>
                    <a:pt x="104" y="86"/>
                    <a:pt x="103" y="86"/>
                    <a:pt x="103" y="88"/>
                  </a:cubicBezTo>
                  <a:cubicBezTo>
                    <a:pt x="103" y="90"/>
                    <a:pt x="101" y="91"/>
                    <a:pt x="100" y="91"/>
                  </a:cubicBezTo>
                  <a:cubicBezTo>
                    <a:pt x="99" y="92"/>
                    <a:pt x="98" y="92"/>
                    <a:pt x="99" y="90"/>
                  </a:cubicBezTo>
                  <a:cubicBezTo>
                    <a:pt x="99" y="88"/>
                    <a:pt x="100" y="87"/>
                    <a:pt x="98" y="87"/>
                  </a:cubicBezTo>
                  <a:cubicBezTo>
                    <a:pt x="97" y="88"/>
                    <a:pt x="97" y="89"/>
                    <a:pt x="95" y="90"/>
                  </a:cubicBezTo>
                  <a:cubicBezTo>
                    <a:pt x="94" y="90"/>
                    <a:pt x="94" y="91"/>
                    <a:pt x="92" y="91"/>
                  </a:cubicBezTo>
                  <a:cubicBezTo>
                    <a:pt x="90" y="91"/>
                    <a:pt x="90" y="89"/>
                    <a:pt x="88" y="89"/>
                  </a:cubicBezTo>
                  <a:cubicBezTo>
                    <a:pt x="86" y="89"/>
                    <a:pt x="60" y="84"/>
                    <a:pt x="52" y="81"/>
                  </a:cubicBezTo>
                  <a:cubicBezTo>
                    <a:pt x="43" y="78"/>
                    <a:pt x="40" y="72"/>
                    <a:pt x="37" y="67"/>
                  </a:cubicBezTo>
                  <a:cubicBezTo>
                    <a:pt x="33" y="62"/>
                    <a:pt x="40" y="48"/>
                    <a:pt x="35" y="45"/>
                  </a:cubicBezTo>
                  <a:cubicBezTo>
                    <a:pt x="29" y="41"/>
                    <a:pt x="28" y="39"/>
                    <a:pt x="22" y="39"/>
                  </a:cubicBezTo>
                  <a:cubicBezTo>
                    <a:pt x="17" y="39"/>
                    <a:pt x="4" y="39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232" y="2"/>
                    <a:pt x="232" y="2"/>
                    <a:pt x="232" y="2"/>
                  </a:cubicBezTo>
                  <a:close/>
                </a:path>
              </a:pathLst>
            </a:custGeom>
            <a:solidFill>
              <a:srgbClr val="FADC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70" name="Freeform 5202"/>
            <p:cNvSpPr/>
            <p:nvPr/>
          </p:nvSpPr>
          <p:spPr bwMode="auto">
            <a:xfrm>
              <a:off x="16123" y="7588"/>
              <a:ext cx="88" cy="38"/>
            </a:xfrm>
            <a:custGeom>
              <a:avLst/>
              <a:gdLst>
                <a:gd name="T0" fmla="*/ 0 w 25"/>
                <a:gd name="T1" fmla="*/ 0 h 11"/>
                <a:gd name="T2" fmla="*/ 2 w 25"/>
                <a:gd name="T3" fmla="*/ 7 h 11"/>
                <a:gd name="T4" fmla="*/ 6 w 25"/>
                <a:gd name="T5" fmla="*/ 10 h 11"/>
                <a:gd name="T6" fmla="*/ 9 w 25"/>
                <a:gd name="T7" fmla="*/ 8 h 11"/>
                <a:gd name="T8" fmla="*/ 11 w 25"/>
                <a:gd name="T9" fmla="*/ 6 h 11"/>
                <a:gd name="T10" fmla="*/ 13 w 25"/>
                <a:gd name="T11" fmla="*/ 9 h 11"/>
                <a:gd name="T12" fmla="*/ 14 w 25"/>
                <a:gd name="T13" fmla="*/ 10 h 11"/>
                <a:gd name="T14" fmla="*/ 17 w 25"/>
                <a:gd name="T15" fmla="*/ 8 h 11"/>
                <a:gd name="T16" fmla="*/ 19 w 25"/>
                <a:gd name="T17" fmla="*/ 6 h 11"/>
                <a:gd name="T18" fmla="*/ 23 w 25"/>
                <a:gd name="T19" fmla="*/ 3 h 11"/>
                <a:gd name="T20" fmla="*/ 25 w 25"/>
                <a:gd name="T21" fmla="*/ 0 h 11"/>
                <a:gd name="T22" fmla="*/ 0 w 25"/>
                <a:gd name="T2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11">
                  <a:moveTo>
                    <a:pt x="0" y="0"/>
                  </a:moveTo>
                  <a:cubicBezTo>
                    <a:pt x="0" y="0"/>
                    <a:pt x="0" y="6"/>
                    <a:pt x="2" y="7"/>
                  </a:cubicBezTo>
                  <a:cubicBezTo>
                    <a:pt x="4" y="9"/>
                    <a:pt x="6" y="10"/>
                    <a:pt x="6" y="10"/>
                  </a:cubicBezTo>
                  <a:cubicBezTo>
                    <a:pt x="6" y="10"/>
                    <a:pt x="9" y="10"/>
                    <a:pt x="9" y="8"/>
                  </a:cubicBezTo>
                  <a:cubicBezTo>
                    <a:pt x="10" y="6"/>
                    <a:pt x="9" y="4"/>
                    <a:pt x="11" y="6"/>
                  </a:cubicBezTo>
                  <a:cubicBezTo>
                    <a:pt x="13" y="7"/>
                    <a:pt x="13" y="8"/>
                    <a:pt x="13" y="9"/>
                  </a:cubicBezTo>
                  <a:cubicBezTo>
                    <a:pt x="13" y="10"/>
                    <a:pt x="13" y="11"/>
                    <a:pt x="14" y="10"/>
                  </a:cubicBezTo>
                  <a:cubicBezTo>
                    <a:pt x="16" y="9"/>
                    <a:pt x="16" y="9"/>
                    <a:pt x="17" y="8"/>
                  </a:cubicBezTo>
                  <a:cubicBezTo>
                    <a:pt x="17" y="7"/>
                    <a:pt x="18" y="6"/>
                    <a:pt x="19" y="6"/>
                  </a:cubicBezTo>
                  <a:cubicBezTo>
                    <a:pt x="20" y="6"/>
                    <a:pt x="22" y="4"/>
                    <a:pt x="23" y="3"/>
                  </a:cubicBezTo>
                  <a:cubicBezTo>
                    <a:pt x="24" y="1"/>
                    <a:pt x="25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EEC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71" name="Freeform 5203"/>
            <p:cNvSpPr/>
            <p:nvPr/>
          </p:nvSpPr>
          <p:spPr bwMode="auto">
            <a:xfrm>
              <a:off x="15725" y="7770"/>
              <a:ext cx="60" cy="33"/>
            </a:xfrm>
            <a:custGeom>
              <a:avLst/>
              <a:gdLst>
                <a:gd name="T0" fmla="*/ 1 w 17"/>
                <a:gd name="T1" fmla="*/ 3 h 9"/>
                <a:gd name="T2" fmla="*/ 8 w 17"/>
                <a:gd name="T3" fmla="*/ 1 h 9"/>
                <a:gd name="T4" fmla="*/ 14 w 17"/>
                <a:gd name="T5" fmla="*/ 1 h 9"/>
                <a:gd name="T6" fmla="*/ 14 w 17"/>
                <a:gd name="T7" fmla="*/ 3 h 9"/>
                <a:gd name="T8" fmla="*/ 11 w 17"/>
                <a:gd name="T9" fmla="*/ 4 h 9"/>
                <a:gd name="T10" fmla="*/ 12 w 17"/>
                <a:gd name="T11" fmla="*/ 5 h 9"/>
                <a:gd name="T12" fmla="*/ 17 w 17"/>
                <a:gd name="T13" fmla="*/ 5 h 9"/>
                <a:gd name="T14" fmla="*/ 14 w 17"/>
                <a:gd name="T15" fmla="*/ 8 h 9"/>
                <a:gd name="T16" fmla="*/ 8 w 17"/>
                <a:gd name="T17" fmla="*/ 8 h 9"/>
                <a:gd name="T18" fmla="*/ 3 w 17"/>
                <a:gd name="T19" fmla="*/ 7 h 9"/>
                <a:gd name="T20" fmla="*/ 0 w 17"/>
                <a:gd name="T21" fmla="*/ 5 h 9"/>
                <a:gd name="T22" fmla="*/ 1 w 17"/>
                <a:gd name="T23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" h="9">
                  <a:moveTo>
                    <a:pt x="1" y="3"/>
                  </a:moveTo>
                  <a:cubicBezTo>
                    <a:pt x="1" y="3"/>
                    <a:pt x="4" y="2"/>
                    <a:pt x="8" y="1"/>
                  </a:cubicBezTo>
                  <a:cubicBezTo>
                    <a:pt x="11" y="0"/>
                    <a:pt x="13" y="0"/>
                    <a:pt x="14" y="1"/>
                  </a:cubicBezTo>
                  <a:cubicBezTo>
                    <a:pt x="15" y="1"/>
                    <a:pt x="17" y="2"/>
                    <a:pt x="14" y="3"/>
                  </a:cubicBezTo>
                  <a:cubicBezTo>
                    <a:pt x="11" y="4"/>
                    <a:pt x="11" y="3"/>
                    <a:pt x="11" y="4"/>
                  </a:cubicBezTo>
                  <a:cubicBezTo>
                    <a:pt x="10" y="5"/>
                    <a:pt x="10" y="5"/>
                    <a:pt x="12" y="5"/>
                  </a:cubicBezTo>
                  <a:cubicBezTo>
                    <a:pt x="15" y="5"/>
                    <a:pt x="17" y="5"/>
                    <a:pt x="17" y="5"/>
                  </a:cubicBezTo>
                  <a:cubicBezTo>
                    <a:pt x="17" y="6"/>
                    <a:pt x="17" y="8"/>
                    <a:pt x="14" y="8"/>
                  </a:cubicBezTo>
                  <a:cubicBezTo>
                    <a:pt x="11" y="9"/>
                    <a:pt x="11" y="9"/>
                    <a:pt x="8" y="8"/>
                  </a:cubicBezTo>
                  <a:cubicBezTo>
                    <a:pt x="5" y="8"/>
                    <a:pt x="5" y="8"/>
                    <a:pt x="3" y="7"/>
                  </a:cubicBezTo>
                  <a:cubicBezTo>
                    <a:pt x="1" y="7"/>
                    <a:pt x="0" y="7"/>
                    <a:pt x="0" y="5"/>
                  </a:cubicBezTo>
                  <a:cubicBezTo>
                    <a:pt x="0" y="4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72" name="Freeform 5204"/>
            <p:cNvSpPr>
              <a:spLocks noEditPoints="1"/>
            </p:cNvSpPr>
            <p:nvPr/>
          </p:nvSpPr>
          <p:spPr bwMode="auto">
            <a:xfrm>
              <a:off x="15723" y="7770"/>
              <a:ext cx="63" cy="33"/>
            </a:xfrm>
            <a:custGeom>
              <a:avLst/>
              <a:gdLst>
                <a:gd name="T0" fmla="*/ 4 w 18"/>
                <a:gd name="T1" fmla="*/ 8 h 9"/>
                <a:gd name="T2" fmla="*/ 0 w 18"/>
                <a:gd name="T3" fmla="*/ 6 h 9"/>
                <a:gd name="T4" fmla="*/ 1 w 18"/>
                <a:gd name="T5" fmla="*/ 5 h 9"/>
                <a:gd name="T6" fmla="*/ 2 w 18"/>
                <a:gd name="T7" fmla="*/ 2 h 9"/>
                <a:gd name="T8" fmla="*/ 2 w 18"/>
                <a:gd name="T9" fmla="*/ 2 h 9"/>
                <a:gd name="T10" fmla="*/ 9 w 18"/>
                <a:gd name="T11" fmla="*/ 1 h 9"/>
                <a:gd name="T12" fmla="*/ 14 w 18"/>
                <a:gd name="T13" fmla="*/ 0 h 9"/>
                <a:gd name="T14" fmla="*/ 16 w 18"/>
                <a:gd name="T15" fmla="*/ 0 h 9"/>
                <a:gd name="T16" fmla="*/ 17 w 18"/>
                <a:gd name="T17" fmla="*/ 2 h 9"/>
                <a:gd name="T18" fmla="*/ 15 w 18"/>
                <a:gd name="T19" fmla="*/ 4 h 9"/>
                <a:gd name="T20" fmla="*/ 13 w 18"/>
                <a:gd name="T21" fmla="*/ 4 h 9"/>
                <a:gd name="T22" fmla="*/ 12 w 18"/>
                <a:gd name="T23" fmla="*/ 4 h 9"/>
                <a:gd name="T24" fmla="*/ 12 w 18"/>
                <a:gd name="T25" fmla="*/ 4 h 9"/>
                <a:gd name="T26" fmla="*/ 12 w 18"/>
                <a:gd name="T27" fmla="*/ 5 h 9"/>
                <a:gd name="T28" fmla="*/ 13 w 18"/>
                <a:gd name="T29" fmla="*/ 5 h 9"/>
                <a:gd name="T30" fmla="*/ 13 w 18"/>
                <a:gd name="T31" fmla="*/ 5 h 9"/>
                <a:gd name="T32" fmla="*/ 17 w 18"/>
                <a:gd name="T33" fmla="*/ 4 h 9"/>
                <a:gd name="T34" fmla="*/ 18 w 18"/>
                <a:gd name="T35" fmla="*/ 5 h 9"/>
                <a:gd name="T36" fmla="*/ 18 w 18"/>
                <a:gd name="T37" fmla="*/ 6 h 9"/>
                <a:gd name="T38" fmla="*/ 15 w 18"/>
                <a:gd name="T39" fmla="*/ 9 h 9"/>
                <a:gd name="T40" fmla="*/ 12 w 18"/>
                <a:gd name="T41" fmla="*/ 9 h 9"/>
                <a:gd name="T42" fmla="*/ 9 w 18"/>
                <a:gd name="T43" fmla="*/ 9 h 9"/>
                <a:gd name="T44" fmla="*/ 17 w 18"/>
                <a:gd name="T45" fmla="*/ 6 h 9"/>
                <a:gd name="T46" fmla="*/ 17 w 18"/>
                <a:gd name="T47" fmla="*/ 6 h 9"/>
                <a:gd name="T48" fmla="*/ 17 w 18"/>
                <a:gd name="T49" fmla="*/ 6 h 9"/>
                <a:gd name="T50" fmla="*/ 17 w 18"/>
                <a:gd name="T51" fmla="*/ 5 h 9"/>
                <a:gd name="T52" fmla="*/ 13 w 18"/>
                <a:gd name="T53" fmla="*/ 6 h 9"/>
                <a:gd name="T54" fmla="*/ 13 w 18"/>
                <a:gd name="T55" fmla="*/ 6 h 9"/>
                <a:gd name="T56" fmla="*/ 11 w 18"/>
                <a:gd name="T57" fmla="*/ 5 h 9"/>
                <a:gd name="T58" fmla="*/ 11 w 18"/>
                <a:gd name="T59" fmla="*/ 4 h 9"/>
                <a:gd name="T60" fmla="*/ 12 w 18"/>
                <a:gd name="T61" fmla="*/ 3 h 9"/>
                <a:gd name="T62" fmla="*/ 15 w 18"/>
                <a:gd name="T63" fmla="*/ 2 h 9"/>
                <a:gd name="T64" fmla="*/ 16 w 18"/>
                <a:gd name="T65" fmla="*/ 2 h 9"/>
                <a:gd name="T66" fmla="*/ 15 w 18"/>
                <a:gd name="T67" fmla="*/ 1 h 9"/>
                <a:gd name="T68" fmla="*/ 14 w 18"/>
                <a:gd name="T69" fmla="*/ 1 h 9"/>
                <a:gd name="T70" fmla="*/ 9 w 18"/>
                <a:gd name="T71" fmla="*/ 2 h 9"/>
                <a:gd name="T72" fmla="*/ 3 w 18"/>
                <a:gd name="T73" fmla="*/ 3 h 9"/>
                <a:gd name="T74" fmla="*/ 2 w 18"/>
                <a:gd name="T75" fmla="*/ 5 h 9"/>
                <a:gd name="T76" fmla="*/ 2 w 18"/>
                <a:gd name="T77" fmla="*/ 6 h 9"/>
                <a:gd name="T78" fmla="*/ 4 w 18"/>
                <a:gd name="T79" fmla="*/ 7 h 9"/>
                <a:gd name="T80" fmla="*/ 9 w 18"/>
                <a:gd name="T81" fmla="*/ 8 h 9"/>
                <a:gd name="T82" fmla="*/ 12 w 18"/>
                <a:gd name="T83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" h="9">
                  <a:moveTo>
                    <a:pt x="9" y="9"/>
                  </a:moveTo>
                  <a:cubicBezTo>
                    <a:pt x="6" y="8"/>
                    <a:pt x="6" y="8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5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1" y="0"/>
                    <a:pt x="13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5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7" y="1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3"/>
                    <a:pt x="16" y="3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4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4" y="5"/>
                    <a:pt x="16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8" y="4"/>
                    <a:pt x="18" y="5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7"/>
                    <a:pt x="18" y="8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4" y="9"/>
                    <a:pt x="13" y="9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1" y="9"/>
                    <a:pt x="9" y="9"/>
                  </a:cubicBezTo>
                  <a:close/>
                  <a:moveTo>
                    <a:pt x="15" y="8"/>
                  </a:moveTo>
                  <a:cubicBezTo>
                    <a:pt x="17" y="7"/>
                    <a:pt x="17" y="7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5"/>
                    <a:pt x="15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2" y="6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3" y="3"/>
                    <a:pt x="13" y="3"/>
                    <a:pt x="15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2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3" y="1"/>
                    <a:pt x="11" y="1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6" y="2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6" y="7"/>
                    <a:pt x="6" y="7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1" y="8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3" y="8"/>
                    <a:pt x="13" y="8"/>
                    <a:pt x="15" y="8"/>
                  </a:cubicBezTo>
                  <a:close/>
                </a:path>
              </a:pathLst>
            </a:custGeom>
            <a:solidFill>
              <a:srgbClr val="009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73" name="Freeform 5205"/>
            <p:cNvSpPr/>
            <p:nvPr/>
          </p:nvSpPr>
          <p:spPr bwMode="auto">
            <a:xfrm>
              <a:off x="15710" y="7803"/>
              <a:ext cx="30" cy="18"/>
            </a:xfrm>
            <a:custGeom>
              <a:avLst/>
              <a:gdLst>
                <a:gd name="T0" fmla="*/ 2 w 8"/>
                <a:gd name="T1" fmla="*/ 2 h 5"/>
                <a:gd name="T2" fmla="*/ 0 w 8"/>
                <a:gd name="T3" fmla="*/ 3 h 5"/>
                <a:gd name="T4" fmla="*/ 2 w 8"/>
                <a:gd name="T5" fmla="*/ 5 h 5"/>
                <a:gd name="T6" fmla="*/ 5 w 8"/>
                <a:gd name="T7" fmla="*/ 4 h 5"/>
                <a:gd name="T8" fmla="*/ 7 w 8"/>
                <a:gd name="T9" fmla="*/ 3 h 5"/>
                <a:gd name="T10" fmla="*/ 7 w 8"/>
                <a:gd name="T11" fmla="*/ 1 h 5"/>
                <a:gd name="T12" fmla="*/ 7 w 8"/>
                <a:gd name="T13" fmla="*/ 0 h 5"/>
                <a:gd name="T14" fmla="*/ 2 w 8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5">
                  <a:moveTo>
                    <a:pt x="2" y="2"/>
                  </a:move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4" y="4"/>
                    <a:pt x="5" y="4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2"/>
                    <a:pt x="7" y="1"/>
                    <a:pt x="7" y="1"/>
                  </a:cubicBezTo>
                  <a:cubicBezTo>
                    <a:pt x="8" y="0"/>
                    <a:pt x="8" y="0"/>
                    <a:pt x="7" y="0"/>
                  </a:cubicBezTo>
                  <a:cubicBezTo>
                    <a:pt x="6" y="0"/>
                    <a:pt x="3" y="1"/>
                    <a:pt x="2" y="2"/>
                  </a:cubicBezTo>
                  <a:close/>
                </a:path>
              </a:pathLst>
            </a:custGeom>
            <a:solidFill>
              <a:srgbClr val="F9D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74" name="Freeform 5206"/>
            <p:cNvSpPr/>
            <p:nvPr/>
          </p:nvSpPr>
          <p:spPr bwMode="auto">
            <a:xfrm>
              <a:off x="15570" y="7878"/>
              <a:ext cx="20" cy="30"/>
            </a:xfrm>
            <a:custGeom>
              <a:avLst/>
              <a:gdLst>
                <a:gd name="T0" fmla="*/ 4 w 6"/>
                <a:gd name="T1" fmla="*/ 0 h 9"/>
                <a:gd name="T2" fmla="*/ 2 w 6"/>
                <a:gd name="T3" fmla="*/ 1 h 9"/>
                <a:gd name="T4" fmla="*/ 1 w 6"/>
                <a:gd name="T5" fmla="*/ 3 h 9"/>
                <a:gd name="T6" fmla="*/ 1 w 6"/>
                <a:gd name="T7" fmla="*/ 5 h 9"/>
                <a:gd name="T8" fmla="*/ 0 w 6"/>
                <a:gd name="T9" fmla="*/ 7 h 9"/>
                <a:gd name="T10" fmla="*/ 2 w 6"/>
                <a:gd name="T11" fmla="*/ 8 h 9"/>
                <a:gd name="T12" fmla="*/ 3 w 6"/>
                <a:gd name="T13" fmla="*/ 5 h 9"/>
                <a:gd name="T14" fmla="*/ 4 w 6"/>
                <a:gd name="T15" fmla="*/ 2 h 9"/>
                <a:gd name="T16" fmla="*/ 6 w 6"/>
                <a:gd name="T17" fmla="*/ 1 h 9"/>
                <a:gd name="T18" fmla="*/ 6 w 6"/>
                <a:gd name="T19" fmla="*/ 0 h 9"/>
                <a:gd name="T20" fmla="*/ 4 w 6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9">
                  <a:moveTo>
                    <a:pt x="4" y="0"/>
                  </a:moveTo>
                  <a:cubicBezTo>
                    <a:pt x="4" y="0"/>
                    <a:pt x="3" y="1"/>
                    <a:pt x="2" y="1"/>
                  </a:cubicBezTo>
                  <a:cubicBezTo>
                    <a:pt x="1" y="2"/>
                    <a:pt x="0" y="2"/>
                    <a:pt x="1" y="3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0" y="6"/>
                    <a:pt x="0" y="6"/>
                    <a:pt x="0" y="7"/>
                  </a:cubicBezTo>
                  <a:cubicBezTo>
                    <a:pt x="1" y="9"/>
                    <a:pt x="2" y="9"/>
                    <a:pt x="2" y="8"/>
                  </a:cubicBezTo>
                  <a:cubicBezTo>
                    <a:pt x="2" y="7"/>
                    <a:pt x="3" y="5"/>
                    <a:pt x="3" y="5"/>
                  </a:cubicBezTo>
                  <a:cubicBezTo>
                    <a:pt x="3" y="4"/>
                    <a:pt x="3" y="3"/>
                    <a:pt x="4" y="2"/>
                  </a:cubicBezTo>
                  <a:cubicBezTo>
                    <a:pt x="5" y="2"/>
                    <a:pt x="5" y="2"/>
                    <a:pt x="6" y="1"/>
                  </a:cubicBezTo>
                  <a:cubicBezTo>
                    <a:pt x="6" y="1"/>
                    <a:pt x="6" y="0"/>
                    <a:pt x="6" y="0"/>
                  </a:cubicBezTo>
                  <a:cubicBezTo>
                    <a:pt x="5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75" name="Freeform 5207"/>
            <p:cNvSpPr/>
            <p:nvPr/>
          </p:nvSpPr>
          <p:spPr bwMode="auto">
            <a:xfrm>
              <a:off x="15540" y="7888"/>
              <a:ext cx="25" cy="18"/>
            </a:xfrm>
            <a:custGeom>
              <a:avLst/>
              <a:gdLst>
                <a:gd name="T0" fmla="*/ 6 w 7"/>
                <a:gd name="T1" fmla="*/ 1 h 5"/>
                <a:gd name="T2" fmla="*/ 6 w 7"/>
                <a:gd name="T3" fmla="*/ 0 h 5"/>
                <a:gd name="T4" fmla="*/ 3 w 7"/>
                <a:gd name="T5" fmla="*/ 1 h 5"/>
                <a:gd name="T6" fmla="*/ 1 w 7"/>
                <a:gd name="T7" fmla="*/ 3 h 5"/>
                <a:gd name="T8" fmla="*/ 1 w 7"/>
                <a:gd name="T9" fmla="*/ 5 h 5"/>
                <a:gd name="T10" fmla="*/ 3 w 7"/>
                <a:gd name="T11" fmla="*/ 3 h 5"/>
                <a:gd name="T12" fmla="*/ 6 w 7"/>
                <a:gd name="T13" fmla="*/ 2 h 5"/>
                <a:gd name="T14" fmla="*/ 6 w 7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5">
                  <a:moveTo>
                    <a:pt x="6" y="1"/>
                  </a:moveTo>
                  <a:cubicBezTo>
                    <a:pt x="6" y="1"/>
                    <a:pt x="7" y="0"/>
                    <a:pt x="6" y="0"/>
                  </a:cubicBezTo>
                  <a:cubicBezTo>
                    <a:pt x="5" y="0"/>
                    <a:pt x="3" y="1"/>
                    <a:pt x="3" y="1"/>
                  </a:cubicBezTo>
                  <a:cubicBezTo>
                    <a:pt x="2" y="1"/>
                    <a:pt x="1" y="2"/>
                    <a:pt x="1" y="3"/>
                  </a:cubicBezTo>
                  <a:cubicBezTo>
                    <a:pt x="0" y="4"/>
                    <a:pt x="1" y="5"/>
                    <a:pt x="1" y="5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4" y="3"/>
                    <a:pt x="5" y="2"/>
                    <a:pt x="6" y="2"/>
                  </a:cubicBezTo>
                  <a:cubicBezTo>
                    <a:pt x="6" y="2"/>
                    <a:pt x="6" y="1"/>
                    <a:pt x="6" y="1"/>
                  </a:cubicBezTo>
                  <a:close/>
                </a:path>
              </a:pathLst>
            </a:custGeom>
            <a:solidFill>
              <a:srgbClr val="FFF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76" name="Freeform 5208"/>
            <p:cNvSpPr/>
            <p:nvPr/>
          </p:nvSpPr>
          <p:spPr bwMode="auto">
            <a:xfrm>
              <a:off x="15285" y="7983"/>
              <a:ext cx="13" cy="15"/>
            </a:xfrm>
            <a:custGeom>
              <a:avLst/>
              <a:gdLst>
                <a:gd name="T0" fmla="*/ 2 w 3"/>
                <a:gd name="T1" fmla="*/ 2 h 4"/>
                <a:gd name="T2" fmla="*/ 3 w 3"/>
                <a:gd name="T3" fmla="*/ 0 h 4"/>
                <a:gd name="T4" fmla="*/ 1 w 3"/>
                <a:gd name="T5" fmla="*/ 1 h 4"/>
                <a:gd name="T6" fmla="*/ 0 w 3"/>
                <a:gd name="T7" fmla="*/ 3 h 4"/>
                <a:gd name="T8" fmla="*/ 2 w 3"/>
                <a:gd name="T9" fmla="*/ 3 h 4"/>
                <a:gd name="T10" fmla="*/ 2 w 3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2" y="2"/>
                  </a:moveTo>
                  <a:cubicBezTo>
                    <a:pt x="2" y="2"/>
                    <a:pt x="3" y="1"/>
                    <a:pt x="3" y="0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FFF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77" name="Freeform 5209"/>
            <p:cNvSpPr/>
            <p:nvPr/>
          </p:nvSpPr>
          <p:spPr bwMode="auto">
            <a:xfrm>
              <a:off x="16113" y="7635"/>
              <a:ext cx="28" cy="15"/>
            </a:xfrm>
            <a:custGeom>
              <a:avLst/>
              <a:gdLst>
                <a:gd name="T0" fmla="*/ 5 w 8"/>
                <a:gd name="T1" fmla="*/ 1 h 4"/>
                <a:gd name="T2" fmla="*/ 3 w 8"/>
                <a:gd name="T3" fmla="*/ 1 h 4"/>
                <a:gd name="T4" fmla="*/ 0 w 8"/>
                <a:gd name="T5" fmla="*/ 2 h 4"/>
                <a:gd name="T6" fmla="*/ 1 w 8"/>
                <a:gd name="T7" fmla="*/ 3 h 4"/>
                <a:gd name="T8" fmla="*/ 4 w 8"/>
                <a:gd name="T9" fmla="*/ 4 h 4"/>
                <a:gd name="T10" fmla="*/ 7 w 8"/>
                <a:gd name="T11" fmla="*/ 4 h 4"/>
                <a:gd name="T12" fmla="*/ 7 w 8"/>
                <a:gd name="T13" fmla="*/ 3 h 4"/>
                <a:gd name="T14" fmla="*/ 7 w 8"/>
                <a:gd name="T15" fmla="*/ 0 h 4"/>
                <a:gd name="T16" fmla="*/ 5 w 8"/>
                <a:gd name="T1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4">
                  <a:moveTo>
                    <a:pt x="5" y="1"/>
                  </a:moveTo>
                  <a:cubicBezTo>
                    <a:pt x="5" y="1"/>
                    <a:pt x="4" y="1"/>
                    <a:pt x="3" y="1"/>
                  </a:cubicBezTo>
                  <a:cubicBezTo>
                    <a:pt x="2" y="1"/>
                    <a:pt x="1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2" y="3"/>
                    <a:pt x="3" y="3"/>
                    <a:pt x="4" y="4"/>
                  </a:cubicBezTo>
                  <a:cubicBezTo>
                    <a:pt x="5" y="4"/>
                    <a:pt x="6" y="4"/>
                    <a:pt x="7" y="4"/>
                  </a:cubicBezTo>
                  <a:cubicBezTo>
                    <a:pt x="7" y="4"/>
                    <a:pt x="8" y="4"/>
                    <a:pt x="7" y="3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6" y="1"/>
                    <a:pt x="5" y="1"/>
                    <a:pt x="5" y="1"/>
                  </a:cubicBezTo>
                  <a:close/>
                </a:path>
              </a:pathLst>
            </a:custGeom>
            <a:solidFill>
              <a:srgbClr val="FFF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78" name="Freeform 5210"/>
            <p:cNvSpPr/>
            <p:nvPr/>
          </p:nvSpPr>
          <p:spPr bwMode="auto">
            <a:xfrm>
              <a:off x="14628" y="7695"/>
              <a:ext cx="323" cy="295"/>
            </a:xfrm>
            <a:custGeom>
              <a:avLst/>
              <a:gdLst>
                <a:gd name="T0" fmla="*/ 0 w 91"/>
                <a:gd name="T1" fmla="*/ 0 h 83"/>
                <a:gd name="T2" fmla="*/ 0 w 91"/>
                <a:gd name="T3" fmla="*/ 27 h 83"/>
                <a:gd name="T4" fmla="*/ 12 w 91"/>
                <a:gd name="T5" fmla="*/ 28 h 83"/>
                <a:gd name="T6" fmla="*/ 14 w 91"/>
                <a:gd name="T7" fmla="*/ 38 h 83"/>
                <a:gd name="T8" fmla="*/ 17 w 91"/>
                <a:gd name="T9" fmla="*/ 50 h 83"/>
                <a:gd name="T10" fmla="*/ 24 w 91"/>
                <a:gd name="T11" fmla="*/ 59 h 83"/>
                <a:gd name="T12" fmla="*/ 35 w 91"/>
                <a:gd name="T13" fmla="*/ 65 h 83"/>
                <a:gd name="T14" fmla="*/ 47 w 91"/>
                <a:gd name="T15" fmla="*/ 75 h 83"/>
                <a:gd name="T16" fmla="*/ 74 w 91"/>
                <a:gd name="T17" fmla="*/ 83 h 83"/>
                <a:gd name="T18" fmla="*/ 91 w 91"/>
                <a:gd name="T19" fmla="*/ 60 h 83"/>
                <a:gd name="T20" fmla="*/ 83 w 91"/>
                <a:gd name="T21" fmla="*/ 56 h 83"/>
                <a:gd name="T22" fmla="*/ 68 w 91"/>
                <a:gd name="T23" fmla="*/ 55 h 83"/>
                <a:gd name="T24" fmla="*/ 56 w 91"/>
                <a:gd name="T25" fmla="*/ 46 h 83"/>
                <a:gd name="T26" fmla="*/ 47 w 91"/>
                <a:gd name="T27" fmla="*/ 40 h 83"/>
                <a:gd name="T28" fmla="*/ 42 w 91"/>
                <a:gd name="T29" fmla="*/ 35 h 83"/>
                <a:gd name="T30" fmla="*/ 41 w 91"/>
                <a:gd name="T31" fmla="*/ 28 h 83"/>
                <a:gd name="T32" fmla="*/ 40 w 91"/>
                <a:gd name="T33" fmla="*/ 20 h 83"/>
                <a:gd name="T34" fmla="*/ 47 w 91"/>
                <a:gd name="T35" fmla="*/ 11 h 83"/>
                <a:gd name="T36" fmla="*/ 40 w 91"/>
                <a:gd name="T37" fmla="*/ 6 h 83"/>
                <a:gd name="T38" fmla="*/ 27 w 91"/>
                <a:gd name="T39" fmla="*/ 4 h 83"/>
                <a:gd name="T40" fmla="*/ 15 w 91"/>
                <a:gd name="T41" fmla="*/ 1 h 83"/>
                <a:gd name="T42" fmla="*/ 0 w 9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1" h="83">
                  <a:moveTo>
                    <a:pt x="0" y="0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4" y="27"/>
                    <a:pt x="9" y="28"/>
                    <a:pt x="12" y="28"/>
                  </a:cubicBezTo>
                  <a:cubicBezTo>
                    <a:pt x="13" y="31"/>
                    <a:pt x="15" y="34"/>
                    <a:pt x="14" y="38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8" y="62"/>
                    <a:pt x="31" y="63"/>
                    <a:pt x="35" y="65"/>
                  </a:cubicBezTo>
                  <a:cubicBezTo>
                    <a:pt x="39" y="69"/>
                    <a:pt x="42" y="72"/>
                    <a:pt x="47" y="75"/>
                  </a:cubicBezTo>
                  <a:cubicBezTo>
                    <a:pt x="55" y="80"/>
                    <a:pt x="64" y="82"/>
                    <a:pt x="74" y="83"/>
                  </a:cubicBezTo>
                  <a:cubicBezTo>
                    <a:pt x="91" y="60"/>
                    <a:pt x="91" y="60"/>
                    <a:pt x="91" y="60"/>
                  </a:cubicBezTo>
                  <a:cubicBezTo>
                    <a:pt x="91" y="60"/>
                    <a:pt x="85" y="56"/>
                    <a:pt x="83" y="56"/>
                  </a:cubicBezTo>
                  <a:cubicBezTo>
                    <a:pt x="80" y="56"/>
                    <a:pt x="73" y="56"/>
                    <a:pt x="68" y="55"/>
                  </a:cubicBezTo>
                  <a:cubicBezTo>
                    <a:pt x="63" y="53"/>
                    <a:pt x="56" y="50"/>
                    <a:pt x="56" y="46"/>
                  </a:cubicBezTo>
                  <a:cubicBezTo>
                    <a:pt x="56" y="43"/>
                    <a:pt x="48" y="42"/>
                    <a:pt x="47" y="40"/>
                  </a:cubicBezTo>
                  <a:cubicBezTo>
                    <a:pt x="45" y="39"/>
                    <a:pt x="41" y="40"/>
                    <a:pt x="42" y="35"/>
                  </a:cubicBezTo>
                  <a:cubicBezTo>
                    <a:pt x="43" y="31"/>
                    <a:pt x="41" y="31"/>
                    <a:pt x="41" y="28"/>
                  </a:cubicBezTo>
                  <a:cubicBezTo>
                    <a:pt x="40" y="25"/>
                    <a:pt x="38" y="22"/>
                    <a:pt x="40" y="20"/>
                  </a:cubicBezTo>
                  <a:cubicBezTo>
                    <a:pt x="42" y="17"/>
                    <a:pt x="47" y="15"/>
                    <a:pt x="47" y="11"/>
                  </a:cubicBezTo>
                  <a:cubicBezTo>
                    <a:pt x="47" y="8"/>
                    <a:pt x="42" y="7"/>
                    <a:pt x="40" y="6"/>
                  </a:cubicBezTo>
                  <a:cubicBezTo>
                    <a:pt x="38" y="5"/>
                    <a:pt x="30" y="6"/>
                    <a:pt x="27" y="4"/>
                  </a:cubicBezTo>
                  <a:cubicBezTo>
                    <a:pt x="25" y="2"/>
                    <a:pt x="20" y="1"/>
                    <a:pt x="15" y="1"/>
                  </a:cubicBezTo>
                  <a:cubicBezTo>
                    <a:pt x="9" y="0"/>
                    <a:pt x="3" y="0"/>
                    <a:pt x="0" y="0"/>
                  </a:cubicBezTo>
                  <a:close/>
                </a:path>
              </a:pathLst>
            </a:custGeom>
            <a:solidFill>
              <a:srgbClr val="D2D5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79" name="Freeform 5211"/>
            <p:cNvSpPr/>
            <p:nvPr/>
          </p:nvSpPr>
          <p:spPr bwMode="auto">
            <a:xfrm>
              <a:off x="14628" y="7695"/>
              <a:ext cx="323" cy="253"/>
            </a:xfrm>
            <a:custGeom>
              <a:avLst/>
              <a:gdLst>
                <a:gd name="T0" fmla="*/ 0 w 91"/>
                <a:gd name="T1" fmla="*/ 13 h 71"/>
                <a:gd name="T2" fmla="*/ 0 w 91"/>
                <a:gd name="T3" fmla="*/ 0 h 71"/>
                <a:gd name="T4" fmla="*/ 15 w 91"/>
                <a:gd name="T5" fmla="*/ 1 h 71"/>
                <a:gd name="T6" fmla="*/ 27 w 91"/>
                <a:gd name="T7" fmla="*/ 4 h 71"/>
                <a:gd name="T8" fmla="*/ 40 w 91"/>
                <a:gd name="T9" fmla="*/ 6 h 71"/>
                <a:gd name="T10" fmla="*/ 47 w 91"/>
                <a:gd name="T11" fmla="*/ 11 h 71"/>
                <a:gd name="T12" fmla="*/ 40 w 91"/>
                <a:gd name="T13" fmla="*/ 20 h 71"/>
                <a:gd name="T14" fmla="*/ 41 w 91"/>
                <a:gd name="T15" fmla="*/ 28 h 71"/>
                <a:gd name="T16" fmla="*/ 42 w 91"/>
                <a:gd name="T17" fmla="*/ 35 h 71"/>
                <a:gd name="T18" fmla="*/ 47 w 91"/>
                <a:gd name="T19" fmla="*/ 40 h 71"/>
                <a:gd name="T20" fmla="*/ 56 w 91"/>
                <a:gd name="T21" fmla="*/ 46 h 71"/>
                <a:gd name="T22" fmla="*/ 68 w 91"/>
                <a:gd name="T23" fmla="*/ 55 h 71"/>
                <a:gd name="T24" fmla="*/ 83 w 91"/>
                <a:gd name="T25" fmla="*/ 56 h 71"/>
                <a:gd name="T26" fmla="*/ 91 w 91"/>
                <a:gd name="T27" fmla="*/ 60 h 71"/>
                <a:gd name="T28" fmla="*/ 83 w 91"/>
                <a:gd name="T29" fmla="*/ 71 h 71"/>
                <a:gd name="T30" fmla="*/ 80 w 91"/>
                <a:gd name="T31" fmla="*/ 69 h 71"/>
                <a:gd name="T32" fmla="*/ 72 w 91"/>
                <a:gd name="T33" fmla="*/ 69 h 71"/>
                <a:gd name="T34" fmla="*/ 49 w 91"/>
                <a:gd name="T35" fmla="*/ 60 h 71"/>
                <a:gd name="T36" fmla="*/ 44 w 91"/>
                <a:gd name="T37" fmla="*/ 54 h 71"/>
                <a:gd name="T38" fmla="*/ 38 w 91"/>
                <a:gd name="T39" fmla="*/ 51 h 71"/>
                <a:gd name="T40" fmla="*/ 34 w 91"/>
                <a:gd name="T41" fmla="*/ 49 h 71"/>
                <a:gd name="T42" fmla="*/ 29 w 91"/>
                <a:gd name="T43" fmla="*/ 44 h 71"/>
                <a:gd name="T44" fmla="*/ 28 w 91"/>
                <a:gd name="T45" fmla="*/ 37 h 71"/>
                <a:gd name="T46" fmla="*/ 28 w 91"/>
                <a:gd name="T47" fmla="*/ 34 h 71"/>
                <a:gd name="T48" fmla="*/ 26 w 91"/>
                <a:gd name="T49" fmla="*/ 18 h 71"/>
                <a:gd name="T50" fmla="*/ 19 w 91"/>
                <a:gd name="T51" fmla="*/ 15 h 71"/>
                <a:gd name="T52" fmla="*/ 14 w 91"/>
                <a:gd name="T53" fmla="*/ 14 h 71"/>
                <a:gd name="T54" fmla="*/ 0 w 91"/>
                <a:gd name="T55" fmla="*/ 13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1" h="71">
                  <a:moveTo>
                    <a:pt x="0" y="13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9" y="0"/>
                    <a:pt x="15" y="1"/>
                  </a:cubicBezTo>
                  <a:cubicBezTo>
                    <a:pt x="20" y="1"/>
                    <a:pt x="25" y="2"/>
                    <a:pt x="27" y="4"/>
                  </a:cubicBezTo>
                  <a:cubicBezTo>
                    <a:pt x="30" y="6"/>
                    <a:pt x="38" y="5"/>
                    <a:pt x="40" y="6"/>
                  </a:cubicBezTo>
                  <a:cubicBezTo>
                    <a:pt x="42" y="7"/>
                    <a:pt x="47" y="8"/>
                    <a:pt x="47" y="11"/>
                  </a:cubicBezTo>
                  <a:cubicBezTo>
                    <a:pt x="47" y="15"/>
                    <a:pt x="42" y="17"/>
                    <a:pt x="40" y="20"/>
                  </a:cubicBezTo>
                  <a:cubicBezTo>
                    <a:pt x="38" y="22"/>
                    <a:pt x="40" y="25"/>
                    <a:pt x="41" y="28"/>
                  </a:cubicBezTo>
                  <a:cubicBezTo>
                    <a:pt x="41" y="31"/>
                    <a:pt x="43" y="31"/>
                    <a:pt x="42" y="35"/>
                  </a:cubicBezTo>
                  <a:cubicBezTo>
                    <a:pt x="41" y="40"/>
                    <a:pt x="45" y="39"/>
                    <a:pt x="47" y="40"/>
                  </a:cubicBezTo>
                  <a:cubicBezTo>
                    <a:pt x="48" y="42"/>
                    <a:pt x="56" y="43"/>
                    <a:pt x="56" y="46"/>
                  </a:cubicBezTo>
                  <a:cubicBezTo>
                    <a:pt x="56" y="50"/>
                    <a:pt x="63" y="53"/>
                    <a:pt x="68" y="55"/>
                  </a:cubicBezTo>
                  <a:cubicBezTo>
                    <a:pt x="73" y="56"/>
                    <a:pt x="80" y="56"/>
                    <a:pt x="83" y="56"/>
                  </a:cubicBezTo>
                  <a:cubicBezTo>
                    <a:pt x="85" y="56"/>
                    <a:pt x="91" y="60"/>
                    <a:pt x="91" y="60"/>
                  </a:cubicBezTo>
                  <a:cubicBezTo>
                    <a:pt x="83" y="71"/>
                    <a:pt x="83" y="71"/>
                    <a:pt x="83" y="71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77" y="69"/>
                    <a:pt x="75" y="69"/>
                    <a:pt x="72" y="69"/>
                  </a:cubicBezTo>
                  <a:cubicBezTo>
                    <a:pt x="64" y="68"/>
                    <a:pt x="56" y="65"/>
                    <a:pt x="49" y="60"/>
                  </a:cubicBezTo>
                  <a:cubicBezTo>
                    <a:pt x="47" y="58"/>
                    <a:pt x="46" y="56"/>
                    <a:pt x="44" y="54"/>
                  </a:cubicBezTo>
                  <a:cubicBezTo>
                    <a:pt x="42" y="53"/>
                    <a:pt x="40" y="52"/>
                    <a:pt x="38" y="51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26" y="29"/>
                    <a:pt x="24" y="24"/>
                    <a:pt x="26" y="18"/>
                  </a:cubicBezTo>
                  <a:cubicBezTo>
                    <a:pt x="23" y="17"/>
                    <a:pt x="21" y="16"/>
                    <a:pt x="19" y="15"/>
                  </a:cubicBezTo>
                  <a:cubicBezTo>
                    <a:pt x="17" y="15"/>
                    <a:pt x="15" y="15"/>
                    <a:pt x="14" y="14"/>
                  </a:cubicBezTo>
                  <a:cubicBezTo>
                    <a:pt x="10" y="14"/>
                    <a:pt x="4" y="13"/>
                    <a:pt x="0" y="13"/>
                  </a:cubicBezTo>
                  <a:close/>
                </a:path>
              </a:pathLst>
            </a:custGeom>
            <a:solidFill>
              <a:srgbClr val="BBB3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80" name="Freeform 5212"/>
            <p:cNvSpPr/>
            <p:nvPr/>
          </p:nvSpPr>
          <p:spPr bwMode="auto">
            <a:xfrm>
              <a:off x="16675" y="7890"/>
              <a:ext cx="68" cy="143"/>
            </a:xfrm>
            <a:custGeom>
              <a:avLst/>
              <a:gdLst>
                <a:gd name="T0" fmla="*/ 27 w 27"/>
                <a:gd name="T1" fmla="*/ 57 h 57"/>
                <a:gd name="T2" fmla="*/ 0 w 27"/>
                <a:gd name="T3" fmla="*/ 39 h 57"/>
                <a:gd name="T4" fmla="*/ 27 w 27"/>
                <a:gd name="T5" fmla="*/ 0 h 57"/>
                <a:gd name="T6" fmla="*/ 27 w 27"/>
                <a:gd name="T7" fmla="*/ 57 h 57"/>
                <a:gd name="T8" fmla="*/ 27 w 27"/>
                <a:gd name="T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7">
                  <a:moveTo>
                    <a:pt x="27" y="57"/>
                  </a:moveTo>
                  <a:lnTo>
                    <a:pt x="0" y="39"/>
                  </a:lnTo>
                  <a:lnTo>
                    <a:pt x="27" y="0"/>
                  </a:lnTo>
                  <a:lnTo>
                    <a:pt x="27" y="57"/>
                  </a:lnTo>
                  <a:lnTo>
                    <a:pt x="27" y="57"/>
                  </a:lnTo>
                  <a:close/>
                </a:path>
              </a:pathLst>
            </a:custGeom>
            <a:solidFill>
              <a:srgbClr val="D2D5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81" name="Freeform 5213"/>
            <p:cNvSpPr/>
            <p:nvPr/>
          </p:nvSpPr>
          <p:spPr bwMode="auto">
            <a:xfrm>
              <a:off x="16675" y="7895"/>
              <a:ext cx="68" cy="120"/>
            </a:xfrm>
            <a:custGeom>
              <a:avLst/>
              <a:gdLst>
                <a:gd name="T0" fmla="*/ 15 w 27"/>
                <a:gd name="T1" fmla="*/ 48 h 48"/>
                <a:gd name="T2" fmla="*/ 0 w 27"/>
                <a:gd name="T3" fmla="*/ 37 h 48"/>
                <a:gd name="T4" fmla="*/ 27 w 27"/>
                <a:gd name="T5" fmla="*/ 0 h 48"/>
                <a:gd name="T6" fmla="*/ 27 w 27"/>
                <a:gd name="T7" fmla="*/ 32 h 48"/>
                <a:gd name="T8" fmla="*/ 17 w 27"/>
                <a:gd name="T9" fmla="*/ 47 h 48"/>
                <a:gd name="T10" fmla="*/ 15 w 27"/>
                <a:gd name="T11" fmla="*/ 48 h 48"/>
                <a:gd name="T12" fmla="*/ 15 w 27"/>
                <a:gd name="T13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8">
                  <a:moveTo>
                    <a:pt x="15" y="48"/>
                  </a:moveTo>
                  <a:lnTo>
                    <a:pt x="0" y="37"/>
                  </a:lnTo>
                  <a:lnTo>
                    <a:pt x="27" y="0"/>
                  </a:lnTo>
                  <a:lnTo>
                    <a:pt x="27" y="32"/>
                  </a:lnTo>
                  <a:lnTo>
                    <a:pt x="17" y="47"/>
                  </a:lnTo>
                  <a:lnTo>
                    <a:pt x="15" y="48"/>
                  </a:lnTo>
                  <a:lnTo>
                    <a:pt x="15" y="48"/>
                  </a:lnTo>
                  <a:close/>
                </a:path>
              </a:pathLst>
            </a:custGeom>
            <a:solidFill>
              <a:srgbClr val="BBB3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82" name="Freeform 5214"/>
            <p:cNvSpPr/>
            <p:nvPr/>
          </p:nvSpPr>
          <p:spPr bwMode="auto">
            <a:xfrm>
              <a:off x="16423" y="8685"/>
              <a:ext cx="100" cy="113"/>
            </a:xfrm>
            <a:custGeom>
              <a:avLst/>
              <a:gdLst>
                <a:gd name="T0" fmla="*/ 27 w 28"/>
                <a:gd name="T1" fmla="*/ 32 h 32"/>
                <a:gd name="T2" fmla="*/ 0 w 28"/>
                <a:gd name="T3" fmla="*/ 32 h 32"/>
                <a:gd name="T4" fmla="*/ 0 w 28"/>
                <a:gd name="T5" fmla="*/ 0 h 32"/>
                <a:gd name="T6" fmla="*/ 28 w 28"/>
                <a:gd name="T7" fmla="*/ 2 h 32"/>
                <a:gd name="T8" fmla="*/ 27 w 28"/>
                <a:gd name="T9" fmla="*/ 3 h 32"/>
                <a:gd name="T10" fmla="*/ 27 w 28"/>
                <a:gd name="T11" fmla="*/ 31 h 32"/>
                <a:gd name="T12" fmla="*/ 27 w 28"/>
                <a:gd name="T1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32">
                  <a:moveTo>
                    <a:pt x="27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24"/>
                    <a:pt x="0" y="9"/>
                    <a:pt x="0" y="0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7" y="32"/>
                    <a:pt x="27" y="32"/>
                    <a:pt x="27" y="32"/>
                  </a:cubicBezTo>
                  <a:close/>
                </a:path>
              </a:pathLst>
            </a:custGeom>
            <a:solidFill>
              <a:srgbClr val="D2D5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83" name="Freeform 5215"/>
            <p:cNvSpPr/>
            <p:nvPr/>
          </p:nvSpPr>
          <p:spPr bwMode="auto">
            <a:xfrm>
              <a:off x="16423" y="8685"/>
              <a:ext cx="50" cy="113"/>
            </a:xfrm>
            <a:custGeom>
              <a:avLst/>
              <a:gdLst>
                <a:gd name="T0" fmla="*/ 13 w 14"/>
                <a:gd name="T1" fmla="*/ 32 h 32"/>
                <a:gd name="T2" fmla="*/ 0 w 14"/>
                <a:gd name="T3" fmla="*/ 32 h 32"/>
                <a:gd name="T4" fmla="*/ 0 w 14"/>
                <a:gd name="T5" fmla="*/ 0 h 32"/>
                <a:gd name="T6" fmla="*/ 14 w 14"/>
                <a:gd name="T7" fmla="*/ 1 h 32"/>
                <a:gd name="T8" fmla="*/ 13 w 14"/>
                <a:gd name="T9" fmla="*/ 31 h 32"/>
                <a:gd name="T10" fmla="*/ 13 w 14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32">
                  <a:moveTo>
                    <a:pt x="13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24"/>
                    <a:pt x="0" y="9"/>
                    <a:pt x="0" y="0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3" y="32"/>
                    <a:pt x="13" y="32"/>
                    <a:pt x="13" y="32"/>
                  </a:cubicBezTo>
                  <a:close/>
                </a:path>
              </a:pathLst>
            </a:custGeom>
            <a:solidFill>
              <a:srgbClr val="BBB3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84" name="Freeform 5216"/>
            <p:cNvSpPr/>
            <p:nvPr/>
          </p:nvSpPr>
          <p:spPr bwMode="auto">
            <a:xfrm>
              <a:off x="15980" y="9808"/>
              <a:ext cx="153" cy="160"/>
            </a:xfrm>
            <a:custGeom>
              <a:avLst/>
              <a:gdLst>
                <a:gd name="T0" fmla="*/ 20 w 43"/>
                <a:gd name="T1" fmla="*/ 45 h 45"/>
                <a:gd name="T2" fmla="*/ 43 w 43"/>
                <a:gd name="T3" fmla="*/ 17 h 45"/>
                <a:gd name="T4" fmla="*/ 22 w 43"/>
                <a:gd name="T5" fmla="*/ 0 h 45"/>
                <a:gd name="T6" fmla="*/ 0 w 43"/>
                <a:gd name="T7" fmla="*/ 25 h 45"/>
                <a:gd name="T8" fmla="*/ 20 w 43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5">
                  <a:moveTo>
                    <a:pt x="20" y="45"/>
                  </a:moveTo>
                  <a:cubicBezTo>
                    <a:pt x="28" y="36"/>
                    <a:pt x="36" y="25"/>
                    <a:pt x="43" y="17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5" y="8"/>
                    <a:pt x="5" y="19"/>
                    <a:pt x="0" y="25"/>
                  </a:cubicBezTo>
                  <a:cubicBezTo>
                    <a:pt x="20" y="45"/>
                    <a:pt x="20" y="45"/>
                    <a:pt x="20" y="45"/>
                  </a:cubicBezTo>
                  <a:close/>
                </a:path>
              </a:pathLst>
            </a:custGeom>
            <a:solidFill>
              <a:srgbClr val="D2D5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85" name="Freeform 5217"/>
            <p:cNvSpPr/>
            <p:nvPr/>
          </p:nvSpPr>
          <p:spPr bwMode="auto">
            <a:xfrm>
              <a:off x="15980" y="9808"/>
              <a:ext cx="118" cy="125"/>
            </a:xfrm>
            <a:custGeom>
              <a:avLst/>
              <a:gdLst>
                <a:gd name="T0" fmla="*/ 10 w 33"/>
                <a:gd name="T1" fmla="*/ 35 h 35"/>
                <a:gd name="T2" fmla="*/ 0 w 33"/>
                <a:gd name="T3" fmla="*/ 25 h 35"/>
                <a:gd name="T4" fmla="*/ 22 w 33"/>
                <a:gd name="T5" fmla="*/ 0 h 35"/>
                <a:gd name="T6" fmla="*/ 33 w 33"/>
                <a:gd name="T7" fmla="*/ 8 h 35"/>
                <a:gd name="T8" fmla="*/ 11 w 33"/>
                <a:gd name="T9" fmla="*/ 34 h 35"/>
                <a:gd name="T10" fmla="*/ 10 w 33"/>
                <a:gd name="T11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35">
                  <a:moveTo>
                    <a:pt x="10" y="3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5" y="19"/>
                    <a:pt x="15" y="8"/>
                    <a:pt x="22" y="0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26" y="17"/>
                    <a:pt x="18" y="25"/>
                    <a:pt x="11" y="34"/>
                  </a:cubicBezTo>
                  <a:cubicBezTo>
                    <a:pt x="10" y="35"/>
                    <a:pt x="10" y="35"/>
                    <a:pt x="10" y="35"/>
                  </a:cubicBezTo>
                  <a:close/>
                </a:path>
              </a:pathLst>
            </a:custGeom>
            <a:solidFill>
              <a:srgbClr val="BBB3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86" name="Freeform 5218"/>
            <p:cNvSpPr/>
            <p:nvPr/>
          </p:nvSpPr>
          <p:spPr bwMode="auto">
            <a:xfrm>
              <a:off x="14858" y="9903"/>
              <a:ext cx="103" cy="128"/>
            </a:xfrm>
            <a:custGeom>
              <a:avLst/>
              <a:gdLst>
                <a:gd name="T0" fmla="*/ 1 w 29"/>
                <a:gd name="T1" fmla="*/ 36 h 36"/>
                <a:gd name="T2" fmla="*/ 1 w 29"/>
                <a:gd name="T3" fmla="*/ 0 h 36"/>
                <a:gd name="T4" fmla="*/ 28 w 29"/>
                <a:gd name="T5" fmla="*/ 1 h 36"/>
                <a:gd name="T6" fmla="*/ 29 w 29"/>
                <a:gd name="T7" fmla="*/ 35 h 36"/>
                <a:gd name="T8" fmla="*/ 1 w 29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6">
                  <a:moveTo>
                    <a:pt x="1" y="36"/>
                  </a:moveTo>
                  <a:cubicBezTo>
                    <a:pt x="0" y="23"/>
                    <a:pt x="0" y="11"/>
                    <a:pt x="1" y="0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27" y="9"/>
                    <a:pt x="27" y="24"/>
                    <a:pt x="29" y="35"/>
                  </a:cubicBezTo>
                  <a:cubicBezTo>
                    <a:pt x="1" y="36"/>
                    <a:pt x="1" y="36"/>
                    <a:pt x="1" y="36"/>
                  </a:cubicBezTo>
                  <a:close/>
                </a:path>
              </a:pathLst>
            </a:custGeom>
            <a:solidFill>
              <a:srgbClr val="D2D5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87" name="Freeform 5219"/>
            <p:cNvSpPr/>
            <p:nvPr/>
          </p:nvSpPr>
          <p:spPr bwMode="auto">
            <a:xfrm>
              <a:off x="14903" y="9908"/>
              <a:ext cx="58" cy="123"/>
            </a:xfrm>
            <a:custGeom>
              <a:avLst/>
              <a:gdLst>
                <a:gd name="T0" fmla="*/ 2 w 16"/>
                <a:gd name="T1" fmla="*/ 35 h 35"/>
                <a:gd name="T2" fmla="*/ 1 w 16"/>
                <a:gd name="T3" fmla="*/ 0 h 35"/>
                <a:gd name="T4" fmla="*/ 15 w 16"/>
                <a:gd name="T5" fmla="*/ 0 h 35"/>
                <a:gd name="T6" fmla="*/ 16 w 16"/>
                <a:gd name="T7" fmla="*/ 34 h 35"/>
                <a:gd name="T8" fmla="*/ 2 w 16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35">
                  <a:moveTo>
                    <a:pt x="2" y="35"/>
                  </a:moveTo>
                  <a:cubicBezTo>
                    <a:pt x="0" y="22"/>
                    <a:pt x="1" y="10"/>
                    <a:pt x="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4" y="8"/>
                    <a:pt x="14" y="23"/>
                    <a:pt x="16" y="34"/>
                  </a:cubicBezTo>
                  <a:cubicBezTo>
                    <a:pt x="2" y="35"/>
                    <a:pt x="2" y="35"/>
                    <a:pt x="2" y="35"/>
                  </a:cubicBezTo>
                  <a:close/>
                </a:path>
              </a:pathLst>
            </a:custGeom>
            <a:solidFill>
              <a:srgbClr val="BBB3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88" name="Freeform 5220"/>
            <p:cNvSpPr/>
            <p:nvPr/>
          </p:nvSpPr>
          <p:spPr bwMode="auto">
            <a:xfrm>
              <a:off x="15133" y="9203"/>
              <a:ext cx="115" cy="130"/>
            </a:xfrm>
            <a:custGeom>
              <a:avLst/>
              <a:gdLst>
                <a:gd name="T0" fmla="*/ 0 w 32"/>
                <a:gd name="T1" fmla="*/ 28 h 37"/>
                <a:gd name="T2" fmla="*/ 25 w 32"/>
                <a:gd name="T3" fmla="*/ 37 h 37"/>
                <a:gd name="T4" fmla="*/ 32 w 32"/>
                <a:gd name="T5" fmla="*/ 4 h 37"/>
                <a:gd name="T6" fmla="*/ 6 w 32"/>
                <a:gd name="T7" fmla="*/ 0 h 37"/>
                <a:gd name="T8" fmla="*/ 2 w 32"/>
                <a:gd name="T9" fmla="*/ 21 h 37"/>
                <a:gd name="T10" fmla="*/ 0 w 32"/>
                <a:gd name="T11" fmla="*/ 2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37">
                  <a:moveTo>
                    <a:pt x="0" y="28"/>
                  </a:moveTo>
                  <a:cubicBezTo>
                    <a:pt x="25" y="37"/>
                    <a:pt x="25" y="37"/>
                    <a:pt x="25" y="37"/>
                  </a:cubicBezTo>
                  <a:cubicBezTo>
                    <a:pt x="30" y="28"/>
                    <a:pt x="32" y="13"/>
                    <a:pt x="32" y="4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7"/>
                    <a:pt x="4" y="14"/>
                    <a:pt x="2" y="21"/>
                  </a:cubicBezTo>
                  <a:cubicBezTo>
                    <a:pt x="0" y="28"/>
                    <a:pt x="0" y="28"/>
                    <a:pt x="0" y="28"/>
                  </a:cubicBezTo>
                  <a:close/>
                </a:path>
              </a:pathLst>
            </a:custGeom>
            <a:solidFill>
              <a:srgbClr val="D2D5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89" name="Freeform 5221"/>
            <p:cNvSpPr/>
            <p:nvPr/>
          </p:nvSpPr>
          <p:spPr bwMode="auto">
            <a:xfrm>
              <a:off x="15175" y="9210"/>
              <a:ext cx="73" cy="123"/>
            </a:xfrm>
            <a:custGeom>
              <a:avLst/>
              <a:gdLst>
                <a:gd name="T0" fmla="*/ 0 w 20"/>
                <a:gd name="T1" fmla="*/ 30 h 35"/>
                <a:gd name="T2" fmla="*/ 13 w 20"/>
                <a:gd name="T3" fmla="*/ 35 h 35"/>
                <a:gd name="T4" fmla="*/ 20 w 20"/>
                <a:gd name="T5" fmla="*/ 2 h 35"/>
                <a:gd name="T6" fmla="*/ 6 w 20"/>
                <a:gd name="T7" fmla="*/ 0 h 35"/>
                <a:gd name="T8" fmla="*/ 7 w 20"/>
                <a:gd name="T9" fmla="*/ 2 h 35"/>
                <a:gd name="T10" fmla="*/ 2 w 20"/>
                <a:gd name="T11" fmla="*/ 26 h 35"/>
                <a:gd name="T12" fmla="*/ 0 w 20"/>
                <a:gd name="T13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35">
                  <a:moveTo>
                    <a:pt x="0" y="30"/>
                  </a:moveTo>
                  <a:cubicBezTo>
                    <a:pt x="13" y="35"/>
                    <a:pt x="13" y="35"/>
                    <a:pt x="13" y="35"/>
                  </a:cubicBezTo>
                  <a:cubicBezTo>
                    <a:pt x="18" y="26"/>
                    <a:pt x="20" y="11"/>
                    <a:pt x="20" y="2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10"/>
                    <a:pt x="5" y="18"/>
                    <a:pt x="2" y="26"/>
                  </a:cubicBezTo>
                  <a:cubicBezTo>
                    <a:pt x="0" y="30"/>
                    <a:pt x="0" y="30"/>
                    <a:pt x="0" y="30"/>
                  </a:cubicBezTo>
                  <a:close/>
                </a:path>
              </a:pathLst>
            </a:custGeom>
            <a:solidFill>
              <a:srgbClr val="BBB3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90" name="Freeform 5222"/>
            <p:cNvSpPr/>
            <p:nvPr/>
          </p:nvSpPr>
          <p:spPr bwMode="auto">
            <a:xfrm>
              <a:off x="15045" y="8675"/>
              <a:ext cx="135" cy="148"/>
            </a:xfrm>
            <a:custGeom>
              <a:avLst/>
              <a:gdLst>
                <a:gd name="T0" fmla="*/ 14 w 38"/>
                <a:gd name="T1" fmla="*/ 42 h 42"/>
                <a:gd name="T2" fmla="*/ 11 w 38"/>
                <a:gd name="T3" fmla="*/ 35 h 42"/>
                <a:gd name="T4" fmla="*/ 0 w 38"/>
                <a:gd name="T5" fmla="*/ 14 h 42"/>
                <a:gd name="T6" fmla="*/ 23 w 38"/>
                <a:gd name="T7" fmla="*/ 0 h 42"/>
                <a:gd name="T8" fmla="*/ 38 w 38"/>
                <a:gd name="T9" fmla="*/ 32 h 42"/>
                <a:gd name="T10" fmla="*/ 14 w 38"/>
                <a:gd name="T1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42">
                  <a:moveTo>
                    <a:pt x="14" y="42"/>
                  </a:moveTo>
                  <a:cubicBezTo>
                    <a:pt x="11" y="35"/>
                    <a:pt x="11" y="35"/>
                    <a:pt x="11" y="35"/>
                  </a:cubicBezTo>
                  <a:cubicBezTo>
                    <a:pt x="8" y="27"/>
                    <a:pt x="4" y="21"/>
                    <a:pt x="0" y="1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7" y="7"/>
                    <a:pt x="35" y="19"/>
                    <a:pt x="38" y="32"/>
                  </a:cubicBezTo>
                  <a:cubicBezTo>
                    <a:pt x="14" y="42"/>
                    <a:pt x="14" y="42"/>
                    <a:pt x="14" y="42"/>
                  </a:cubicBezTo>
                  <a:close/>
                </a:path>
              </a:pathLst>
            </a:custGeom>
            <a:solidFill>
              <a:srgbClr val="D2D5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91" name="Freeform 5223"/>
            <p:cNvSpPr/>
            <p:nvPr/>
          </p:nvSpPr>
          <p:spPr bwMode="auto">
            <a:xfrm>
              <a:off x="15085" y="8675"/>
              <a:ext cx="95" cy="130"/>
            </a:xfrm>
            <a:custGeom>
              <a:avLst/>
              <a:gdLst>
                <a:gd name="T0" fmla="*/ 15 w 27"/>
                <a:gd name="T1" fmla="*/ 37 h 37"/>
                <a:gd name="T2" fmla="*/ 27 w 27"/>
                <a:gd name="T3" fmla="*/ 32 h 37"/>
                <a:gd name="T4" fmla="*/ 12 w 27"/>
                <a:gd name="T5" fmla="*/ 0 h 37"/>
                <a:gd name="T6" fmla="*/ 0 w 27"/>
                <a:gd name="T7" fmla="*/ 7 h 37"/>
                <a:gd name="T8" fmla="*/ 15 w 27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7">
                  <a:moveTo>
                    <a:pt x="15" y="37"/>
                  </a:moveTo>
                  <a:cubicBezTo>
                    <a:pt x="27" y="32"/>
                    <a:pt x="27" y="32"/>
                    <a:pt x="27" y="32"/>
                  </a:cubicBezTo>
                  <a:cubicBezTo>
                    <a:pt x="24" y="19"/>
                    <a:pt x="16" y="7"/>
                    <a:pt x="12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6" y="16"/>
                    <a:pt x="12" y="26"/>
                    <a:pt x="15" y="37"/>
                  </a:cubicBezTo>
                  <a:close/>
                </a:path>
              </a:pathLst>
            </a:custGeom>
            <a:solidFill>
              <a:srgbClr val="BBB3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92" name="Freeform 5224"/>
            <p:cNvSpPr>
              <a:spLocks noEditPoints="1"/>
            </p:cNvSpPr>
            <p:nvPr/>
          </p:nvSpPr>
          <p:spPr bwMode="auto">
            <a:xfrm>
              <a:off x="15028" y="7973"/>
              <a:ext cx="318" cy="405"/>
            </a:xfrm>
            <a:custGeom>
              <a:avLst/>
              <a:gdLst>
                <a:gd name="T0" fmla="*/ 22 w 90"/>
                <a:gd name="T1" fmla="*/ 111 h 114"/>
                <a:gd name="T2" fmla="*/ 16 w 90"/>
                <a:gd name="T3" fmla="*/ 107 h 114"/>
                <a:gd name="T4" fmla="*/ 1 w 90"/>
                <a:gd name="T5" fmla="*/ 90 h 114"/>
                <a:gd name="T6" fmla="*/ 0 w 90"/>
                <a:gd name="T7" fmla="*/ 79 h 114"/>
                <a:gd name="T8" fmla="*/ 1 w 90"/>
                <a:gd name="T9" fmla="*/ 71 h 114"/>
                <a:gd name="T10" fmla="*/ 12 w 90"/>
                <a:gd name="T11" fmla="*/ 60 h 114"/>
                <a:gd name="T12" fmla="*/ 22 w 90"/>
                <a:gd name="T13" fmla="*/ 53 h 114"/>
                <a:gd name="T14" fmla="*/ 27 w 90"/>
                <a:gd name="T15" fmla="*/ 45 h 114"/>
                <a:gd name="T16" fmla="*/ 34 w 90"/>
                <a:gd name="T17" fmla="*/ 47 h 114"/>
                <a:gd name="T18" fmla="*/ 41 w 90"/>
                <a:gd name="T19" fmla="*/ 40 h 114"/>
                <a:gd name="T20" fmla="*/ 49 w 90"/>
                <a:gd name="T21" fmla="*/ 42 h 114"/>
                <a:gd name="T22" fmla="*/ 55 w 90"/>
                <a:gd name="T23" fmla="*/ 41 h 114"/>
                <a:gd name="T24" fmla="*/ 66 w 90"/>
                <a:gd name="T25" fmla="*/ 37 h 114"/>
                <a:gd name="T26" fmla="*/ 73 w 90"/>
                <a:gd name="T27" fmla="*/ 41 h 114"/>
                <a:gd name="T28" fmla="*/ 85 w 90"/>
                <a:gd name="T29" fmla="*/ 40 h 114"/>
                <a:gd name="T30" fmla="*/ 86 w 90"/>
                <a:gd name="T31" fmla="*/ 59 h 114"/>
                <a:gd name="T32" fmla="*/ 82 w 90"/>
                <a:gd name="T33" fmla="*/ 58 h 114"/>
                <a:gd name="T34" fmla="*/ 78 w 90"/>
                <a:gd name="T35" fmla="*/ 67 h 114"/>
                <a:gd name="T36" fmla="*/ 73 w 90"/>
                <a:gd name="T37" fmla="*/ 82 h 114"/>
                <a:gd name="T38" fmla="*/ 72 w 90"/>
                <a:gd name="T39" fmla="*/ 86 h 114"/>
                <a:gd name="T40" fmla="*/ 64 w 90"/>
                <a:gd name="T41" fmla="*/ 95 h 114"/>
                <a:gd name="T42" fmla="*/ 54 w 90"/>
                <a:gd name="T43" fmla="*/ 105 h 114"/>
                <a:gd name="T44" fmla="*/ 46 w 90"/>
                <a:gd name="T45" fmla="*/ 107 h 114"/>
                <a:gd name="T46" fmla="*/ 42 w 90"/>
                <a:gd name="T47" fmla="*/ 110 h 114"/>
                <a:gd name="T48" fmla="*/ 37 w 90"/>
                <a:gd name="T49" fmla="*/ 114 h 114"/>
                <a:gd name="T50" fmla="*/ 41 w 90"/>
                <a:gd name="T51" fmla="*/ 110 h 114"/>
                <a:gd name="T52" fmla="*/ 48 w 90"/>
                <a:gd name="T53" fmla="*/ 105 h 114"/>
                <a:gd name="T54" fmla="*/ 54 w 90"/>
                <a:gd name="T55" fmla="*/ 102 h 114"/>
                <a:gd name="T56" fmla="*/ 70 w 90"/>
                <a:gd name="T57" fmla="*/ 91 h 114"/>
                <a:gd name="T58" fmla="*/ 70 w 90"/>
                <a:gd name="T59" fmla="*/ 85 h 114"/>
                <a:gd name="T60" fmla="*/ 77 w 90"/>
                <a:gd name="T61" fmla="*/ 68 h 114"/>
                <a:gd name="T62" fmla="*/ 81 w 90"/>
                <a:gd name="T63" fmla="*/ 59 h 114"/>
                <a:gd name="T64" fmla="*/ 85 w 90"/>
                <a:gd name="T65" fmla="*/ 56 h 114"/>
                <a:gd name="T66" fmla="*/ 87 w 90"/>
                <a:gd name="T67" fmla="*/ 56 h 114"/>
                <a:gd name="T68" fmla="*/ 77 w 90"/>
                <a:gd name="T69" fmla="*/ 38 h 114"/>
                <a:gd name="T70" fmla="*/ 72 w 90"/>
                <a:gd name="T71" fmla="*/ 43 h 114"/>
                <a:gd name="T72" fmla="*/ 63 w 90"/>
                <a:gd name="T73" fmla="*/ 39 h 114"/>
                <a:gd name="T74" fmla="*/ 52 w 90"/>
                <a:gd name="T75" fmla="*/ 44 h 114"/>
                <a:gd name="T76" fmla="*/ 46 w 90"/>
                <a:gd name="T77" fmla="*/ 44 h 114"/>
                <a:gd name="T78" fmla="*/ 35 w 90"/>
                <a:gd name="T79" fmla="*/ 46 h 114"/>
                <a:gd name="T80" fmla="*/ 28 w 90"/>
                <a:gd name="T81" fmla="*/ 47 h 114"/>
                <a:gd name="T82" fmla="*/ 24 w 90"/>
                <a:gd name="T83" fmla="*/ 50 h 114"/>
                <a:gd name="T84" fmla="*/ 17 w 90"/>
                <a:gd name="T85" fmla="*/ 57 h 114"/>
                <a:gd name="T86" fmla="*/ 2 w 90"/>
                <a:gd name="T87" fmla="*/ 72 h 114"/>
                <a:gd name="T88" fmla="*/ 2 w 90"/>
                <a:gd name="T89" fmla="*/ 79 h 114"/>
                <a:gd name="T90" fmla="*/ 5 w 90"/>
                <a:gd name="T91" fmla="*/ 95 h 114"/>
                <a:gd name="T92" fmla="*/ 16 w 90"/>
                <a:gd name="T93" fmla="*/ 106 h 114"/>
                <a:gd name="T94" fmla="*/ 27 w 90"/>
                <a:gd name="T95" fmla="*/ 109 h 114"/>
                <a:gd name="T96" fmla="*/ 37 w 90"/>
                <a:gd name="T97" fmla="*/ 112 h 114"/>
                <a:gd name="T98" fmla="*/ 71 w 90"/>
                <a:gd name="T99" fmla="*/ 16 h 114"/>
                <a:gd name="T100" fmla="*/ 69 w 90"/>
                <a:gd name="T101" fmla="*/ 16 h 114"/>
                <a:gd name="T102" fmla="*/ 69 w 90"/>
                <a:gd name="T103" fmla="*/ 13 h 114"/>
                <a:gd name="T104" fmla="*/ 72 w 90"/>
                <a:gd name="T105" fmla="*/ 6 h 114"/>
                <a:gd name="T106" fmla="*/ 76 w 90"/>
                <a:gd name="T107" fmla="*/ 5 h 114"/>
                <a:gd name="T108" fmla="*/ 74 w 90"/>
                <a:gd name="T109" fmla="*/ 6 h 114"/>
                <a:gd name="T110" fmla="*/ 17 w 90"/>
                <a:gd name="T111" fmla="*/ 3 h 114"/>
                <a:gd name="T112" fmla="*/ 19 w 90"/>
                <a:gd name="T113" fmla="*/ 1 h 114"/>
                <a:gd name="T114" fmla="*/ 18 w 90"/>
                <a:gd name="T115" fmla="*/ 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0" h="114">
                  <a:moveTo>
                    <a:pt x="36" y="113"/>
                  </a:moveTo>
                  <a:cubicBezTo>
                    <a:pt x="36" y="113"/>
                    <a:pt x="36" y="113"/>
                    <a:pt x="36" y="113"/>
                  </a:cubicBezTo>
                  <a:cubicBezTo>
                    <a:pt x="36" y="113"/>
                    <a:pt x="35" y="113"/>
                    <a:pt x="34" y="114"/>
                  </a:cubicBezTo>
                  <a:cubicBezTo>
                    <a:pt x="34" y="114"/>
                    <a:pt x="34" y="114"/>
                    <a:pt x="34" y="114"/>
                  </a:cubicBezTo>
                  <a:cubicBezTo>
                    <a:pt x="33" y="114"/>
                    <a:pt x="33" y="114"/>
                    <a:pt x="33" y="114"/>
                  </a:cubicBezTo>
                  <a:cubicBezTo>
                    <a:pt x="33" y="114"/>
                    <a:pt x="33" y="114"/>
                    <a:pt x="33" y="114"/>
                  </a:cubicBezTo>
                  <a:cubicBezTo>
                    <a:pt x="32" y="114"/>
                    <a:pt x="31" y="113"/>
                    <a:pt x="30" y="112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1"/>
                    <a:pt x="29" y="111"/>
                    <a:pt x="27" y="111"/>
                  </a:cubicBezTo>
                  <a:cubicBezTo>
                    <a:pt x="27" y="111"/>
                    <a:pt x="27" y="111"/>
                    <a:pt x="27" y="111"/>
                  </a:cubicBezTo>
                  <a:cubicBezTo>
                    <a:pt x="25" y="111"/>
                    <a:pt x="23" y="111"/>
                    <a:pt x="22" y="111"/>
                  </a:cubicBezTo>
                  <a:cubicBezTo>
                    <a:pt x="22" y="111"/>
                    <a:pt x="22" y="111"/>
                    <a:pt x="22" y="111"/>
                  </a:cubicBezTo>
                  <a:cubicBezTo>
                    <a:pt x="22" y="111"/>
                    <a:pt x="22" y="111"/>
                    <a:pt x="22" y="111"/>
                  </a:cubicBezTo>
                  <a:cubicBezTo>
                    <a:pt x="22" y="111"/>
                    <a:pt x="22" y="111"/>
                    <a:pt x="22" y="111"/>
                  </a:cubicBezTo>
                  <a:cubicBezTo>
                    <a:pt x="20" y="111"/>
                    <a:pt x="20" y="110"/>
                    <a:pt x="19" y="109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18" y="107"/>
                    <a:pt x="18" y="107"/>
                    <a:pt x="17" y="107"/>
                  </a:cubicBezTo>
                  <a:cubicBezTo>
                    <a:pt x="17" y="107"/>
                    <a:pt x="17" y="107"/>
                    <a:pt x="17" y="107"/>
                  </a:cubicBezTo>
                  <a:cubicBezTo>
                    <a:pt x="17" y="107"/>
                    <a:pt x="16" y="107"/>
                    <a:pt x="16" y="107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4" y="107"/>
                    <a:pt x="13" y="107"/>
                    <a:pt x="12" y="105"/>
                  </a:cubicBezTo>
                  <a:cubicBezTo>
                    <a:pt x="12" y="105"/>
                    <a:pt x="12" y="105"/>
                    <a:pt x="12" y="105"/>
                  </a:cubicBezTo>
                  <a:cubicBezTo>
                    <a:pt x="11" y="104"/>
                    <a:pt x="6" y="103"/>
                    <a:pt x="4" y="102"/>
                  </a:cubicBezTo>
                  <a:cubicBezTo>
                    <a:pt x="4" y="102"/>
                    <a:pt x="4" y="102"/>
                    <a:pt x="4" y="102"/>
                  </a:cubicBezTo>
                  <a:cubicBezTo>
                    <a:pt x="3" y="102"/>
                    <a:pt x="3" y="101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99"/>
                    <a:pt x="3" y="97"/>
                    <a:pt x="3" y="96"/>
                  </a:cubicBezTo>
                  <a:cubicBezTo>
                    <a:pt x="3" y="96"/>
                    <a:pt x="3" y="96"/>
                    <a:pt x="3" y="96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3" y="92"/>
                    <a:pt x="2" y="92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89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7"/>
                    <a:pt x="0" y="86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1" y="84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2"/>
                    <a:pt x="1" y="81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8"/>
                    <a:pt x="0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6"/>
                    <a:pt x="1" y="75"/>
                    <a:pt x="1" y="75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74"/>
                    <a:pt x="1" y="74"/>
                    <a:pt x="1" y="74"/>
                  </a:cubicBezTo>
                  <a:cubicBezTo>
                    <a:pt x="1" y="74"/>
                    <a:pt x="1" y="74"/>
                    <a:pt x="1" y="74"/>
                  </a:cubicBezTo>
                  <a:cubicBezTo>
                    <a:pt x="1" y="74"/>
                    <a:pt x="1" y="73"/>
                    <a:pt x="1" y="72"/>
                  </a:cubicBezTo>
                  <a:cubicBezTo>
                    <a:pt x="1" y="72"/>
                    <a:pt x="1" y="72"/>
                    <a:pt x="1" y="72"/>
                  </a:cubicBezTo>
                  <a:cubicBezTo>
                    <a:pt x="1" y="72"/>
                    <a:pt x="1" y="72"/>
                    <a:pt x="1" y="72"/>
                  </a:cubicBezTo>
                  <a:cubicBezTo>
                    <a:pt x="1" y="72"/>
                    <a:pt x="1" y="72"/>
                    <a:pt x="1" y="72"/>
                  </a:cubicBezTo>
                  <a:cubicBezTo>
                    <a:pt x="1" y="71"/>
                    <a:pt x="1" y="71"/>
                    <a:pt x="1" y="71"/>
                  </a:cubicBezTo>
                  <a:cubicBezTo>
                    <a:pt x="1" y="71"/>
                    <a:pt x="1" y="71"/>
                    <a:pt x="1" y="71"/>
                  </a:cubicBezTo>
                  <a:cubicBezTo>
                    <a:pt x="1" y="70"/>
                    <a:pt x="1" y="70"/>
                    <a:pt x="1" y="70"/>
                  </a:cubicBezTo>
                  <a:cubicBezTo>
                    <a:pt x="1" y="70"/>
                    <a:pt x="1" y="70"/>
                    <a:pt x="1" y="70"/>
                  </a:cubicBezTo>
                  <a:cubicBezTo>
                    <a:pt x="1" y="70"/>
                    <a:pt x="1" y="69"/>
                    <a:pt x="1" y="69"/>
                  </a:cubicBezTo>
                  <a:cubicBezTo>
                    <a:pt x="1" y="69"/>
                    <a:pt x="1" y="69"/>
                    <a:pt x="1" y="69"/>
                  </a:cubicBezTo>
                  <a:cubicBezTo>
                    <a:pt x="2" y="67"/>
                    <a:pt x="4" y="66"/>
                    <a:pt x="6" y="65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9" y="64"/>
                    <a:pt x="12" y="60"/>
                    <a:pt x="12" y="60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13" y="60"/>
                    <a:pt x="13" y="60"/>
                    <a:pt x="13" y="60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14" y="59"/>
                    <a:pt x="14" y="57"/>
                    <a:pt x="17" y="56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9" y="56"/>
                    <a:pt x="20" y="55"/>
                    <a:pt x="21" y="54"/>
                  </a:cubicBezTo>
                  <a:cubicBezTo>
                    <a:pt x="21" y="54"/>
                    <a:pt x="21" y="54"/>
                    <a:pt x="21" y="54"/>
                  </a:cubicBezTo>
                  <a:cubicBezTo>
                    <a:pt x="21" y="53"/>
                    <a:pt x="22" y="53"/>
                    <a:pt x="23" y="53"/>
                  </a:cubicBezTo>
                  <a:cubicBezTo>
                    <a:pt x="23" y="53"/>
                    <a:pt x="23" y="53"/>
                    <a:pt x="23" y="53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23" y="52"/>
                    <a:pt x="23" y="52"/>
                    <a:pt x="22" y="53"/>
                  </a:cubicBezTo>
                  <a:cubicBezTo>
                    <a:pt x="22" y="53"/>
                    <a:pt x="22" y="53"/>
                    <a:pt x="22" y="53"/>
                  </a:cubicBezTo>
                  <a:cubicBezTo>
                    <a:pt x="22" y="53"/>
                    <a:pt x="22" y="53"/>
                    <a:pt x="21" y="53"/>
                  </a:cubicBezTo>
                  <a:cubicBezTo>
                    <a:pt x="21" y="53"/>
                    <a:pt x="21" y="53"/>
                    <a:pt x="21" y="53"/>
                  </a:cubicBezTo>
                  <a:cubicBezTo>
                    <a:pt x="21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0" y="51"/>
                    <a:pt x="20" y="51"/>
                    <a:pt x="21" y="51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1" y="49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3" y="46"/>
                    <a:pt x="25" y="45"/>
                    <a:pt x="27" y="45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8" y="45"/>
                    <a:pt x="28" y="45"/>
                    <a:pt x="28" y="45"/>
                  </a:cubicBezTo>
                  <a:cubicBezTo>
                    <a:pt x="28" y="45"/>
                    <a:pt x="28" y="45"/>
                    <a:pt x="28" y="45"/>
                  </a:cubicBezTo>
                  <a:cubicBezTo>
                    <a:pt x="30" y="45"/>
                    <a:pt x="31" y="47"/>
                    <a:pt x="31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3" y="48"/>
                    <a:pt x="33" y="48"/>
                    <a:pt x="34" y="47"/>
                  </a:cubicBezTo>
                  <a:cubicBezTo>
                    <a:pt x="34" y="47"/>
                    <a:pt x="34" y="47"/>
                    <a:pt x="34" y="47"/>
                  </a:cubicBezTo>
                  <a:cubicBezTo>
                    <a:pt x="34" y="47"/>
                    <a:pt x="34" y="47"/>
                    <a:pt x="34" y="47"/>
                  </a:cubicBezTo>
                  <a:cubicBezTo>
                    <a:pt x="34" y="47"/>
                    <a:pt x="34" y="47"/>
                    <a:pt x="34" y="47"/>
                  </a:cubicBezTo>
                  <a:cubicBezTo>
                    <a:pt x="34" y="47"/>
                    <a:pt x="34" y="47"/>
                    <a:pt x="34" y="47"/>
                  </a:cubicBezTo>
                  <a:cubicBezTo>
                    <a:pt x="34" y="47"/>
                    <a:pt x="34" y="47"/>
                    <a:pt x="34" y="4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4" y="44"/>
                    <a:pt x="36" y="42"/>
                    <a:pt x="38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8" y="40"/>
                    <a:pt x="39" y="40"/>
                    <a:pt x="40" y="40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40" y="40"/>
                    <a:pt x="41" y="40"/>
                    <a:pt x="41" y="40"/>
                  </a:cubicBezTo>
                  <a:cubicBezTo>
                    <a:pt x="41" y="40"/>
                    <a:pt x="41" y="40"/>
                    <a:pt x="41" y="40"/>
                  </a:cubicBezTo>
                  <a:cubicBezTo>
                    <a:pt x="42" y="41"/>
                    <a:pt x="42" y="41"/>
                    <a:pt x="44" y="41"/>
                  </a:cubicBezTo>
                  <a:cubicBezTo>
                    <a:pt x="44" y="41"/>
                    <a:pt x="44" y="41"/>
                    <a:pt x="44" y="41"/>
                  </a:cubicBezTo>
                  <a:cubicBezTo>
                    <a:pt x="45" y="42"/>
                    <a:pt x="46" y="42"/>
                    <a:pt x="47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3"/>
                    <a:pt x="47" y="42"/>
                    <a:pt x="47" y="42"/>
                  </a:cubicBezTo>
                  <a:cubicBezTo>
                    <a:pt x="47" y="42"/>
                    <a:pt x="47" y="42"/>
                    <a:pt x="47" y="42"/>
                  </a:cubicBezTo>
                  <a:cubicBezTo>
                    <a:pt x="48" y="42"/>
                    <a:pt x="48" y="41"/>
                    <a:pt x="49" y="42"/>
                  </a:cubicBezTo>
                  <a:cubicBezTo>
                    <a:pt x="49" y="42"/>
                    <a:pt x="49" y="42"/>
                    <a:pt x="49" y="42"/>
                  </a:cubicBezTo>
                  <a:cubicBezTo>
                    <a:pt x="50" y="42"/>
                    <a:pt x="50" y="42"/>
                    <a:pt x="51" y="43"/>
                  </a:cubicBezTo>
                  <a:cubicBezTo>
                    <a:pt x="51" y="43"/>
                    <a:pt x="51" y="43"/>
                    <a:pt x="51" y="43"/>
                  </a:cubicBezTo>
                  <a:cubicBezTo>
                    <a:pt x="51" y="43"/>
                    <a:pt x="51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3" y="42"/>
                    <a:pt x="53" y="42"/>
                  </a:cubicBezTo>
                  <a:cubicBezTo>
                    <a:pt x="53" y="42"/>
                    <a:pt x="53" y="42"/>
                    <a:pt x="53" y="42"/>
                  </a:cubicBezTo>
                  <a:cubicBezTo>
                    <a:pt x="54" y="42"/>
                    <a:pt x="54" y="41"/>
                    <a:pt x="55" y="41"/>
                  </a:cubicBezTo>
                  <a:cubicBezTo>
                    <a:pt x="55" y="41"/>
                    <a:pt x="55" y="41"/>
                    <a:pt x="55" y="41"/>
                  </a:cubicBezTo>
                  <a:cubicBezTo>
                    <a:pt x="55" y="41"/>
                    <a:pt x="55" y="41"/>
                    <a:pt x="55" y="41"/>
                  </a:cubicBezTo>
                  <a:cubicBezTo>
                    <a:pt x="55" y="41"/>
                    <a:pt x="55" y="41"/>
                    <a:pt x="55" y="41"/>
                  </a:cubicBezTo>
                  <a:cubicBezTo>
                    <a:pt x="55" y="40"/>
                    <a:pt x="55" y="39"/>
                    <a:pt x="56" y="38"/>
                  </a:cubicBezTo>
                  <a:cubicBezTo>
                    <a:pt x="56" y="38"/>
                    <a:pt x="56" y="38"/>
                    <a:pt x="56" y="38"/>
                  </a:cubicBezTo>
                  <a:cubicBezTo>
                    <a:pt x="56" y="38"/>
                    <a:pt x="57" y="37"/>
                    <a:pt x="58" y="37"/>
                  </a:cubicBezTo>
                  <a:cubicBezTo>
                    <a:pt x="58" y="37"/>
                    <a:pt x="58" y="37"/>
                    <a:pt x="58" y="37"/>
                  </a:cubicBezTo>
                  <a:cubicBezTo>
                    <a:pt x="59" y="37"/>
                    <a:pt x="59" y="37"/>
                    <a:pt x="60" y="38"/>
                  </a:cubicBezTo>
                  <a:cubicBezTo>
                    <a:pt x="60" y="38"/>
                    <a:pt x="60" y="38"/>
                    <a:pt x="60" y="38"/>
                  </a:cubicBezTo>
                  <a:cubicBezTo>
                    <a:pt x="61" y="38"/>
                    <a:pt x="62" y="38"/>
                    <a:pt x="63" y="38"/>
                  </a:cubicBezTo>
                  <a:cubicBezTo>
                    <a:pt x="63" y="38"/>
                    <a:pt x="63" y="38"/>
                    <a:pt x="63" y="38"/>
                  </a:cubicBezTo>
                  <a:cubicBezTo>
                    <a:pt x="64" y="38"/>
                    <a:pt x="65" y="38"/>
                    <a:pt x="65" y="38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5" y="37"/>
                    <a:pt x="66" y="37"/>
                    <a:pt x="66" y="37"/>
                  </a:cubicBezTo>
                  <a:cubicBezTo>
                    <a:pt x="66" y="37"/>
                    <a:pt x="66" y="37"/>
                    <a:pt x="66" y="37"/>
                  </a:cubicBezTo>
                  <a:cubicBezTo>
                    <a:pt x="67" y="37"/>
                    <a:pt x="68" y="38"/>
                    <a:pt x="69" y="38"/>
                  </a:cubicBezTo>
                  <a:cubicBezTo>
                    <a:pt x="69" y="38"/>
                    <a:pt x="69" y="38"/>
                    <a:pt x="69" y="38"/>
                  </a:cubicBezTo>
                  <a:cubicBezTo>
                    <a:pt x="70" y="39"/>
                    <a:pt x="72" y="41"/>
                    <a:pt x="72" y="42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2" y="41"/>
                    <a:pt x="73" y="41"/>
                    <a:pt x="73" y="41"/>
                  </a:cubicBezTo>
                  <a:cubicBezTo>
                    <a:pt x="73" y="41"/>
                    <a:pt x="73" y="41"/>
                    <a:pt x="73" y="41"/>
                  </a:cubicBezTo>
                  <a:cubicBezTo>
                    <a:pt x="73" y="40"/>
                    <a:pt x="73" y="40"/>
                    <a:pt x="73" y="40"/>
                  </a:cubicBezTo>
                  <a:cubicBezTo>
                    <a:pt x="73" y="40"/>
                    <a:pt x="73" y="40"/>
                    <a:pt x="73" y="40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73" y="38"/>
                    <a:pt x="74" y="37"/>
                    <a:pt x="76" y="35"/>
                  </a:cubicBezTo>
                  <a:cubicBezTo>
                    <a:pt x="76" y="35"/>
                    <a:pt x="76" y="35"/>
                    <a:pt x="76" y="35"/>
                  </a:cubicBezTo>
                  <a:cubicBezTo>
                    <a:pt x="76" y="35"/>
                    <a:pt x="77" y="35"/>
                    <a:pt x="77" y="35"/>
                  </a:cubicBezTo>
                  <a:cubicBezTo>
                    <a:pt x="77" y="35"/>
                    <a:pt x="77" y="35"/>
                    <a:pt x="77" y="35"/>
                  </a:cubicBezTo>
                  <a:cubicBezTo>
                    <a:pt x="79" y="35"/>
                    <a:pt x="78" y="36"/>
                    <a:pt x="79" y="38"/>
                  </a:cubicBezTo>
                  <a:cubicBezTo>
                    <a:pt x="79" y="38"/>
                    <a:pt x="79" y="38"/>
                    <a:pt x="79" y="38"/>
                  </a:cubicBezTo>
                  <a:cubicBezTo>
                    <a:pt x="79" y="39"/>
                    <a:pt x="83" y="40"/>
                    <a:pt x="85" y="40"/>
                  </a:cubicBezTo>
                  <a:cubicBezTo>
                    <a:pt x="85" y="40"/>
                    <a:pt x="85" y="40"/>
                    <a:pt x="85" y="40"/>
                  </a:cubicBezTo>
                  <a:cubicBezTo>
                    <a:pt x="87" y="40"/>
                    <a:pt x="88" y="43"/>
                    <a:pt x="89" y="46"/>
                  </a:cubicBezTo>
                  <a:cubicBezTo>
                    <a:pt x="89" y="46"/>
                    <a:pt x="89" y="46"/>
                    <a:pt x="89" y="46"/>
                  </a:cubicBezTo>
                  <a:cubicBezTo>
                    <a:pt x="89" y="48"/>
                    <a:pt x="90" y="53"/>
                    <a:pt x="90" y="53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90" y="54"/>
                    <a:pt x="90" y="54"/>
                    <a:pt x="90" y="54"/>
                  </a:cubicBezTo>
                  <a:cubicBezTo>
                    <a:pt x="90" y="54"/>
                    <a:pt x="90" y="54"/>
                    <a:pt x="90" y="54"/>
                  </a:cubicBezTo>
                  <a:cubicBezTo>
                    <a:pt x="90" y="56"/>
                    <a:pt x="89" y="56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60"/>
                    <a:pt x="86" y="61"/>
                    <a:pt x="85" y="61"/>
                  </a:cubicBezTo>
                  <a:cubicBezTo>
                    <a:pt x="85" y="61"/>
                    <a:pt x="85" y="61"/>
                    <a:pt x="85" y="61"/>
                  </a:cubicBezTo>
                  <a:cubicBezTo>
                    <a:pt x="83" y="61"/>
                    <a:pt x="83" y="60"/>
                    <a:pt x="83" y="59"/>
                  </a:cubicBezTo>
                  <a:cubicBezTo>
                    <a:pt x="83" y="59"/>
                    <a:pt x="83" y="59"/>
                    <a:pt x="83" y="59"/>
                  </a:cubicBezTo>
                  <a:cubicBezTo>
                    <a:pt x="83" y="59"/>
                    <a:pt x="83" y="59"/>
                    <a:pt x="83" y="58"/>
                  </a:cubicBezTo>
                  <a:cubicBezTo>
                    <a:pt x="83" y="58"/>
                    <a:pt x="83" y="58"/>
                    <a:pt x="83" y="58"/>
                  </a:cubicBezTo>
                  <a:cubicBezTo>
                    <a:pt x="83" y="58"/>
                    <a:pt x="83" y="57"/>
                    <a:pt x="83" y="57"/>
                  </a:cubicBezTo>
                  <a:cubicBezTo>
                    <a:pt x="83" y="57"/>
                    <a:pt x="83" y="57"/>
                    <a:pt x="83" y="57"/>
                  </a:cubicBezTo>
                  <a:cubicBezTo>
                    <a:pt x="83" y="57"/>
                    <a:pt x="83" y="57"/>
                    <a:pt x="82" y="57"/>
                  </a:cubicBezTo>
                  <a:cubicBezTo>
                    <a:pt x="82" y="57"/>
                    <a:pt x="82" y="57"/>
                    <a:pt x="82" y="57"/>
                  </a:cubicBezTo>
                  <a:cubicBezTo>
                    <a:pt x="82" y="57"/>
                    <a:pt x="82" y="58"/>
                    <a:pt x="82" y="58"/>
                  </a:cubicBezTo>
                  <a:cubicBezTo>
                    <a:pt x="82" y="58"/>
                    <a:pt x="82" y="58"/>
                    <a:pt x="82" y="58"/>
                  </a:cubicBezTo>
                  <a:cubicBezTo>
                    <a:pt x="82" y="58"/>
                    <a:pt x="82" y="58"/>
                    <a:pt x="82" y="58"/>
                  </a:cubicBezTo>
                  <a:cubicBezTo>
                    <a:pt x="82" y="58"/>
                    <a:pt x="82" y="58"/>
                    <a:pt x="82" y="58"/>
                  </a:cubicBezTo>
                  <a:cubicBezTo>
                    <a:pt x="83" y="59"/>
                    <a:pt x="83" y="60"/>
                    <a:pt x="83" y="61"/>
                  </a:cubicBezTo>
                  <a:cubicBezTo>
                    <a:pt x="83" y="61"/>
                    <a:pt x="83" y="61"/>
                    <a:pt x="83" y="61"/>
                  </a:cubicBezTo>
                  <a:cubicBezTo>
                    <a:pt x="83" y="61"/>
                    <a:pt x="83" y="61"/>
                    <a:pt x="83" y="61"/>
                  </a:cubicBezTo>
                  <a:cubicBezTo>
                    <a:pt x="83" y="61"/>
                    <a:pt x="83" y="61"/>
                    <a:pt x="83" y="61"/>
                  </a:cubicBezTo>
                  <a:cubicBezTo>
                    <a:pt x="83" y="63"/>
                    <a:pt x="80" y="65"/>
                    <a:pt x="78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8" y="66"/>
                    <a:pt x="78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7"/>
                    <a:pt x="78" y="67"/>
                    <a:pt x="78" y="68"/>
                  </a:cubicBezTo>
                  <a:cubicBezTo>
                    <a:pt x="78" y="68"/>
                    <a:pt x="78" y="68"/>
                    <a:pt x="78" y="68"/>
                  </a:cubicBezTo>
                  <a:cubicBezTo>
                    <a:pt x="78" y="68"/>
                    <a:pt x="78" y="68"/>
                    <a:pt x="78" y="68"/>
                  </a:cubicBezTo>
                  <a:cubicBezTo>
                    <a:pt x="78" y="68"/>
                    <a:pt x="78" y="68"/>
                    <a:pt x="78" y="68"/>
                  </a:cubicBezTo>
                  <a:cubicBezTo>
                    <a:pt x="78" y="69"/>
                    <a:pt x="77" y="70"/>
                    <a:pt x="76" y="71"/>
                  </a:cubicBezTo>
                  <a:cubicBezTo>
                    <a:pt x="76" y="71"/>
                    <a:pt x="76" y="71"/>
                    <a:pt x="76" y="71"/>
                  </a:cubicBezTo>
                  <a:cubicBezTo>
                    <a:pt x="76" y="72"/>
                    <a:pt x="74" y="76"/>
                    <a:pt x="74" y="77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9"/>
                    <a:pt x="73" y="79"/>
                    <a:pt x="73" y="80"/>
                  </a:cubicBezTo>
                  <a:cubicBezTo>
                    <a:pt x="73" y="80"/>
                    <a:pt x="73" y="80"/>
                    <a:pt x="73" y="80"/>
                  </a:cubicBezTo>
                  <a:cubicBezTo>
                    <a:pt x="72" y="81"/>
                    <a:pt x="73" y="81"/>
                    <a:pt x="73" y="82"/>
                  </a:cubicBezTo>
                  <a:cubicBezTo>
                    <a:pt x="73" y="82"/>
                    <a:pt x="73" y="82"/>
                    <a:pt x="73" y="82"/>
                  </a:cubicBezTo>
                  <a:cubicBezTo>
                    <a:pt x="72" y="83"/>
                    <a:pt x="72" y="85"/>
                    <a:pt x="71" y="86"/>
                  </a:cubicBezTo>
                  <a:cubicBezTo>
                    <a:pt x="71" y="86"/>
                    <a:pt x="71" y="86"/>
                    <a:pt x="71" y="86"/>
                  </a:cubicBezTo>
                  <a:cubicBezTo>
                    <a:pt x="70" y="86"/>
                    <a:pt x="70" y="87"/>
                    <a:pt x="70" y="87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70" y="88"/>
                    <a:pt x="70" y="88"/>
                    <a:pt x="70" y="88"/>
                  </a:cubicBezTo>
                  <a:cubicBezTo>
                    <a:pt x="70" y="88"/>
                    <a:pt x="70" y="88"/>
                    <a:pt x="70" y="88"/>
                  </a:cubicBezTo>
                  <a:cubicBezTo>
                    <a:pt x="70" y="88"/>
                    <a:pt x="70" y="88"/>
                    <a:pt x="71" y="87"/>
                  </a:cubicBezTo>
                  <a:cubicBezTo>
                    <a:pt x="71" y="87"/>
                    <a:pt x="71" y="87"/>
                    <a:pt x="71" y="87"/>
                  </a:cubicBezTo>
                  <a:cubicBezTo>
                    <a:pt x="71" y="87"/>
                    <a:pt x="71" y="86"/>
                    <a:pt x="72" y="86"/>
                  </a:cubicBezTo>
                  <a:cubicBezTo>
                    <a:pt x="72" y="86"/>
                    <a:pt x="72" y="86"/>
                    <a:pt x="72" y="86"/>
                  </a:cubicBezTo>
                  <a:cubicBezTo>
                    <a:pt x="73" y="86"/>
                    <a:pt x="73" y="87"/>
                    <a:pt x="73" y="88"/>
                  </a:cubicBezTo>
                  <a:cubicBezTo>
                    <a:pt x="73" y="88"/>
                    <a:pt x="73" y="88"/>
                    <a:pt x="73" y="88"/>
                  </a:cubicBezTo>
                  <a:cubicBezTo>
                    <a:pt x="73" y="88"/>
                    <a:pt x="73" y="88"/>
                    <a:pt x="73" y="88"/>
                  </a:cubicBezTo>
                  <a:cubicBezTo>
                    <a:pt x="73" y="88"/>
                    <a:pt x="73" y="88"/>
                    <a:pt x="73" y="88"/>
                  </a:cubicBezTo>
                  <a:cubicBezTo>
                    <a:pt x="72" y="90"/>
                    <a:pt x="72" y="91"/>
                    <a:pt x="70" y="92"/>
                  </a:cubicBezTo>
                  <a:cubicBezTo>
                    <a:pt x="70" y="92"/>
                    <a:pt x="70" y="92"/>
                    <a:pt x="70" y="92"/>
                  </a:cubicBezTo>
                  <a:cubicBezTo>
                    <a:pt x="69" y="93"/>
                    <a:pt x="68" y="94"/>
                    <a:pt x="67" y="95"/>
                  </a:cubicBezTo>
                  <a:cubicBezTo>
                    <a:pt x="67" y="95"/>
                    <a:pt x="67" y="95"/>
                    <a:pt x="67" y="95"/>
                  </a:cubicBezTo>
                  <a:cubicBezTo>
                    <a:pt x="66" y="96"/>
                    <a:pt x="66" y="96"/>
                    <a:pt x="65" y="96"/>
                  </a:cubicBezTo>
                  <a:cubicBezTo>
                    <a:pt x="65" y="96"/>
                    <a:pt x="65" y="96"/>
                    <a:pt x="65" y="96"/>
                  </a:cubicBezTo>
                  <a:cubicBezTo>
                    <a:pt x="65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3" y="94"/>
                    <a:pt x="61" y="96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0" y="98"/>
                    <a:pt x="60" y="98"/>
                    <a:pt x="58" y="99"/>
                  </a:cubicBezTo>
                  <a:cubicBezTo>
                    <a:pt x="58" y="99"/>
                    <a:pt x="58" y="99"/>
                    <a:pt x="58" y="99"/>
                  </a:cubicBezTo>
                  <a:cubicBezTo>
                    <a:pt x="57" y="99"/>
                    <a:pt x="56" y="102"/>
                    <a:pt x="56" y="103"/>
                  </a:cubicBezTo>
                  <a:cubicBezTo>
                    <a:pt x="56" y="103"/>
                    <a:pt x="56" y="103"/>
                    <a:pt x="56" y="103"/>
                  </a:cubicBezTo>
                  <a:cubicBezTo>
                    <a:pt x="56" y="103"/>
                    <a:pt x="56" y="105"/>
                    <a:pt x="54" y="105"/>
                  </a:cubicBezTo>
                  <a:cubicBezTo>
                    <a:pt x="54" y="105"/>
                    <a:pt x="54" y="105"/>
                    <a:pt x="54" y="105"/>
                  </a:cubicBezTo>
                  <a:cubicBezTo>
                    <a:pt x="53" y="105"/>
                    <a:pt x="53" y="106"/>
                    <a:pt x="52" y="10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7"/>
                    <a:pt x="52" y="107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50" y="107"/>
                    <a:pt x="50" y="106"/>
                    <a:pt x="50" y="106"/>
                  </a:cubicBezTo>
                  <a:cubicBezTo>
                    <a:pt x="50" y="106"/>
                    <a:pt x="50" y="106"/>
                    <a:pt x="50" y="106"/>
                  </a:cubicBezTo>
                  <a:cubicBezTo>
                    <a:pt x="50" y="106"/>
                    <a:pt x="50" y="105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50" y="105"/>
                    <a:pt x="50" y="105"/>
                    <a:pt x="49" y="106"/>
                  </a:cubicBezTo>
                  <a:cubicBezTo>
                    <a:pt x="49" y="106"/>
                    <a:pt x="49" y="106"/>
                    <a:pt x="49" y="106"/>
                  </a:cubicBezTo>
                  <a:cubicBezTo>
                    <a:pt x="48" y="107"/>
                    <a:pt x="47" y="107"/>
                    <a:pt x="46" y="107"/>
                  </a:cubicBezTo>
                  <a:cubicBezTo>
                    <a:pt x="46" y="107"/>
                    <a:pt x="46" y="107"/>
                    <a:pt x="46" y="107"/>
                  </a:cubicBezTo>
                  <a:cubicBezTo>
                    <a:pt x="46" y="107"/>
                    <a:pt x="46" y="107"/>
                    <a:pt x="45" y="107"/>
                  </a:cubicBezTo>
                  <a:cubicBezTo>
                    <a:pt x="45" y="107"/>
                    <a:pt x="45" y="107"/>
                    <a:pt x="45" y="107"/>
                  </a:cubicBezTo>
                  <a:cubicBezTo>
                    <a:pt x="45" y="107"/>
                    <a:pt x="45" y="107"/>
                    <a:pt x="45" y="107"/>
                  </a:cubicBezTo>
                  <a:cubicBezTo>
                    <a:pt x="45" y="107"/>
                    <a:pt x="45" y="107"/>
                    <a:pt x="45" y="107"/>
                  </a:cubicBezTo>
                  <a:cubicBezTo>
                    <a:pt x="43" y="107"/>
                    <a:pt x="44" y="107"/>
                    <a:pt x="44" y="107"/>
                  </a:cubicBezTo>
                  <a:cubicBezTo>
                    <a:pt x="44" y="107"/>
                    <a:pt x="44" y="107"/>
                    <a:pt x="44" y="107"/>
                  </a:cubicBezTo>
                  <a:cubicBezTo>
                    <a:pt x="44" y="108"/>
                    <a:pt x="43" y="109"/>
                    <a:pt x="42" y="110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42" y="110"/>
                    <a:pt x="42" y="111"/>
                    <a:pt x="42" y="111"/>
                  </a:cubicBezTo>
                  <a:cubicBezTo>
                    <a:pt x="42" y="111"/>
                    <a:pt x="42" y="111"/>
                    <a:pt x="42" y="111"/>
                  </a:cubicBezTo>
                  <a:cubicBezTo>
                    <a:pt x="42" y="111"/>
                    <a:pt x="42" y="111"/>
                    <a:pt x="42" y="111"/>
                  </a:cubicBezTo>
                  <a:cubicBezTo>
                    <a:pt x="42" y="111"/>
                    <a:pt x="42" y="111"/>
                    <a:pt x="42" y="111"/>
                  </a:cubicBezTo>
                  <a:cubicBezTo>
                    <a:pt x="42" y="112"/>
                    <a:pt x="42" y="113"/>
                    <a:pt x="41" y="113"/>
                  </a:cubicBezTo>
                  <a:cubicBezTo>
                    <a:pt x="41" y="113"/>
                    <a:pt x="41" y="113"/>
                    <a:pt x="41" y="113"/>
                  </a:cubicBezTo>
                  <a:cubicBezTo>
                    <a:pt x="40" y="113"/>
                    <a:pt x="40" y="113"/>
                    <a:pt x="39" y="114"/>
                  </a:cubicBezTo>
                  <a:cubicBezTo>
                    <a:pt x="39" y="114"/>
                    <a:pt x="39" y="114"/>
                    <a:pt x="39" y="114"/>
                  </a:cubicBezTo>
                  <a:cubicBezTo>
                    <a:pt x="38" y="114"/>
                    <a:pt x="38" y="114"/>
                    <a:pt x="37" y="114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14"/>
                    <a:pt x="36" y="114"/>
                    <a:pt x="36" y="113"/>
                  </a:cubicBezTo>
                  <a:close/>
                  <a:moveTo>
                    <a:pt x="37" y="113"/>
                  </a:moveTo>
                  <a:cubicBezTo>
                    <a:pt x="37" y="113"/>
                    <a:pt x="38" y="112"/>
                    <a:pt x="38" y="112"/>
                  </a:cubicBezTo>
                  <a:cubicBezTo>
                    <a:pt x="38" y="112"/>
                    <a:pt x="38" y="112"/>
                    <a:pt x="38" y="112"/>
                  </a:cubicBezTo>
                  <a:cubicBezTo>
                    <a:pt x="39" y="112"/>
                    <a:pt x="39" y="112"/>
                    <a:pt x="41" y="111"/>
                  </a:cubicBezTo>
                  <a:cubicBezTo>
                    <a:pt x="41" y="111"/>
                    <a:pt x="41" y="111"/>
                    <a:pt x="41" y="111"/>
                  </a:cubicBezTo>
                  <a:cubicBezTo>
                    <a:pt x="41" y="111"/>
                    <a:pt x="41" y="111"/>
                    <a:pt x="41" y="111"/>
                  </a:cubicBezTo>
                  <a:cubicBezTo>
                    <a:pt x="41" y="111"/>
                    <a:pt x="41" y="111"/>
                    <a:pt x="41" y="111"/>
                  </a:cubicBezTo>
                  <a:cubicBezTo>
                    <a:pt x="41" y="111"/>
                    <a:pt x="41" y="111"/>
                    <a:pt x="41" y="110"/>
                  </a:cubicBezTo>
                  <a:cubicBezTo>
                    <a:pt x="41" y="110"/>
                    <a:pt x="41" y="110"/>
                    <a:pt x="41" y="110"/>
                  </a:cubicBezTo>
                  <a:cubicBezTo>
                    <a:pt x="41" y="110"/>
                    <a:pt x="41" y="109"/>
                    <a:pt x="41" y="109"/>
                  </a:cubicBezTo>
                  <a:cubicBezTo>
                    <a:pt x="41" y="109"/>
                    <a:pt x="41" y="109"/>
                    <a:pt x="41" y="109"/>
                  </a:cubicBezTo>
                  <a:cubicBezTo>
                    <a:pt x="42" y="108"/>
                    <a:pt x="42" y="107"/>
                    <a:pt x="42" y="107"/>
                  </a:cubicBezTo>
                  <a:cubicBezTo>
                    <a:pt x="42" y="107"/>
                    <a:pt x="42" y="107"/>
                    <a:pt x="42" y="107"/>
                  </a:cubicBezTo>
                  <a:cubicBezTo>
                    <a:pt x="43" y="106"/>
                    <a:pt x="43" y="105"/>
                    <a:pt x="45" y="106"/>
                  </a:cubicBezTo>
                  <a:cubicBezTo>
                    <a:pt x="45" y="106"/>
                    <a:pt x="45" y="106"/>
                    <a:pt x="45" y="106"/>
                  </a:cubicBezTo>
                  <a:cubicBezTo>
                    <a:pt x="45" y="105"/>
                    <a:pt x="45" y="105"/>
                    <a:pt x="45" y="105"/>
                  </a:cubicBezTo>
                  <a:cubicBezTo>
                    <a:pt x="45" y="105"/>
                    <a:pt x="45" y="105"/>
                    <a:pt x="45" y="105"/>
                  </a:cubicBezTo>
                  <a:cubicBezTo>
                    <a:pt x="46" y="105"/>
                    <a:pt x="46" y="106"/>
                    <a:pt x="46" y="106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47" y="105"/>
                    <a:pt x="47" y="105"/>
                    <a:pt x="48" y="105"/>
                  </a:cubicBezTo>
                  <a:cubicBezTo>
                    <a:pt x="48" y="105"/>
                    <a:pt x="48" y="105"/>
                    <a:pt x="48" y="105"/>
                  </a:cubicBezTo>
                  <a:cubicBezTo>
                    <a:pt x="49" y="104"/>
                    <a:pt x="50" y="103"/>
                    <a:pt x="50" y="103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52" y="103"/>
                    <a:pt x="51" y="104"/>
                    <a:pt x="51" y="105"/>
                  </a:cubicBezTo>
                  <a:cubicBezTo>
                    <a:pt x="51" y="105"/>
                    <a:pt x="51" y="105"/>
                    <a:pt x="51" y="105"/>
                  </a:cubicBezTo>
                  <a:cubicBezTo>
                    <a:pt x="51" y="105"/>
                    <a:pt x="51" y="105"/>
                    <a:pt x="51" y="105"/>
                  </a:cubicBezTo>
                  <a:cubicBezTo>
                    <a:pt x="51" y="105"/>
                    <a:pt x="51" y="105"/>
                    <a:pt x="51" y="105"/>
                  </a:cubicBezTo>
                  <a:cubicBezTo>
                    <a:pt x="52" y="104"/>
                    <a:pt x="53" y="104"/>
                    <a:pt x="54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4" y="104"/>
                    <a:pt x="54" y="103"/>
                    <a:pt x="54" y="102"/>
                  </a:cubicBezTo>
                  <a:cubicBezTo>
                    <a:pt x="54" y="102"/>
                    <a:pt x="54" y="102"/>
                    <a:pt x="54" y="102"/>
                  </a:cubicBezTo>
                  <a:cubicBezTo>
                    <a:pt x="55" y="101"/>
                    <a:pt x="55" y="98"/>
                    <a:pt x="58" y="97"/>
                  </a:cubicBezTo>
                  <a:cubicBezTo>
                    <a:pt x="58" y="97"/>
                    <a:pt x="58" y="97"/>
                    <a:pt x="58" y="97"/>
                  </a:cubicBezTo>
                  <a:cubicBezTo>
                    <a:pt x="59" y="97"/>
                    <a:pt x="59" y="97"/>
                    <a:pt x="60" y="96"/>
                  </a:cubicBezTo>
                  <a:cubicBezTo>
                    <a:pt x="60" y="96"/>
                    <a:pt x="60" y="96"/>
                    <a:pt x="60" y="96"/>
                  </a:cubicBezTo>
                  <a:cubicBezTo>
                    <a:pt x="61" y="95"/>
                    <a:pt x="62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5" y="93"/>
                    <a:pt x="65" y="94"/>
                    <a:pt x="65" y="95"/>
                  </a:cubicBezTo>
                  <a:cubicBezTo>
                    <a:pt x="65" y="95"/>
                    <a:pt x="65" y="95"/>
                    <a:pt x="65" y="95"/>
                  </a:cubicBezTo>
                  <a:cubicBezTo>
                    <a:pt x="65" y="95"/>
                    <a:pt x="66" y="94"/>
                    <a:pt x="66" y="94"/>
                  </a:cubicBezTo>
                  <a:cubicBezTo>
                    <a:pt x="66" y="94"/>
                    <a:pt x="66" y="94"/>
                    <a:pt x="66" y="94"/>
                  </a:cubicBezTo>
                  <a:cubicBezTo>
                    <a:pt x="67" y="93"/>
                    <a:pt x="68" y="92"/>
                    <a:pt x="70" y="91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1" y="90"/>
                    <a:pt x="71" y="90"/>
                    <a:pt x="71" y="89"/>
                  </a:cubicBezTo>
                  <a:cubicBezTo>
                    <a:pt x="71" y="89"/>
                    <a:pt x="71" y="89"/>
                    <a:pt x="71" y="89"/>
                  </a:cubicBezTo>
                  <a:cubicBezTo>
                    <a:pt x="71" y="89"/>
                    <a:pt x="71" y="89"/>
                    <a:pt x="70" y="89"/>
                  </a:cubicBezTo>
                  <a:cubicBezTo>
                    <a:pt x="70" y="89"/>
                    <a:pt x="70" y="89"/>
                    <a:pt x="70" y="89"/>
                  </a:cubicBezTo>
                  <a:cubicBezTo>
                    <a:pt x="70" y="89"/>
                    <a:pt x="69" y="89"/>
                    <a:pt x="69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9" y="88"/>
                    <a:pt x="69" y="88"/>
                    <a:pt x="69" y="87"/>
                  </a:cubicBezTo>
                  <a:cubicBezTo>
                    <a:pt x="69" y="87"/>
                    <a:pt x="69" y="87"/>
                    <a:pt x="69" y="87"/>
                  </a:cubicBezTo>
                  <a:cubicBezTo>
                    <a:pt x="69" y="87"/>
                    <a:pt x="69" y="86"/>
                    <a:pt x="70" y="85"/>
                  </a:cubicBezTo>
                  <a:cubicBezTo>
                    <a:pt x="70" y="85"/>
                    <a:pt x="70" y="85"/>
                    <a:pt x="70" y="85"/>
                  </a:cubicBezTo>
                  <a:cubicBezTo>
                    <a:pt x="70" y="84"/>
                    <a:pt x="71" y="83"/>
                    <a:pt x="71" y="82"/>
                  </a:cubicBezTo>
                  <a:cubicBezTo>
                    <a:pt x="71" y="82"/>
                    <a:pt x="71" y="82"/>
                    <a:pt x="71" y="82"/>
                  </a:cubicBezTo>
                  <a:cubicBezTo>
                    <a:pt x="71" y="81"/>
                    <a:pt x="71" y="80"/>
                    <a:pt x="72" y="79"/>
                  </a:cubicBezTo>
                  <a:cubicBezTo>
                    <a:pt x="72" y="79"/>
                    <a:pt x="72" y="79"/>
                    <a:pt x="72" y="79"/>
                  </a:cubicBezTo>
                  <a:cubicBezTo>
                    <a:pt x="73" y="78"/>
                    <a:pt x="73" y="79"/>
                    <a:pt x="73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5"/>
                    <a:pt x="74" y="71"/>
                    <a:pt x="76" y="70"/>
                  </a:cubicBezTo>
                  <a:cubicBezTo>
                    <a:pt x="76" y="70"/>
                    <a:pt x="76" y="70"/>
                    <a:pt x="76" y="70"/>
                  </a:cubicBezTo>
                  <a:cubicBezTo>
                    <a:pt x="76" y="69"/>
                    <a:pt x="77" y="68"/>
                    <a:pt x="77" y="68"/>
                  </a:cubicBezTo>
                  <a:cubicBezTo>
                    <a:pt x="77" y="68"/>
                    <a:pt x="77" y="68"/>
                    <a:pt x="77" y="68"/>
                  </a:cubicBezTo>
                  <a:cubicBezTo>
                    <a:pt x="77" y="68"/>
                    <a:pt x="77" y="68"/>
                    <a:pt x="77" y="68"/>
                  </a:cubicBezTo>
                  <a:cubicBezTo>
                    <a:pt x="77" y="68"/>
                    <a:pt x="77" y="68"/>
                    <a:pt x="77" y="68"/>
                  </a:cubicBezTo>
                  <a:cubicBezTo>
                    <a:pt x="77" y="68"/>
                    <a:pt x="77" y="67"/>
                    <a:pt x="77" y="67"/>
                  </a:cubicBezTo>
                  <a:cubicBezTo>
                    <a:pt x="77" y="67"/>
                    <a:pt x="77" y="67"/>
                    <a:pt x="77" y="67"/>
                  </a:cubicBezTo>
                  <a:cubicBezTo>
                    <a:pt x="77" y="66"/>
                    <a:pt x="77" y="65"/>
                    <a:pt x="78" y="65"/>
                  </a:cubicBezTo>
                  <a:cubicBezTo>
                    <a:pt x="78" y="65"/>
                    <a:pt x="78" y="65"/>
                    <a:pt x="78" y="65"/>
                  </a:cubicBezTo>
                  <a:cubicBezTo>
                    <a:pt x="79" y="64"/>
                    <a:pt x="82" y="62"/>
                    <a:pt x="82" y="61"/>
                  </a:cubicBezTo>
                  <a:cubicBezTo>
                    <a:pt x="82" y="61"/>
                    <a:pt x="82" y="61"/>
                    <a:pt x="82" y="61"/>
                  </a:cubicBezTo>
                  <a:cubicBezTo>
                    <a:pt x="82" y="61"/>
                    <a:pt x="82" y="61"/>
                    <a:pt x="82" y="61"/>
                  </a:cubicBezTo>
                  <a:cubicBezTo>
                    <a:pt x="82" y="61"/>
                    <a:pt x="82" y="61"/>
                    <a:pt x="82" y="61"/>
                  </a:cubicBezTo>
                  <a:cubicBezTo>
                    <a:pt x="82" y="60"/>
                    <a:pt x="81" y="59"/>
                    <a:pt x="81" y="59"/>
                  </a:cubicBezTo>
                  <a:cubicBezTo>
                    <a:pt x="81" y="59"/>
                    <a:pt x="81" y="59"/>
                    <a:pt x="81" y="59"/>
                  </a:cubicBezTo>
                  <a:cubicBezTo>
                    <a:pt x="81" y="58"/>
                    <a:pt x="81" y="58"/>
                    <a:pt x="81" y="57"/>
                  </a:cubicBezTo>
                  <a:cubicBezTo>
                    <a:pt x="81" y="57"/>
                    <a:pt x="81" y="57"/>
                    <a:pt x="81" y="57"/>
                  </a:cubicBezTo>
                  <a:cubicBezTo>
                    <a:pt x="81" y="57"/>
                    <a:pt x="81" y="56"/>
                    <a:pt x="82" y="56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82" y="56"/>
                    <a:pt x="84" y="55"/>
                    <a:pt x="85" y="55"/>
                  </a:cubicBezTo>
                  <a:cubicBezTo>
                    <a:pt x="85" y="55"/>
                    <a:pt x="85" y="55"/>
                    <a:pt x="85" y="55"/>
                  </a:cubicBezTo>
                  <a:cubicBezTo>
                    <a:pt x="85" y="55"/>
                    <a:pt x="85" y="55"/>
                    <a:pt x="85" y="55"/>
                  </a:cubicBezTo>
                  <a:cubicBezTo>
                    <a:pt x="85" y="55"/>
                    <a:pt x="85" y="55"/>
                    <a:pt x="85" y="55"/>
                  </a:cubicBezTo>
                  <a:cubicBezTo>
                    <a:pt x="85" y="55"/>
                    <a:pt x="85" y="55"/>
                    <a:pt x="85" y="55"/>
                  </a:cubicBezTo>
                  <a:cubicBezTo>
                    <a:pt x="85" y="55"/>
                    <a:pt x="85" y="55"/>
                    <a:pt x="85" y="55"/>
                  </a:cubicBezTo>
                  <a:cubicBezTo>
                    <a:pt x="85" y="56"/>
                    <a:pt x="85" y="56"/>
                    <a:pt x="85" y="56"/>
                  </a:cubicBezTo>
                  <a:cubicBezTo>
                    <a:pt x="85" y="56"/>
                    <a:pt x="85" y="56"/>
                    <a:pt x="85" y="56"/>
                  </a:cubicBezTo>
                  <a:cubicBezTo>
                    <a:pt x="85" y="57"/>
                    <a:pt x="84" y="58"/>
                    <a:pt x="84" y="58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5" y="59"/>
                    <a:pt x="85" y="60"/>
                    <a:pt x="85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5" y="60"/>
                    <a:pt x="85" y="59"/>
                    <a:pt x="85" y="59"/>
                  </a:cubicBezTo>
                  <a:cubicBezTo>
                    <a:pt x="85" y="59"/>
                    <a:pt x="85" y="59"/>
                    <a:pt x="85" y="59"/>
                  </a:cubicBezTo>
                  <a:cubicBezTo>
                    <a:pt x="85" y="58"/>
                    <a:pt x="87" y="56"/>
                    <a:pt x="87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8" y="55"/>
                    <a:pt x="89" y="54"/>
                    <a:pt x="89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88" y="53"/>
                    <a:pt x="87" y="48"/>
                    <a:pt x="87" y="46"/>
                  </a:cubicBezTo>
                  <a:cubicBezTo>
                    <a:pt x="87" y="46"/>
                    <a:pt x="87" y="46"/>
                    <a:pt x="87" y="46"/>
                  </a:cubicBezTo>
                  <a:cubicBezTo>
                    <a:pt x="87" y="44"/>
                    <a:pt x="85" y="41"/>
                    <a:pt x="84" y="41"/>
                  </a:cubicBezTo>
                  <a:cubicBezTo>
                    <a:pt x="84" y="41"/>
                    <a:pt x="84" y="41"/>
                    <a:pt x="84" y="41"/>
                  </a:cubicBezTo>
                  <a:cubicBezTo>
                    <a:pt x="83" y="41"/>
                    <a:pt x="78" y="41"/>
                    <a:pt x="77" y="38"/>
                  </a:cubicBezTo>
                  <a:cubicBezTo>
                    <a:pt x="77" y="38"/>
                    <a:pt x="77" y="38"/>
                    <a:pt x="77" y="38"/>
                  </a:cubicBezTo>
                  <a:cubicBezTo>
                    <a:pt x="77" y="37"/>
                    <a:pt x="77" y="36"/>
                    <a:pt x="77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5" y="38"/>
                    <a:pt x="74" y="39"/>
                    <a:pt x="74" y="40"/>
                  </a:cubicBezTo>
                  <a:cubicBezTo>
                    <a:pt x="74" y="40"/>
                    <a:pt x="74" y="40"/>
                    <a:pt x="74" y="40"/>
                  </a:cubicBezTo>
                  <a:cubicBezTo>
                    <a:pt x="74" y="40"/>
                    <a:pt x="74" y="40"/>
                    <a:pt x="74" y="40"/>
                  </a:cubicBezTo>
                  <a:cubicBezTo>
                    <a:pt x="74" y="40"/>
                    <a:pt x="74" y="40"/>
                    <a:pt x="74" y="40"/>
                  </a:cubicBezTo>
                  <a:cubicBezTo>
                    <a:pt x="74" y="40"/>
                    <a:pt x="74" y="40"/>
                    <a:pt x="74" y="41"/>
                  </a:cubicBezTo>
                  <a:cubicBezTo>
                    <a:pt x="74" y="41"/>
                    <a:pt x="74" y="41"/>
                    <a:pt x="74" y="41"/>
                  </a:cubicBezTo>
                  <a:cubicBezTo>
                    <a:pt x="74" y="42"/>
                    <a:pt x="74" y="43"/>
                    <a:pt x="72" y="43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2" y="43"/>
                    <a:pt x="71" y="43"/>
                    <a:pt x="71" y="42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41"/>
                    <a:pt x="69" y="40"/>
                    <a:pt x="68" y="40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7" y="39"/>
                    <a:pt x="67" y="39"/>
                    <a:pt x="66" y="39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5" y="39"/>
                    <a:pt x="64" y="39"/>
                    <a:pt x="63" y="39"/>
                  </a:cubicBezTo>
                  <a:cubicBezTo>
                    <a:pt x="63" y="39"/>
                    <a:pt x="63" y="39"/>
                    <a:pt x="63" y="39"/>
                  </a:cubicBezTo>
                  <a:cubicBezTo>
                    <a:pt x="62" y="39"/>
                    <a:pt x="61" y="39"/>
                    <a:pt x="60" y="39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59" y="39"/>
                    <a:pt x="59" y="39"/>
                    <a:pt x="58" y="39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58" y="39"/>
                    <a:pt x="57" y="39"/>
                    <a:pt x="57" y="39"/>
                  </a:cubicBezTo>
                  <a:cubicBezTo>
                    <a:pt x="57" y="39"/>
                    <a:pt x="57" y="39"/>
                    <a:pt x="57" y="39"/>
                  </a:cubicBezTo>
                  <a:cubicBezTo>
                    <a:pt x="56" y="40"/>
                    <a:pt x="56" y="40"/>
                    <a:pt x="56" y="41"/>
                  </a:cubicBezTo>
                  <a:cubicBezTo>
                    <a:pt x="56" y="41"/>
                    <a:pt x="56" y="41"/>
                    <a:pt x="56" y="41"/>
                  </a:cubicBezTo>
                  <a:cubicBezTo>
                    <a:pt x="56" y="42"/>
                    <a:pt x="55" y="43"/>
                    <a:pt x="54" y="43"/>
                  </a:cubicBezTo>
                  <a:cubicBezTo>
                    <a:pt x="54" y="43"/>
                    <a:pt x="54" y="43"/>
                    <a:pt x="54" y="43"/>
                  </a:cubicBezTo>
                  <a:cubicBezTo>
                    <a:pt x="54" y="44"/>
                    <a:pt x="53" y="44"/>
                    <a:pt x="52" y="44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1" y="44"/>
                    <a:pt x="51" y="44"/>
                    <a:pt x="50" y="44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50" y="43"/>
                    <a:pt x="49" y="43"/>
                    <a:pt x="49" y="43"/>
                  </a:cubicBezTo>
                  <a:cubicBezTo>
                    <a:pt x="49" y="43"/>
                    <a:pt x="49" y="43"/>
                    <a:pt x="49" y="43"/>
                  </a:cubicBezTo>
                  <a:cubicBezTo>
                    <a:pt x="49" y="43"/>
                    <a:pt x="49" y="43"/>
                    <a:pt x="49" y="43"/>
                  </a:cubicBezTo>
                  <a:cubicBezTo>
                    <a:pt x="49" y="43"/>
                    <a:pt x="49" y="43"/>
                    <a:pt x="49" y="43"/>
                  </a:cubicBezTo>
                  <a:cubicBezTo>
                    <a:pt x="48" y="43"/>
                    <a:pt x="48" y="44"/>
                    <a:pt x="47" y="45"/>
                  </a:cubicBezTo>
                  <a:cubicBezTo>
                    <a:pt x="47" y="45"/>
                    <a:pt x="47" y="45"/>
                    <a:pt x="47" y="45"/>
                  </a:cubicBezTo>
                  <a:cubicBezTo>
                    <a:pt x="46" y="45"/>
                    <a:pt x="46" y="44"/>
                    <a:pt x="46" y="44"/>
                  </a:cubicBezTo>
                  <a:cubicBezTo>
                    <a:pt x="46" y="44"/>
                    <a:pt x="46" y="44"/>
                    <a:pt x="46" y="44"/>
                  </a:cubicBezTo>
                  <a:cubicBezTo>
                    <a:pt x="45" y="43"/>
                    <a:pt x="45" y="43"/>
                    <a:pt x="43" y="43"/>
                  </a:cubicBezTo>
                  <a:cubicBezTo>
                    <a:pt x="43" y="43"/>
                    <a:pt x="43" y="43"/>
                    <a:pt x="43" y="43"/>
                  </a:cubicBezTo>
                  <a:cubicBezTo>
                    <a:pt x="42" y="43"/>
                    <a:pt x="41" y="42"/>
                    <a:pt x="40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39" y="41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7" y="43"/>
                    <a:pt x="35" y="45"/>
                    <a:pt x="35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5" y="47"/>
                    <a:pt x="35" y="47"/>
                  </a:cubicBezTo>
                  <a:cubicBezTo>
                    <a:pt x="35" y="47"/>
                    <a:pt x="35" y="47"/>
                    <a:pt x="35" y="47"/>
                  </a:cubicBezTo>
                  <a:cubicBezTo>
                    <a:pt x="35" y="48"/>
                    <a:pt x="35" y="49"/>
                    <a:pt x="34" y="49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4" y="49"/>
                    <a:pt x="33" y="49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1" y="49"/>
                    <a:pt x="30" y="49"/>
                    <a:pt x="30" y="48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0" y="47"/>
                    <a:pt x="30" y="47"/>
                    <a:pt x="28" y="47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47"/>
                    <a:pt x="28" y="47"/>
                    <a:pt x="27" y="47"/>
                  </a:cubicBezTo>
                  <a:cubicBezTo>
                    <a:pt x="27" y="47"/>
                    <a:pt x="27" y="47"/>
                    <a:pt x="27" y="47"/>
                  </a:cubicBezTo>
                  <a:cubicBezTo>
                    <a:pt x="26" y="47"/>
                    <a:pt x="24" y="47"/>
                    <a:pt x="23" y="48"/>
                  </a:cubicBezTo>
                  <a:cubicBezTo>
                    <a:pt x="23" y="48"/>
                    <a:pt x="23" y="48"/>
                    <a:pt x="23" y="48"/>
                  </a:cubicBezTo>
                  <a:cubicBezTo>
                    <a:pt x="23" y="49"/>
                    <a:pt x="22" y="50"/>
                    <a:pt x="22" y="51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23" y="51"/>
                    <a:pt x="23" y="51"/>
                    <a:pt x="24" y="50"/>
                  </a:cubicBezTo>
                  <a:cubicBezTo>
                    <a:pt x="24" y="50"/>
                    <a:pt x="24" y="50"/>
                    <a:pt x="24" y="50"/>
                  </a:cubicBezTo>
                  <a:cubicBezTo>
                    <a:pt x="24" y="50"/>
                    <a:pt x="25" y="51"/>
                    <a:pt x="25" y="51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5" y="51"/>
                    <a:pt x="25" y="52"/>
                    <a:pt x="25" y="52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5" y="53"/>
                    <a:pt x="25" y="54"/>
                    <a:pt x="24" y="54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2" y="55"/>
                    <a:pt x="22" y="54"/>
                    <a:pt x="22" y="55"/>
                  </a:cubicBezTo>
                  <a:cubicBezTo>
                    <a:pt x="22" y="55"/>
                    <a:pt x="22" y="55"/>
                    <a:pt x="22" y="55"/>
                  </a:cubicBezTo>
                  <a:cubicBezTo>
                    <a:pt x="21" y="57"/>
                    <a:pt x="19" y="57"/>
                    <a:pt x="17" y="57"/>
                  </a:cubicBezTo>
                  <a:cubicBezTo>
                    <a:pt x="17" y="57"/>
                    <a:pt x="17" y="57"/>
                    <a:pt x="17" y="57"/>
                  </a:cubicBezTo>
                  <a:cubicBezTo>
                    <a:pt x="15" y="58"/>
                    <a:pt x="15" y="59"/>
                    <a:pt x="13" y="61"/>
                  </a:cubicBezTo>
                  <a:cubicBezTo>
                    <a:pt x="13" y="61"/>
                    <a:pt x="13" y="61"/>
                    <a:pt x="13" y="61"/>
                  </a:cubicBezTo>
                  <a:cubicBezTo>
                    <a:pt x="13" y="61"/>
                    <a:pt x="9" y="65"/>
                    <a:pt x="7" y="66"/>
                  </a:cubicBezTo>
                  <a:cubicBezTo>
                    <a:pt x="7" y="66"/>
                    <a:pt x="7" y="66"/>
                    <a:pt x="7" y="66"/>
                  </a:cubicBezTo>
                  <a:cubicBezTo>
                    <a:pt x="4" y="67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3"/>
                    <a:pt x="2" y="73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cubicBezTo>
                    <a:pt x="3" y="76"/>
                    <a:pt x="2" y="77"/>
                    <a:pt x="2" y="77"/>
                  </a:cubicBezTo>
                  <a:cubicBezTo>
                    <a:pt x="2" y="77"/>
                    <a:pt x="2" y="77"/>
                    <a:pt x="2" y="77"/>
                  </a:cubicBezTo>
                  <a:cubicBezTo>
                    <a:pt x="2" y="78"/>
                    <a:pt x="2" y="78"/>
                    <a:pt x="2" y="79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2" y="79"/>
                    <a:pt x="2" y="79"/>
                    <a:pt x="2" y="80"/>
                  </a:cubicBezTo>
                  <a:cubicBezTo>
                    <a:pt x="2" y="80"/>
                    <a:pt x="2" y="80"/>
                    <a:pt x="2" y="80"/>
                  </a:cubicBezTo>
                  <a:cubicBezTo>
                    <a:pt x="2" y="80"/>
                    <a:pt x="2" y="81"/>
                    <a:pt x="2" y="83"/>
                  </a:cubicBezTo>
                  <a:cubicBezTo>
                    <a:pt x="2" y="83"/>
                    <a:pt x="2" y="83"/>
                    <a:pt x="2" y="83"/>
                  </a:cubicBezTo>
                  <a:cubicBezTo>
                    <a:pt x="2" y="83"/>
                    <a:pt x="2" y="84"/>
                    <a:pt x="2" y="85"/>
                  </a:cubicBezTo>
                  <a:cubicBezTo>
                    <a:pt x="2" y="85"/>
                    <a:pt x="2" y="85"/>
                    <a:pt x="2" y="85"/>
                  </a:cubicBezTo>
                  <a:cubicBezTo>
                    <a:pt x="2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2" y="88"/>
                    <a:pt x="2" y="89"/>
                  </a:cubicBezTo>
                  <a:cubicBezTo>
                    <a:pt x="2" y="89"/>
                    <a:pt x="2" y="89"/>
                    <a:pt x="2" y="89"/>
                  </a:cubicBezTo>
                  <a:cubicBezTo>
                    <a:pt x="3" y="91"/>
                    <a:pt x="5" y="91"/>
                    <a:pt x="5" y="95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5" y="95"/>
                    <a:pt x="5" y="95"/>
                    <a:pt x="5" y="96"/>
                  </a:cubicBezTo>
                  <a:cubicBezTo>
                    <a:pt x="5" y="96"/>
                    <a:pt x="5" y="96"/>
                    <a:pt x="5" y="96"/>
                  </a:cubicBezTo>
                  <a:cubicBezTo>
                    <a:pt x="4" y="97"/>
                    <a:pt x="4" y="99"/>
                    <a:pt x="4" y="100"/>
                  </a:cubicBezTo>
                  <a:cubicBezTo>
                    <a:pt x="4" y="100"/>
                    <a:pt x="4" y="100"/>
                    <a:pt x="4" y="100"/>
                  </a:cubicBezTo>
                  <a:cubicBezTo>
                    <a:pt x="4" y="101"/>
                    <a:pt x="4" y="101"/>
                    <a:pt x="5" y="101"/>
                  </a:cubicBezTo>
                  <a:cubicBezTo>
                    <a:pt x="5" y="101"/>
                    <a:pt x="5" y="101"/>
                    <a:pt x="5" y="101"/>
                  </a:cubicBezTo>
                  <a:cubicBezTo>
                    <a:pt x="6" y="101"/>
                    <a:pt x="12" y="103"/>
                    <a:pt x="13" y="104"/>
                  </a:cubicBezTo>
                  <a:cubicBezTo>
                    <a:pt x="13" y="104"/>
                    <a:pt x="13" y="104"/>
                    <a:pt x="13" y="104"/>
                  </a:cubicBezTo>
                  <a:cubicBezTo>
                    <a:pt x="14" y="106"/>
                    <a:pt x="15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7" y="106"/>
                    <a:pt x="17" y="106"/>
                  </a:cubicBezTo>
                  <a:cubicBezTo>
                    <a:pt x="17" y="106"/>
                    <a:pt x="17" y="106"/>
                    <a:pt x="17" y="106"/>
                  </a:cubicBezTo>
                  <a:cubicBezTo>
                    <a:pt x="18" y="106"/>
                    <a:pt x="19" y="106"/>
                    <a:pt x="20" y="108"/>
                  </a:cubicBezTo>
                  <a:cubicBezTo>
                    <a:pt x="20" y="108"/>
                    <a:pt x="20" y="108"/>
                    <a:pt x="20" y="108"/>
                  </a:cubicBezTo>
                  <a:cubicBezTo>
                    <a:pt x="21" y="110"/>
                    <a:pt x="22" y="110"/>
                    <a:pt x="22" y="110"/>
                  </a:cubicBezTo>
                  <a:cubicBezTo>
                    <a:pt x="22" y="110"/>
                    <a:pt x="22" y="110"/>
                    <a:pt x="22" y="110"/>
                  </a:cubicBezTo>
                  <a:cubicBezTo>
                    <a:pt x="22" y="110"/>
                    <a:pt x="22" y="110"/>
                    <a:pt x="22" y="110"/>
                  </a:cubicBezTo>
                  <a:cubicBezTo>
                    <a:pt x="22" y="110"/>
                    <a:pt x="22" y="110"/>
                    <a:pt x="22" y="110"/>
                  </a:cubicBezTo>
                  <a:cubicBezTo>
                    <a:pt x="23" y="110"/>
                    <a:pt x="25" y="109"/>
                    <a:pt x="27" y="109"/>
                  </a:cubicBezTo>
                  <a:cubicBezTo>
                    <a:pt x="27" y="109"/>
                    <a:pt x="27" y="109"/>
                    <a:pt x="27" y="109"/>
                  </a:cubicBezTo>
                  <a:cubicBezTo>
                    <a:pt x="29" y="109"/>
                    <a:pt x="30" y="110"/>
                    <a:pt x="31" y="111"/>
                  </a:cubicBezTo>
                  <a:cubicBezTo>
                    <a:pt x="31" y="111"/>
                    <a:pt x="31" y="111"/>
                    <a:pt x="31" y="111"/>
                  </a:cubicBezTo>
                  <a:cubicBezTo>
                    <a:pt x="32" y="112"/>
                    <a:pt x="33" y="112"/>
                    <a:pt x="33" y="112"/>
                  </a:cubicBezTo>
                  <a:cubicBezTo>
                    <a:pt x="33" y="112"/>
                    <a:pt x="33" y="112"/>
                    <a:pt x="33" y="112"/>
                  </a:cubicBezTo>
                  <a:cubicBezTo>
                    <a:pt x="33" y="112"/>
                    <a:pt x="33" y="112"/>
                    <a:pt x="34" y="112"/>
                  </a:cubicBezTo>
                  <a:cubicBezTo>
                    <a:pt x="34" y="112"/>
                    <a:pt x="34" y="112"/>
                    <a:pt x="34" y="112"/>
                  </a:cubicBezTo>
                  <a:cubicBezTo>
                    <a:pt x="35" y="112"/>
                    <a:pt x="35" y="112"/>
                    <a:pt x="36" y="112"/>
                  </a:cubicBezTo>
                  <a:cubicBezTo>
                    <a:pt x="36" y="112"/>
                    <a:pt x="36" y="112"/>
                    <a:pt x="36" y="112"/>
                  </a:cubicBezTo>
                  <a:cubicBezTo>
                    <a:pt x="36" y="112"/>
                    <a:pt x="37" y="112"/>
                    <a:pt x="37" y="112"/>
                  </a:cubicBezTo>
                  <a:cubicBezTo>
                    <a:pt x="37" y="112"/>
                    <a:pt x="37" y="112"/>
                    <a:pt x="37" y="112"/>
                  </a:cubicBezTo>
                  <a:cubicBezTo>
                    <a:pt x="37" y="113"/>
                    <a:pt x="37" y="113"/>
                    <a:pt x="37" y="113"/>
                  </a:cubicBezTo>
                  <a:cubicBezTo>
                    <a:pt x="37" y="113"/>
                    <a:pt x="37" y="113"/>
                    <a:pt x="37" y="113"/>
                  </a:cubicBezTo>
                  <a:cubicBezTo>
                    <a:pt x="37" y="113"/>
                    <a:pt x="37" y="113"/>
                    <a:pt x="37" y="113"/>
                  </a:cubicBezTo>
                  <a:close/>
                  <a:moveTo>
                    <a:pt x="68" y="16"/>
                  </a:moveTo>
                  <a:cubicBezTo>
                    <a:pt x="68" y="16"/>
                    <a:pt x="68" y="16"/>
                    <a:pt x="68" y="16"/>
                  </a:cubicBezTo>
                  <a:cubicBezTo>
                    <a:pt x="68" y="16"/>
                    <a:pt x="68" y="16"/>
                    <a:pt x="68" y="16"/>
                  </a:cubicBezTo>
                  <a:cubicBezTo>
                    <a:pt x="68" y="15"/>
                    <a:pt x="69" y="15"/>
                    <a:pt x="70" y="14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71" y="14"/>
                    <a:pt x="71" y="15"/>
                    <a:pt x="71" y="16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16"/>
                    <a:pt x="71" y="17"/>
                    <a:pt x="70" y="18"/>
                  </a:cubicBezTo>
                  <a:cubicBezTo>
                    <a:pt x="70" y="18"/>
                    <a:pt x="70" y="18"/>
                    <a:pt x="70" y="18"/>
                  </a:cubicBezTo>
                  <a:cubicBezTo>
                    <a:pt x="70" y="18"/>
                    <a:pt x="70" y="18"/>
                    <a:pt x="69" y="18"/>
                  </a:cubicBezTo>
                  <a:cubicBezTo>
                    <a:pt x="69" y="18"/>
                    <a:pt x="69" y="18"/>
                    <a:pt x="69" y="18"/>
                  </a:cubicBezTo>
                  <a:cubicBezTo>
                    <a:pt x="69" y="18"/>
                    <a:pt x="68" y="17"/>
                    <a:pt x="68" y="16"/>
                  </a:cubicBezTo>
                  <a:close/>
                  <a:moveTo>
                    <a:pt x="69" y="16"/>
                  </a:moveTo>
                  <a:cubicBezTo>
                    <a:pt x="69" y="16"/>
                    <a:pt x="69" y="16"/>
                    <a:pt x="69" y="16"/>
                  </a:cubicBezTo>
                  <a:cubicBezTo>
                    <a:pt x="69" y="16"/>
                    <a:pt x="69" y="16"/>
                    <a:pt x="69" y="16"/>
                  </a:cubicBezTo>
                  <a:cubicBezTo>
                    <a:pt x="70" y="16"/>
                    <a:pt x="70" y="16"/>
                    <a:pt x="70" y="16"/>
                  </a:cubicBezTo>
                  <a:cubicBezTo>
                    <a:pt x="70" y="16"/>
                    <a:pt x="70" y="16"/>
                    <a:pt x="70" y="16"/>
                  </a:cubicBezTo>
                  <a:cubicBezTo>
                    <a:pt x="70" y="16"/>
                    <a:pt x="70" y="16"/>
                    <a:pt x="69" y="16"/>
                  </a:cubicBezTo>
                  <a:close/>
                  <a:moveTo>
                    <a:pt x="67" y="14"/>
                  </a:moveTo>
                  <a:cubicBezTo>
                    <a:pt x="67" y="13"/>
                    <a:pt x="67" y="13"/>
                    <a:pt x="67" y="13"/>
                  </a:cubicBezTo>
                  <a:cubicBezTo>
                    <a:pt x="67" y="13"/>
                    <a:pt x="67" y="13"/>
                    <a:pt x="67" y="13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69" y="12"/>
                    <a:pt x="69" y="13"/>
                    <a:pt x="69" y="13"/>
                  </a:cubicBezTo>
                  <a:cubicBezTo>
                    <a:pt x="69" y="13"/>
                    <a:pt x="69" y="13"/>
                    <a:pt x="69" y="13"/>
                  </a:cubicBezTo>
                  <a:cubicBezTo>
                    <a:pt x="69" y="14"/>
                    <a:pt x="69" y="14"/>
                    <a:pt x="69" y="14"/>
                  </a:cubicBezTo>
                  <a:cubicBezTo>
                    <a:pt x="69" y="14"/>
                    <a:pt x="69" y="14"/>
                    <a:pt x="69" y="14"/>
                  </a:cubicBezTo>
                  <a:cubicBezTo>
                    <a:pt x="68" y="14"/>
                    <a:pt x="68" y="14"/>
                    <a:pt x="68" y="14"/>
                  </a:cubicBezTo>
                  <a:cubicBezTo>
                    <a:pt x="69" y="14"/>
                    <a:pt x="69" y="14"/>
                    <a:pt x="69" y="14"/>
                  </a:cubicBezTo>
                  <a:cubicBezTo>
                    <a:pt x="69" y="14"/>
                    <a:pt x="68" y="15"/>
                    <a:pt x="68" y="15"/>
                  </a:cubicBezTo>
                  <a:cubicBezTo>
                    <a:pt x="68" y="15"/>
                    <a:pt x="68" y="15"/>
                    <a:pt x="68" y="15"/>
                  </a:cubicBezTo>
                  <a:cubicBezTo>
                    <a:pt x="67" y="15"/>
                    <a:pt x="67" y="14"/>
                    <a:pt x="67" y="14"/>
                  </a:cubicBezTo>
                  <a:close/>
                  <a:moveTo>
                    <a:pt x="73" y="7"/>
                  </a:moveTo>
                  <a:cubicBezTo>
                    <a:pt x="73" y="7"/>
                    <a:pt x="72" y="6"/>
                    <a:pt x="72" y="6"/>
                  </a:cubicBezTo>
                  <a:cubicBezTo>
                    <a:pt x="72" y="6"/>
                    <a:pt x="72" y="6"/>
                    <a:pt x="72" y="6"/>
                  </a:cubicBezTo>
                  <a:cubicBezTo>
                    <a:pt x="72" y="5"/>
                    <a:pt x="73" y="5"/>
                    <a:pt x="73" y="4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4" y="3"/>
                    <a:pt x="74" y="3"/>
                    <a:pt x="75" y="3"/>
                  </a:cubicBezTo>
                  <a:cubicBezTo>
                    <a:pt x="75" y="3"/>
                    <a:pt x="75" y="3"/>
                    <a:pt x="75" y="3"/>
                  </a:cubicBezTo>
                  <a:cubicBezTo>
                    <a:pt x="76" y="3"/>
                    <a:pt x="76" y="3"/>
                    <a:pt x="76" y="3"/>
                  </a:cubicBezTo>
                  <a:cubicBezTo>
                    <a:pt x="76" y="3"/>
                    <a:pt x="76" y="3"/>
                    <a:pt x="76" y="3"/>
                  </a:cubicBezTo>
                  <a:cubicBezTo>
                    <a:pt x="76" y="3"/>
                    <a:pt x="76" y="4"/>
                    <a:pt x="76" y="4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6" y="4"/>
                    <a:pt x="76" y="5"/>
                    <a:pt x="76" y="5"/>
                  </a:cubicBezTo>
                  <a:cubicBezTo>
                    <a:pt x="76" y="5"/>
                    <a:pt x="76" y="5"/>
                    <a:pt x="76" y="5"/>
                  </a:cubicBezTo>
                  <a:cubicBezTo>
                    <a:pt x="76" y="5"/>
                    <a:pt x="76" y="5"/>
                    <a:pt x="76" y="5"/>
                  </a:cubicBezTo>
                  <a:cubicBezTo>
                    <a:pt x="76" y="5"/>
                    <a:pt x="76" y="6"/>
                    <a:pt x="75" y="6"/>
                  </a:cubicBezTo>
                  <a:cubicBezTo>
                    <a:pt x="75" y="6"/>
                    <a:pt x="75" y="6"/>
                    <a:pt x="75" y="6"/>
                  </a:cubicBezTo>
                  <a:cubicBezTo>
                    <a:pt x="75" y="7"/>
                    <a:pt x="75" y="7"/>
                    <a:pt x="74" y="7"/>
                  </a:cubicBezTo>
                  <a:cubicBezTo>
                    <a:pt x="74" y="7"/>
                    <a:pt x="74" y="7"/>
                    <a:pt x="74" y="7"/>
                  </a:cubicBezTo>
                  <a:cubicBezTo>
                    <a:pt x="74" y="7"/>
                    <a:pt x="73" y="7"/>
                    <a:pt x="73" y="7"/>
                  </a:cubicBezTo>
                  <a:close/>
                  <a:moveTo>
                    <a:pt x="74" y="5"/>
                  </a:moveTo>
                  <a:cubicBezTo>
                    <a:pt x="74" y="5"/>
                    <a:pt x="74" y="6"/>
                    <a:pt x="74" y="6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74" y="6"/>
                    <a:pt x="74" y="6"/>
                    <a:pt x="74" y="5"/>
                  </a:cubicBezTo>
                  <a:cubicBezTo>
                    <a:pt x="74" y="5"/>
                    <a:pt x="74" y="5"/>
                    <a:pt x="74" y="5"/>
                  </a:cubicBezTo>
                  <a:cubicBezTo>
                    <a:pt x="75" y="5"/>
                    <a:pt x="75" y="5"/>
                    <a:pt x="75" y="5"/>
                  </a:cubicBezTo>
                  <a:cubicBezTo>
                    <a:pt x="75" y="5"/>
                    <a:pt x="75" y="5"/>
                    <a:pt x="75" y="5"/>
                  </a:cubicBezTo>
                  <a:cubicBezTo>
                    <a:pt x="75" y="5"/>
                    <a:pt x="75" y="5"/>
                    <a:pt x="75" y="5"/>
                  </a:cubicBezTo>
                  <a:cubicBezTo>
                    <a:pt x="75" y="5"/>
                    <a:pt x="75" y="5"/>
                    <a:pt x="75" y="5"/>
                  </a:cubicBezTo>
                  <a:cubicBezTo>
                    <a:pt x="75" y="5"/>
                    <a:pt x="75" y="4"/>
                    <a:pt x="75" y="4"/>
                  </a:cubicBezTo>
                  <a:cubicBezTo>
                    <a:pt x="75" y="4"/>
                    <a:pt x="75" y="4"/>
                    <a:pt x="75" y="4"/>
                  </a:cubicBezTo>
                  <a:cubicBezTo>
                    <a:pt x="75" y="4"/>
                    <a:pt x="75" y="4"/>
                    <a:pt x="74" y="5"/>
                  </a:cubicBezTo>
                  <a:close/>
                  <a:moveTo>
                    <a:pt x="17" y="2"/>
                  </a:move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3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1"/>
                    <a:pt x="16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1"/>
                    <a:pt x="19" y="1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18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2"/>
                    <a:pt x="17" y="2"/>
                    <a:pt x="17" y="2"/>
                  </a:cubicBezTo>
                  <a:close/>
                  <a:moveTo>
                    <a:pt x="17" y="2"/>
                  </a:moveTo>
                  <a:cubicBezTo>
                    <a:pt x="18" y="1"/>
                    <a:pt x="18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1"/>
                    <a:pt x="18" y="1"/>
                    <a:pt x="17" y="2"/>
                  </a:cubicBezTo>
                  <a:close/>
                  <a:moveTo>
                    <a:pt x="18" y="1"/>
                  </a:moveTo>
                  <a:cubicBezTo>
                    <a:pt x="18" y="1"/>
                    <a:pt x="18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93" name="Freeform 5225"/>
            <p:cNvSpPr/>
            <p:nvPr/>
          </p:nvSpPr>
          <p:spPr bwMode="auto">
            <a:xfrm>
              <a:off x="15488" y="10358"/>
              <a:ext cx="30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94" name="Freeform 5226"/>
            <p:cNvSpPr>
              <a:spLocks noEditPoints="1"/>
            </p:cNvSpPr>
            <p:nvPr/>
          </p:nvSpPr>
          <p:spPr bwMode="auto">
            <a:xfrm>
              <a:off x="15493" y="10353"/>
              <a:ext cx="20" cy="20"/>
            </a:xfrm>
            <a:custGeom>
              <a:avLst/>
              <a:gdLst>
                <a:gd name="T0" fmla="*/ 0 w 6"/>
                <a:gd name="T1" fmla="*/ 3 h 5"/>
                <a:gd name="T2" fmla="*/ 1 w 6"/>
                <a:gd name="T3" fmla="*/ 1 h 5"/>
                <a:gd name="T4" fmla="*/ 1 w 6"/>
                <a:gd name="T5" fmla="*/ 1 h 5"/>
                <a:gd name="T6" fmla="*/ 1 w 6"/>
                <a:gd name="T7" fmla="*/ 0 h 5"/>
                <a:gd name="T8" fmla="*/ 1 w 6"/>
                <a:gd name="T9" fmla="*/ 0 h 5"/>
                <a:gd name="T10" fmla="*/ 5 w 6"/>
                <a:gd name="T11" fmla="*/ 0 h 5"/>
                <a:gd name="T12" fmla="*/ 5 w 6"/>
                <a:gd name="T13" fmla="*/ 0 h 5"/>
                <a:gd name="T14" fmla="*/ 6 w 6"/>
                <a:gd name="T15" fmla="*/ 1 h 5"/>
                <a:gd name="T16" fmla="*/ 6 w 6"/>
                <a:gd name="T17" fmla="*/ 1 h 5"/>
                <a:gd name="T18" fmla="*/ 1 w 6"/>
                <a:gd name="T19" fmla="*/ 5 h 5"/>
                <a:gd name="T20" fmla="*/ 1 w 6"/>
                <a:gd name="T21" fmla="*/ 5 h 5"/>
                <a:gd name="T22" fmla="*/ 0 w 6"/>
                <a:gd name="T23" fmla="*/ 3 h 5"/>
                <a:gd name="T24" fmla="*/ 1 w 6"/>
                <a:gd name="T25" fmla="*/ 3 h 5"/>
                <a:gd name="T26" fmla="*/ 1 w 6"/>
                <a:gd name="T27" fmla="*/ 3 h 5"/>
                <a:gd name="T28" fmla="*/ 1 w 6"/>
                <a:gd name="T29" fmla="*/ 3 h 5"/>
                <a:gd name="T30" fmla="*/ 4 w 6"/>
                <a:gd name="T31" fmla="*/ 3 h 5"/>
                <a:gd name="T32" fmla="*/ 4 w 6"/>
                <a:gd name="T33" fmla="*/ 3 h 5"/>
                <a:gd name="T34" fmla="*/ 5 w 6"/>
                <a:gd name="T35" fmla="*/ 2 h 5"/>
                <a:gd name="T36" fmla="*/ 5 w 6"/>
                <a:gd name="T37" fmla="*/ 2 h 5"/>
                <a:gd name="T38" fmla="*/ 5 w 6"/>
                <a:gd name="T39" fmla="*/ 2 h 5"/>
                <a:gd name="T40" fmla="*/ 5 w 6"/>
                <a:gd name="T41" fmla="*/ 2 h 5"/>
                <a:gd name="T42" fmla="*/ 2 w 6"/>
                <a:gd name="T43" fmla="*/ 2 h 5"/>
                <a:gd name="T44" fmla="*/ 2 w 6"/>
                <a:gd name="T45" fmla="*/ 2 h 5"/>
                <a:gd name="T46" fmla="*/ 1 w 6"/>
                <a:gd name="T47" fmla="*/ 3 h 5"/>
                <a:gd name="T48" fmla="*/ 1 w 6"/>
                <a:gd name="T49" fmla="*/ 2 h 5"/>
                <a:gd name="T50" fmla="*/ 1 w 6"/>
                <a:gd name="T51" fmla="*/ 1 h 5"/>
                <a:gd name="T52" fmla="*/ 1 w 6"/>
                <a:gd name="T5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5">
                  <a:moveTo>
                    <a:pt x="0" y="3"/>
                  </a:move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3" y="4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5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3"/>
                    <a:pt x="1" y="3"/>
                  </a:cubicBezTo>
                  <a:close/>
                  <a:moveTo>
                    <a:pt x="1" y="2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95" name="Freeform 5227"/>
            <p:cNvSpPr/>
            <p:nvPr/>
          </p:nvSpPr>
          <p:spPr bwMode="auto">
            <a:xfrm>
              <a:off x="15633" y="10013"/>
              <a:ext cx="30" cy="15"/>
            </a:xfrm>
            <a:custGeom>
              <a:avLst/>
              <a:gdLst>
                <a:gd name="T0" fmla="*/ 2 w 8"/>
                <a:gd name="T1" fmla="*/ 0 h 4"/>
                <a:gd name="T2" fmla="*/ 2 w 8"/>
                <a:gd name="T3" fmla="*/ 4 h 4"/>
                <a:gd name="T4" fmla="*/ 5 w 8"/>
                <a:gd name="T5" fmla="*/ 0 h 4"/>
                <a:gd name="T6" fmla="*/ 2 w 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4">
                  <a:moveTo>
                    <a:pt x="2" y="0"/>
                  </a:moveTo>
                  <a:cubicBezTo>
                    <a:pt x="2" y="0"/>
                    <a:pt x="0" y="4"/>
                    <a:pt x="2" y="4"/>
                  </a:cubicBezTo>
                  <a:cubicBezTo>
                    <a:pt x="4" y="4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96" name="Freeform 5228"/>
            <p:cNvSpPr>
              <a:spLocks noEditPoints="1"/>
            </p:cNvSpPr>
            <p:nvPr/>
          </p:nvSpPr>
          <p:spPr bwMode="auto">
            <a:xfrm>
              <a:off x="15633" y="10013"/>
              <a:ext cx="25" cy="15"/>
            </a:xfrm>
            <a:custGeom>
              <a:avLst/>
              <a:gdLst>
                <a:gd name="T0" fmla="*/ 0 w 7"/>
                <a:gd name="T1" fmla="*/ 3 h 4"/>
                <a:gd name="T2" fmla="*/ 1 w 7"/>
                <a:gd name="T3" fmla="*/ 0 h 4"/>
                <a:gd name="T4" fmla="*/ 1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1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5 w 7"/>
                <a:gd name="T35" fmla="*/ 1 h 4"/>
                <a:gd name="T36" fmla="*/ 5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1 w 7"/>
                <a:gd name="T47" fmla="*/ 3 h 4"/>
                <a:gd name="T48" fmla="*/ 2 w 7"/>
                <a:gd name="T49" fmla="*/ 1 h 4"/>
                <a:gd name="T50" fmla="*/ 2 w 7"/>
                <a:gd name="T51" fmla="*/ 0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97" name="Freeform 5229"/>
            <p:cNvSpPr/>
            <p:nvPr/>
          </p:nvSpPr>
          <p:spPr bwMode="auto">
            <a:xfrm>
              <a:off x="15580" y="9663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98" name="Freeform 5230"/>
            <p:cNvSpPr>
              <a:spLocks noEditPoints="1"/>
            </p:cNvSpPr>
            <p:nvPr/>
          </p:nvSpPr>
          <p:spPr bwMode="auto">
            <a:xfrm>
              <a:off x="15583" y="9663"/>
              <a:ext cx="23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0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3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2"/>
                    <a:pt x="1" y="3"/>
                  </a:cubicBezTo>
                  <a:close/>
                  <a:moveTo>
                    <a:pt x="1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99" name="Freeform 5231"/>
            <p:cNvSpPr/>
            <p:nvPr/>
          </p:nvSpPr>
          <p:spPr bwMode="auto">
            <a:xfrm>
              <a:off x="15778" y="9545"/>
              <a:ext cx="30" cy="13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00" name="Freeform 5232"/>
            <p:cNvSpPr>
              <a:spLocks noEditPoints="1"/>
            </p:cNvSpPr>
            <p:nvPr/>
          </p:nvSpPr>
          <p:spPr bwMode="auto">
            <a:xfrm>
              <a:off x="15778" y="9545"/>
              <a:ext cx="25" cy="15"/>
            </a:xfrm>
            <a:custGeom>
              <a:avLst/>
              <a:gdLst>
                <a:gd name="T0" fmla="*/ 0 w 7"/>
                <a:gd name="T1" fmla="*/ 2 h 4"/>
                <a:gd name="T2" fmla="*/ 1 w 7"/>
                <a:gd name="T3" fmla="*/ 0 h 4"/>
                <a:gd name="T4" fmla="*/ 1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2 h 4"/>
                <a:gd name="T24" fmla="*/ 1 w 7"/>
                <a:gd name="T25" fmla="*/ 2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5 w 7"/>
                <a:gd name="T35" fmla="*/ 1 h 4"/>
                <a:gd name="T36" fmla="*/ 5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1 w 7"/>
                <a:gd name="T47" fmla="*/ 2 h 4"/>
                <a:gd name="T48" fmla="*/ 2 w 7"/>
                <a:gd name="T49" fmla="*/ 1 h 4"/>
                <a:gd name="T50" fmla="*/ 2 w 7"/>
                <a:gd name="T51" fmla="*/ 0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  <a:moveTo>
                    <a:pt x="1" y="2"/>
                  </a:moveTo>
                  <a:cubicBezTo>
                    <a:pt x="2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01" name="Freeform 5233"/>
            <p:cNvSpPr/>
            <p:nvPr/>
          </p:nvSpPr>
          <p:spPr bwMode="auto">
            <a:xfrm>
              <a:off x="15783" y="9305"/>
              <a:ext cx="28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02" name="Freeform 5234"/>
            <p:cNvSpPr>
              <a:spLocks noEditPoints="1"/>
            </p:cNvSpPr>
            <p:nvPr/>
          </p:nvSpPr>
          <p:spPr bwMode="auto">
            <a:xfrm>
              <a:off x="15785" y="9305"/>
              <a:ext cx="23" cy="15"/>
            </a:xfrm>
            <a:custGeom>
              <a:avLst/>
              <a:gdLst>
                <a:gd name="T0" fmla="*/ 0 w 6"/>
                <a:gd name="T1" fmla="*/ 2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2 h 4"/>
                <a:gd name="T24" fmla="*/ 1 w 6"/>
                <a:gd name="T25" fmla="*/ 2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2 h 4"/>
                <a:gd name="T48" fmla="*/ 2 w 6"/>
                <a:gd name="T49" fmla="*/ 1 h 4"/>
                <a:gd name="T50" fmla="*/ 2 w 6"/>
                <a:gd name="T51" fmla="*/ 0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  <a:moveTo>
                    <a:pt x="1" y="2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03" name="Freeform 5235"/>
            <p:cNvSpPr/>
            <p:nvPr/>
          </p:nvSpPr>
          <p:spPr bwMode="auto">
            <a:xfrm>
              <a:off x="15880" y="9350"/>
              <a:ext cx="30" cy="13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6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04" name="Freeform 5236"/>
            <p:cNvSpPr>
              <a:spLocks noEditPoints="1"/>
            </p:cNvSpPr>
            <p:nvPr/>
          </p:nvSpPr>
          <p:spPr bwMode="auto">
            <a:xfrm>
              <a:off x="15885" y="9350"/>
              <a:ext cx="20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1 w 6"/>
                <a:gd name="T43" fmla="*/ 1 h 4"/>
                <a:gd name="T44" fmla="*/ 1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0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3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1" y="3"/>
                  </a:cubicBezTo>
                  <a:close/>
                  <a:moveTo>
                    <a:pt x="1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05" name="Freeform 5237"/>
            <p:cNvSpPr/>
            <p:nvPr/>
          </p:nvSpPr>
          <p:spPr bwMode="auto">
            <a:xfrm>
              <a:off x="15718" y="9503"/>
              <a:ext cx="30" cy="13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06" name="Freeform 5238"/>
            <p:cNvSpPr>
              <a:spLocks noEditPoints="1"/>
            </p:cNvSpPr>
            <p:nvPr/>
          </p:nvSpPr>
          <p:spPr bwMode="auto">
            <a:xfrm>
              <a:off x="15723" y="9500"/>
              <a:ext cx="20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2 w 6"/>
                <a:gd name="T49" fmla="*/ 1 h 4"/>
                <a:gd name="T50" fmla="*/ 2 w 6"/>
                <a:gd name="T51" fmla="*/ 1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2"/>
                    <a:pt x="1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07" name="Freeform 5239"/>
            <p:cNvSpPr/>
            <p:nvPr/>
          </p:nvSpPr>
          <p:spPr bwMode="auto">
            <a:xfrm>
              <a:off x="15553" y="10115"/>
              <a:ext cx="28" cy="13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08" name="Freeform 5240"/>
            <p:cNvSpPr>
              <a:spLocks noEditPoints="1"/>
            </p:cNvSpPr>
            <p:nvPr/>
          </p:nvSpPr>
          <p:spPr bwMode="auto">
            <a:xfrm>
              <a:off x="15555" y="10113"/>
              <a:ext cx="23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1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4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1" y="2"/>
                    <a:pt x="1" y="3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09" name="Freeform 5241"/>
            <p:cNvSpPr/>
            <p:nvPr/>
          </p:nvSpPr>
          <p:spPr bwMode="auto">
            <a:xfrm>
              <a:off x="15258" y="9765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10" name="Freeform 5242"/>
            <p:cNvSpPr>
              <a:spLocks noEditPoints="1"/>
            </p:cNvSpPr>
            <p:nvPr/>
          </p:nvSpPr>
          <p:spPr bwMode="auto">
            <a:xfrm>
              <a:off x="15260" y="9763"/>
              <a:ext cx="23" cy="13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1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4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1" y="2"/>
                    <a:pt x="1" y="3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11" name="Freeform 5243"/>
            <p:cNvSpPr/>
            <p:nvPr/>
          </p:nvSpPr>
          <p:spPr bwMode="auto">
            <a:xfrm>
              <a:off x="15795" y="9410"/>
              <a:ext cx="30" cy="13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12" name="Freeform 5244"/>
            <p:cNvSpPr>
              <a:spLocks noEditPoints="1"/>
            </p:cNvSpPr>
            <p:nvPr/>
          </p:nvSpPr>
          <p:spPr bwMode="auto">
            <a:xfrm>
              <a:off x="15800" y="9410"/>
              <a:ext cx="20" cy="15"/>
            </a:xfrm>
            <a:custGeom>
              <a:avLst/>
              <a:gdLst>
                <a:gd name="T0" fmla="*/ 0 w 6"/>
                <a:gd name="T1" fmla="*/ 2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2 h 4"/>
                <a:gd name="T24" fmla="*/ 1 w 6"/>
                <a:gd name="T25" fmla="*/ 2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2 h 4"/>
                <a:gd name="T48" fmla="*/ 2 w 6"/>
                <a:gd name="T49" fmla="*/ 1 h 4"/>
                <a:gd name="T50" fmla="*/ 2 w 6"/>
                <a:gd name="T51" fmla="*/ 0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  <a:moveTo>
                    <a:pt x="1" y="2"/>
                  </a:moveTo>
                  <a:cubicBezTo>
                    <a:pt x="1" y="3"/>
                    <a:pt x="1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13" name="Freeform 5245"/>
            <p:cNvSpPr/>
            <p:nvPr/>
          </p:nvSpPr>
          <p:spPr bwMode="auto">
            <a:xfrm>
              <a:off x="15785" y="9478"/>
              <a:ext cx="30" cy="13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14" name="Freeform 5246"/>
            <p:cNvSpPr>
              <a:spLocks noEditPoints="1"/>
            </p:cNvSpPr>
            <p:nvPr/>
          </p:nvSpPr>
          <p:spPr bwMode="auto">
            <a:xfrm>
              <a:off x="15785" y="9478"/>
              <a:ext cx="25" cy="15"/>
            </a:xfrm>
            <a:custGeom>
              <a:avLst/>
              <a:gdLst>
                <a:gd name="T0" fmla="*/ 0 w 7"/>
                <a:gd name="T1" fmla="*/ 2 h 4"/>
                <a:gd name="T2" fmla="*/ 2 w 7"/>
                <a:gd name="T3" fmla="*/ 0 h 4"/>
                <a:gd name="T4" fmla="*/ 2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2 h 4"/>
                <a:gd name="T24" fmla="*/ 2 w 7"/>
                <a:gd name="T25" fmla="*/ 2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6 w 7"/>
                <a:gd name="T35" fmla="*/ 1 h 4"/>
                <a:gd name="T36" fmla="*/ 6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2 w 7"/>
                <a:gd name="T47" fmla="*/ 2 h 4"/>
                <a:gd name="T48" fmla="*/ 2 w 7"/>
                <a:gd name="T49" fmla="*/ 1 h 4"/>
                <a:gd name="T50" fmla="*/ 2 w 7"/>
                <a:gd name="T51" fmla="*/ 0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2"/>
                  </a:moveTo>
                  <a:cubicBezTo>
                    <a:pt x="0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  <a:moveTo>
                    <a:pt x="2" y="2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5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15" name="Freeform 5247"/>
            <p:cNvSpPr/>
            <p:nvPr/>
          </p:nvSpPr>
          <p:spPr bwMode="auto">
            <a:xfrm>
              <a:off x="15773" y="9678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6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16" name="Freeform 5248"/>
            <p:cNvSpPr>
              <a:spLocks noEditPoints="1"/>
            </p:cNvSpPr>
            <p:nvPr/>
          </p:nvSpPr>
          <p:spPr bwMode="auto">
            <a:xfrm>
              <a:off x="15775" y="9673"/>
              <a:ext cx="20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1 w 6"/>
                <a:gd name="T43" fmla="*/ 1 h 4"/>
                <a:gd name="T44" fmla="*/ 1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1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3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1" y="3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17" name="Freeform 5249"/>
            <p:cNvSpPr/>
            <p:nvPr/>
          </p:nvSpPr>
          <p:spPr bwMode="auto">
            <a:xfrm>
              <a:off x="16245" y="8788"/>
              <a:ext cx="30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18" name="Freeform 5250"/>
            <p:cNvSpPr>
              <a:spLocks noEditPoints="1"/>
            </p:cNvSpPr>
            <p:nvPr/>
          </p:nvSpPr>
          <p:spPr bwMode="auto">
            <a:xfrm>
              <a:off x="16245" y="8785"/>
              <a:ext cx="25" cy="13"/>
            </a:xfrm>
            <a:custGeom>
              <a:avLst/>
              <a:gdLst>
                <a:gd name="T0" fmla="*/ 0 w 7"/>
                <a:gd name="T1" fmla="*/ 3 h 4"/>
                <a:gd name="T2" fmla="*/ 1 w 7"/>
                <a:gd name="T3" fmla="*/ 0 h 4"/>
                <a:gd name="T4" fmla="*/ 1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1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5 w 7"/>
                <a:gd name="T35" fmla="*/ 1 h 4"/>
                <a:gd name="T36" fmla="*/ 5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1 w 7"/>
                <a:gd name="T47" fmla="*/ 3 h 4"/>
                <a:gd name="T48" fmla="*/ 2 w 7"/>
                <a:gd name="T49" fmla="*/ 1 h 4"/>
                <a:gd name="T50" fmla="*/ 2 w 7"/>
                <a:gd name="T51" fmla="*/ 1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3"/>
                    <a:pt x="1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19" name="Freeform 5251"/>
            <p:cNvSpPr/>
            <p:nvPr/>
          </p:nvSpPr>
          <p:spPr bwMode="auto">
            <a:xfrm>
              <a:off x="15498" y="8543"/>
              <a:ext cx="30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20" name="Freeform 5252"/>
            <p:cNvSpPr>
              <a:spLocks noEditPoints="1"/>
            </p:cNvSpPr>
            <p:nvPr/>
          </p:nvSpPr>
          <p:spPr bwMode="auto">
            <a:xfrm>
              <a:off x="15503" y="8540"/>
              <a:ext cx="20" cy="13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1 h 4"/>
                <a:gd name="T4" fmla="*/ 1 w 6"/>
                <a:gd name="T5" fmla="*/ 1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2 w 6"/>
                <a:gd name="T49" fmla="*/ 1 h 4"/>
                <a:gd name="T50" fmla="*/ 2 w 6"/>
                <a:gd name="T51" fmla="*/ 1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3"/>
                    <a:pt x="1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21" name="Freeform 5253"/>
            <p:cNvSpPr/>
            <p:nvPr/>
          </p:nvSpPr>
          <p:spPr bwMode="auto">
            <a:xfrm>
              <a:off x="15563" y="8583"/>
              <a:ext cx="28" cy="13"/>
            </a:xfrm>
            <a:custGeom>
              <a:avLst/>
              <a:gdLst>
                <a:gd name="T0" fmla="*/ 2 w 8"/>
                <a:gd name="T1" fmla="*/ 0 h 4"/>
                <a:gd name="T2" fmla="*/ 2 w 8"/>
                <a:gd name="T3" fmla="*/ 4 h 4"/>
                <a:gd name="T4" fmla="*/ 6 w 8"/>
                <a:gd name="T5" fmla="*/ 0 h 4"/>
                <a:gd name="T6" fmla="*/ 2 w 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4">
                  <a:moveTo>
                    <a:pt x="2" y="0"/>
                  </a:moveTo>
                  <a:cubicBezTo>
                    <a:pt x="2" y="0"/>
                    <a:pt x="0" y="4"/>
                    <a:pt x="2" y="4"/>
                  </a:cubicBezTo>
                  <a:cubicBezTo>
                    <a:pt x="5" y="4"/>
                    <a:pt x="8" y="0"/>
                    <a:pt x="6" y="0"/>
                  </a:cubicBezTo>
                  <a:cubicBezTo>
                    <a:pt x="4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22" name="Freeform 5254"/>
            <p:cNvSpPr>
              <a:spLocks noEditPoints="1"/>
            </p:cNvSpPr>
            <p:nvPr/>
          </p:nvSpPr>
          <p:spPr bwMode="auto">
            <a:xfrm>
              <a:off x="15565" y="8583"/>
              <a:ext cx="23" cy="13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0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2"/>
                    <a:pt x="1" y="3"/>
                  </a:cubicBezTo>
                  <a:close/>
                  <a:moveTo>
                    <a:pt x="1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23" name="Freeform 5255"/>
            <p:cNvSpPr/>
            <p:nvPr/>
          </p:nvSpPr>
          <p:spPr bwMode="auto">
            <a:xfrm>
              <a:off x="15420" y="8603"/>
              <a:ext cx="30" cy="13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24" name="Freeform 5256"/>
            <p:cNvSpPr>
              <a:spLocks noEditPoints="1"/>
            </p:cNvSpPr>
            <p:nvPr/>
          </p:nvSpPr>
          <p:spPr bwMode="auto">
            <a:xfrm>
              <a:off x="15425" y="8603"/>
              <a:ext cx="20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2 w 6"/>
                <a:gd name="T49" fmla="*/ 1 h 4"/>
                <a:gd name="T50" fmla="*/ 2 w 6"/>
                <a:gd name="T51" fmla="*/ 0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25" name="Freeform 5257"/>
            <p:cNvSpPr/>
            <p:nvPr/>
          </p:nvSpPr>
          <p:spPr bwMode="auto">
            <a:xfrm>
              <a:off x="15360" y="8703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26" name="Freeform 5258"/>
            <p:cNvSpPr>
              <a:spLocks noEditPoints="1"/>
            </p:cNvSpPr>
            <p:nvPr/>
          </p:nvSpPr>
          <p:spPr bwMode="auto">
            <a:xfrm>
              <a:off x="15360" y="8700"/>
              <a:ext cx="25" cy="18"/>
            </a:xfrm>
            <a:custGeom>
              <a:avLst/>
              <a:gdLst>
                <a:gd name="T0" fmla="*/ 0 w 7"/>
                <a:gd name="T1" fmla="*/ 3 h 5"/>
                <a:gd name="T2" fmla="*/ 1 w 7"/>
                <a:gd name="T3" fmla="*/ 1 h 5"/>
                <a:gd name="T4" fmla="*/ 1 w 7"/>
                <a:gd name="T5" fmla="*/ 1 h 5"/>
                <a:gd name="T6" fmla="*/ 2 w 7"/>
                <a:gd name="T7" fmla="*/ 0 h 5"/>
                <a:gd name="T8" fmla="*/ 2 w 7"/>
                <a:gd name="T9" fmla="*/ 0 h 5"/>
                <a:gd name="T10" fmla="*/ 5 w 7"/>
                <a:gd name="T11" fmla="*/ 0 h 5"/>
                <a:gd name="T12" fmla="*/ 5 w 7"/>
                <a:gd name="T13" fmla="*/ 0 h 5"/>
                <a:gd name="T14" fmla="*/ 7 w 7"/>
                <a:gd name="T15" fmla="*/ 1 h 5"/>
                <a:gd name="T16" fmla="*/ 7 w 7"/>
                <a:gd name="T17" fmla="*/ 1 h 5"/>
                <a:gd name="T18" fmla="*/ 2 w 7"/>
                <a:gd name="T19" fmla="*/ 5 h 5"/>
                <a:gd name="T20" fmla="*/ 2 w 7"/>
                <a:gd name="T21" fmla="*/ 5 h 5"/>
                <a:gd name="T22" fmla="*/ 0 w 7"/>
                <a:gd name="T23" fmla="*/ 3 h 5"/>
                <a:gd name="T24" fmla="*/ 1 w 7"/>
                <a:gd name="T25" fmla="*/ 3 h 5"/>
                <a:gd name="T26" fmla="*/ 2 w 7"/>
                <a:gd name="T27" fmla="*/ 3 h 5"/>
                <a:gd name="T28" fmla="*/ 2 w 7"/>
                <a:gd name="T29" fmla="*/ 3 h 5"/>
                <a:gd name="T30" fmla="*/ 4 w 7"/>
                <a:gd name="T31" fmla="*/ 3 h 5"/>
                <a:gd name="T32" fmla="*/ 4 w 7"/>
                <a:gd name="T33" fmla="*/ 3 h 5"/>
                <a:gd name="T34" fmla="*/ 5 w 7"/>
                <a:gd name="T35" fmla="*/ 2 h 5"/>
                <a:gd name="T36" fmla="*/ 5 w 7"/>
                <a:gd name="T37" fmla="*/ 2 h 5"/>
                <a:gd name="T38" fmla="*/ 5 w 7"/>
                <a:gd name="T39" fmla="*/ 2 h 5"/>
                <a:gd name="T40" fmla="*/ 5 w 7"/>
                <a:gd name="T41" fmla="*/ 2 h 5"/>
                <a:gd name="T42" fmla="*/ 2 w 7"/>
                <a:gd name="T43" fmla="*/ 2 h 5"/>
                <a:gd name="T44" fmla="*/ 2 w 7"/>
                <a:gd name="T45" fmla="*/ 2 h 5"/>
                <a:gd name="T46" fmla="*/ 1 w 7"/>
                <a:gd name="T47" fmla="*/ 3 h 5"/>
                <a:gd name="T48" fmla="*/ 2 w 7"/>
                <a:gd name="T49" fmla="*/ 2 h 5"/>
                <a:gd name="T50" fmla="*/ 2 w 7"/>
                <a:gd name="T51" fmla="*/ 1 h 5"/>
                <a:gd name="T52" fmla="*/ 2 w 7"/>
                <a:gd name="T5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5">
                  <a:moveTo>
                    <a:pt x="0" y="3"/>
                  </a:move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3"/>
                    <a:pt x="4" y="4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2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3"/>
                    <a:pt x="1" y="3"/>
                  </a:cubicBezTo>
                  <a:close/>
                  <a:moveTo>
                    <a:pt x="2" y="2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27" name="Freeform 5259"/>
            <p:cNvSpPr/>
            <p:nvPr/>
          </p:nvSpPr>
          <p:spPr bwMode="auto">
            <a:xfrm>
              <a:off x="15833" y="8650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28" name="Freeform 5260"/>
            <p:cNvSpPr>
              <a:spLocks noEditPoints="1"/>
            </p:cNvSpPr>
            <p:nvPr/>
          </p:nvSpPr>
          <p:spPr bwMode="auto">
            <a:xfrm>
              <a:off x="15835" y="8645"/>
              <a:ext cx="23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1 h 4"/>
                <a:gd name="T4" fmla="*/ 1 w 6"/>
                <a:gd name="T5" fmla="*/ 1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1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3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1" y="3"/>
                    <a:pt x="1" y="3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29" name="Freeform 5261"/>
            <p:cNvSpPr/>
            <p:nvPr/>
          </p:nvSpPr>
          <p:spPr bwMode="auto">
            <a:xfrm>
              <a:off x="15730" y="8695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30" name="Freeform 5262"/>
            <p:cNvSpPr>
              <a:spLocks noEditPoints="1"/>
            </p:cNvSpPr>
            <p:nvPr/>
          </p:nvSpPr>
          <p:spPr bwMode="auto">
            <a:xfrm>
              <a:off x="15730" y="8695"/>
              <a:ext cx="23" cy="15"/>
            </a:xfrm>
            <a:custGeom>
              <a:avLst/>
              <a:gdLst>
                <a:gd name="T0" fmla="*/ 0 w 7"/>
                <a:gd name="T1" fmla="*/ 3 h 4"/>
                <a:gd name="T2" fmla="*/ 2 w 7"/>
                <a:gd name="T3" fmla="*/ 0 h 4"/>
                <a:gd name="T4" fmla="*/ 2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2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6 w 7"/>
                <a:gd name="T35" fmla="*/ 1 h 4"/>
                <a:gd name="T36" fmla="*/ 6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2 w 7"/>
                <a:gd name="T47" fmla="*/ 3 h 4"/>
                <a:gd name="T48" fmla="*/ 2 w 7"/>
                <a:gd name="T49" fmla="*/ 1 h 4"/>
                <a:gd name="T50" fmla="*/ 2 w 7"/>
                <a:gd name="T51" fmla="*/ 0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5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2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31" name="Freeform 5263"/>
            <p:cNvSpPr/>
            <p:nvPr/>
          </p:nvSpPr>
          <p:spPr bwMode="auto">
            <a:xfrm>
              <a:off x="15843" y="8693"/>
              <a:ext cx="28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32" name="Freeform 5264"/>
            <p:cNvSpPr>
              <a:spLocks noEditPoints="1"/>
            </p:cNvSpPr>
            <p:nvPr/>
          </p:nvSpPr>
          <p:spPr bwMode="auto">
            <a:xfrm>
              <a:off x="15845" y="8688"/>
              <a:ext cx="23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1 h 4"/>
                <a:gd name="T4" fmla="*/ 1 w 6"/>
                <a:gd name="T5" fmla="*/ 1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2 w 6"/>
                <a:gd name="T49" fmla="*/ 1 h 4"/>
                <a:gd name="T50" fmla="*/ 2 w 6"/>
                <a:gd name="T51" fmla="*/ 1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3"/>
                    <a:pt x="1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33" name="Freeform 5265"/>
            <p:cNvSpPr/>
            <p:nvPr/>
          </p:nvSpPr>
          <p:spPr bwMode="auto">
            <a:xfrm>
              <a:off x="16093" y="8023"/>
              <a:ext cx="30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34" name="Freeform 5266"/>
            <p:cNvSpPr>
              <a:spLocks noEditPoints="1"/>
            </p:cNvSpPr>
            <p:nvPr/>
          </p:nvSpPr>
          <p:spPr bwMode="auto">
            <a:xfrm>
              <a:off x="16098" y="8018"/>
              <a:ext cx="20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2 w 6"/>
                <a:gd name="T49" fmla="*/ 1 h 4"/>
                <a:gd name="T50" fmla="*/ 2 w 6"/>
                <a:gd name="T51" fmla="*/ 1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2"/>
                    <a:pt x="1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35" name="Freeform 5267"/>
            <p:cNvSpPr/>
            <p:nvPr/>
          </p:nvSpPr>
          <p:spPr bwMode="auto">
            <a:xfrm>
              <a:off x="15428" y="8643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36" name="Freeform 5268"/>
            <p:cNvSpPr>
              <a:spLocks noEditPoints="1"/>
            </p:cNvSpPr>
            <p:nvPr/>
          </p:nvSpPr>
          <p:spPr bwMode="auto">
            <a:xfrm>
              <a:off x="15430" y="8643"/>
              <a:ext cx="23" cy="15"/>
            </a:xfrm>
            <a:custGeom>
              <a:avLst/>
              <a:gdLst>
                <a:gd name="T0" fmla="*/ 0 w 6"/>
                <a:gd name="T1" fmla="*/ 2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2 h 4"/>
                <a:gd name="T24" fmla="*/ 1 w 6"/>
                <a:gd name="T25" fmla="*/ 2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2 h 4"/>
                <a:gd name="T48" fmla="*/ 1 w 6"/>
                <a:gd name="T49" fmla="*/ 1 h 4"/>
                <a:gd name="T50" fmla="*/ 1 w 6"/>
                <a:gd name="T51" fmla="*/ 0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3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lose/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2"/>
                    <a:pt x="1" y="2"/>
                  </a:cubicBezTo>
                  <a:close/>
                  <a:moveTo>
                    <a:pt x="1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37" name="Freeform 5269"/>
            <p:cNvSpPr/>
            <p:nvPr/>
          </p:nvSpPr>
          <p:spPr bwMode="auto">
            <a:xfrm>
              <a:off x="15145" y="9848"/>
              <a:ext cx="28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38" name="Freeform 5270"/>
            <p:cNvSpPr>
              <a:spLocks noEditPoints="1"/>
            </p:cNvSpPr>
            <p:nvPr/>
          </p:nvSpPr>
          <p:spPr bwMode="auto">
            <a:xfrm>
              <a:off x="15148" y="9848"/>
              <a:ext cx="23" cy="13"/>
            </a:xfrm>
            <a:custGeom>
              <a:avLst/>
              <a:gdLst>
                <a:gd name="T0" fmla="*/ 0 w 6"/>
                <a:gd name="T1" fmla="*/ 2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2 h 4"/>
                <a:gd name="T24" fmla="*/ 1 w 6"/>
                <a:gd name="T25" fmla="*/ 2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2 h 4"/>
                <a:gd name="T48" fmla="*/ 2 w 6"/>
                <a:gd name="T49" fmla="*/ 1 h 4"/>
                <a:gd name="T50" fmla="*/ 2 w 6"/>
                <a:gd name="T51" fmla="*/ 0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  <a:moveTo>
                    <a:pt x="1" y="2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39" name="Freeform 5271"/>
            <p:cNvSpPr/>
            <p:nvPr/>
          </p:nvSpPr>
          <p:spPr bwMode="auto">
            <a:xfrm>
              <a:off x="16143" y="9575"/>
              <a:ext cx="30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40" name="Freeform 5272"/>
            <p:cNvSpPr>
              <a:spLocks noEditPoints="1"/>
            </p:cNvSpPr>
            <p:nvPr/>
          </p:nvSpPr>
          <p:spPr bwMode="auto">
            <a:xfrm>
              <a:off x="16143" y="9575"/>
              <a:ext cx="25" cy="13"/>
            </a:xfrm>
            <a:custGeom>
              <a:avLst/>
              <a:gdLst>
                <a:gd name="T0" fmla="*/ 0 w 7"/>
                <a:gd name="T1" fmla="*/ 3 h 4"/>
                <a:gd name="T2" fmla="*/ 2 w 7"/>
                <a:gd name="T3" fmla="*/ 0 h 4"/>
                <a:gd name="T4" fmla="*/ 2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2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6 w 7"/>
                <a:gd name="T35" fmla="*/ 1 h 4"/>
                <a:gd name="T36" fmla="*/ 6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2 w 7"/>
                <a:gd name="T47" fmla="*/ 3 h 4"/>
                <a:gd name="T48" fmla="*/ 2 w 7"/>
                <a:gd name="T49" fmla="*/ 1 h 4"/>
                <a:gd name="T50" fmla="*/ 2 w 7"/>
                <a:gd name="T51" fmla="*/ 0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2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41" name="Freeform 5273"/>
            <p:cNvSpPr/>
            <p:nvPr/>
          </p:nvSpPr>
          <p:spPr bwMode="auto">
            <a:xfrm>
              <a:off x="15410" y="9818"/>
              <a:ext cx="28" cy="13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42" name="Freeform 5274"/>
            <p:cNvSpPr>
              <a:spLocks noEditPoints="1"/>
            </p:cNvSpPr>
            <p:nvPr/>
          </p:nvSpPr>
          <p:spPr bwMode="auto">
            <a:xfrm>
              <a:off x="15410" y="9818"/>
              <a:ext cx="25" cy="15"/>
            </a:xfrm>
            <a:custGeom>
              <a:avLst/>
              <a:gdLst>
                <a:gd name="T0" fmla="*/ 0 w 7"/>
                <a:gd name="T1" fmla="*/ 3 h 4"/>
                <a:gd name="T2" fmla="*/ 1 w 7"/>
                <a:gd name="T3" fmla="*/ 0 h 4"/>
                <a:gd name="T4" fmla="*/ 1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1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5 w 7"/>
                <a:gd name="T35" fmla="*/ 1 h 4"/>
                <a:gd name="T36" fmla="*/ 5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1 w 7"/>
                <a:gd name="T47" fmla="*/ 3 h 4"/>
                <a:gd name="T48" fmla="*/ 2 w 7"/>
                <a:gd name="T49" fmla="*/ 1 h 4"/>
                <a:gd name="T50" fmla="*/ 2 w 7"/>
                <a:gd name="T51" fmla="*/ 0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43" name="Freeform 5275"/>
            <p:cNvSpPr/>
            <p:nvPr/>
          </p:nvSpPr>
          <p:spPr bwMode="auto">
            <a:xfrm>
              <a:off x="15775" y="9358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44" name="Freeform 5276"/>
            <p:cNvSpPr>
              <a:spLocks noEditPoints="1"/>
            </p:cNvSpPr>
            <p:nvPr/>
          </p:nvSpPr>
          <p:spPr bwMode="auto">
            <a:xfrm>
              <a:off x="15775" y="9355"/>
              <a:ext cx="25" cy="13"/>
            </a:xfrm>
            <a:custGeom>
              <a:avLst/>
              <a:gdLst>
                <a:gd name="T0" fmla="*/ 0 w 7"/>
                <a:gd name="T1" fmla="*/ 3 h 4"/>
                <a:gd name="T2" fmla="*/ 2 w 7"/>
                <a:gd name="T3" fmla="*/ 0 h 4"/>
                <a:gd name="T4" fmla="*/ 2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2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6 w 7"/>
                <a:gd name="T35" fmla="*/ 1 h 4"/>
                <a:gd name="T36" fmla="*/ 6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2 w 7"/>
                <a:gd name="T47" fmla="*/ 3 h 4"/>
                <a:gd name="T48" fmla="*/ 2 w 7"/>
                <a:gd name="T49" fmla="*/ 1 h 4"/>
                <a:gd name="T50" fmla="*/ 2 w 7"/>
                <a:gd name="T51" fmla="*/ 1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2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45" name="Freeform 5277"/>
            <p:cNvSpPr/>
            <p:nvPr/>
          </p:nvSpPr>
          <p:spPr bwMode="auto">
            <a:xfrm>
              <a:off x="15980" y="9398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46" name="Freeform 5278"/>
            <p:cNvSpPr>
              <a:spLocks noEditPoints="1"/>
            </p:cNvSpPr>
            <p:nvPr/>
          </p:nvSpPr>
          <p:spPr bwMode="auto">
            <a:xfrm>
              <a:off x="15985" y="9398"/>
              <a:ext cx="20" cy="13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0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2"/>
                    <a:pt x="1" y="3"/>
                  </a:cubicBezTo>
                  <a:close/>
                  <a:moveTo>
                    <a:pt x="1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47" name="Freeform 5279"/>
            <p:cNvSpPr/>
            <p:nvPr/>
          </p:nvSpPr>
          <p:spPr bwMode="auto">
            <a:xfrm>
              <a:off x="15403" y="8525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48" name="Freeform 5280"/>
            <p:cNvSpPr>
              <a:spLocks noEditPoints="1"/>
            </p:cNvSpPr>
            <p:nvPr/>
          </p:nvSpPr>
          <p:spPr bwMode="auto">
            <a:xfrm>
              <a:off x="15403" y="8523"/>
              <a:ext cx="25" cy="13"/>
            </a:xfrm>
            <a:custGeom>
              <a:avLst/>
              <a:gdLst>
                <a:gd name="T0" fmla="*/ 0 w 7"/>
                <a:gd name="T1" fmla="*/ 3 h 4"/>
                <a:gd name="T2" fmla="*/ 2 w 7"/>
                <a:gd name="T3" fmla="*/ 0 h 4"/>
                <a:gd name="T4" fmla="*/ 2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2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6 w 7"/>
                <a:gd name="T35" fmla="*/ 1 h 4"/>
                <a:gd name="T36" fmla="*/ 6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2 w 7"/>
                <a:gd name="T47" fmla="*/ 3 h 4"/>
                <a:gd name="T48" fmla="*/ 2 w 7"/>
                <a:gd name="T49" fmla="*/ 1 h 4"/>
                <a:gd name="T50" fmla="*/ 2 w 7"/>
                <a:gd name="T51" fmla="*/ 1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2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3"/>
                    <a:pt x="2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49" name="Freeform 5281"/>
            <p:cNvSpPr/>
            <p:nvPr/>
          </p:nvSpPr>
          <p:spPr bwMode="auto">
            <a:xfrm>
              <a:off x="15183" y="9790"/>
              <a:ext cx="30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50" name="Freeform 5282"/>
            <p:cNvSpPr>
              <a:spLocks noEditPoints="1"/>
            </p:cNvSpPr>
            <p:nvPr/>
          </p:nvSpPr>
          <p:spPr bwMode="auto">
            <a:xfrm>
              <a:off x="15188" y="9790"/>
              <a:ext cx="20" cy="15"/>
            </a:xfrm>
            <a:custGeom>
              <a:avLst/>
              <a:gdLst>
                <a:gd name="T0" fmla="*/ 0 w 6"/>
                <a:gd name="T1" fmla="*/ 2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0 h 4"/>
                <a:gd name="T16" fmla="*/ 6 w 6"/>
                <a:gd name="T17" fmla="*/ 0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2 h 4"/>
                <a:gd name="T24" fmla="*/ 1 w 6"/>
                <a:gd name="T25" fmla="*/ 2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3 w 6"/>
                <a:gd name="T43" fmla="*/ 1 h 4"/>
                <a:gd name="T44" fmla="*/ 3 w 6"/>
                <a:gd name="T45" fmla="*/ 1 h 4"/>
                <a:gd name="T46" fmla="*/ 2 w 6"/>
                <a:gd name="T47" fmla="*/ 1 h 4"/>
                <a:gd name="T48" fmla="*/ 2 w 6"/>
                <a:gd name="T49" fmla="*/ 1 h 4"/>
                <a:gd name="T50" fmla="*/ 1 w 6"/>
                <a:gd name="T51" fmla="*/ 2 h 4"/>
                <a:gd name="T52" fmla="*/ 2 w 6"/>
                <a:gd name="T53" fmla="*/ 1 h 4"/>
                <a:gd name="T54" fmla="*/ 2 w 6"/>
                <a:gd name="T55" fmla="*/ 0 h 4"/>
                <a:gd name="T56" fmla="*/ 2 w 6"/>
                <a:gd name="T5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" h="4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  <a:moveTo>
                    <a:pt x="1" y="2"/>
                  </a:moveTo>
                  <a:cubicBezTo>
                    <a:pt x="1" y="3"/>
                    <a:pt x="1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51" name="Freeform 5283"/>
            <p:cNvSpPr/>
            <p:nvPr/>
          </p:nvSpPr>
          <p:spPr bwMode="auto">
            <a:xfrm>
              <a:off x="15248" y="9813"/>
              <a:ext cx="28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52" name="Freeform 5284"/>
            <p:cNvSpPr>
              <a:spLocks noEditPoints="1"/>
            </p:cNvSpPr>
            <p:nvPr/>
          </p:nvSpPr>
          <p:spPr bwMode="auto">
            <a:xfrm>
              <a:off x="15250" y="9813"/>
              <a:ext cx="23" cy="13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2 w 6"/>
                <a:gd name="T49" fmla="*/ 1 h 4"/>
                <a:gd name="T50" fmla="*/ 2 w 6"/>
                <a:gd name="T51" fmla="*/ 0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53" name="Freeform 5285"/>
            <p:cNvSpPr/>
            <p:nvPr/>
          </p:nvSpPr>
          <p:spPr bwMode="auto">
            <a:xfrm>
              <a:off x="15453" y="9690"/>
              <a:ext cx="28" cy="13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54" name="Freeform 5286"/>
            <p:cNvSpPr>
              <a:spLocks noEditPoints="1"/>
            </p:cNvSpPr>
            <p:nvPr/>
          </p:nvSpPr>
          <p:spPr bwMode="auto">
            <a:xfrm>
              <a:off x="15455" y="9688"/>
              <a:ext cx="23" cy="18"/>
            </a:xfrm>
            <a:custGeom>
              <a:avLst/>
              <a:gdLst>
                <a:gd name="T0" fmla="*/ 0 w 6"/>
                <a:gd name="T1" fmla="*/ 3 h 5"/>
                <a:gd name="T2" fmla="*/ 1 w 6"/>
                <a:gd name="T3" fmla="*/ 1 h 5"/>
                <a:gd name="T4" fmla="*/ 1 w 6"/>
                <a:gd name="T5" fmla="*/ 1 h 5"/>
                <a:gd name="T6" fmla="*/ 1 w 6"/>
                <a:gd name="T7" fmla="*/ 0 h 5"/>
                <a:gd name="T8" fmla="*/ 1 w 6"/>
                <a:gd name="T9" fmla="*/ 0 h 5"/>
                <a:gd name="T10" fmla="*/ 5 w 6"/>
                <a:gd name="T11" fmla="*/ 0 h 5"/>
                <a:gd name="T12" fmla="*/ 5 w 6"/>
                <a:gd name="T13" fmla="*/ 0 h 5"/>
                <a:gd name="T14" fmla="*/ 6 w 6"/>
                <a:gd name="T15" fmla="*/ 1 h 5"/>
                <a:gd name="T16" fmla="*/ 6 w 6"/>
                <a:gd name="T17" fmla="*/ 1 h 5"/>
                <a:gd name="T18" fmla="*/ 1 w 6"/>
                <a:gd name="T19" fmla="*/ 5 h 5"/>
                <a:gd name="T20" fmla="*/ 1 w 6"/>
                <a:gd name="T21" fmla="*/ 5 h 5"/>
                <a:gd name="T22" fmla="*/ 0 w 6"/>
                <a:gd name="T23" fmla="*/ 3 h 5"/>
                <a:gd name="T24" fmla="*/ 1 w 6"/>
                <a:gd name="T25" fmla="*/ 3 h 5"/>
                <a:gd name="T26" fmla="*/ 1 w 6"/>
                <a:gd name="T27" fmla="*/ 3 h 5"/>
                <a:gd name="T28" fmla="*/ 1 w 6"/>
                <a:gd name="T29" fmla="*/ 3 h 5"/>
                <a:gd name="T30" fmla="*/ 4 w 6"/>
                <a:gd name="T31" fmla="*/ 2 h 5"/>
                <a:gd name="T32" fmla="*/ 4 w 6"/>
                <a:gd name="T33" fmla="*/ 2 h 5"/>
                <a:gd name="T34" fmla="*/ 5 w 6"/>
                <a:gd name="T35" fmla="*/ 1 h 5"/>
                <a:gd name="T36" fmla="*/ 5 w 6"/>
                <a:gd name="T37" fmla="*/ 1 h 5"/>
                <a:gd name="T38" fmla="*/ 5 w 6"/>
                <a:gd name="T39" fmla="*/ 1 h 5"/>
                <a:gd name="T40" fmla="*/ 5 w 6"/>
                <a:gd name="T41" fmla="*/ 1 h 5"/>
                <a:gd name="T42" fmla="*/ 2 w 6"/>
                <a:gd name="T43" fmla="*/ 1 h 5"/>
                <a:gd name="T44" fmla="*/ 2 w 6"/>
                <a:gd name="T45" fmla="*/ 1 h 5"/>
                <a:gd name="T46" fmla="*/ 1 w 6"/>
                <a:gd name="T47" fmla="*/ 3 h 5"/>
                <a:gd name="T48" fmla="*/ 1 w 6"/>
                <a:gd name="T49" fmla="*/ 1 h 5"/>
                <a:gd name="T50" fmla="*/ 1 w 6"/>
                <a:gd name="T51" fmla="*/ 1 h 5"/>
                <a:gd name="T52" fmla="*/ 1 w 6"/>
                <a:gd name="T5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5">
                  <a:moveTo>
                    <a:pt x="0" y="3"/>
                  </a:move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4" y="4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5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1" y="3"/>
                    <a:pt x="1" y="3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55" name="Freeform 5287"/>
            <p:cNvSpPr/>
            <p:nvPr/>
          </p:nvSpPr>
          <p:spPr bwMode="auto">
            <a:xfrm>
              <a:off x="15505" y="9663"/>
              <a:ext cx="30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56" name="Freeform 5288"/>
            <p:cNvSpPr>
              <a:spLocks noEditPoints="1"/>
            </p:cNvSpPr>
            <p:nvPr/>
          </p:nvSpPr>
          <p:spPr bwMode="auto">
            <a:xfrm>
              <a:off x="15510" y="9660"/>
              <a:ext cx="20" cy="13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1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3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1" y="3"/>
                    <a:pt x="1" y="3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57" name="Freeform 5289"/>
            <p:cNvSpPr/>
            <p:nvPr/>
          </p:nvSpPr>
          <p:spPr bwMode="auto">
            <a:xfrm>
              <a:off x="15733" y="9788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6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58" name="Freeform 5290"/>
            <p:cNvSpPr>
              <a:spLocks noEditPoints="1"/>
            </p:cNvSpPr>
            <p:nvPr/>
          </p:nvSpPr>
          <p:spPr bwMode="auto">
            <a:xfrm>
              <a:off x="15733" y="9788"/>
              <a:ext cx="25" cy="13"/>
            </a:xfrm>
            <a:custGeom>
              <a:avLst/>
              <a:gdLst>
                <a:gd name="T0" fmla="*/ 0 w 7"/>
                <a:gd name="T1" fmla="*/ 3 h 4"/>
                <a:gd name="T2" fmla="*/ 2 w 7"/>
                <a:gd name="T3" fmla="*/ 0 h 4"/>
                <a:gd name="T4" fmla="*/ 2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6 w 7"/>
                <a:gd name="T11" fmla="*/ 0 h 4"/>
                <a:gd name="T12" fmla="*/ 6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2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5 w 7"/>
                <a:gd name="T31" fmla="*/ 2 h 4"/>
                <a:gd name="T32" fmla="*/ 5 w 7"/>
                <a:gd name="T33" fmla="*/ 2 h 4"/>
                <a:gd name="T34" fmla="*/ 6 w 7"/>
                <a:gd name="T35" fmla="*/ 1 h 4"/>
                <a:gd name="T36" fmla="*/ 6 w 7"/>
                <a:gd name="T37" fmla="*/ 1 h 4"/>
                <a:gd name="T38" fmla="*/ 6 w 7"/>
                <a:gd name="T39" fmla="*/ 1 h 4"/>
                <a:gd name="T40" fmla="*/ 6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2 w 7"/>
                <a:gd name="T47" fmla="*/ 3 h 4"/>
                <a:gd name="T48" fmla="*/ 2 w 7"/>
                <a:gd name="T49" fmla="*/ 1 h 4"/>
                <a:gd name="T50" fmla="*/ 2 w 7"/>
                <a:gd name="T51" fmla="*/ 0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1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2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59" name="Freeform 5291"/>
            <p:cNvSpPr/>
            <p:nvPr/>
          </p:nvSpPr>
          <p:spPr bwMode="auto">
            <a:xfrm>
              <a:off x="15835" y="9773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60" name="Freeform 5292"/>
            <p:cNvSpPr>
              <a:spLocks noEditPoints="1"/>
            </p:cNvSpPr>
            <p:nvPr/>
          </p:nvSpPr>
          <p:spPr bwMode="auto">
            <a:xfrm>
              <a:off x="15835" y="9773"/>
              <a:ext cx="25" cy="15"/>
            </a:xfrm>
            <a:custGeom>
              <a:avLst/>
              <a:gdLst>
                <a:gd name="T0" fmla="*/ 0 w 7"/>
                <a:gd name="T1" fmla="*/ 3 h 4"/>
                <a:gd name="T2" fmla="*/ 2 w 7"/>
                <a:gd name="T3" fmla="*/ 0 h 4"/>
                <a:gd name="T4" fmla="*/ 2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2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6 w 7"/>
                <a:gd name="T35" fmla="*/ 1 h 4"/>
                <a:gd name="T36" fmla="*/ 6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2 w 7"/>
                <a:gd name="T47" fmla="*/ 3 h 4"/>
                <a:gd name="T48" fmla="*/ 2 w 7"/>
                <a:gd name="T49" fmla="*/ 1 h 4"/>
                <a:gd name="T50" fmla="*/ 2 w 7"/>
                <a:gd name="T51" fmla="*/ 0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2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61" name="Freeform 5293"/>
            <p:cNvSpPr/>
            <p:nvPr/>
          </p:nvSpPr>
          <p:spPr bwMode="auto">
            <a:xfrm>
              <a:off x="15913" y="9730"/>
              <a:ext cx="30" cy="15"/>
            </a:xfrm>
            <a:custGeom>
              <a:avLst/>
              <a:gdLst>
                <a:gd name="T0" fmla="*/ 2 w 8"/>
                <a:gd name="T1" fmla="*/ 0 h 4"/>
                <a:gd name="T2" fmla="*/ 2 w 8"/>
                <a:gd name="T3" fmla="*/ 4 h 4"/>
                <a:gd name="T4" fmla="*/ 6 w 8"/>
                <a:gd name="T5" fmla="*/ 0 h 4"/>
                <a:gd name="T6" fmla="*/ 2 w 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4">
                  <a:moveTo>
                    <a:pt x="2" y="0"/>
                  </a:moveTo>
                  <a:cubicBezTo>
                    <a:pt x="2" y="0"/>
                    <a:pt x="0" y="4"/>
                    <a:pt x="2" y="4"/>
                  </a:cubicBezTo>
                  <a:cubicBezTo>
                    <a:pt x="4" y="4"/>
                    <a:pt x="8" y="0"/>
                    <a:pt x="6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62" name="Freeform 5294"/>
            <p:cNvSpPr>
              <a:spLocks noEditPoints="1"/>
            </p:cNvSpPr>
            <p:nvPr/>
          </p:nvSpPr>
          <p:spPr bwMode="auto">
            <a:xfrm>
              <a:off x="15918" y="9730"/>
              <a:ext cx="20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1 w 6"/>
                <a:gd name="T43" fmla="*/ 1 h 4"/>
                <a:gd name="T44" fmla="*/ 1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0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3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1" y="3"/>
                  </a:cubicBezTo>
                  <a:close/>
                  <a:moveTo>
                    <a:pt x="1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63" name="Freeform 5295"/>
            <p:cNvSpPr/>
            <p:nvPr/>
          </p:nvSpPr>
          <p:spPr bwMode="auto">
            <a:xfrm>
              <a:off x="15715" y="9873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64" name="Freeform 5296"/>
            <p:cNvSpPr>
              <a:spLocks noEditPoints="1"/>
            </p:cNvSpPr>
            <p:nvPr/>
          </p:nvSpPr>
          <p:spPr bwMode="auto">
            <a:xfrm>
              <a:off x="15718" y="9868"/>
              <a:ext cx="23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1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3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1" y="3"/>
                    <a:pt x="1" y="3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65" name="Freeform 5297"/>
            <p:cNvSpPr/>
            <p:nvPr/>
          </p:nvSpPr>
          <p:spPr bwMode="auto">
            <a:xfrm>
              <a:off x="15683" y="9933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66" name="Freeform 5298"/>
            <p:cNvSpPr>
              <a:spLocks noEditPoints="1"/>
            </p:cNvSpPr>
            <p:nvPr/>
          </p:nvSpPr>
          <p:spPr bwMode="auto">
            <a:xfrm>
              <a:off x="15688" y="9928"/>
              <a:ext cx="20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1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3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1" y="2"/>
                    <a:pt x="1" y="3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67" name="Freeform 5299"/>
            <p:cNvSpPr/>
            <p:nvPr/>
          </p:nvSpPr>
          <p:spPr bwMode="auto">
            <a:xfrm>
              <a:off x="15783" y="9518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68" name="Freeform 5300"/>
            <p:cNvSpPr>
              <a:spLocks noEditPoints="1"/>
            </p:cNvSpPr>
            <p:nvPr/>
          </p:nvSpPr>
          <p:spPr bwMode="auto">
            <a:xfrm>
              <a:off x="15785" y="9515"/>
              <a:ext cx="23" cy="13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1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3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1" y="3"/>
                    <a:pt x="1" y="3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69" name="Freeform 5301"/>
            <p:cNvSpPr/>
            <p:nvPr/>
          </p:nvSpPr>
          <p:spPr bwMode="auto">
            <a:xfrm>
              <a:off x="15818" y="9518"/>
              <a:ext cx="28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70" name="Freeform 5302"/>
            <p:cNvSpPr>
              <a:spLocks noEditPoints="1"/>
            </p:cNvSpPr>
            <p:nvPr/>
          </p:nvSpPr>
          <p:spPr bwMode="auto">
            <a:xfrm>
              <a:off x="15820" y="9518"/>
              <a:ext cx="23" cy="15"/>
            </a:xfrm>
            <a:custGeom>
              <a:avLst/>
              <a:gdLst>
                <a:gd name="T0" fmla="*/ 0 w 6"/>
                <a:gd name="T1" fmla="*/ 2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2 h 4"/>
                <a:gd name="T24" fmla="*/ 1 w 6"/>
                <a:gd name="T25" fmla="*/ 2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2 h 4"/>
                <a:gd name="T48" fmla="*/ 2 w 6"/>
                <a:gd name="T49" fmla="*/ 1 h 4"/>
                <a:gd name="T50" fmla="*/ 2 w 6"/>
                <a:gd name="T51" fmla="*/ 0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  <a:moveTo>
                    <a:pt x="1" y="2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71" name="Freeform 5303"/>
            <p:cNvSpPr/>
            <p:nvPr/>
          </p:nvSpPr>
          <p:spPr bwMode="auto">
            <a:xfrm>
              <a:off x="15785" y="9450"/>
              <a:ext cx="30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72" name="Freeform 5304"/>
            <p:cNvSpPr>
              <a:spLocks noEditPoints="1"/>
            </p:cNvSpPr>
            <p:nvPr/>
          </p:nvSpPr>
          <p:spPr bwMode="auto">
            <a:xfrm>
              <a:off x="15785" y="9448"/>
              <a:ext cx="25" cy="13"/>
            </a:xfrm>
            <a:custGeom>
              <a:avLst/>
              <a:gdLst>
                <a:gd name="T0" fmla="*/ 0 w 7"/>
                <a:gd name="T1" fmla="*/ 3 h 4"/>
                <a:gd name="T2" fmla="*/ 2 w 7"/>
                <a:gd name="T3" fmla="*/ 0 h 4"/>
                <a:gd name="T4" fmla="*/ 2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2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6 w 7"/>
                <a:gd name="T35" fmla="*/ 1 h 4"/>
                <a:gd name="T36" fmla="*/ 6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2 w 7"/>
                <a:gd name="T47" fmla="*/ 3 h 4"/>
                <a:gd name="T48" fmla="*/ 2 w 7"/>
                <a:gd name="T49" fmla="*/ 1 h 4"/>
                <a:gd name="T50" fmla="*/ 2 w 7"/>
                <a:gd name="T51" fmla="*/ 1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2"/>
                    <a:pt x="2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73" name="Freeform 5305"/>
            <p:cNvSpPr/>
            <p:nvPr/>
          </p:nvSpPr>
          <p:spPr bwMode="auto">
            <a:xfrm>
              <a:off x="16015" y="9323"/>
              <a:ext cx="30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74" name="Freeform 5306"/>
            <p:cNvSpPr>
              <a:spLocks noEditPoints="1"/>
            </p:cNvSpPr>
            <p:nvPr/>
          </p:nvSpPr>
          <p:spPr bwMode="auto">
            <a:xfrm>
              <a:off x="16015" y="9323"/>
              <a:ext cx="25" cy="15"/>
            </a:xfrm>
            <a:custGeom>
              <a:avLst/>
              <a:gdLst>
                <a:gd name="T0" fmla="*/ 0 w 7"/>
                <a:gd name="T1" fmla="*/ 3 h 4"/>
                <a:gd name="T2" fmla="*/ 2 w 7"/>
                <a:gd name="T3" fmla="*/ 0 h 4"/>
                <a:gd name="T4" fmla="*/ 2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2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6 w 7"/>
                <a:gd name="T35" fmla="*/ 1 h 4"/>
                <a:gd name="T36" fmla="*/ 6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3 w 7"/>
                <a:gd name="T43" fmla="*/ 1 h 4"/>
                <a:gd name="T44" fmla="*/ 3 w 7"/>
                <a:gd name="T45" fmla="*/ 1 h 4"/>
                <a:gd name="T46" fmla="*/ 2 w 7"/>
                <a:gd name="T47" fmla="*/ 1 h 4"/>
                <a:gd name="T48" fmla="*/ 2 w 7"/>
                <a:gd name="T49" fmla="*/ 1 h 4"/>
                <a:gd name="T50" fmla="*/ 2 w 7"/>
                <a:gd name="T51" fmla="*/ 3 h 4"/>
                <a:gd name="T52" fmla="*/ 2 w 7"/>
                <a:gd name="T53" fmla="*/ 1 h 4"/>
                <a:gd name="T54" fmla="*/ 2 w 7"/>
                <a:gd name="T55" fmla="*/ 0 h 4"/>
                <a:gd name="T56" fmla="*/ 2 w 7"/>
                <a:gd name="T5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2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75" name="Freeform 5307"/>
            <p:cNvSpPr/>
            <p:nvPr/>
          </p:nvSpPr>
          <p:spPr bwMode="auto">
            <a:xfrm>
              <a:off x="16038" y="9273"/>
              <a:ext cx="28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76" name="Freeform 5308"/>
            <p:cNvSpPr>
              <a:spLocks noEditPoints="1"/>
            </p:cNvSpPr>
            <p:nvPr/>
          </p:nvSpPr>
          <p:spPr bwMode="auto">
            <a:xfrm>
              <a:off x="16040" y="9270"/>
              <a:ext cx="23" cy="13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2 w 6"/>
                <a:gd name="T49" fmla="*/ 1 h 4"/>
                <a:gd name="T50" fmla="*/ 2 w 6"/>
                <a:gd name="T51" fmla="*/ 1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3"/>
                    <a:pt x="1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77" name="Freeform 5309"/>
            <p:cNvSpPr/>
            <p:nvPr/>
          </p:nvSpPr>
          <p:spPr bwMode="auto">
            <a:xfrm>
              <a:off x="16185" y="9350"/>
              <a:ext cx="30" cy="15"/>
            </a:xfrm>
            <a:custGeom>
              <a:avLst/>
              <a:gdLst>
                <a:gd name="T0" fmla="*/ 2 w 8"/>
                <a:gd name="T1" fmla="*/ 0 h 4"/>
                <a:gd name="T2" fmla="*/ 2 w 8"/>
                <a:gd name="T3" fmla="*/ 4 h 4"/>
                <a:gd name="T4" fmla="*/ 5 w 8"/>
                <a:gd name="T5" fmla="*/ 0 h 4"/>
                <a:gd name="T6" fmla="*/ 2 w 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4">
                  <a:moveTo>
                    <a:pt x="2" y="0"/>
                  </a:moveTo>
                  <a:cubicBezTo>
                    <a:pt x="2" y="0"/>
                    <a:pt x="0" y="4"/>
                    <a:pt x="2" y="4"/>
                  </a:cubicBezTo>
                  <a:cubicBezTo>
                    <a:pt x="4" y="4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78" name="Freeform 5310"/>
            <p:cNvSpPr>
              <a:spLocks noEditPoints="1"/>
            </p:cNvSpPr>
            <p:nvPr/>
          </p:nvSpPr>
          <p:spPr bwMode="auto">
            <a:xfrm>
              <a:off x="16185" y="9350"/>
              <a:ext cx="25" cy="15"/>
            </a:xfrm>
            <a:custGeom>
              <a:avLst/>
              <a:gdLst>
                <a:gd name="T0" fmla="*/ 0 w 7"/>
                <a:gd name="T1" fmla="*/ 3 h 4"/>
                <a:gd name="T2" fmla="*/ 1 w 7"/>
                <a:gd name="T3" fmla="*/ 0 h 4"/>
                <a:gd name="T4" fmla="*/ 1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1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5 w 7"/>
                <a:gd name="T35" fmla="*/ 1 h 4"/>
                <a:gd name="T36" fmla="*/ 5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1 w 7"/>
                <a:gd name="T47" fmla="*/ 3 h 4"/>
                <a:gd name="T48" fmla="*/ 2 w 7"/>
                <a:gd name="T49" fmla="*/ 1 h 4"/>
                <a:gd name="T50" fmla="*/ 2 w 7"/>
                <a:gd name="T51" fmla="*/ 0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2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79" name="Freeform 5311"/>
            <p:cNvSpPr/>
            <p:nvPr/>
          </p:nvSpPr>
          <p:spPr bwMode="auto">
            <a:xfrm>
              <a:off x="16183" y="9400"/>
              <a:ext cx="28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80" name="Freeform 5312"/>
            <p:cNvSpPr>
              <a:spLocks noEditPoints="1"/>
            </p:cNvSpPr>
            <p:nvPr/>
          </p:nvSpPr>
          <p:spPr bwMode="auto">
            <a:xfrm>
              <a:off x="16185" y="9400"/>
              <a:ext cx="23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2 w 6"/>
                <a:gd name="T49" fmla="*/ 1 h 4"/>
                <a:gd name="T50" fmla="*/ 2 w 6"/>
                <a:gd name="T51" fmla="*/ 0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81" name="Freeform 5313"/>
            <p:cNvSpPr/>
            <p:nvPr/>
          </p:nvSpPr>
          <p:spPr bwMode="auto">
            <a:xfrm>
              <a:off x="16100" y="9435"/>
              <a:ext cx="30" cy="13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82" name="Freeform 5314"/>
            <p:cNvSpPr>
              <a:spLocks noEditPoints="1"/>
            </p:cNvSpPr>
            <p:nvPr/>
          </p:nvSpPr>
          <p:spPr bwMode="auto">
            <a:xfrm>
              <a:off x="16105" y="9435"/>
              <a:ext cx="20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2 w 6"/>
                <a:gd name="T49" fmla="*/ 1 h 4"/>
                <a:gd name="T50" fmla="*/ 2 w 6"/>
                <a:gd name="T51" fmla="*/ 0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83" name="Freeform 5315"/>
            <p:cNvSpPr/>
            <p:nvPr/>
          </p:nvSpPr>
          <p:spPr bwMode="auto">
            <a:xfrm>
              <a:off x="16080" y="9533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6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84" name="Freeform 5316"/>
            <p:cNvSpPr>
              <a:spLocks noEditPoints="1"/>
            </p:cNvSpPr>
            <p:nvPr/>
          </p:nvSpPr>
          <p:spPr bwMode="auto">
            <a:xfrm>
              <a:off x="16080" y="9533"/>
              <a:ext cx="25" cy="13"/>
            </a:xfrm>
            <a:custGeom>
              <a:avLst/>
              <a:gdLst>
                <a:gd name="T0" fmla="*/ 0 w 7"/>
                <a:gd name="T1" fmla="*/ 2 h 4"/>
                <a:gd name="T2" fmla="*/ 2 w 7"/>
                <a:gd name="T3" fmla="*/ 0 h 4"/>
                <a:gd name="T4" fmla="*/ 2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6 w 7"/>
                <a:gd name="T11" fmla="*/ 0 h 4"/>
                <a:gd name="T12" fmla="*/ 6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2 h 4"/>
                <a:gd name="T24" fmla="*/ 2 w 7"/>
                <a:gd name="T25" fmla="*/ 2 h 4"/>
                <a:gd name="T26" fmla="*/ 2 w 7"/>
                <a:gd name="T27" fmla="*/ 3 h 4"/>
                <a:gd name="T28" fmla="*/ 2 w 7"/>
                <a:gd name="T29" fmla="*/ 3 h 4"/>
                <a:gd name="T30" fmla="*/ 5 w 7"/>
                <a:gd name="T31" fmla="*/ 2 h 4"/>
                <a:gd name="T32" fmla="*/ 5 w 7"/>
                <a:gd name="T33" fmla="*/ 2 h 4"/>
                <a:gd name="T34" fmla="*/ 6 w 7"/>
                <a:gd name="T35" fmla="*/ 1 h 4"/>
                <a:gd name="T36" fmla="*/ 6 w 7"/>
                <a:gd name="T37" fmla="*/ 1 h 4"/>
                <a:gd name="T38" fmla="*/ 6 w 7"/>
                <a:gd name="T39" fmla="*/ 1 h 4"/>
                <a:gd name="T40" fmla="*/ 6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2 w 7"/>
                <a:gd name="T47" fmla="*/ 2 h 4"/>
                <a:gd name="T48" fmla="*/ 2 w 7"/>
                <a:gd name="T49" fmla="*/ 1 h 4"/>
                <a:gd name="T50" fmla="*/ 2 w 7"/>
                <a:gd name="T51" fmla="*/ 0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2"/>
                  </a:moveTo>
                  <a:cubicBezTo>
                    <a:pt x="1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  <a:moveTo>
                    <a:pt x="2" y="2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5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85" name="Freeform 5317"/>
            <p:cNvSpPr/>
            <p:nvPr/>
          </p:nvSpPr>
          <p:spPr bwMode="auto">
            <a:xfrm>
              <a:off x="16008" y="9600"/>
              <a:ext cx="30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86" name="Freeform 5318"/>
            <p:cNvSpPr>
              <a:spLocks noEditPoints="1"/>
            </p:cNvSpPr>
            <p:nvPr/>
          </p:nvSpPr>
          <p:spPr bwMode="auto">
            <a:xfrm>
              <a:off x="16008" y="9600"/>
              <a:ext cx="25" cy="13"/>
            </a:xfrm>
            <a:custGeom>
              <a:avLst/>
              <a:gdLst>
                <a:gd name="T0" fmla="*/ 0 w 7"/>
                <a:gd name="T1" fmla="*/ 3 h 4"/>
                <a:gd name="T2" fmla="*/ 2 w 7"/>
                <a:gd name="T3" fmla="*/ 0 h 4"/>
                <a:gd name="T4" fmla="*/ 2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2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6 w 7"/>
                <a:gd name="T35" fmla="*/ 1 h 4"/>
                <a:gd name="T36" fmla="*/ 6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2 w 7"/>
                <a:gd name="T47" fmla="*/ 3 h 4"/>
                <a:gd name="T48" fmla="*/ 2 w 7"/>
                <a:gd name="T49" fmla="*/ 1 h 4"/>
                <a:gd name="T50" fmla="*/ 2 w 7"/>
                <a:gd name="T51" fmla="*/ 0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2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87" name="Freeform 5319"/>
            <p:cNvSpPr/>
            <p:nvPr/>
          </p:nvSpPr>
          <p:spPr bwMode="auto">
            <a:xfrm>
              <a:off x="15718" y="8743"/>
              <a:ext cx="30" cy="13"/>
            </a:xfrm>
            <a:custGeom>
              <a:avLst/>
              <a:gdLst>
                <a:gd name="T0" fmla="*/ 3 w 8"/>
                <a:gd name="T1" fmla="*/ 0 h 4"/>
                <a:gd name="T2" fmla="*/ 3 w 8"/>
                <a:gd name="T3" fmla="*/ 4 h 4"/>
                <a:gd name="T4" fmla="*/ 6 w 8"/>
                <a:gd name="T5" fmla="*/ 0 h 4"/>
                <a:gd name="T6" fmla="*/ 3 w 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4">
                  <a:moveTo>
                    <a:pt x="3" y="0"/>
                  </a:moveTo>
                  <a:cubicBezTo>
                    <a:pt x="3" y="0"/>
                    <a:pt x="0" y="4"/>
                    <a:pt x="3" y="4"/>
                  </a:cubicBezTo>
                  <a:cubicBezTo>
                    <a:pt x="5" y="4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88" name="Freeform 5320"/>
            <p:cNvSpPr>
              <a:spLocks noEditPoints="1"/>
            </p:cNvSpPr>
            <p:nvPr/>
          </p:nvSpPr>
          <p:spPr bwMode="auto">
            <a:xfrm>
              <a:off x="15723" y="8743"/>
              <a:ext cx="20" cy="13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2 w 6"/>
                <a:gd name="T49" fmla="*/ 1 h 4"/>
                <a:gd name="T50" fmla="*/ 2 w 6"/>
                <a:gd name="T51" fmla="*/ 0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89" name="Freeform 5321"/>
            <p:cNvSpPr/>
            <p:nvPr/>
          </p:nvSpPr>
          <p:spPr bwMode="auto">
            <a:xfrm>
              <a:off x="15785" y="8660"/>
              <a:ext cx="30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90" name="Freeform 5322"/>
            <p:cNvSpPr>
              <a:spLocks noEditPoints="1"/>
            </p:cNvSpPr>
            <p:nvPr/>
          </p:nvSpPr>
          <p:spPr bwMode="auto">
            <a:xfrm>
              <a:off x="15790" y="8658"/>
              <a:ext cx="20" cy="13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2 w 6"/>
                <a:gd name="T49" fmla="*/ 1 h 4"/>
                <a:gd name="T50" fmla="*/ 2 w 6"/>
                <a:gd name="T51" fmla="*/ 1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2"/>
                    <a:pt x="1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91" name="Freeform 5323"/>
            <p:cNvSpPr/>
            <p:nvPr/>
          </p:nvSpPr>
          <p:spPr bwMode="auto">
            <a:xfrm>
              <a:off x="15538" y="8675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92" name="Freeform 5324"/>
            <p:cNvSpPr>
              <a:spLocks noEditPoints="1"/>
            </p:cNvSpPr>
            <p:nvPr/>
          </p:nvSpPr>
          <p:spPr bwMode="auto">
            <a:xfrm>
              <a:off x="15538" y="8670"/>
              <a:ext cx="25" cy="15"/>
            </a:xfrm>
            <a:custGeom>
              <a:avLst/>
              <a:gdLst>
                <a:gd name="T0" fmla="*/ 0 w 7"/>
                <a:gd name="T1" fmla="*/ 3 h 4"/>
                <a:gd name="T2" fmla="*/ 1 w 7"/>
                <a:gd name="T3" fmla="*/ 0 h 4"/>
                <a:gd name="T4" fmla="*/ 1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1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5 w 7"/>
                <a:gd name="T35" fmla="*/ 1 h 4"/>
                <a:gd name="T36" fmla="*/ 5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1 w 7"/>
                <a:gd name="T47" fmla="*/ 3 h 4"/>
                <a:gd name="T48" fmla="*/ 2 w 7"/>
                <a:gd name="T49" fmla="*/ 1 h 4"/>
                <a:gd name="T50" fmla="*/ 2 w 7"/>
                <a:gd name="T51" fmla="*/ 1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3"/>
                    <a:pt x="1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93" name="Freeform 5325"/>
            <p:cNvSpPr/>
            <p:nvPr/>
          </p:nvSpPr>
          <p:spPr bwMode="auto">
            <a:xfrm>
              <a:off x="15475" y="8625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94" name="Freeform 5326"/>
            <p:cNvSpPr>
              <a:spLocks noEditPoints="1"/>
            </p:cNvSpPr>
            <p:nvPr/>
          </p:nvSpPr>
          <p:spPr bwMode="auto">
            <a:xfrm>
              <a:off x="15475" y="8620"/>
              <a:ext cx="23" cy="18"/>
            </a:xfrm>
            <a:custGeom>
              <a:avLst/>
              <a:gdLst>
                <a:gd name="T0" fmla="*/ 0 w 7"/>
                <a:gd name="T1" fmla="*/ 3 h 5"/>
                <a:gd name="T2" fmla="*/ 1 w 7"/>
                <a:gd name="T3" fmla="*/ 1 h 5"/>
                <a:gd name="T4" fmla="*/ 1 w 7"/>
                <a:gd name="T5" fmla="*/ 1 h 5"/>
                <a:gd name="T6" fmla="*/ 2 w 7"/>
                <a:gd name="T7" fmla="*/ 0 h 5"/>
                <a:gd name="T8" fmla="*/ 2 w 7"/>
                <a:gd name="T9" fmla="*/ 0 h 5"/>
                <a:gd name="T10" fmla="*/ 5 w 7"/>
                <a:gd name="T11" fmla="*/ 0 h 5"/>
                <a:gd name="T12" fmla="*/ 5 w 7"/>
                <a:gd name="T13" fmla="*/ 0 h 5"/>
                <a:gd name="T14" fmla="*/ 7 w 7"/>
                <a:gd name="T15" fmla="*/ 1 h 5"/>
                <a:gd name="T16" fmla="*/ 7 w 7"/>
                <a:gd name="T17" fmla="*/ 1 h 5"/>
                <a:gd name="T18" fmla="*/ 2 w 7"/>
                <a:gd name="T19" fmla="*/ 5 h 5"/>
                <a:gd name="T20" fmla="*/ 2 w 7"/>
                <a:gd name="T21" fmla="*/ 5 h 5"/>
                <a:gd name="T22" fmla="*/ 0 w 7"/>
                <a:gd name="T23" fmla="*/ 3 h 5"/>
                <a:gd name="T24" fmla="*/ 1 w 7"/>
                <a:gd name="T25" fmla="*/ 3 h 5"/>
                <a:gd name="T26" fmla="*/ 2 w 7"/>
                <a:gd name="T27" fmla="*/ 4 h 5"/>
                <a:gd name="T28" fmla="*/ 2 w 7"/>
                <a:gd name="T29" fmla="*/ 4 h 5"/>
                <a:gd name="T30" fmla="*/ 4 w 7"/>
                <a:gd name="T31" fmla="*/ 3 h 5"/>
                <a:gd name="T32" fmla="*/ 4 w 7"/>
                <a:gd name="T33" fmla="*/ 3 h 5"/>
                <a:gd name="T34" fmla="*/ 5 w 7"/>
                <a:gd name="T35" fmla="*/ 2 h 5"/>
                <a:gd name="T36" fmla="*/ 5 w 7"/>
                <a:gd name="T37" fmla="*/ 2 h 5"/>
                <a:gd name="T38" fmla="*/ 5 w 7"/>
                <a:gd name="T39" fmla="*/ 2 h 5"/>
                <a:gd name="T40" fmla="*/ 5 w 7"/>
                <a:gd name="T41" fmla="*/ 2 h 5"/>
                <a:gd name="T42" fmla="*/ 2 w 7"/>
                <a:gd name="T43" fmla="*/ 2 h 5"/>
                <a:gd name="T44" fmla="*/ 2 w 7"/>
                <a:gd name="T45" fmla="*/ 2 h 5"/>
                <a:gd name="T46" fmla="*/ 1 w 7"/>
                <a:gd name="T47" fmla="*/ 3 h 5"/>
                <a:gd name="T48" fmla="*/ 2 w 7"/>
                <a:gd name="T49" fmla="*/ 2 h 5"/>
                <a:gd name="T50" fmla="*/ 2 w 7"/>
                <a:gd name="T51" fmla="*/ 1 h 5"/>
                <a:gd name="T52" fmla="*/ 2 w 7"/>
                <a:gd name="T5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5">
                  <a:moveTo>
                    <a:pt x="0" y="3"/>
                  </a:move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1"/>
                    <a:pt x="7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3"/>
                    <a:pt x="4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4"/>
                    <a:pt x="1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3"/>
                    <a:pt x="1" y="3"/>
                  </a:cubicBezTo>
                  <a:close/>
                  <a:moveTo>
                    <a:pt x="2" y="2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95" name="Freeform 5327"/>
            <p:cNvSpPr/>
            <p:nvPr/>
          </p:nvSpPr>
          <p:spPr bwMode="auto">
            <a:xfrm>
              <a:off x="15818" y="8735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96" name="Freeform 5328"/>
            <p:cNvSpPr>
              <a:spLocks noEditPoints="1"/>
            </p:cNvSpPr>
            <p:nvPr/>
          </p:nvSpPr>
          <p:spPr bwMode="auto">
            <a:xfrm>
              <a:off x="15818" y="8730"/>
              <a:ext cx="25" cy="15"/>
            </a:xfrm>
            <a:custGeom>
              <a:avLst/>
              <a:gdLst>
                <a:gd name="T0" fmla="*/ 0 w 7"/>
                <a:gd name="T1" fmla="*/ 3 h 4"/>
                <a:gd name="T2" fmla="*/ 1 w 7"/>
                <a:gd name="T3" fmla="*/ 0 h 4"/>
                <a:gd name="T4" fmla="*/ 1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1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5 w 7"/>
                <a:gd name="T35" fmla="*/ 1 h 4"/>
                <a:gd name="T36" fmla="*/ 5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1 w 7"/>
                <a:gd name="T47" fmla="*/ 3 h 4"/>
                <a:gd name="T48" fmla="*/ 2 w 7"/>
                <a:gd name="T49" fmla="*/ 1 h 4"/>
                <a:gd name="T50" fmla="*/ 2 w 7"/>
                <a:gd name="T51" fmla="*/ 1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3"/>
                    <a:pt x="1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97" name="Freeform 5329"/>
            <p:cNvSpPr/>
            <p:nvPr/>
          </p:nvSpPr>
          <p:spPr bwMode="auto">
            <a:xfrm>
              <a:off x="15945" y="9518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98" name="Freeform 5330"/>
            <p:cNvSpPr>
              <a:spLocks noEditPoints="1"/>
            </p:cNvSpPr>
            <p:nvPr/>
          </p:nvSpPr>
          <p:spPr bwMode="auto">
            <a:xfrm>
              <a:off x="15948" y="9518"/>
              <a:ext cx="23" cy="15"/>
            </a:xfrm>
            <a:custGeom>
              <a:avLst/>
              <a:gdLst>
                <a:gd name="T0" fmla="*/ 0 w 6"/>
                <a:gd name="T1" fmla="*/ 2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2 h 4"/>
                <a:gd name="T24" fmla="*/ 1 w 6"/>
                <a:gd name="T25" fmla="*/ 2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2 h 4"/>
                <a:gd name="T48" fmla="*/ 1 w 6"/>
                <a:gd name="T49" fmla="*/ 1 h 4"/>
                <a:gd name="T50" fmla="*/ 1 w 6"/>
                <a:gd name="T51" fmla="*/ 0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lose/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lose/>
                  <a:moveTo>
                    <a:pt x="1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99" name="Freeform 5331"/>
            <p:cNvSpPr/>
            <p:nvPr/>
          </p:nvSpPr>
          <p:spPr bwMode="auto">
            <a:xfrm>
              <a:off x="15450" y="9770"/>
              <a:ext cx="28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00" name="Freeform 5332"/>
            <p:cNvSpPr>
              <a:spLocks noEditPoints="1"/>
            </p:cNvSpPr>
            <p:nvPr/>
          </p:nvSpPr>
          <p:spPr bwMode="auto">
            <a:xfrm>
              <a:off x="15453" y="9770"/>
              <a:ext cx="23" cy="13"/>
            </a:xfrm>
            <a:custGeom>
              <a:avLst/>
              <a:gdLst>
                <a:gd name="T0" fmla="*/ 0 w 6"/>
                <a:gd name="T1" fmla="*/ 2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2 h 4"/>
                <a:gd name="T24" fmla="*/ 1 w 6"/>
                <a:gd name="T25" fmla="*/ 2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2 h 4"/>
                <a:gd name="T48" fmla="*/ 2 w 6"/>
                <a:gd name="T49" fmla="*/ 1 h 4"/>
                <a:gd name="T50" fmla="*/ 2 w 6"/>
                <a:gd name="T51" fmla="*/ 0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  <a:moveTo>
                    <a:pt x="1" y="2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01" name="Freeform 5333"/>
            <p:cNvSpPr/>
            <p:nvPr/>
          </p:nvSpPr>
          <p:spPr bwMode="auto">
            <a:xfrm>
              <a:off x="15545" y="10188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02" name="Freeform 5334"/>
            <p:cNvSpPr>
              <a:spLocks noEditPoints="1"/>
            </p:cNvSpPr>
            <p:nvPr/>
          </p:nvSpPr>
          <p:spPr bwMode="auto">
            <a:xfrm>
              <a:off x="15545" y="10183"/>
              <a:ext cx="25" cy="15"/>
            </a:xfrm>
            <a:custGeom>
              <a:avLst/>
              <a:gdLst>
                <a:gd name="T0" fmla="*/ 0 w 7"/>
                <a:gd name="T1" fmla="*/ 3 h 4"/>
                <a:gd name="T2" fmla="*/ 2 w 7"/>
                <a:gd name="T3" fmla="*/ 0 h 4"/>
                <a:gd name="T4" fmla="*/ 2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2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6 w 7"/>
                <a:gd name="T35" fmla="*/ 1 h 4"/>
                <a:gd name="T36" fmla="*/ 6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2 w 7"/>
                <a:gd name="T47" fmla="*/ 3 h 4"/>
                <a:gd name="T48" fmla="*/ 2 w 7"/>
                <a:gd name="T49" fmla="*/ 1 h 4"/>
                <a:gd name="T50" fmla="*/ 2 w 7"/>
                <a:gd name="T51" fmla="*/ 1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1" y="2"/>
                    <a:pt x="2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03" name="Freeform 5335"/>
            <p:cNvSpPr/>
            <p:nvPr/>
          </p:nvSpPr>
          <p:spPr bwMode="auto">
            <a:xfrm>
              <a:off x="15453" y="8678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04" name="Freeform 5336"/>
            <p:cNvSpPr>
              <a:spLocks noEditPoints="1"/>
            </p:cNvSpPr>
            <p:nvPr/>
          </p:nvSpPr>
          <p:spPr bwMode="auto">
            <a:xfrm>
              <a:off x="15453" y="8675"/>
              <a:ext cx="25" cy="13"/>
            </a:xfrm>
            <a:custGeom>
              <a:avLst/>
              <a:gdLst>
                <a:gd name="T0" fmla="*/ 0 w 7"/>
                <a:gd name="T1" fmla="*/ 3 h 4"/>
                <a:gd name="T2" fmla="*/ 2 w 7"/>
                <a:gd name="T3" fmla="*/ 0 h 4"/>
                <a:gd name="T4" fmla="*/ 2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2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5 w 7"/>
                <a:gd name="T35" fmla="*/ 1 h 4"/>
                <a:gd name="T36" fmla="*/ 5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2 w 7"/>
                <a:gd name="T47" fmla="*/ 3 h 4"/>
                <a:gd name="T48" fmla="*/ 2 w 7"/>
                <a:gd name="T49" fmla="*/ 1 h 4"/>
                <a:gd name="T50" fmla="*/ 2 w 7"/>
                <a:gd name="T51" fmla="*/ 1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2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2"/>
                    <a:pt x="2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05" name="Freeform 5337"/>
            <p:cNvSpPr/>
            <p:nvPr/>
          </p:nvSpPr>
          <p:spPr bwMode="auto">
            <a:xfrm>
              <a:off x="15503" y="8568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5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5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06" name="Freeform 5338"/>
            <p:cNvSpPr>
              <a:spLocks noEditPoints="1"/>
            </p:cNvSpPr>
            <p:nvPr/>
          </p:nvSpPr>
          <p:spPr bwMode="auto">
            <a:xfrm>
              <a:off x="15503" y="8568"/>
              <a:ext cx="25" cy="15"/>
            </a:xfrm>
            <a:custGeom>
              <a:avLst/>
              <a:gdLst>
                <a:gd name="T0" fmla="*/ 0 w 7"/>
                <a:gd name="T1" fmla="*/ 2 h 4"/>
                <a:gd name="T2" fmla="*/ 1 w 7"/>
                <a:gd name="T3" fmla="*/ 0 h 4"/>
                <a:gd name="T4" fmla="*/ 1 w 7"/>
                <a:gd name="T5" fmla="*/ 0 h 4"/>
                <a:gd name="T6" fmla="*/ 2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2 h 4"/>
                <a:gd name="T24" fmla="*/ 1 w 7"/>
                <a:gd name="T25" fmla="*/ 2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5 w 7"/>
                <a:gd name="T35" fmla="*/ 1 h 4"/>
                <a:gd name="T36" fmla="*/ 5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1 w 7"/>
                <a:gd name="T47" fmla="*/ 2 h 4"/>
                <a:gd name="T48" fmla="*/ 2 w 7"/>
                <a:gd name="T49" fmla="*/ 1 h 4"/>
                <a:gd name="T50" fmla="*/ 2 w 7"/>
                <a:gd name="T51" fmla="*/ 0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  <a:moveTo>
                    <a:pt x="1" y="2"/>
                  </a:moveTo>
                  <a:cubicBezTo>
                    <a:pt x="2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07" name="Freeform 5339"/>
            <p:cNvSpPr/>
            <p:nvPr/>
          </p:nvSpPr>
          <p:spPr bwMode="auto">
            <a:xfrm>
              <a:off x="15773" y="8753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08" name="Freeform 5340"/>
            <p:cNvSpPr>
              <a:spLocks noEditPoints="1"/>
            </p:cNvSpPr>
            <p:nvPr/>
          </p:nvSpPr>
          <p:spPr bwMode="auto">
            <a:xfrm>
              <a:off x="15775" y="8748"/>
              <a:ext cx="20" cy="18"/>
            </a:xfrm>
            <a:custGeom>
              <a:avLst/>
              <a:gdLst>
                <a:gd name="T0" fmla="*/ 0 w 6"/>
                <a:gd name="T1" fmla="*/ 3 h 5"/>
                <a:gd name="T2" fmla="*/ 1 w 6"/>
                <a:gd name="T3" fmla="*/ 1 h 5"/>
                <a:gd name="T4" fmla="*/ 1 w 6"/>
                <a:gd name="T5" fmla="*/ 1 h 5"/>
                <a:gd name="T6" fmla="*/ 1 w 6"/>
                <a:gd name="T7" fmla="*/ 0 h 5"/>
                <a:gd name="T8" fmla="*/ 1 w 6"/>
                <a:gd name="T9" fmla="*/ 0 h 5"/>
                <a:gd name="T10" fmla="*/ 5 w 6"/>
                <a:gd name="T11" fmla="*/ 0 h 5"/>
                <a:gd name="T12" fmla="*/ 5 w 6"/>
                <a:gd name="T13" fmla="*/ 0 h 5"/>
                <a:gd name="T14" fmla="*/ 6 w 6"/>
                <a:gd name="T15" fmla="*/ 1 h 5"/>
                <a:gd name="T16" fmla="*/ 6 w 6"/>
                <a:gd name="T17" fmla="*/ 1 h 5"/>
                <a:gd name="T18" fmla="*/ 1 w 6"/>
                <a:gd name="T19" fmla="*/ 5 h 5"/>
                <a:gd name="T20" fmla="*/ 1 w 6"/>
                <a:gd name="T21" fmla="*/ 5 h 5"/>
                <a:gd name="T22" fmla="*/ 0 w 6"/>
                <a:gd name="T23" fmla="*/ 3 h 5"/>
                <a:gd name="T24" fmla="*/ 1 w 6"/>
                <a:gd name="T25" fmla="*/ 3 h 5"/>
                <a:gd name="T26" fmla="*/ 1 w 6"/>
                <a:gd name="T27" fmla="*/ 4 h 5"/>
                <a:gd name="T28" fmla="*/ 1 w 6"/>
                <a:gd name="T29" fmla="*/ 4 h 5"/>
                <a:gd name="T30" fmla="*/ 4 w 6"/>
                <a:gd name="T31" fmla="*/ 3 h 5"/>
                <a:gd name="T32" fmla="*/ 4 w 6"/>
                <a:gd name="T33" fmla="*/ 3 h 5"/>
                <a:gd name="T34" fmla="*/ 5 w 6"/>
                <a:gd name="T35" fmla="*/ 2 h 5"/>
                <a:gd name="T36" fmla="*/ 5 w 6"/>
                <a:gd name="T37" fmla="*/ 2 h 5"/>
                <a:gd name="T38" fmla="*/ 5 w 6"/>
                <a:gd name="T39" fmla="*/ 2 h 5"/>
                <a:gd name="T40" fmla="*/ 5 w 6"/>
                <a:gd name="T41" fmla="*/ 2 h 5"/>
                <a:gd name="T42" fmla="*/ 2 w 6"/>
                <a:gd name="T43" fmla="*/ 2 h 5"/>
                <a:gd name="T44" fmla="*/ 2 w 6"/>
                <a:gd name="T45" fmla="*/ 2 h 5"/>
                <a:gd name="T46" fmla="*/ 2 w 6"/>
                <a:gd name="T47" fmla="*/ 2 h 5"/>
                <a:gd name="T48" fmla="*/ 2 w 6"/>
                <a:gd name="T49" fmla="*/ 2 h 5"/>
                <a:gd name="T50" fmla="*/ 1 w 6"/>
                <a:gd name="T51" fmla="*/ 3 h 5"/>
                <a:gd name="T52" fmla="*/ 1 w 6"/>
                <a:gd name="T53" fmla="*/ 2 h 5"/>
                <a:gd name="T54" fmla="*/ 1 w 6"/>
                <a:gd name="T55" fmla="*/ 1 h 5"/>
                <a:gd name="T56" fmla="*/ 1 w 6"/>
                <a:gd name="T5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" h="5">
                  <a:moveTo>
                    <a:pt x="0" y="3"/>
                  </a:move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3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5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4"/>
                    <a:pt x="1" y="3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3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3"/>
                    <a:pt x="1" y="3"/>
                  </a:cubicBezTo>
                  <a:close/>
                  <a:moveTo>
                    <a:pt x="1" y="2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09" name="Freeform 5341"/>
            <p:cNvSpPr/>
            <p:nvPr/>
          </p:nvSpPr>
          <p:spPr bwMode="auto">
            <a:xfrm>
              <a:off x="15978" y="7990"/>
              <a:ext cx="30" cy="10"/>
            </a:xfrm>
            <a:custGeom>
              <a:avLst/>
              <a:gdLst>
                <a:gd name="T0" fmla="*/ 3 w 9"/>
                <a:gd name="T1" fmla="*/ 0 h 3"/>
                <a:gd name="T2" fmla="*/ 3 w 9"/>
                <a:gd name="T3" fmla="*/ 3 h 3"/>
                <a:gd name="T4" fmla="*/ 6 w 9"/>
                <a:gd name="T5" fmla="*/ 0 h 3"/>
                <a:gd name="T6" fmla="*/ 3 w 9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9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" name="Freeform 5343"/>
            <p:cNvSpPr>
              <a:spLocks noEditPoints="1"/>
            </p:cNvSpPr>
            <p:nvPr/>
          </p:nvSpPr>
          <p:spPr bwMode="auto">
            <a:xfrm>
              <a:off x="15980" y="7988"/>
              <a:ext cx="25" cy="13"/>
            </a:xfrm>
            <a:custGeom>
              <a:avLst/>
              <a:gdLst>
                <a:gd name="T0" fmla="*/ 0 w 7"/>
                <a:gd name="T1" fmla="*/ 3 h 4"/>
                <a:gd name="T2" fmla="*/ 1 w 7"/>
                <a:gd name="T3" fmla="*/ 0 h 4"/>
                <a:gd name="T4" fmla="*/ 1 w 7"/>
                <a:gd name="T5" fmla="*/ 0 h 4"/>
                <a:gd name="T6" fmla="*/ 1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3 h 4"/>
                <a:gd name="T24" fmla="*/ 1 w 7"/>
                <a:gd name="T25" fmla="*/ 3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5 w 7"/>
                <a:gd name="T35" fmla="*/ 1 h 4"/>
                <a:gd name="T36" fmla="*/ 5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1 w 7"/>
                <a:gd name="T47" fmla="*/ 3 h 4"/>
                <a:gd name="T48" fmla="*/ 2 w 7"/>
                <a:gd name="T49" fmla="*/ 1 h 4"/>
                <a:gd name="T50" fmla="*/ 2 w 7"/>
                <a:gd name="T51" fmla="*/ 1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3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3"/>
                    <a:pt x="1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" name="Freeform 5344"/>
            <p:cNvSpPr/>
            <p:nvPr/>
          </p:nvSpPr>
          <p:spPr bwMode="auto">
            <a:xfrm>
              <a:off x="15995" y="7958"/>
              <a:ext cx="33" cy="15"/>
            </a:xfrm>
            <a:custGeom>
              <a:avLst/>
              <a:gdLst>
                <a:gd name="T0" fmla="*/ 4 w 9"/>
                <a:gd name="T1" fmla="*/ 0 h 4"/>
                <a:gd name="T2" fmla="*/ 2 w 9"/>
                <a:gd name="T3" fmla="*/ 3 h 4"/>
                <a:gd name="T4" fmla="*/ 7 w 9"/>
                <a:gd name="T5" fmla="*/ 2 h 4"/>
                <a:gd name="T6" fmla="*/ 4 w 9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4">
                  <a:moveTo>
                    <a:pt x="4" y="0"/>
                  </a:moveTo>
                  <a:cubicBezTo>
                    <a:pt x="4" y="0"/>
                    <a:pt x="0" y="2"/>
                    <a:pt x="2" y="3"/>
                  </a:cubicBezTo>
                  <a:cubicBezTo>
                    <a:pt x="4" y="4"/>
                    <a:pt x="9" y="3"/>
                    <a:pt x="7" y="2"/>
                  </a:cubicBezTo>
                  <a:cubicBezTo>
                    <a:pt x="5" y="1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6" name="Freeform 5345"/>
            <p:cNvSpPr>
              <a:spLocks noEditPoints="1"/>
            </p:cNvSpPr>
            <p:nvPr/>
          </p:nvSpPr>
          <p:spPr bwMode="auto">
            <a:xfrm>
              <a:off x="15998" y="7955"/>
              <a:ext cx="25" cy="18"/>
            </a:xfrm>
            <a:custGeom>
              <a:avLst/>
              <a:gdLst>
                <a:gd name="T0" fmla="*/ 1 w 7"/>
                <a:gd name="T1" fmla="*/ 4 h 5"/>
                <a:gd name="T2" fmla="*/ 0 w 7"/>
                <a:gd name="T3" fmla="*/ 3 h 5"/>
                <a:gd name="T4" fmla="*/ 0 w 7"/>
                <a:gd name="T5" fmla="*/ 3 h 5"/>
                <a:gd name="T6" fmla="*/ 3 w 7"/>
                <a:gd name="T7" fmla="*/ 1 h 5"/>
                <a:gd name="T8" fmla="*/ 3 w 7"/>
                <a:gd name="T9" fmla="*/ 1 h 5"/>
                <a:gd name="T10" fmla="*/ 3 w 7"/>
                <a:gd name="T11" fmla="*/ 0 h 5"/>
                <a:gd name="T12" fmla="*/ 3 w 7"/>
                <a:gd name="T13" fmla="*/ 1 h 5"/>
                <a:gd name="T14" fmla="*/ 6 w 7"/>
                <a:gd name="T15" fmla="*/ 2 h 5"/>
                <a:gd name="T16" fmla="*/ 6 w 7"/>
                <a:gd name="T17" fmla="*/ 2 h 5"/>
                <a:gd name="T18" fmla="*/ 7 w 7"/>
                <a:gd name="T19" fmla="*/ 3 h 5"/>
                <a:gd name="T20" fmla="*/ 7 w 7"/>
                <a:gd name="T21" fmla="*/ 3 h 5"/>
                <a:gd name="T22" fmla="*/ 4 w 7"/>
                <a:gd name="T23" fmla="*/ 5 h 5"/>
                <a:gd name="T24" fmla="*/ 4 w 7"/>
                <a:gd name="T25" fmla="*/ 5 h 5"/>
                <a:gd name="T26" fmla="*/ 1 w 7"/>
                <a:gd name="T27" fmla="*/ 4 h 5"/>
                <a:gd name="T28" fmla="*/ 5 w 7"/>
                <a:gd name="T29" fmla="*/ 3 h 5"/>
                <a:gd name="T30" fmla="*/ 5 w 7"/>
                <a:gd name="T31" fmla="*/ 3 h 5"/>
                <a:gd name="T32" fmla="*/ 5 w 7"/>
                <a:gd name="T33" fmla="*/ 3 h 5"/>
                <a:gd name="T34" fmla="*/ 3 w 7"/>
                <a:gd name="T35" fmla="*/ 2 h 5"/>
                <a:gd name="T36" fmla="*/ 3 w 7"/>
                <a:gd name="T37" fmla="*/ 2 h 5"/>
                <a:gd name="T38" fmla="*/ 1 w 7"/>
                <a:gd name="T39" fmla="*/ 3 h 5"/>
                <a:gd name="T40" fmla="*/ 1 w 7"/>
                <a:gd name="T41" fmla="*/ 3 h 5"/>
                <a:gd name="T42" fmla="*/ 1 w 7"/>
                <a:gd name="T43" fmla="*/ 3 h 5"/>
                <a:gd name="T44" fmla="*/ 1 w 7"/>
                <a:gd name="T45" fmla="*/ 3 h 5"/>
                <a:gd name="T46" fmla="*/ 4 w 7"/>
                <a:gd name="T47" fmla="*/ 4 h 5"/>
                <a:gd name="T48" fmla="*/ 4 w 7"/>
                <a:gd name="T49" fmla="*/ 4 h 5"/>
                <a:gd name="T50" fmla="*/ 5 w 7"/>
                <a:gd name="T51" fmla="*/ 3 h 5"/>
                <a:gd name="T52" fmla="*/ 2 w 7"/>
                <a:gd name="T53" fmla="*/ 2 h 5"/>
                <a:gd name="T54" fmla="*/ 3 w 7"/>
                <a:gd name="T55" fmla="*/ 1 h 5"/>
                <a:gd name="T56" fmla="*/ 2 w 7"/>
                <a:gd name="T5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" h="5">
                  <a:moveTo>
                    <a:pt x="1" y="4"/>
                  </a:moveTo>
                  <a:cubicBezTo>
                    <a:pt x="0" y="4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1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5"/>
                    <a:pt x="5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3" y="5"/>
                    <a:pt x="2" y="5"/>
                    <a:pt x="1" y="4"/>
                  </a:cubicBezTo>
                  <a:close/>
                  <a:moveTo>
                    <a:pt x="5" y="3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3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4"/>
                    <a:pt x="3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5" y="4"/>
                    <a:pt x="5" y="3"/>
                  </a:cubicBezTo>
                  <a:close/>
                  <a:moveTo>
                    <a:pt x="2" y="2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7" name="Freeform 5346"/>
            <p:cNvSpPr/>
            <p:nvPr/>
          </p:nvSpPr>
          <p:spPr bwMode="auto">
            <a:xfrm>
              <a:off x="15645" y="9748"/>
              <a:ext cx="30" cy="10"/>
            </a:xfrm>
            <a:custGeom>
              <a:avLst/>
              <a:gdLst>
                <a:gd name="T0" fmla="*/ 3 w 9"/>
                <a:gd name="T1" fmla="*/ 0 h 3"/>
                <a:gd name="T2" fmla="*/ 3 w 9"/>
                <a:gd name="T3" fmla="*/ 3 h 3"/>
                <a:gd name="T4" fmla="*/ 6 w 9"/>
                <a:gd name="T5" fmla="*/ 0 h 3"/>
                <a:gd name="T6" fmla="*/ 3 w 9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9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8" name="Freeform 5347"/>
            <p:cNvSpPr>
              <a:spLocks noEditPoints="1"/>
            </p:cNvSpPr>
            <p:nvPr/>
          </p:nvSpPr>
          <p:spPr bwMode="auto">
            <a:xfrm>
              <a:off x="15648" y="9748"/>
              <a:ext cx="25" cy="15"/>
            </a:xfrm>
            <a:custGeom>
              <a:avLst/>
              <a:gdLst>
                <a:gd name="T0" fmla="*/ 0 w 7"/>
                <a:gd name="T1" fmla="*/ 2 h 4"/>
                <a:gd name="T2" fmla="*/ 1 w 7"/>
                <a:gd name="T3" fmla="*/ 0 h 4"/>
                <a:gd name="T4" fmla="*/ 1 w 7"/>
                <a:gd name="T5" fmla="*/ 0 h 4"/>
                <a:gd name="T6" fmla="*/ 1 w 7"/>
                <a:gd name="T7" fmla="*/ 0 h 4"/>
                <a:gd name="T8" fmla="*/ 2 w 7"/>
                <a:gd name="T9" fmla="*/ 0 h 4"/>
                <a:gd name="T10" fmla="*/ 5 w 7"/>
                <a:gd name="T11" fmla="*/ 0 h 4"/>
                <a:gd name="T12" fmla="*/ 5 w 7"/>
                <a:gd name="T13" fmla="*/ 0 h 4"/>
                <a:gd name="T14" fmla="*/ 7 w 7"/>
                <a:gd name="T15" fmla="*/ 1 h 4"/>
                <a:gd name="T16" fmla="*/ 7 w 7"/>
                <a:gd name="T17" fmla="*/ 1 h 4"/>
                <a:gd name="T18" fmla="*/ 2 w 7"/>
                <a:gd name="T19" fmla="*/ 4 h 4"/>
                <a:gd name="T20" fmla="*/ 2 w 7"/>
                <a:gd name="T21" fmla="*/ 4 h 4"/>
                <a:gd name="T22" fmla="*/ 0 w 7"/>
                <a:gd name="T23" fmla="*/ 2 h 4"/>
                <a:gd name="T24" fmla="*/ 1 w 7"/>
                <a:gd name="T25" fmla="*/ 2 h 4"/>
                <a:gd name="T26" fmla="*/ 2 w 7"/>
                <a:gd name="T27" fmla="*/ 3 h 4"/>
                <a:gd name="T28" fmla="*/ 2 w 7"/>
                <a:gd name="T29" fmla="*/ 3 h 4"/>
                <a:gd name="T30" fmla="*/ 4 w 7"/>
                <a:gd name="T31" fmla="*/ 2 h 4"/>
                <a:gd name="T32" fmla="*/ 4 w 7"/>
                <a:gd name="T33" fmla="*/ 2 h 4"/>
                <a:gd name="T34" fmla="*/ 5 w 7"/>
                <a:gd name="T35" fmla="*/ 1 h 4"/>
                <a:gd name="T36" fmla="*/ 5 w 7"/>
                <a:gd name="T37" fmla="*/ 1 h 4"/>
                <a:gd name="T38" fmla="*/ 5 w 7"/>
                <a:gd name="T39" fmla="*/ 1 h 4"/>
                <a:gd name="T40" fmla="*/ 5 w 7"/>
                <a:gd name="T41" fmla="*/ 1 h 4"/>
                <a:gd name="T42" fmla="*/ 2 w 7"/>
                <a:gd name="T43" fmla="*/ 1 h 4"/>
                <a:gd name="T44" fmla="*/ 2 w 7"/>
                <a:gd name="T45" fmla="*/ 1 h 4"/>
                <a:gd name="T46" fmla="*/ 1 w 7"/>
                <a:gd name="T47" fmla="*/ 2 h 4"/>
                <a:gd name="T48" fmla="*/ 2 w 7"/>
                <a:gd name="T49" fmla="*/ 1 h 4"/>
                <a:gd name="T50" fmla="*/ 2 w 7"/>
                <a:gd name="T51" fmla="*/ 0 h 4"/>
                <a:gd name="T52" fmla="*/ 2 w 7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" h="4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  <a:moveTo>
                    <a:pt x="1" y="2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9" name="Freeform 5348"/>
            <p:cNvSpPr/>
            <p:nvPr/>
          </p:nvSpPr>
          <p:spPr bwMode="auto">
            <a:xfrm>
              <a:off x="15603" y="9553"/>
              <a:ext cx="28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4" y="3"/>
                    <a:pt x="8" y="0"/>
                    <a:pt x="6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0" name="Freeform 5349"/>
            <p:cNvSpPr>
              <a:spLocks noEditPoints="1"/>
            </p:cNvSpPr>
            <p:nvPr/>
          </p:nvSpPr>
          <p:spPr bwMode="auto">
            <a:xfrm>
              <a:off x="15605" y="9553"/>
              <a:ext cx="20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1 h 4"/>
                <a:gd name="T48" fmla="*/ 1 w 6"/>
                <a:gd name="T49" fmla="*/ 1 h 4"/>
                <a:gd name="T50" fmla="*/ 1 w 6"/>
                <a:gd name="T51" fmla="*/ 3 h 4"/>
                <a:gd name="T52" fmla="*/ 1 w 6"/>
                <a:gd name="T53" fmla="*/ 1 h 4"/>
                <a:gd name="T54" fmla="*/ 1 w 6"/>
                <a:gd name="T55" fmla="*/ 0 h 4"/>
                <a:gd name="T56" fmla="*/ 1 w 6"/>
                <a:gd name="T5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3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1" y="3"/>
                  </a:cubicBezTo>
                  <a:close/>
                  <a:moveTo>
                    <a:pt x="1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1" name="Freeform 5350"/>
            <p:cNvSpPr/>
            <p:nvPr/>
          </p:nvSpPr>
          <p:spPr bwMode="auto">
            <a:xfrm>
              <a:off x="16115" y="9235"/>
              <a:ext cx="28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2" name="Freeform 5351"/>
            <p:cNvSpPr>
              <a:spLocks noEditPoints="1"/>
            </p:cNvSpPr>
            <p:nvPr/>
          </p:nvSpPr>
          <p:spPr bwMode="auto">
            <a:xfrm>
              <a:off x="16118" y="9230"/>
              <a:ext cx="23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2 w 6"/>
                <a:gd name="T49" fmla="*/ 1 h 4"/>
                <a:gd name="T50" fmla="*/ 2 w 6"/>
                <a:gd name="T51" fmla="*/ 1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3"/>
                    <a:pt x="1" y="3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3" name="Freeform 5352"/>
            <p:cNvSpPr/>
            <p:nvPr/>
          </p:nvSpPr>
          <p:spPr bwMode="auto">
            <a:xfrm>
              <a:off x="15985" y="9528"/>
              <a:ext cx="28" cy="10"/>
            </a:xfrm>
            <a:custGeom>
              <a:avLst/>
              <a:gdLst>
                <a:gd name="T0" fmla="*/ 3 w 8"/>
                <a:gd name="T1" fmla="*/ 0 h 3"/>
                <a:gd name="T2" fmla="*/ 3 w 8"/>
                <a:gd name="T3" fmla="*/ 3 h 3"/>
                <a:gd name="T4" fmla="*/ 6 w 8"/>
                <a:gd name="T5" fmla="*/ 0 h 3"/>
                <a:gd name="T6" fmla="*/ 3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0"/>
                  </a:moveTo>
                  <a:cubicBezTo>
                    <a:pt x="3" y="0"/>
                    <a:pt x="0" y="3"/>
                    <a:pt x="3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4" name="Freeform 5353"/>
            <p:cNvSpPr>
              <a:spLocks noEditPoints="1"/>
            </p:cNvSpPr>
            <p:nvPr/>
          </p:nvSpPr>
          <p:spPr bwMode="auto">
            <a:xfrm>
              <a:off x="15988" y="9528"/>
              <a:ext cx="20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2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2 w 6"/>
                <a:gd name="T19" fmla="*/ 4 h 4"/>
                <a:gd name="T20" fmla="*/ 2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2 w 6"/>
                <a:gd name="T27" fmla="*/ 3 h 4"/>
                <a:gd name="T28" fmla="*/ 2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2 w 6"/>
                <a:gd name="T49" fmla="*/ 1 h 4"/>
                <a:gd name="T50" fmla="*/ 2 w 6"/>
                <a:gd name="T51" fmla="*/ 0 h 4"/>
                <a:gd name="T52" fmla="*/ 2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4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3"/>
                  </a:cubicBezTo>
                  <a:close/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5" name="Freeform 5354"/>
            <p:cNvSpPr/>
            <p:nvPr/>
          </p:nvSpPr>
          <p:spPr bwMode="auto">
            <a:xfrm>
              <a:off x="15743" y="9388"/>
              <a:ext cx="30" cy="10"/>
            </a:xfrm>
            <a:custGeom>
              <a:avLst/>
              <a:gdLst>
                <a:gd name="T0" fmla="*/ 2 w 8"/>
                <a:gd name="T1" fmla="*/ 0 h 3"/>
                <a:gd name="T2" fmla="*/ 2 w 8"/>
                <a:gd name="T3" fmla="*/ 3 h 3"/>
                <a:gd name="T4" fmla="*/ 6 w 8"/>
                <a:gd name="T5" fmla="*/ 0 h 3"/>
                <a:gd name="T6" fmla="*/ 2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2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8" y="0"/>
                    <a:pt x="6" y="0"/>
                  </a:cubicBezTo>
                  <a:cubicBezTo>
                    <a:pt x="4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6" name="Freeform 5355"/>
            <p:cNvSpPr>
              <a:spLocks noEditPoints="1"/>
            </p:cNvSpPr>
            <p:nvPr/>
          </p:nvSpPr>
          <p:spPr bwMode="auto">
            <a:xfrm>
              <a:off x="15748" y="9383"/>
              <a:ext cx="20" cy="15"/>
            </a:xfrm>
            <a:custGeom>
              <a:avLst/>
              <a:gdLst>
                <a:gd name="T0" fmla="*/ 0 w 6"/>
                <a:gd name="T1" fmla="*/ 3 h 4"/>
                <a:gd name="T2" fmla="*/ 1 w 6"/>
                <a:gd name="T3" fmla="*/ 0 h 4"/>
                <a:gd name="T4" fmla="*/ 1 w 6"/>
                <a:gd name="T5" fmla="*/ 0 h 4"/>
                <a:gd name="T6" fmla="*/ 1 w 6"/>
                <a:gd name="T7" fmla="*/ 0 h 4"/>
                <a:gd name="T8" fmla="*/ 1 w 6"/>
                <a:gd name="T9" fmla="*/ 0 h 4"/>
                <a:gd name="T10" fmla="*/ 5 w 6"/>
                <a:gd name="T11" fmla="*/ 0 h 4"/>
                <a:gd name="T12" fmla="*/ 5 w 6"/>
                <a:gd name="T13" fmla="*/ 0 h 4"/>
                <a:gd name="T14" fmla="*/ 6 w 6"/>
                <a:gd name="T15" fmla="*/ 1 h 4"/>
                <a:gd name="T16" fmla="*/ 6 w 6"/>
                <a:gd name="T17" fmla="*/ 1 h 4"/>
                <a:gd name="T18" fmla="*/ 1 w 6"/>
                <a:gd name="T19" fmla="*/ 4 h 4"/>
                <a:gd name="T20" fmla="*/ 1 w 6"/>
                <a:gd name="T21" fmla="*/ 4 h 4"/>
                <a:gd name="T22" fmla="*/ 0 w 6"/>
                <a:gd name="T23" fmla="*/ 3 h 4"/>
                <a:gd name="T24" fmla="*/ 1 w 6"/>
                <a:gd name="T25" fmla="*/ 3 h 4"/>
                <a:gd name="T26" fmla="*/ 1 w 6"/>
                <a:gd name="T27" fmla="*/ 3 h 4"/>
                <a:gd name="T28" fmla="*/ 1 w 6"/>
                <a:gd name="T29" fmla="*/ 3 h 4"/>
                <a:gd name="T30" fmla="*/ 4 w 6"/>
                <a:gd name="T31" fmla="*/ 2 h 4"/>
                <a:gd name="T32" fmla="*/ 4 w 6"/>
                <a:gd name="T33" fmla="*/ 2 h 4"/>
                <a:gd name="T34" fmla="*/ 5 w 6"/>
                <a:gd name="T35" fmla="*/ 1 h 4"/>
                <a:gd name="T36" fmla="*/ 5 w 6"/>
                <a:gd name="T37" fmla="*/ 1 h 4"/>
                <a:gd name="T38" fmla="*/ 5 w 6"/>
                <a:gd name="T39" fmla="*/ 1 h 4"/>
                <a:gd name="T40" fmla="*/ 5 w 6"/>
                <a:gd name="T41" fmla="*/ 1 h 4"/>
                <a:gd name="T42" fmla="*/ 2 w 6"/>
                <a:gd name="T43" fmla="*/ 1 h 4"/>
                <a:gd name="T44" fmla="*/ 2 w 6"/>
                <a:gd name="T45" fmla="*/ 1 h 4"/>
                <a:gd name="T46" fmla="*/ 1 w 6"/>
                <a:gd name="T47" fmla="*/ 3 h 4"/>
                <a:gd name="T48" fmla="*/ 1 w 6"/>
                <a:gd name="T49" fmla="*/ 1 h 4"/>
                <a:gd name="T50" fmla="*/ 1 w 6"/>
                <a:gd name="T51" fmla="*/ 1 h 4"/>
                <a:gd name="T52" fmla="*/ 1 w 6"/>
                <a:gd name="T5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" h="4">
                  <a:moveTo>
                    <a:pt x="0" y="3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3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1" y="3"/>
                    <a:pt x="1" y="3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7" name="Freeform 5356"/>
            <p:cNvSpPr>
              <a:spLocks noEditPoints="1"/>
            </p:cNvSpPr>
            <p:nvPr/>
          </p:nvSpPr>
          <p:spPr bwMode="auto">
            <a:xfrm>
              <a:off x="15495" y="7588"/>
              <a:ext cx="1223" cy="325"/>
            </a:xfrm>
            <a:custGeom>
              <a:avLst/>
              <a:gdLst>
                <a:gd name="T0" fmla="*/ 3 w 345"/>
                <a:gd name="T1" fmla="*/ 91 h 92"/>
                <a:gd name="T2" fmla="*/ 21 w 345"/>
                <a:gd name="T3" fmla="*/ 86 h 92"/>
                <a:gd name="T4" fmla="*/ 26 w 345"/>
                <a:gd name="T5" fmla="*/ 82 h 92"/>
                <a:gd name="T6" fmla="*/ 25 w 345"/>
                <a:gd name="T7" fmla="*/ 87 h 92"/>
                <a:gd name="T8" fmla="*/ 22 w 345"/>
                <a:gd name="T9" fmla="*/ 85 h 92"/>
                <a:gd name="T10" fmla="*/ 22 w 345"/>
                <a:gd name="T11" fmla="*/ 89 h 92"/>
                <a:gd name="T12" fmla="*/ 26 w 345"/>
                <a:gd name="T13" fmla="*/ 83 h 92"/>
                <a:gd name="T14" fmla="*/ 26 w 345"/>
                <a:gd name="T15" fmla="*/ 88 h 92"/>
                <a:gd name="T16" fmla="*/ 27 w 345"/>
                <a:gd name="T17" fmla="*/ 90 h 92"/>
                <a:gd name="T18" fmla="*/ 19 w 345"/>
                <a:gd name="T19" fmla="*/ 84 h 92"/>
                <a:gd name="T20" fmla="*/ 15 w 345"/>
                <a:gd name="T21" fmla="*/ 90 h 92"/>
                <a:gd name="T22" fmla="*/ 14 w 345"/>
                <a:gd name="T23" fmla="*/ 89 h 92"/>
                <a:gd name="T24" fmla="*/ 19 w 345"/>
                <a:gd name="T25" fmla="*/ 85 h 92"/>
                <a:gd name="T26" fmla="*/ 12 w 345"/>
                <a:gd name="T27" fmla="*/ 86 h 92"/>
                <a:gd name="T28" fmla="*/ 36 w 345"/>
                <a:gd name="T29" fmla="*/ 79 h 92"/>
                <a:gd name="T30" fmla="*/ 37 w 345"/>
                <a:gd name="T31" fmla="*/ 75 h 92"/>
                <a:gd name="T32" fmla="*/ 37 w 345"/>
                <a:gd name="T33" fmla="*/ 78 h 92"/>
                <a:gd name="T34" fmla="*/ 39 w 345"/>
                <a:gd name="T35" fmla="*/ 80 h 92"/>
                <a:gd name="T36" fmla="*/ 33 w 345"/>
                <a:gd name="T37" fmla="*/ 78 h 92"/>
                <a:gd name="T38" fmla="*/ 32 w 345"/>
                <a:gd name="T39" fmla="*/ 79 h 92"/>
                <a:gd name="T40" fmla="*/ 33 w 345"/>
                <a:gd name="T41" fmla="*/ 79 h 92"/>
                <a:gd name="T42" fmla="*/ 74 w 345"/>
                <a:gd name="T43" fmla="*/ 73 h 92"/>
                <a:gd name="T44" fmla="*/ 74 w 345"/>
                <a:gd name="T45" fmla="*/ 75 h 92"/>
                <a:gd name="T46" fmla="*/ 56 w 345"/>
                <a:gd name="T47" fmla="*/ 75 h 92"/>
                <a:gd name="T48" fmla="*/ 57 w 345"/>
                <a:gd name="T49" fmla="*/ 76 h 92"/>
                <a:gd name="T50" fmla="*/ 57 w 345"/>
                <a:gd name="T51" fmla="*/ 75 h 92"/>
                <a:gd name="T52" fmla="*/ 60 w 345"/>
                <a:gd name="T53" fmla="*/ 73 h 92"/>
                <a:gd name="T54" fmla="*/ 59 w 345"/>
                <a:gd name="T55" fmla="*/ 74 h 92"/>
                <a:gd name="T56" fmla="*/ 59 w 345"/>
                <a:gd name="T57" fmla="*/ 74 h 92"/>
                <a:gd name="T58" fmla="*/ 58 w 345"/>
                <a:gd name="T59" fmla="*/ 72 h 92"/>
                <a:gd name="T60" fmla="*/ 318 w 345"/>
                <a:gd name="T61" fmla="*/ 71 h 92"/>
                <a:gd name="T62" fmla="*/ 295 w 345"/>
                <a:gd name="T63" fmla="*/ 37 h 92"/>
                <a:gd name="T64" fmla="*/ 291 w 345"/>
                <a:gd name="T65" fmla="*/ 15 h 92"/>
                <a:gd name="T66" fmla="*/ 294 w 345"/>
                <a:gd name="T67" fmla="*/ 0 h 92"/>
                <a:gd name="T68" fmla="*/ 292 w 345"/>
                <a:gd name="T69" fmla="*/ 17 h 92"/>
                <a:gd name="T70" fmla="*/ 297 w 345"/>
                <a:gd name="T71" fmla="*/ 43 h 92"/>
                <a:gd name="T72" fmla="*/ 319 w 345"/>
                <a:gd name="T73" fmla="*/ 70 h 92"/>
                <a:gd name="T74" fmla="*/ 321 w 345"/>
                <a:gd name="T75" fmla="*/ 51 h 92"/>
                <a:gd name="T76" fmla="*/ 342 w 345"/>
                <a:gd name="T77" fmla="*/ 13 h 92"/>
                <a:gd name="T78" fmla="*/ 343 w 345"/>
                <a:gd name="T79" fmla="*/ 9 h 92"/>
                <a:gd name="T80" fmla="*/ 328 w 345"/>
                <a:gd name="T81" fmla="*/ 42 h 92"/>
                <a:gd name="T82" fmla="*/ 322 w 345"/>
                <a:gd name="T83" fmla="*/ 72 h 92"/>
                <a:gd name="T84" fmla="*/ 79 w 345"/>
                <a:gd name="T85" fmla="*/ 70 h 92"/>
                <a:gd name="T86" fmla="*/ 50 w 345"/>
                <a:gd name="T87" fmla="*/ 70 h 92"/>
                <a:gd name="T88" fmla="*/ 53 w 345"/>
                <a:gd name="T89" fmla="*/ 70 h 92"/>
                <a:gd name="T90" fmla="*/ 51 w 345"/>
                <a:gd name="T91" fmla="*/ 70 h 92"/>
                <a:gd name="T92" fmla="*/ 69 w 345"/>
                <a:gd name="T93" fmla="*/ 70 h 92"/>
                <a:gd name="T94" fmla="*/ 69 w 345"/>
                <a:gd name="T95" fmla="*/ 71 h 92"/>
                <a:gd name="T96" fmla="*/ 60 w 345"/>
                <a:gd name="T97" fmla="*/ 64 h 92"/>
                <a:gd name="T98" fmla="*/ 68 w 345"/>
                <a:gd name="T99" fmla="*/ 64 h 92"/>
                <a:gd name="T100" fmla="*/ 63 w 345"/>
                <a:gd name="T101" fmla="*/ 66 h 92"/>
                <a:gd name="T102" fmla="*/ 66 w 345"/>
                <a:gd name="T103" fmla="*/ 64 h 92"/>
                <a:gd name="T104" fmla="*/ 63 w 345"/>
                <a:gd name="T105" fmla="*/ 63 h 92"/>
                <a:gd name="T106" fmla="*/ 55 w 345"/>
                <a:gd name="T107" fmla="*/ 56 h 92"/>
                <a:gd name="T108" fmla="*/ 60 w 345"/>
                <a:gd name="T109" fmla="*/ 57 h 92"/>
                <a:gd name="T110" fmla="*/ 61 w 345"/>
                <a:gd name="T111" fmla="*/ 58 h 92"/>
                <a:gd name="T112" fmla="*/ 61 w 345"/>
                <a:gd name="T113" fmla="*/ 57 h 92"/>
                <a:gd name="T114" fmla="*/ 52 w 345"/>
                <a:gd name="T115" fmla="*/ 39 h 92"/>
                <a:gd name="T116" fmla="*/ 203 w 345"/>
                <a:gd name="T117" fmla="*/ 2 h 92"/>
                <a:gd name="T118" fmla="*/ 202 w 345"/>
                <a:gd name="T119" fmla="*/ 3 h 92"/>
                <a:gd name="T120" fmla="*/ 204 w 345"/>
                <a:gd name="T121" fmla="*/ 2 h 92"/>
                <a:gd name="T122" fmla="*/ 206 w 345"/>
                <a:gd name="T123" fmla="*/ 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5" h="92">
                  <a:moveTo>
                    <a:pt x="2" y="92"/>
                  </a:moveTo>
                  <a:cubicBezTo>
                    <a:pt x="2" y="92"/>
                    <a:pt x="2" y="92"/>
                    <a:pt x="2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" y="92"/>
                    <a:pt x="0" y="92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0"/>
                    <a:pt x="2" y="90"/>
                  </a:cubicBezTo>
                  <a:cubicBezTo>
                    <a:pt x="2" y="90"/>
                    <a:pt x="2" y="90"/>
                    <a:pt x="2" y="90"/>
                  </a:cubicBezTo>
                  <a:cubicBezTo>
                    <a:pt x="2" y="90"/>
                    <a:pt x="2" y="90"/>
                    <a:pt x="3" y="90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3" y="91"/>
                    <a:pt x="3" y="91"/>
                    <a:pt x="3" y="91"/>
                  </a:cubicBezTo>
                  <a:cubicBezTo>
                    <a:pt x="3" y="91"/>
                    <a:pt x="3" y="91"/>
                    <a:pt x="3" y="91"/>
                  </a:cubicBezTo>
                  <a:cubicBezTo>
                    <a:pt x="3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lose/>
                  <a:moveTo>
                    <a:pt x="21" y="90"/>
                  </a:moveTo>
                  <a:cubicBezTo>
                    <a:pt x="21" y="89"/>
                    <a:pt x="20" y="89"/>
                    <a:pt x="2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87"/>
                    <a:pt x="21" y="87"/>
                    <a:pt x="21" y="87"/>
                  </a:cubicBezTo>
                  <a:cubicBezTo>
                    <a:pt x="21" y="87"/>
                    <a:pt x="21" y="87"/>
                    <a:pt x="21" y="87"/>
                  </a:cubicBezTo>
                  <a:cubicBezTo>
                    <a:pt x="21" y="86"/>
                    <a:pt x="21" y="86"/>
                    <a:pt x="21" y="86"/>
                  </a:cubicBezTo>
                  <a:cubicBezTo>
                    <a:pt x="21" y="86"/>
                    <a:pt x="21" y="86"/>
                    <a:pt x="21" y="86"/>
                  </a:cubicBezTo>
                  <a:cubicBezTo>
                    <a:pt x="21" y="86"/>
                    <a:pt x="21" y="86"/>
                    <a:pt x="21" y="86"/>
                  </a:cubicBezTo>
                  <a:cubicBezTo>
                    <a:pt x="21" y="86"/>
                    <a:pt x="21" y="86"/>
                    <a:pt x="21" y="86"/>
                  </a:cubicBezTo>
                  <a:cubicBezTo>
                    <a:pt x="21" y="85"/>
                    <a:pt x="21" y="85"/>
                    <a:pt x="21" y="85"/>
                  </a:cubicBezTo>
                  <a:cubicBezTo>
                    <a:pt x="21" y="85"/>
                    <a:pt x="21" y="85"/>
                    <a:pt x="21" y="85"/>
                  </a:cubicBezTo>
                  <a:cubicBezTo>
                    <a:pt x="21" y="84"/>
                    <a:pt x="22" y="83"/>
                    <a:pt x="22" y="83"/>
                  </a:cubicBezTo>
                  <a:cubicBezTo>
                    <a:pt x="22" y="83"/>
                    <a:pt x="22" y="83"/>
                    <a:pt x="22" y="83"/>
                  </a:cubicBezTo>
                  <a:cubicBezTo>
                    <a:pt x="23" y="82"/>
                    <a:pt x="24" y="82"/>
                    <a:pt x="25" y="82"/>
                  </a:cubicBezTo>
                  <a:cubicBezTo>
                    <a:pt x="25" y="82"/>
                    <a:pt x="25" y="82"/>
                    <a:pt x="25" y="82"/>
                  </a:cubicBezTo>
                  <a:cubicBezTo>
                    <a:pt x="25" y="82"/>
                    <a:pt x="25" y="82"/>
                    <a:pt x="26" y="82"/>
                  </a:cubicBezTo>
                  <a:cubicBezTo>
                    <a:pt x="26" y="82"/>
                    <a:pt x="26" y="82"/>
                    <a:pt x="26" y="82"/>
                  </a:cubicBezTo>
                  <a:cubicBezTo>
                    <a:pt x="26" y="82"/>
                    <a:pt x="27" y="82"/>
                    <a:pt x="27" y="82"/>
                  </a:cubicBezTo>
                  <a:cubicBezTo>
                    <a:pt x="27" y="82"/>
                    <a:pt x="27" y="82"/>
                    <a:pt x="27" y="82"/>
                  </a:cubicBezTo>
                  <a:cubicBezTo>
                    <a:pt x="27" y="82"/>
                    <a:pt x="28" y="82"/>
                    <a:pt x="28" y="83"/>
                  </a:cubicBezTo>
                  <a:cubicBezTo>
                    <a:pt x="28" y="83"/>
                    <a:pt x="28" y="83"/>
                    <a:pt x="28" y="83"/>
                  </a:cubicBezTo>
                  <a:cubicBezTo>
                    <a:pt x="28" y="83"/>
                    <a:pt x="28" y="84"/>
                    <a:pt x="27" y="84"/>
                  </a:cubicBezTo>
                  <a:cubicBezTo>
                    <a:pt x="27" y="84"/>
                    <a:pt x="27" y="84"/>
                    <a:pt x="27" y="84"/>
                  </a:cubicBezTo>
                  <a:cubicBezTo>
                    <a:pt x="26" y="84"/>
                    <a:pt x="26" y="84"/>
                    <a:pt x="25" y="85"/>
                  </a:cubicBezTo>
                  <a:cubicBezTo>
                    <a:pt x="25" y="85"/>
                    <a:pt x="25" y="85"/>
                    <a:pt x="25" y="85"/>
                  </a:cubicBezTo>
                  <a:cubicBezTo>
                    <a:pt x="25" y="85"/>
                    <a:pt x="25" y="85"/>
                    <a:pt x="25" y="87"/>
                  </a:cubicBezTo>
                  <a:cubicBezTo>
                    <a:pt x="25" y="87"/>
                    <a:pt x="25" y="87"/>
                    <a:pt x="25" y="87"/>
                  </a:cubicBezTo>
                  <a:cubicBezTo>
                    <a:pt x="25" y="88"/>
                    <a:pt x="24" y="89"/>
                    <a:pt x="24" y="90"/>
                  </a:cubicBezTo>
                  <a:cubicBezTo>
                    <a:pt x="24" y="90"/>
                    <a:pt x="24" y="90"/>
                    <a:pt x="24" y="90"/>
                  </a:cubicBezTo>
                  <a:cubicBezTo>
                    <a:pt x="24" y="91"/>
                    <a:pt x="23" y="91"/>
                    <a:pt x="22" y="91"/>
                  </a:cubicBezTo>
                  <a:cubicBezTo>
                    <a:pt x="22" y="91"/>
                    <a:pt x="22" y="91"/>
                    <a:pt x="22" y="91"/>
                  </a:cubicBezTo>
                  <a:cubicBezTo>
                    <a:pt x="22" y="91"/>
                    <a:pt x="21" y="91"/>
                    <a:pt x="21" y="90"/>
                  </a:cubicBezTo>
                  <a:close/>
                  <a:moveTo>
                    <a:pt x="25" y="83"/>
                  </a:moveTo>
                  <a:cubicBezTo>
                    <a:pt x="25" y="83"/>
                    <a:pt x="24" y="83"/>
                    <a:pt x="23" y="84"/>
                  </a:cubicBezTo>
                  <a:cubicBezTo>
                    <a:pt x="23" y="84"/>
                    <a:pt x="23" y="84"/>
                    <a:pt x="23" y="84"/>
                  </a:cubicBezTo>
                  <a:cubicBezTo>
                    <a:pt x="22" y="85"/>
                    <a:pt x="22" y="85"/>
                    <a:pt x="22" y="85"/>
                  </a:cubicBezTo>
                  <a:cubicBezTo>
                    <a:pt x="22" y="85"/>
                    <a:pt x="22" y="85"/>
                    <a:pt x="22" y="85"/>
                  </a:cubicBezTo>
                  <a:cubicBezTo>
                    <a:pt x="22" y="85"/>
                    <a:pt x="22" y="85"/>
                    <a:pt x="22" y="85"/>
                  </a:cubicBezTo>
                  <a:cubicBezTo>
                    <a:pt x="22" y="85"/>
                    <a:pt x="22" y="85"/>
                    <a:pt x="22" y="85"/>
                  </a:cubicBezTo>
                  <a:cubicBezTo>
                    <a:pt x="23" y="85"/>
                    <a:pt x="23" y="86"/>
                    <a:pt x="23" y="86"/>
                  </a:cubicBezTo>
                  <a:cubicBezTo>
                    <a:pt x="23" y="86"/>
                    <a:pt x="23" y="86"/>
                    <a:pt x="23" y="86"/>
                  </a:cubicBezTo>
                  <a:cubicBezTo>
                    <a:pt x="23" y="87"/>
                    <a:pt x="22" y="87"/>
                    <a:pt x="22" y="87"/>
                  </a:cubicBezTo>
                  <a:cubicBezTo>
                    <a:pt x="22" y="87"/>
                    <a:pt x="22" y="87"/>
                    <a:pt x="22" y="87"/>
                  </a:cubicBezTo>
                  <a:cubicBezTo>
                    <a:pt x="22" y="88"/>
                    <a:pt x="22" y="88"/>
                    <a:pt x="22" y="88"/>
                  </a:cubicBezTo>
                  <a:cubicBezTo>
                    <a:pt x="22" y="88"/>
                    <a:pt x="22" y="88"/>
                    <a:pt x="22" y="88"/>
                  </a:cubicBezTo>
                  <a:cubicBezTo>
                    <a:pt x="22" y="88"/>
                    <a:pt x="22" y="89"/>
                    <a:pt x="22" y="89"/>
                  </a:cubicBezTo>
                  <a:cubicBezTo>
                    <a:pt x="22" y="89"/>
                    <a:pt x="22" y="89"/>
                    <a:pt x="22" y="89"/>
                  </a:cubicBezTo>
                  <a:cubicBezTo>
                    <a:pt x="22" y="90"/>
                    <a:pt x="22" y="90"/>
                    <a:pt x="22" y="90"/>
                  </a:cubicBezTo>
                  <a:cubicBezTo>
                    <a:pt x="22" y="90"/>
                    <a:pt x="22" y="90"/>
                    <a:pt x="22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23" y="89"/>
                    <a:pt x="23" y="87"/>
                    <a:pt x="23" y="86"/>
                  </a:cubicBezTo>
                  <a:cubicBezTo>
                    <a:pt x="23" y="86"/>
                    <a:pt x="23" y="86"/>
                    <a:pt x="23" y="86"/>
                  </a:cubicBezTo>
                  <a:cubicBezTo>
                    <a:pt x="23" y="86"/>
                    <a:pt x="23" y="85"/>
                    <a:pt x="24" y="84"/>
                  </a:cubicBezTo>
                  <a:cubicBezTo>
                    <a:pt x="24" y="84"/>
                    <a:pt x="24" y="84"/>
                    <a:pt x="24" y="84"/>
                  </a:cubicBezTo>
                  <a:cubicBezTo>
                    <a:pt x="25" y="83"/>
                    <a:pt x="26" y="83"/>
                    <a:pt x="26" y="83"/>
                  </a:cubicBezTo>
                  <a:cubicBezTo>
                    <a:pt x="26" y="83"/>
                    <a:pt x="26" y="83"/>
                    <a:pt x="26" y="83"/>
                  </a:cubicBezTo>
                  <a:cubicBezTo>
                    <a:pt x="25" y="83"/>
                    <a:pt x="25" y="83"/>
                    <a:pt x="25" y="83"/>
                  </a:cubicBezTo>
                  <a:cubicBezTo>
                    <a:pt x="25" y="83"/>
                    <a:pt x="25" y="83"/>
                    <a:pt x="25" y="83"/>
                  </a:cubicBezTo>
                  <a:cubicBezTo>
                    <a:pt x="25" y="82"/>
                    <a:pt x="25" y="82"/>
                    <a:pt x="25" y="82"/>
                  </a:cubicBezTo>
                  <a:cubicBezTo>
                    <a:pt x="25" y="83"/>
                    <a:pt x="25" y="83"/>
                    <a:pt x="25" y="83"/>
                  </a:cubicBezTo>
                  <a:close/>
                  <a:moveTo>
                    <a:pt x="27" y="90"/>
                  </a:moveTo>
                  <a:cubicBezTo>
                    <a:pt x="26" y="90"/>
                    <a:pt x="26" y="90"/>
                    <a:pt x="26" y="89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6" y="89"/>
                    <a:pt x="26" y="88"/>
                    <a:pt x="26" y="88"/>
                  </a:cubicBezTo>
                  <a:cubicBezTo>
                    <a:pt x="26" y="88"/>
                    <a:pt x="26" y="88"/>
                    <a:pt x="26" y="88"/>
                  </a:cubicBezTo>
                  <a:cubicBezTo>
                    <a:pt x="26" y="88"/>
                    <a:pt x="27" y="88"/>
                    <a:pt x="27" y="88"/>
                  </a:cubicBezTo>
                  <a:cubicBezTo>
                    <a:pt x="27" y="88"/>
                    <a:pt x="27" y="88"/>
                    <a:pt x="27" y="88"/>
                  </a:cubicBezTo>
                  <a:cubicBezTo>
                    <a:pt x="28" y="88"/>
                    <a:pt x="28" y="89"/>
                    <a:pt x="28" y="89"/>
                  </a:cubicBezTo>
                  <a:cubicBezTo>
                    <a:pt x="28" y="89"/>
                    <a:pt x="28" y="89"/>
                    <a:pt x="28" y="89"/>
                  </a:cubicBezTo>
                  <a:cubicBezTo>
                    <a:pt x="28" y="89"/>
                    <a:pt x="28" y="90"/>
                    <a:pt x="28" y="90"/>
                  </a:cubicBezTo>
                  <a:cubicBezTo>
                    <a:pt x="28" y="90"/>
                    <a:pt x="28" y="90"/>
                    <a:pt x="28" y="90"/>
                  </a:cubicBezTo>
                  <a:cubicBezTo>
                    <a:pt x="27" y="90"/>
                    <a:pt x="27" y="90"/>
                    <a:pt x="27" y="90"/>
                  </a:cubicBezTo>
                  <a:cubicBezTo>
                    <a:pt x="28" y="90"/>
                    <a:pt x="28" y="90"/>
                    <a:pt x="28" y="90"/>
                  </a:cubicBezTo>
                  <a:cubicBezTo>
                    <a:pt x="27" y="90"/>
                    <a:pt x="27" y="90"/>
                    <a:pt x="27" y="90"/>
                  </a:cubicBezTo>
                  <a:cubicBezTo>
                    <a:pt x="27" y="90"/>
                    <a:pt x="27" y="90"/>
                    <a:pt x="27" y="90"/>
                  </a:cubicBezTo>
                  <a:cubicBezTo>
                    <a:pt x="27" y="90"/>
                    <a:pt x="27" y="90"/>
                    <a:pt x="27" y="90"/>
                  </a:cubicBezTo>
                  <a:close/>
                  <a:moveTo>
                    <a:pt x="13" y="89"/>
                  </a:moveTo>
                  <a:cubicBezTo>
                    <a:pt x="13" y="88"/>
                    <a:pt x="13" y="88"/>
                    <a:pt x="13" y="88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13" y="86"/>
                    <a:pt x="15" y="86"/>
                    <a:pt x="16" y="85"/>
                  </a:cubicBezTo>
                  <a:cubicBezTo>
                    <a:pt x="16" y="85"/>
                    <a:pt x="16" y="85"/>
                    <a:pt x="16" y="85"/>
                  </a:cubicBezTo>
                  <a:cubicBezTo>
                    <a:pt x="16" y="85"/>
                    <a:pt x="18" y="84"/>
                    <a:pt x="19" y="84"/>
                  </a:cubicBezTo>
                  <a:cubicBezTo>
                    <a:pt x="19" y="84"/>
                    <a:pt x="19" y="84"/>
                    <a:pt x="19" y="84"/>
                  </a:cubicBezTo>
                  <a:cubicBezTo>
                    <a:pt x="19" y="84"/>
                    <a:pt x="19" y="84"/>
                    <a:pt x="19" y="84"/>
                  </a:cubicBezTo>
                  <a:cubicBezTo>
                    <a:pt x="19" y="84"/>
                    <a:pt x="19" y="84"/>
                    <a:pt x="19" y="84"/>
                  </a:cubicBezTo>
                  <a:cubicBezTo>
                    <a:pt x="20" y="84"/>
                    <a:pt x="20" y="85"/>
                    <a:pt x="20" y="85"/>
                  </a:cubicBezTo>
                  <a:cubicBezTo>
                    <a:pt x="20" y="85"/>
                    <a:pt x="20" y="85"/>
                    <a:pt x="20" y="85"/>
                  </a:cubicBezTo>
                  <a:cubicBezTo>
                    <a:pt x="20" y="86"/>
                    <a:pt x="20" y="86"/>
                    <a:pt x="20" y="86"/>
                  </a:cubicBezTo>
                  <a:cubicBezTo>
                    <a:pt x="20" y="86"/>
                    <a:pt x="20" y="86"/>
                    <a:pt x="20" y="86"/>
                  </a:cubicBezTo>
                  <a:cubicBezTo>
                    <a:pt x="20" y="86"/>
                    <a:pt x="20" y="87"/>
                    <a:pt x="19" y="87"/>
                  </a:cubicBezTo>
                  <a:cubicBezTo>
                    <a:pt x="19" y="87"/>
                    <a:pt x="19" y="87"/>
                    <a:pt x="19" y="87"/>
                  </a:cubicBezTo>
                  <a:cubicBezTo>
                    <a:pt x="19" y="88"/>
                    <a:pt x="18" y="88"/>
                    <a:pt x="17" y="89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6" y="89"/>
                    <a:pt x="15" y="89"/>
                    <a:pt x="15" y="90"/>
                  </a:cubicBezTo>
                  <a:cubicBezTo>
                    <a:pt x="15" y="90"/>
                    <a:pt x="15" y="90"/>
                    <a:pt x="15" y="90"/>
                  </a:cubicBezTo>
                  <a:cubicBezTo>
                    <a:pt x="15" y="90"/>
                    <a:pt x="14" y="90"/>
                    <a:pt x="14" y="90"/>
                  </a:cubicBezTo>
                  <a:cubicBezTo>
                    <a:pt x="14" y="90"/>
                    <a:pt x="14" y="90"/>
                    <a:pt x="14" y="90"/>
                  </a:cubicBezTo>
                  <a:cubicBezTo>
                    <a:pt x="13" y="90"/>
                    <a:pt x="13" y="89"/>
                    <a:pt x="13" y="89"/>
                  </a:cubicBezTo>
                  <a:close/>
                  <a:moveTo>
                    <a:pt x="16" y="87"/>
                  </a:moveTo>
                  <a:cubicBezTo>
                    <a:pt x="15" y="87"/>
                    <a:pt x="14" y="87"/>
                    <a:pt x="14" y="88"/>
                  </a:cubicBezTo>
                  <a:cubicBezTo>
                    <a:pt x="14" y="88"/>
                    <a:pt x="14" y="88"/>
                    <a:pt x="14" y="88"/>
                  </a:cubicBezTo>
                  <a:cubicBezTo>
                    <a:pt x="14" y="88"/>
                    <a:pt x="14" y="88"/>
                    <a:pt x="14" y="89"/>
                  </a:cubicBezTo>
                  <a:cubicBezTo>
                    <a:pt x="14" y="89"/>
                    <a:pt x="14" y="89"/>
                    <a:pt x="14" y="89"/>
                  </a:cubicBezTo>
                  <a:cubicBezTo>
                    <a:pt x="14" y="89"/>
                    <a:pt x="14" y="89"/>
                    <a:pt x="14" y="89"/>
                  </a:cubicBezTo>
                  <a:cubicBezTo>
                    <a:pt x="14" y="89"/>
                    <a:pt x="14" y="89"/>
                    <a:pt x="14" y="89"/>
                  </a:cubicBezTo>
                  <a:cubicBezTo>
                    <a:pt x="15" y="88"/>
                    <a:pt x="15" y="87"/>
                    <a:pt x="16" y="87"/>
                  </a:cubicBezTo>
                  <a:cubicBezTo>
                    <a:pt x="16" y="87"/>
                    <a:pt x="16" y="87"/>
                    <a:pt x="16" y="87"/>
                  </a:cubicBezTo>
                  <a:cubicBezTo>
                    <a:pt x="17" y="87"/>
                    <a:pt x="18" y="87"/>
                    <a:pt x="18" y="86"/>
                  </a:cubicBezTo>
                  <a:cubicBezTo>
                    <a:pt x="18" y="86"/>
                    <a:pt x="18" y="86"/>
                    <a:pt x="18" y="86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19" y="86"/>
                    <a:pt x="19" y="86"/>
                    <a:pt x="19" y="85"/>
                  </a:cubicBezTo>
                  <a:cubicBezTo>
                    <a:pt x="19" y="85"/>
                    <a:pt x="19" y="85"/>
                    <a:pt x="19" y="85"/>
                  </a:cubicBezTo>
                  <a:cubicBezTo>
                    <a:pt x="18" y="86"/>
                    <a:pt x="17" y="86"/>
                    <a:pt x="16" y="87"/>
                  </a:cubicBezTo>
                  <a:close/>
                  <a:moveTo>
                    <a:pt x="11" y="88"/>
                  </a:moveTo>
                  <a:cubicBezTo>
                    <a:pt x="11" y="88"/>
                    <a:pt x="11" y="88"/>
                    <a:pt x="11" y="88"/>
                  </a:cubicBezTo>
                  <a:cubicBezTo>
                    <a:pt x="11" y="88"/>
                    <a:pt x="11" y="88"/>
                    <a:pt x="11" y="88"/>
                  </a:cubicBezTo>
                  <a:cubicBezTo>
                    <a:pt x="11" y="88"/>
                    <a:pt x="10" y="88"/>
                    <a:pt x="10" y="87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10" y="87"/>
                    <a:pt x="11" y="86"/>
                    <a:pt x="12" y="86"/>
                  </a:cubicBezTo>
                  <a:cubicBezTo>
                    <a:pt x="12" y="86"/>
                    <a:pt x="12" y="86"/>
                    <a:pt x="12" y="86"/>
                  </a:cubicBezTo>
                  <a:cubicBezTo>
                    <a:pt x="12" y="86"/>
                    <a:pt x="12" y="86"/>
                    <a:pt x="12" y="86"/>
                  </a:cubicBezTo>
                  <a:cubicBezTo>
                    <a:pt x="12" y="86"/>
                    <a:pt x="12" y="86"/>
                    <a:pt x="12" y="86"/>
                  </a:cubicBezTo>
                  <a:cubicBezTo>
                    <a:pt x="13" y="86"/>
                    <a:pt x="13" y="87"/>
                    <a:pt x="13" y="87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3" y="88"/>
                    <a:pt x="12" y="88"/>
                    <a:pt x="12" y="88"/>
                  </a:cubicBezTo>
                  <a:cubicBezTo>
                    <a:pt x="12" y="88"/>
                    <a:pt x="12" y="88"/>
                    <a:pt x="12" y="88"/>
                  </a:cubicBezTo>
                  <a:cubicBezTo>
                    <a:pt x="11" y="88"/>
                    <a:pt x="11" y="88"/>
                    <a:pt x="11" y="88"/>
                  </a:cubicBezTo>
                  <a:close/>
                  <a:moveTo>
                    <a:pt x="37" y="80"/>
                  </a:moveTo>
                  <a:cubicBezTo>
                    <a:pt x="36" y="80"/>
                    <a:pt x="36" y="80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6" y="78"/>
                    <a:pt x="37" y="78"/>
                    <a:pt x="37" y="7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6" y="78"/>
                    <a:pt x="36" y="78"/>
                    <a:pt x="36" y="77"/>
                  </a:cubicBezTo>
                  <a:cubicBezTo>
                    <a:pt x="36" y="77"/>
                    <a:pt x="36" y="77"/>
                    <a:pt x="36" y="77"/>
                  </a:cubicBezTo>
                  <a:cubicBezTo>
                    <a:pt x="36" y="77"/>
                    <a:pt x="36" y="76"/>
                    <a:pt x="36" y="76"/>
                  </a:cubicBezTo>
                  <a:cubicBezTo>
                    <a:pt x="36" y="76"/>
                    <a:pt x="36" y="76"/>
                    <a:pt x="36" y="76"/>
                  </a:cubicBezTo>
                  <a:cubicBezTo>
                    <a:pt x="36" y="76"/>
                    <a:pt x="37" y="75"/>
                    <a:pt x="37" y="75"/>
                  </a:cubicBezTo>
                  <a:cubicBezTo>
                    <a:pt x="37" y="75"/>
                    <a:pt x="37" y="75"/>
                    <a:pt x="37" y="75"/>
                  </a:cubicBezTo>
                  <a:cubicBezTo>
                    <a:pt x="38" y="76"/>
                    <a:pt x="38" y="76"/>
                    <a:pt x="38" y="76"/>
                  </a:cubicBezTo>
                  <a:cubicBezTo>
                    <a:pt x="38" y="76"/>
                    <a:pt x="38" y="76"/>
                    <a:pt x="38" y="76"/>
                  </a:cubicBezTo>
                  <a:cubicBezTo>
                    <a:pt x="37" y="77"/>
                    <a:pt x="37" y="77"/>
                    <a:pt x="37" y="77"/>
                  </a:cubicBezTo>
                  <a:cubicBezTo>
                    <a:pt x="38" y="76"/>
                    <a:pt x="38" y="76"/>
                    <a:pt x="38" y="76"/>
                  </a:cubicBezTo>
                  <a:cubicBezTo>
                    <a:pt x="38" y="76"/>
                    <a:pt x="38" y="76"/>
                    <a:pt x="38" y="76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38" y="77"/>
                    <a:pt x="38" y="78"/>
                    <a:pt x="37" y="7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8" y="78"/>
                    <a:pt x="38" y="78"/>
                    <a:pt x="39" y="78"/>
                  </a:cubicBezTo>
                  <a:cubicBezTo>
                    <a:pt x="39" y="78"/>
                    <a:pt x="39" y="78"/>
                    <a:pt x="39" y="78"/>
                  </a:cubicBezTo>
                  <a:cubicBezTo>
                    <a:pt x="39" y="78"/>
                    <a:pt x="39" y="78"/>
                    <a:pt x="39" y="78"/>
                  </a:cubicBezTo>
                  <a:cubicBezTo>
                    <a:pt x="39" y="78"/>
                    <a:pt x="39" y="78"/>
                    <a:pt x="39" y="78"/>
                  </a:cubicBezTo>
                  <a:cubicBezTo>
                    <a:pt x="39" y="78"/>
                    <a:pt x="40" y="78"/>
                    <a:pt x="40" y="79"/>
                  </a:cubicBezTo>
                  <a:cubicBezTo>
                    <a:pt x="40" y="79"/>
                    <a:pt x="40" y="79"/>
                    <a:pt x="40" y="79"/>
                  </a:cubicBezTo>
                  <a:cubicBezTo>
                    <a:pt x="40" y="80"/>
                    <a:pt x="39" y="80"/>
                    <a:pt x="39" y="80"/>
                  </a:cubicBezTo>
                  <a:cubicBezTo>
                    <a:pt x="39" y="80"/>
                    <a:pt x="39" y="80"/>
                    <a:pt x="39" y="80"/>
                  </a:cubicBezTo>
                  <a:cubicBezTo>
                    <a:pt x="39" y="80"/>
                    <a:pt x="39" y="80"/>
                    <a:pt x="39" y="80"/>
                  </a:cubicBezTo>
                  <a:cubicBezTo>
                    <a:pt x="39" y="80"/>
                    <a:pt x="39" y="80"/>
                    <a:pt x="39" y="80"/>
                  </a:cubicBezTo>
                  <a:cubicBezTo>
                    <a:pt x="39" y="80"/>
                    <a:pt x="38" y="80"/>
                    <a:pt x="38" y="81"/>
                  </a:cubicBezTo>
                  <a:cubicBezTo>
                    <a:pt x="38" y="81"/>
                    <a:pt x="38" y="81"/>
                    <a:pt x="38" y="81"/>
                  </a:cubicBezTo>
                  <a:cubicBezTo>
                    <a:pt x="38" y="81"/>
                    <a:pt x="38" y="81"/>
                    <a:pt x="37" y="81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7" y="81"/>
                    <a:pt x="37" y="81"/>
                    <a:pt x="37" y="80"/>
                  </a:cubicBezTo>
                  <a:close/>
                  <a:moveTo>
                    <a:pt x="32" y="79"/>
                  </a:moveTo>
                  <a:cubicBezTo>
                    <a:pt x="32" y="79"/>
                    <a:pt x="32" y="79"/>
                    <a:pt x="32" y="79"/>
                  </a:cubicBezTo>
                  <a:cubicBezTo>
                    <a:pt x="32" y="79"/>
                    <a:pt x="32" y="79"/>
                    <a:pt x="32" y="79"/>
                  </a:cubicBezTo>
                  <a:cubicBezTo>
                    <a:pt x="32" y="79"/>
                    <a:pt x="32" y="79"/>
                    <a:pt x="32" y="79"/>
                  </a:cubicBezTo>
                  <a:cubicBezTo>
                    <a:pt x="32" y="78"/>
                    <a:pt x="32" y="78"/>
                    <a:pt x="33" y="78"/>
                  </a:cubicBezTo>
                  <a:cubicBezTo>
                    <a:pt x="33" y="78"/>
                    <a:pt x="33" y="78"/>
                    <a:pt x="33" y="78"/>
                  </a:cubicBezTo>
                  <a:cubicBezTo>
                    <a:pt x="33" y="78"/>
                    <a:pt x="34" y="78"/>
                    <a:pt x="34" y="79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4" y="80"/>
                    <a:pt x="33" y="80"/>
                    <a:pt x="33" y="80"/>
                  </a:cubicBezTo>
                  <a:cubicBezTo>
                    <a:pt x="33" y="80"/>
                    <a:pt x="33" y="80"/>
                    <a:pt x="33" y="80"/>
                  </a:cubicBezTo>
                  <a:cubicBezTo>
                    <a:pt x="33" y="80"/>
                    <a:pt x="33" y="80"/>
                    <a:pt x="33" y="80"/>
                  </a:cubicBezTo>
                  <a:cubicBezTo>
                    <a:pt x="33" y="80"/>
                    <a:pt x="33" y="80"/>
                    <a:pt x="33" y="80"/>
                  </a:cubicBezTo>
                  <a:cubicBezTo>
                    <a:pt x="32" y="80"/>
                    <a:pt x="32" y="80"/>
                    <a:pt x="32" y="79"/>
                  </a:cubicBezTo>
                  <a:close/>
                  <a:moveTo>
                    <a:pt x="33" y="79"/>
                  </a:moveTo>
                  <a:cubicBezTo>
                    <a:pt x="33" y="79"/>
                    <a:pt x="33" y="79"/>
                    <a:pt x="33" y="79"/>
                  </a:cubicBezTo>
                  <a:cubicBezTo>
                    <a:pt x="33" y="79"/>
                    <a:pt x="33" y="79"/>
                    <a:pt x="33" y="79"/>
                  </a:cubicBezTo>
                  <a:cubicBezTo>
                    <a:pt x="33" y="79"/>
                    <a:pt x="33" y="79"/>
                    <a:pt x="33" y="79"/>
                  </a:cubicBezTo>
                  <a:cubicBezTo>
                    <a:pt x="33" y="79"/>
                    <a:pt x="33" y="79"/>
                    <a:pt x="33" y="79"/>
                  </a:cubicBezTo>
                  <a:close/>
                  <a:moveTo>
                    <a:pt x="33" y="79"/>
                  </a:moveTo>
                  <a:cubicBezTo>
                    <a:pt x="33" y="79"/>
                    <a:pt x="33" y="79"/>
                    <a:pt x="33" y="79"/>
                  </a:cubicBezTo>
                  <a:cubicBezTo>
                    <a:pt x="33" y="79"/>
                    <a:pt x="33" y="79"/>
                    <a:pt x="33" y="79"/>
                  </a:cubicBezTo>
                  <a:close/>
                  <a:moveTo>
                    <a:pt x="33" y="79"/>
                  </a:moveTo>
                  <a:cubicBezTo>
                    <a:pt x="33" y="79"/>
                    <a:pt x="33" y="79"/>
                    <a:pt x="33" y="79"/>
                  </a:cubicBezTo>
                  <a:cubicBezTo>
                    <a:pt x="33" y="79"/>
                    <a:pt x="33" y="79"/>
                    <a:pt x="33" y="79"/>
                  </a:cubicBezTo>
                  <a:cubicBezTo>
                    <a:pt x="33" y="79"/>
                    <a:pt x="33" y="79"/>
                    <a:pt x="33" y="79"/>
                  </a:cubicBezTo>
                  <a:close/>
                  <a:moveTo>
                    <a:pt x="33" y="79"/>
                  </a:moveTo>
                  <a:cubicBezTo>
                    <a:pt x="33" y="79"/>
                    <a:pt x="33" y="79"/>
                    <a:pt x="33" y="79"/>
                  </a:cubicBezTo>
                  <a:cubicBezTo>
                    <a:pt x="33" y="79"/>
                    <a:pt x="33" y="79"/>
                    <a:pt x="33" y="79"/>
                  </a:cubicBezTo>
                  <a:cubicBezTo>
                    <a:pt x="33" y="79"/>
                    <a:pt x="33" y="79"/>
                    <a:pt x="33" y="79"/>
                  </a:cubicBezTo>
                  <a:close/>
                  <a:moveTo>
                    <a:pt x="72" y="75"/>
                  </a:moveTo>
                  <a:cubicBezTo>
                    <a:pt x="72" y="75"/>
                    <a:pt x="72" y="75"/>
                    <a:pt x="72" y="75"/>
                  </a:cubicBezTo>
                  <a:cubicBezTo>
                    <a:pt x="72" y="75"/>
                    <a:pt x="72" y="75"/>
                    <a:pt x="72" y="75"/>
                  </a:cubicBezTo>
                  <a:cubicBezTo>
                    <a:pt x="72" y="74"/>
                    <a:pt x="73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5" y="73"/>
                    <a:pt x="75" y="73"/>
                    <a:pt x="75" y="73"/>
                  </a:cubicBezTo>
                  <a:cubicBezTo>
                    <a:pt x="75" y="73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5" y="74"/>
                    <a:pt x="75" y="74"/>
                    <a:pt x="75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5" y="75"/>
                    <a:pt x="75" y="75"/>
                    <a:pt x="74" y="75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4" y="75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2" y="76"/>
                    <a:pt x="72" y="75"/>
                    <a:pt x="72" y="75"/>
                  </a:cubicBezTo>
                  <a:close/>
                  <a:moveTo>
                    <a:pt x="56" y="76"/>
                  </a:moveTo>
                  <a:cubicBezTo>
                    <a:pt x="56" y="76"/>
                    <a:pt x="56" y="75"/>
                    <a:pt x="56" y="75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74"/>
                    <a:pt x="56" y="74"/>
                    <a:pt x="56" y="74"/>
                  </a:cubicBezTo>
                  <a:cubicBezTo>
                    <a:pt x="56" y="74"/>
                    <a:pt x="56" y="74"/>
                    <a:pt x="56" y="74"/>
                  </a:cubicBezTo>
                  <a:cubicBezTo>
                    <a:pt x="56" y="74"/>
                    <a:pt x="56" y="74"/>
                    <a:pt x="56" y="74"/>
                  </a:cubicBezTo>
                  <a:cubicBezTo>
                    <a:pt x="57" y="74"/>
                    <a:pt x="57" y="74"/>
                    <a:pt x="57" y="74"/>
                  </a:cubicBezTo>
                  <a:cubicBezTo>
                    <a:pt x="57" y="74"/>
                    <a:pt x="57" y="74"/>
                    <a:pt x="58" y="75"/>
                  </a:cubicBezTo>
                  <a:cubicBezTo>
                    <a:pt x="58" y="75"/>
                    <a:pt x="58" y="75"/>
                    <a:pt x="58" y="75"/>
                  </a:cubicBezTo>
                  <a:cubicBezTo>
                    <a:pt x="58" y="75"/>
                    <a:pt x="58" y="75"/>
                    <a:pt x="58" y="75"/>
                  </a:cubicBezTo>
                  <a:cubicBezTo>
                    <a:pt x="58" y="75"/>
                    <a:pt x="58" y="75"/>
                    <a:pt x="58" y="75"/>
                  </a:cubicBezTo>
                  <a:cubicBezTo>
                    <a:pt x="58" y="75"/>
                    <a:pt x="58" y="76"/>
                    <a:pt x="57" y="76"/>
                  </a:cubicBezTo>
                  <a:cubicBezTo>
                    <a:pt x="57" y="76"/>
                    <a:pt x="57" y="76"/>
                    <a:pt x="57" y="76"/>
                  </a:cubicBezTo>
                  <a:cubicBezTo>
                    <a:pt x="57" y="76"/>
                    <a:pt x="56" y="76"/>
                    <a:pt x="56" y="76"/>
                  </a:cubicBezTo>
                  <a:close/>
                  <a:moveTo>
                    <a:pt x="57" y="75"/>
                  </a:moveTo>
                  <a:cubicBezTo>
                    <a:pt x="57" y="74"/>
                    <a:pt x="57" y="74"/>
                    <a:pt x="57" y="74"/>
                  </a:cubicBezTo>
                  <a:cubicBezTo>
                    <a:pt x="57" y="75"/>
                    <a:pt x="57" y="75"/>
                    <a:pt x="57" y="75"/>
                  </a:cubicBezTo>
                  <a:close/>
                  <a:moveTo>
                    <a:pt x="57" y="75"/>
                  </a:moveTo>
                  <a:cubicBezTo>
                    <a:pt x="57" y="75"/>
                    <a:pt x="57" y="75"/>
                    <a:pt x="57" y="75"/>
                  </a:cubicBezTo>
                  <a:cubicBezTo>
                    <a:pt x="57" y="75"/>
                    <a:pt x="57" y="75"/>
                    <a:pt x="57" y="75"/>
                  </a:cubicBezTo>
                  <a:close/>
                  <a:moveTo>
                    <a:pt x="57" y="75"/>
                  </a:moveTo>
                  <a:cubicBezTo>
                    <a:pt x="57" y="75"/>
                    <a:pt x="57" y="75"/>
                    <a:pt x="57" y="75"/>
                  </a:cubicBezTo>
                  <a:cubicBezTo>
                    <a:pt x="57" y="75"/>
                    <a:pt x="57" y="75"/>
                    <a:pt x="57" y="75"/>
                  </a:cubicBezTo>
                  <a:close/>
                  <a:moveTo>
                    <a:pt x="59" y="75"/>
                  </a:moveTo>
                  <a:cubicBezTo>
                    <a:pt x="59" y="75"/>
                    <a:pt x="58" y="75"/>
                    <a:pt x="58" y="74"/>
                  </a:cubicBezTo>
                  <a:cubicBezTo>
                    <a:pt x="58" y="74"/>
                    <a:pt x="58" y="74"/>
                    <a:pt x="58" y="74"/>
                  </a:cubicBezTo>
                  <a:cubicBezTo>
                    <a:pt x="58" y="73"/>
                    <a:pt x="58" y="73"/>
                    <a:pt x="59" y="73"/>
                  </a:cubicBezTo>
                  <a:cubicBezTo>
                    <a:pt x="59" y="73"/>
                    <a:pt x="59" y="73"/>
                    <a:pt x="59" y="73"/>
                  </a:cubicBezTo>
                  <a:cubicBezTo>
                    <a:pt x="59" y="73"/>
                    <a:pt x="59" y="73"/>
                    <a:pt x="59" y="73"/>
                  </a:cubicBezTo>
                  <a:cubicBezTo>
                    <a:pt x="59" y="73"/>
                    <a:pt x="59" y="73"/>
                    <a:pt x="59" y="73"/>
                  </a:cubicBezTo>
                  <a:cubicBezTo>
                    <a:pt x="59" y="73"/>
                    <a:pt x="59" y="73"/>
                    <a:pt x="59" y="73"/>
                  </a:cubicBezTo>
                  <a:cubicBezTo>
                    <a:pt x="60" y="73"/>
                    <a:pt x="60" y="73"/>
                    <a:pt x="60" y="73"/>
                  </a:cubicBezTo>
                  <a:cubicBezTo>
                    <a:pt x="60" y="73"/>
                    <a:pt x="60" y="73"/>
                    <a:pt x="60" y="73"/>
                  </a:cubicBezTo>
                  <a:cubicBezTo>
                    <a:pt x="60" y="73"/>
                    <a:pt x="61" y="73"/>
                    <a:pt x="61" y="74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61" y="75"/>
                    <a:pt x="60" y="75"/>
                    <a:pt x="59" y="75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59" y="75"/>
                    <a:pt x="59" y="75"/>
                    <a:pt x="59" y="75"/>
                  </a:cubicBezTo>
                  <a:close/>
                  <a:moveTo>
                    <a:pt x="59" y="74"/>
                  </a:moveTo>
                  <a:cubicBezTo>
                    <a:pt x="59" y="74"/>
                    <a:pt x="59" y="74"/>
                    <a:pt x="59" y="74"/>
                  </a:cubicBezTo>
                  <a:cubicBezTo>
                    <a:pt x="59" y="74"/>
                    <a:pt x="59" y="74"/>
                    <a:pt x="59" y="74"/>
                  </a:cubicBezTo>
                  <a:close/>
                  <a:moveTo>
                    <a:pt x="59" y="74"/>
                  </a:moveTo>
                  <a:cubicBezTo>
                    <a:pt x="59" y="74"/>
                    <a:pt x="59" y="74"/>
                    <a:pt x="59" y="74"/>
                  </a:cubicBezTo>
                  <a:cubicBezTo>
                    <a:pt x="59" y="74"/>
                    <a:pt x="59" y="74"/>
                    <a:pt x="59" y="74"/>
                  </a:cubicBezTo>
                  <a:close/>
                  <a:moveTo>
                    <a:pt x="59" y="74"/>
                  </a:moveTo>
                  <a:cubicBezTo>
                    <a:pt x="59" y="74"/>
                    <a:pt x="59" y="74"/>
                    <a:pt x="59" y="74"/>
                  </a:cubicBezTo>
                  <a:cubicBezTo>
                    <a:pt x="59" y="74"/>
                    <a:pt x="59" y="74"/>
                    <a:pt x="59" y="74"/>
                  </a:cubicBezTo>
                  <a:close/>
                  <a:moveTo>
                    <a:pt x="59" y="74"/>
                  </a:moveTo>
                  <a:cubicBezTo>
                    <a:pt x="59" y="74"/>
                    <a:pt x="59" y="74"/>
                    <a:pt x="59" y="74"/>
                  </a:cubicBezTo>
                  <a:cubicBezTo>
                    <a:pt x="59" y="74"/>
                    <a:pt x="59" y="74"/>
                    <a:pt x="59" y="74"/>
                  </a:cubicBezTo>
                  <a:cubicBezTo>
                    <a:pt x="59" y="74"/>
                    <a:pt x="59" y="74"/>
                    <a:pt x="59" y="74"/>
                  </a:cubicBezTo>
                  <a:close/>
                  <a:moveTo>
                    <a:pt x="59" y="74"/>
                  </a:moveTo>
                  <a:cubicBezTo>
                    <a:pt x="59" y="74"/>
                    <a:pt x="59" y="74"/>
                    <a:pt x="59" y="74"/>
                  </a:cubicBezTo>
                  <a:cubicBezTo>
                    <a:pt x="59" y="74"/>
                    <a:pt x="59" y="74"/>
                    <a:pt x="59" y="74"/>
                  </a:cubicBezTo>
                  <a:cubicBezTo>
                    <a:pt x="59" y="74"/>
                    <a:pt x="59" y="74"/>
                    <a:pt x="59" y="74"/>
                  </a:cubicBezTo>
                  <a:close/>
                  <a:moveTo>
                    <a:pt x="56" y="73"/>
                  </a:moveTo>
                  <a:cubicBezTo>
                    <a:pt x="56" y="73"/>
                    <a:pt x="56" y="72"/>
                    <a:pt x="56" y="72"/>
                  </a:cubicBezTo>
                  <a:cubicBezTo>
                    <a:pt x="56" y="72"/>
                    <a:pt x="56" y="72"/>
                    <a:pt x="56" y="72"/>
                  </a:cubicBezTo>
                  <a:cubicBezTo>
                    <a:pt x="56" y="71"/>
                    <a:pt x="57" y="71"/>
                    <a:pt x="57" y="71"/>
                  </a:cubicBezTo>
                  <a:cubicBezTo>
                    <a:pt x="57" y="71"/>
                    <a:pt x="57" y="71"/>
                    <a:pt x="57" y="71"/>
                  </a:cubicBezTo>
                  <a:cubicBezTo>
                    <a:pt x="57" y="72"/>
                    <a:pt x="57" y="72"/>
                    <a:pt x="57" y="72"/>
                  </a:cubicBezTo>
                  <a:cubicBezTo>
                    <a:pt x="57" y="71"/>
                    <a:pt x="57" y="71"/>
                    <a:pt x="57" y="71"/>
                  </a:cubicBezTo>
                  <a:cubicBezTo>
                    <a:pt x="57" y="71"/>
                    <a:pt x="58" y="71"/>
                    <a:pt x="58" y="72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58" y="73"/>
                    <a:pt x="58" y="73"/>
                    <a:pt x="57" y="73"/>
                  </a:cubicBezTo>
                  <a:cubicBezTo>
                    <a:pt x="57" y="73"/>
                    <a:pt x="57" y="73"/>
                    <a:pt x="57" y="73"/>
                  </a:cubicBezTo>
                  <a:cubicBezTo>
                    <a:pt x="56" y="73"/>
                    <a:pt x="56" y="73"/>
                    <a:pt x="56" y="73"/>
                  </a:cubicBezTo>
                  <a:close/>
                  <a:moveTo>
                    <a:pt x="321" y="73"/>
                  </a:moveTo>
                  <a:cubicBezTo>
                    <a:pt x="320" y="73"/>
                    <a:pt x="319" y="72"/>
                    <a:pt x="318" y="71"/>
                  </a:cubicBezTo>
                  <a:cubicBezTo>
                    <a:pt x="318" y="71"/>
                    <a:pt x="318" y="71"/>
                    <a:pt x="318" y="71"/>
                  </a:cubicBezTo>
                  <a:cubicBezTo>
                    <a:pt x="317" y="71"/>
                    <a:pt x="316" y="71"/>
                    <a:pt x="314" y="70"/>
                  </a:cubicBezTo>
                  <a:cubicBezTo>
                    <a:pt x="314" y="70"/>
                    <a:pt x="314" y="70"/>
                    <a:pt x="314" y="70"/>
                  </a:cubicBezTo>
                  <a:cubicBezTo>
                    <a:pt x="312" y="69"/>
                    <a:pt x="312" y="65"/>
                    <a:pt x="311" y="60"/>
                  </a:cubicBezTo>
                  <a:cubicBezTo>
                    <a:pt x="311" y="60"/>
                    <a:pt x="311" y="60"/>
                    <a:pt x="311" y="60"/>
                  </a:cubicBezTo>
                  <a:cubicBezTo>
                    <a:pt x="311" y="56"/>
                    <a:pt x="304" y="53"/>
                    <a:pt x="300" y="51"/>
                  </a:cubicBezTo>
                  <a:cubicBezTo>
                    <a:pt x="300" y="51"/>
                    <a:pt x="300" y="51"/>
                    <a:pt x="300" y="51"/>
                  </a:cubicBezTo>
                  <a:cubicBezTo>
                    <a:pt x="296" y="48"/>
                    <a:pt x="296" y="45"/>
                    <a:pt x="296" y="44"/>
                  </a:cubicBezTo>
                  <a:cubicBezTo>
                    <a:pt x="296" y="44"/>
                    <a:pt x="296" y="44"/>
                    <a:pt x="296" y="44"/>
                  </a:cubicBezTo>
                  <a:cubicBezTo>
                    <a:pt x="296" y="42"/>
                    <a:pt x="295" y="40"/>
                    <a:pt x="295" y="37"/>
                  </a:cubicBezTo>
                  <a:cubicBezTo>
                    <a:pt x="295" y="37"/>
                    <a:pt x="295" y="37"/>
                    <a:pt x="295" y="37"/>
                  </a:cubicBezTo>
                  <a:cubicBezTo>
                    <a:pt x="294" y="34"/>
                    <a:pt x="291" y="31"/>
                    <a:pt x="289" y="29"/>
                  </a:cubicBezTo>
                  <a:cubicBezTo>
                    <a:pt x="289" y="29"/>
                    <a:pt x="289" y="29"/>
                    <a:pt x="289" y="29"/>
                  </a:cubicBezTo>
                  <a:cubicBezTo>
                    <a:pt x="288" y="28"/>
                    <a:pt x="288" y="26"/>
                    <a:pt x="288" y="25"/>
                  </a:cubicBezTo>
                  <a:cubicBezTo>
                    <a:pt x="288" y="25"/>
                    <a:pt x="288" y="25"/>
                    <a:pt x="288" y="25"/>
                  </a:cubicBezTo>
                  <a:cubicBezTo>
                    <a:pt x="288" y="23"/>
                    <a:pt x="288" y="22"/>
                    <a:pt x="289" y="20"/>
                  </a:cubicBezTo>
                  <a:cubicBezTo>
                    <a:pt x="289" y="20"/>
                    <a:pt x="289" y="20"/>
                    <a:pt x="289" y="20"/>
                  </a:cubicBezTo>
                  <a:cubicBezTo>
                    <a:pt x="289" y="18"/>
                    <a:pt x="290" y="17"/>
                    <a:pt x="291" y="16"/>
                  </a:cubicBezTo>
                  <a:cubicBezTo>
                    <a:pt x="291" y="16"/>
                    <a:pt x="291" y="16"/>
                    <a:pt x="291" y="16"/>
                  </a:cubicBezTo>
                  <a:cubicBezTo>
                    <a:pt x="291" y="16"/>
                    <a:pt x="291" y="16"/>
                    <a:pt x="291" y="15"/>
                  </a:cubicBezTo>
                  <a:cubicBezTo>
                    <a:pt x="291" y="15"/>
                    <a:pt x="291" y="15"/>
                    <a:pt x="291" y="15"/>
                  </a:cubicBezTo>
                  <a:cubicBezTo>
                    <a:pt x="291" y="14"/>
                    <a:pt x="291" y="14"/>
                    <a:pt x="291" y="13"/>
                  </a:cubicBezTo>
                  <a:cubicBezTo>
                    <a:pt x="291" y="13"/>
                    <a:pt x="291" y="13"/>
                    <a:pt x="291" y="13"/>
                  </a:cubicBezTo>
                  <a:cubicBezTo>
                    <a:pt x="291" y="12"/>
                    <a:pt x="290" y="8"/>
                    <a:pt x="290" y="7"/>
                  </a:cubicBezTo>
                  <a:cubicBezTo>
                    <a:pt x="290" y="7"/>
                    <a:pt x="290" y="7"/>
                    <a:pt x="290" y="7"/>
                  </a:cubicBezTo>
                  <a:cubicBezTo>
                    <a:pt x="290" y="7"/>
                    <a:pt x="290" y="7"/>
                    <a:pt x="290" y="7"/>
                  </a:cubicBezTo>
                  <a:cubicBezTo>
                    <a:pt x="290" y="7"/>
                    <a:pt x="290" y="7"/>
                    <a:pt x="290" y="7"/>
                  </a:cubicBezTo>
                  <a:cubicBezTo>
                    <a:pt x="290" y="5"/>
                    <a:pt x="292" y="0"/>
                    <a:pt x="292" y="0"/>
                  </a:cubicBezTo>
                  <a:cubicBezTo>
                    <a:pt x="292" y="0"/>
                    <a:pt x="292" y="0"/>
                    <a:pt x="292" y="0"/>
                  </a:cubicBezTo>
                  <a:cubicBezTo>
                    <a:pt x="292" y="0"/>
                    <a:pt x="292" y="0"/>
                    <a:pt x="292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94" y="0"/>
                    <a:pt x="292" y="5"/>
                    <a:pt x="292" y="7"/>
                  </a:cubicBezTo>
                  <a:cubicBezTo>
                    <a:pt x="292" y="7"/>
                    <a:pt x="292" y="7"/>
                    <a:pt x="292" y="7"/>
                  </a:cubicBezTo>
                  <a:cubicBezTo>
                    <a:pt x="291" y="7"/>
                    <a:pt x="291" y="7"/>
                    <a:pt x="291" y="7"/>
                  </a:cubicBezTo>
                  <a:cubicBezTo>
                    <a:pt x="292" y="7"/>
                    <a:pt x="292" y="7"/>
                    <a:pt x="292" y="7"/>
                  </a:cubicBezTo>
                  <a:cubicBezTo>
                    <a:pt x="292" y="8"/>
                    <a:pt x="292" y="12"/>
                    <a:pt x="292" y="13"/>
                  </a:cubicBezTo>
                  <a:cubicBezTo>
                    <a:pt x="292" y="13"/>
                    <a:pt x="292" y="13"/>
                    <a:pt x="292" y="13"/>
                  </a:cubicBezTo>
                  <a:cubicBezTo>
                    <a:pt x="292" y="14"/>
                    <a:pt x="292" y="14"/>
                    <a:pt x="292" y="15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92" y="16"/>
                    <a:pt x="292" y="17"/>
                    <a:pt x="292" y="17"/>
                  </a:cubicBezTo>
                  <a:cubicBezTo>
                    <a:pt x="292" y="17"/>
                    <a:pt x="292" y="17"/>
                    <a:pt x="292" y="17"/>
                  </a:cubicBezTo>
                  <a:cubicBezTo>
                    <a:pt x="291" y="18"/>
                    <a:pt x="291" y="19"/>
                    <a:pt x="290" y="21"/>
                  </a:cubicBezTo>
                  <a:cubicBezTo>
                    <a:pt x="290" y="21"/>
                    <a:pt x="290" y="21"/>
                    <a:pt x="290" y="21"/>
                  </a:cubicBezTo>
                  <a:cubicBezTo>
                    <a:pt x="290" y="22"/>
                    <a:pt x="289" y="23"/>
                    <a:pt x="289" y="25"/>
                  </a:cubicBezTo>
                  <a:cubicBezTo>
                    <a:pt x="289" y="25"/>
                    <a:pt x="289" y="25"/>
                    <a:pt x="289" y="25"/>
                  </a:cubicBezTo>
                  <a:cubicBezTo>
                    <a:pt x="289" y="26"/>
                    <a:pt x="290" y="27"/>
                    <a:pt x="290" y="28"/>
                  </a:cubicBezTo>
                  <a:cubicBezTo>
                    <a:pt x="290" y="28"/>
                    <a:pt x="290" y="28"/>
                    <a:pt x="290" y="28"/>
                  </a:cubicBezTo>
                  <a:cubicBezTo>
                    <a:pt x="292" y="30"/>
                    <a:pt x="295" y="33"/>
                    <a:pt x="296" y="37"/>
                  </a:cubicBezTo>
                  <a:cubicBezTo>
                    <a:pt x="296" y="37"/>
                    <a:pt x="296" y="37"/>
                    <a:pt x="296" y="37"/>
                  </a:cubicBezTo>
                  <a:cubicBezTo>
                    <a:pt x="297" y="40"/>
                    <a:pt x="297" y="42"/>
                    <a:pt x="297" y="43"/>
                  </a:cubicBezTo>
                  <a:cubicBezTo>
                    <a:pt x="297" y="43"/>
                    <a:pt x="297" y="43"/>
                    <a:pt x="297" y="43"/>
                  </a:cubicBezTo>
                  <a:cubicBezTo>
                    <a:pt x="297" y="45"/>
                    <a:pt x="297" y="47"/>
                    <a:pt x="301" y="49"/>
                  </a:cubicBezTo>
                  <a:cubicBezTo>
                    <a:pt x="301" y="49"/>
                    <a:pt x="301" y="49"/>
                    <a:pt x="301" y="49"/>
                  </a:cubicBezTo>
                  <a:cubicBezTo>
                    <a:pt x="305" y="52"/>
                    <a:pt x="312" y="54"/>
                    <a:pt x="313" y="60"/>
                  </a:cubicBezTo>
                  <a:cubicBezTo>
                    <a:pt x="313" y="60"/>
                    <a:pt x="313" y="60"/>
                    <a:pt x="313" y="60"/>
                  </a:cubicBezTo>
                  <a:cubicBezTo>
                    <a:pt x="313" y="64"/>
                    <a:pt x="314" y="67"/>
                    <a:pt x="314" y="68"/>
                  </a:cubicBezTo>
                  <a:cubicBezTo>
                    <a:pt x="314" y="68"/>
                    <a:pt x="314" y="68"/>
                    <a:pt x="314" y="68"/>
                  </a:cubicBezTo>
                  <a:cubicBezTo>
                    <a:pt x="314" y="69"/>
                    <a:pt x="315" y="69"/>
                    <a:pt x="315" y="69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6" y="69"/>
                    <a:pt x="318" y="69"/>
                    <a:pt x="319" y="70"/>
                  </a:cubicBezTo>
                  <a:cubicBezTo>
                    <a:pt x="319" y="70"/>
                    <a:pt x="319" y="70"/>
                    <a:pt x="319" y="70"/>
                  </a:cubicBezTo>
                  <a:cubicBezTo>
                    <a:pt x="319" y="71"/>
                    <a:pt x="320" y="71"/>
                    <a:pt x="321" y="72"/>
                  </a:cubicBezTo>
                  <a:cubicBezTo>
                    <a:pt x="321" y="72"/>
                    <a:pt x="321" y="72"/>
                    <a:pt x="321" y="72"/>
                  </a:cubicBezTo>
                  <a:cubicBezTo>
                    <a:pt x="321" y="71"/>
                    <a:pt x="321" y="71"/>
                    <a:pt x="321" y="70"/>
                  </a:cubicBezTo>
                  <a:cubicBezTo>
                    <a:pt x="321" y="70"/>
                    <a:pt x="321" y="70"/>
                    <a:pt x="321" y="70"/>
                  </a:cubicBezTo>
                  <a:cubicBezTo>
                    <a:pt x="320" y="69"/>
                    <a:pt x="320" y="62"/>
                    <a:pt x="320" y="61"/>
                  </a:cubicBezTo>
                  <a:cubicBezTo>
                    <a:pt x="320" y="61"/>
                    <a:pt x="320" y="61"/>
                    <a:pt x="320" y="61"/>
                  </a:cubicBezTo>
                  <a:cubicBezTo>
                    <a:pt x="320" y="60"/>
                    <a:pt x="320" y="59"/>
                    <a:pt x="320" y="58"/>
                  </a:cubicBezTo>
                  <a:cubicBezTo>
                    <a:pt x="320" y="58"/>
                    <a:pt x="320" y="58"/>
                    <a:pt x="320" y="58"/>
                  </a:cubicBezTo>
                  <a:cubicBezTo>
                    <a:pt x="320" y="56"/>
                    <a:pt x="320" y="53"/>
                    <a:pt x="321" y="51"/>
                  </a:cubicBezTo>
                  <a:cubicBezTo>
                    <a:pt x="321" y="51"/>
                    <a:pt x="321" y="51"/>
                    <a:pt x="321" y="51"/>
                  </a:cubicBezTo>
                  <a:cubicBezTo>
                    <a:pt x="323" y="48"/>
                    <a:pt x="326" y="42"/>
                    <a:pt x="328" y="41"/>
                  </a:cubicBezTo>
                  <a:cubicBezTo>
                    <a:pt x="328" y="41"/>
                    <a:pt x="328" y="41"/>
                    <a:pt x="328" y="41"/>
                  </a:cubicBezTo>
                  <a:cubicBezTo>
                    <a:pt x="329" y="40"/>
                    <a:pt x="331" y="38"/>
                    <a:pt x="332" y="37"/>
                  </a:cubicBezTo>
                  <a:cubicBezTo>
                    <a:pt x="332" y="37"/>
                    <a:pt x="332" y="37"/>
                    <a:pt x="332" y="37"/>
                  </a:cubicBezTo>
                  <a:cubicBezTo>
                    <a:pt x="332" y="35"/>
                    <a:pt x="337" y="26"/>
                    <a:pt x="337" y="24"/>
                  </a:cubicBezTo>
                  <a:cubicBezTo>
                    <a:pt x="337" y="24"/>
                    <a:pt x="337" y="24"/>
                    <a:pt x="337" y="24"/>
                  </a:cubicBezTo>
                  <a:cubicBezTo>
                    <a:pt x="338" y="23"/>
                    <a:pt x="342" y="14"/>
                    <a:pt x="342" y="13"/>
                  </a:cubicBezTo>
                  <a:cubicBezTo>
                    <a:pt x="342" y="13"/>
                    <a:pt x="342" y="13"/>
                    <a:pt x="342" y="13"/>
                  </a:cubicBezTo>
                  <a:cubicBezTo>
                    <a:pt x="342" y="13"/>
                    <a:pt x="342" y="13"/>
                    <a:pt x="342" y="13"/>
                  </a:cubicBezTo>
                  <a:cubicBezTo>
                    <a:pt x="342" y="13"/>
                    <a:pt x="342" y="13"/>
                    <a:pt x="342" y="13"/>
                  </a:cubicBezTo>
                  <a:cubicBezTo>
                    <a:pt x="342" y="12"/>
                    <a:pt x="342" y="10"/>
                    <a:pt x="342" y="9"/>
                  </a:cubicBezTo>
                  <a:cubicBezTo>
                    <a:pt x="342" y="9"/>
                    <a:pt x="342" y="9"/>
                    <a:pt x="342" y="9"/>
                  </a:cubicBezTo>
                  <a:cubicBezTo>
                    <a:pt x="342" y="8"/>
                    <a:pt x="342" y="7"/>
                    <a:pt x="342" y="6"/>
                  </a:cubicBezTo>
                  <a:cubicBezTo>
                    <a:pt x="342" y="6"/>
                    <a:pt x="342" y="6"/>
                    <a:pt x="342" y="6"/>
                  </a:cubicBezTo>
                  <a:cubicBezTo>
                    <a:pt x="342" y="4"/>
                    <a:pt x="343" y="1"/>
                    <a:pt x="343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345" y="0"/>
                    <a:pt x="345" y="0"/>
                    <a:pt x="345" y="0"/>
                  </a:cubicBezTo>
                  <a:cubicBezTo>
                    <a:pt x="345" y="2"/>
                    <a:pt x="344" y="5"/>
                    <a:pt x="343" y="6"/>
                  </a:cubicBezTo>
                  <a:cubicBezTo>
                    <a:pt x="343" y="6"/>
                    <a:pt x="343" y="6"/>
                    <a:pt x="343" y="6"/>
                  </a:cubicBezTo>
                  <a:cubicBezTo>
                    <a:pt x="343" y="7"/>
                    <a:pt x="343" y="8"/>
                    <a:pt x="343" y="9"/>
                  </a:cubicBezTo>
                  <a:cubicBezTo>
                    <a:pt x="343" y="9"/>
                    <a:pt x="343" y="9"/>
                    <a:pt x="343" y="9"/>
                  </a:cubicBezTo>
                  <a:cubicBezTo>
                    <a:pt x="343" y="10"/>
                    <a:pt x="343" y="12"/>
                    <a:pt x="343" y="13"/>
                  </a:cubicBezTo>
                  <a:cubicBezTo>
                    <a:pt x="343" y="13"/>
                    <a:pt x="343" y="13"/>
                    <a:pt x="343" y="13"/>
                  </a:cubicBezTo>
                  <a:cubicBezTo>
                    <a:pt x="343" y="13"/>
                    <a:pt x="343" y="13"/>
                    <a:pt x="343" y="13"/>
                  </a:cubicBezTo>
                  <a:cubicBezTo>
                    <a:pt x="343" y="13"/>
                    <a:pt x="343" y="13"/>
                    <a:pt x="343" y="13"/>
                  </a:cubicBezTo>
                  <a:cubicBezTo>
                    <a:pt x="342" y="16"/>
                    <a:pt x="339" y="24"/>
                    <a:pt x="338" y="25"/>
                  </a:cubicBezTo>
                  <a:cubicBezTo>
                    <a:pt x="338" y="25"/>
                    <a:pt x="338" y="25"/>
                    <a:pt x="338" y="25"/>
                  </a:cubicBezTo>
                  <a:cubicBezTo>
                    <a:pt x="338" y="26"/>
                    <a:pt x="334" y="36"/>
                    <a:pt x="333" y="38"/>
                  </a:cubicBezTo>
                  <a:cubicBezTo>
                    <a:pt x="333" y="38"/>
                    <a:pt x="333" y="38"/>
                    <a:pt x="333" y="38"/>
                  </a:cubicBezTo>
                  <a:cubicBezTo>
                    <a:pt x="332" y="39"/>
                    <a:pt x="330" y="41"/>
                    <a:pt x="328" y="42"/>
                  </a:cubicBezTo>
                  <a:cubicBezTo>
                    <a:pt x="328" y="42"/>
                    <a:pt x="328" y="42"/>
                    <a:pt x="328" y="42"/>
                  </a:cubicBezTo>
                  <a:cubicBezTo>
                    <a:pt x="327" y="43"/>
                    <a:pt x="324" y="48"/>
                    <a:pt x="323" y="52"/>
                  </a:cubicBezTo>
                  <a:cubicBezTo>
                    <a:pt x="323" y="52"/>
                    <a:pt x="323" y="52"/>
                    <a:pt x="323" y="52"/>
                  </a:cubicBezTo>
                  <a:cubicBezTo>
                    <a:pt x="322" y="54"/>
                    <a:pt x="321" y="56"/>
                    <a:pt x="321" y="58"/>
                  </a:cubicBezTo>
                  <a:cubicBezTo>
                    <a:pt x="321" y="58"/>
                    <a:pt x="321" y="58"/>
                    <a:pt x="321" y="58"/>
                  </a:cubicBezTo>
                  <a:cubicBezTo>
                    <a:pt x="321" y="59"/>
                    <a:pt x="322" y="60"/>
                    <a:pt x="322" y="61"/>
                  </a:cubicBezTo>
                  <a:cubicBezTo>
                    <a:pt x="322" y="61"/>
                    <a:pt x="322" y="61"/>
                    <a:pt x="322" y="61"/>
                  </a:cubicBezTo>
                  <a:cubicBezTo>
                    <a:pt x="322" y="62"/>
                    <a:pt x="322" y="69"/>
                    <a:pt x="322" y="70"/>
                  </a:cubicBezTo>
                  <a:cubicBezTo>
                    <a:pt x="322" y="70"/>
                    <a:pt x="322" y="70"/>
                    <a:pt x="322" y="70"/>
                  </a:cubicBezTo>
                  <a:cubicBezTo>
                    <a:pt x="322" y="71"/>
                    <a:pt x="322" y="71"/>
                    <a:pt x="322" y="72"/>
                  </a:cubicBezTo>
                  <a:cubicBezTo>
                    <a:pt x="322" y="72"/>
                    <a:pt x="322" y="72"/>
                    <a:pt x="322" y="72"/>
                  </a:cubicBezTo>
                  <a:cubicBezTo>
                    <a:pt x="322" y="72"/>
                    <a:pt x="322" y="73"/>
                    <a:pt x="321" y="73"/>
                  </a:cubicBezTo>
                  <a:cubicBezTo>
                    <a:pt x="321" y="73"/>
                    <a:pt x="321" y="73"/>
                    <a:pt x="321" y="73"/>
                  </a:cubicBezTo>
                  <a:cubicBezTo>
                    <a:pt x="321" y="73"/>
                    <a:pt x="321" y="73"/>
                    <a:pt x="321" y="73"/>
                  </a:cubicBezTo>
                  <a:close/>
                  <a:moveTo>
                    <a:pt x="78" y="73"/>
                  </a:moveTo>
                  <a:cubicBezTo>
                    <a:pt x="78" y="72"/>
                    <a:pt x="78" y="72"/>
                    <a:pt x="78" y="72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78" y="72"/>
                    <a:pt x="77" y="72"/>
                    <a:pt x="77" y="72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71"/>
                    <a:pt x="78" y="70"/>
                    <a:pt x="79" y="70"/>
                  </a:cubicBezTo>
                  <a:cubicBezTo>
                    <a:pt x="79" y="70"/>
                    <a:pt x="79" y="70"/>
                    <a:pt x="79" y="70"/>
                  </a:cubicBezTo>
                  <a:cubicBezTo>
                    <a:pt x="79" y="70"/>
                    <a:pt x="79" y="71"/>
                    <a:pt x="80" y="71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0" y="71"/>
                    <a:pt x="80" y="71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79" y="73"/>
                    <a:pt x="79" y="73"/>
                  </a:cubicBezTo>
                  <a:cubicBezTo>
                    <a:pt x="79" y="73"/>
                    <a:pt x="79" y="73"/>
                    <a:pt x="79" y="73"/>
                  </a:cubicBezTo>
                  <a:cubicBezTo>
                    <a:pt x="78" y="73"/>
                    <a:pt x="78" y="73"/>
                    <a:pt x="78" y="73"/>
                  </a:cubicBezTo>
                  <a:close/>
                  <a:moveTo>
                    <a:pt x="49" y="71"/>
                  </a:moveTo>
                  <a:cubicBezTo>
                    <a:pt x="50" y="70"/>
                    <a:pt x="50" y="70"/>
                    <a:pt x="50" y="70"/>
                  </a:cubicBezTo>
                  <a:cubicBezTo>
                    <a:pt x="50" y="70"/>
                    <a:pt x="50" y="70"/>
                    <a:pt x="50" y="70"/>
                  </a:cubicBezTo>
                  <a:cubicBezTo>
                    <a:pt x="50" y="70"/>
                    <a:pt x="50" y="70"/>
                    <a:pt x="50" y="70"/>
                  </a:cubicBezTo>
                  <a:cubicBezTo>
                    <a:pt x="49" y="71"/>
                    <a:pt x="49" y="71"/>
                    <a:pt x="49" y="71"/>
                  </a:cubicBezTo>
                  <a:cubicBezTo>
                    <a:pt x="49" y="70"/>
                    <a:pt x="49" y="70"/>
                    <a:pt x="49" y="70"/>
                  </a:cubicBezTo>
                  <a:cubicBezTo>
                    <a:pt x="49" y="70"/>
                    <a:pt x="49" y="70"/>
                    <a:pt x="49" y="70"/>
                  </a:cubicBezTo>
                  <a:cubicBezTo>
                    <a:pt x="49" y="69"/>
                    <a:pt x="50" y="68"/>
                    <a:pt x="51" y="68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1" y="68"/>
                    <a:pt x="52" y="68"/>
                    <a:pt x="5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9"/>
                    <a:pt x="53" y="69"/>
                    <a:pt x="53" y="70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53" y="70"/>
                    <a:pt x="53" y="71"/>
                    <a:pt x="52" y="71"/>
                  </a:cubicBezTo>
                  <a:cubicBezTo>
                    <a:pt x="52" y="71"/>
                    <a:pt x="52" y="71"/>
                    <a:pt x="52" y="71"/>
                  </a:cubicBezTo>
                  <a:cubicBezTo>
                    <a:pt x="52" y="71"/>
                    <a:pt x="51" y="71"/>
                    <a:pt x="51" y="71"/>
                  </a:cubicBezTo>
                  <a:cubicBezTo>
                    <a:pt x="51" y="71"/>
                    <a:pt x="51" y="71"/>
                    <a:pt x="51" y="71"/>
                  </a:cubicBezTo>
                  <a:cubicBezTo>
                    <a:pt x="50" y="71"/>
                    <a:pt x="50" y="71"/>
                    <a:pt x="49" y="71"/>
                  </a:cubicBezTo>
                  <a:close/>
                  <a:moveTo>
                    <a:pt x="51" y="70"/>
                  </a:moveTo>
                  <a:cubicBezTo>
                    <a:pt x="51" y="70"/>
                    <a:pt x="51" y="70"/>
                    <a:pt x="51" y="70"/>
                  </a:cubicBezTo>
                  <a:cubicBezTo>
                    <a:pt x="51" y="70"/>
                    <a:pt x="51" y="70"/>
                    <a:pt x="51" y="70"/>
                  </a:cubicBezTo>
                  <a:cubicBezTo>
                    <a:pt x="51" y="70"/>
                    <a:pt x="51" y="70"/>
                    <a:pt x="51" y="70"/>
                  </a:cubicBezTo>
                  <a:cubicBezTo>
                    <a:pt x="51" y="70"/>
                    <a:pt x="51" y="70"/>
                    <a:pt x="51" y="70"/>
                  </a:cubicBezTo>
                  <a:cubicBezTo>
                    <a:pt x="51" y="69"/>
                    <a:pt x="51" y="69"/>
                    <a:pt x="51" y="69"/>
                  </a:cubicBezTo>
                  <a:cubicBezTo>
                    <a:pt x="51" y="69"/>
                    <a:pt x="51" y="69"/>
                    <a:pt x="51" y="69"/>
                  </a:cubicBezTo>
                  <a:cubicBezTo>
                    <a:pt x="50" y="69"/>
                    <a:pt x="50" y="70"/>
                    <a:pt x="50" y="70"/>
                  </a:cubicBezTo>
                  <a:cubicBezTo>
                    <a:pt x="50" y="70"/>
                    <a:pt x="50" y="70"/>
                    <a:pt x="50" y="70"/>
                  </a:cubicBezTo>
                  <a:cubicBezTo>
                    <a:pt x="50" y="70"/>
                    <a:pt x="50" y="70"/>
                    <a:pt x="50" y="70"/>
                  </a:cubicBezTo>
                  <a:cubicBezTo>
                    <a:pt x="50" y="70"/>
                    <a:pt x="50" y="70"/>
                    <a:pt x="50" y="70"/>
                  </a:cubicBezTo>
                  <a:cubicBezTo>
                    <a:pt x="50" y="70"/>
                    <a:pt x="50" y="70"/>
                    <a:pt x="51" y="70"/>
                  </a:cubicBezTo>
                  <a:close/>
                  <a:moveTo>
                    <a:pt x="69" y="71"/>
                  </a:moveTo>
                  <a:cubicBezTo>
                    <a:pt x="69" y="70"/>
                    <a:pt x="69" y="70"/>
                    <a:pt x="69" y="70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8" y="70"/>
                    <a:pt x="68" y="70"/>
                  </a:cubicBezTo>
                  <a:cubicBezTo>
                    <a:pt x="68" y="70"/>
                    <a:pt x="68" y="70"/>
                    <a:pt x="68" y="70"/>
                  </a:cubicBezTo>
                  <a:cubicBezTo>
                    <a:pt x="68" y="69"/>
                    <a:pt x="69" y="69"/>
                    <a:pt x="69" y="68"/>
                  </a:cubicBezTo>
                  <a:cubicBezTo>
                    <a:pt x="69" y="68"/>
                    <a:pt x="69" y="68"/>
                    <a:pt x="69" y="68"/>
                  </a:cubicBezTo>
                  <a:cubicBezTo>
                    <a:pt x="70" y="68"/>
                    <a:pt x="70" y="69"/>
                    <a:pt x="70" y="69"/>
                  </a:cubicBezTo>
                  <a:cubicBezTo>
                    <a:pt x="70" y="69"/>
                    <a:pt x="70" y="69"/>
                    <a:pt x="70" y="69"/>
                  </a:cubicBezTo>
                  <a:cubicBezTo>
                    <a:pt x="70" y="69"/>
                    <a:pt x="71" y="69"/>
                    <a:pt x="71" y="70"/>
                  </a:cubicBezTo>
                  <a:cubicBezTo>
                    <a:pt x="71" y="70"/>
                    <a:pt x="71" y="70"/>
                    <a:pt x="71" y="70"/>
                  </a:cubicBezTo>
                  <a:cubicBezTo>
                    <a:pt x="71" y="71"/>
                    <a:pt x="70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lose/>
                  <a:moveTo>
                    <a:pt x="69" y="70"/>
                  </a:moveTo>
                  <a:cubicBezTo>
                    <a:pt x="69" y="70"/>
                    <a:pt x="69" y="70"/>
                    <a:pt x="69" y="70"/>
                  </a:cubicBezTo>
                  <a:cubicBezTo>
                    <a:pt x="69" y="70"/>
                    <a:pt x="69" y="70"/>
                    <a:pt x="69" y="70"/>
                  </a:cubicBezTo>
                  <a:close/>
                  <a:moveTo>
                    <a:pt x="62" y="66"/>
                  </a:moveTo>
                  <a:cubicBezTo>
                    <a:pt x="61" y="66"/>
                    <a:pt x="60" y="66"/>
                    <a:pt x="60" y="65"/>
                  </a:cubicBezTo>
                  <a:cubicBezTo>
                    <a:pt x="60" y="65"/>
                    <a:pt x="60" y="65"/>
                    <a:pt x="60" y="65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3"/>
                    <a:pt x="61" y="62"/>
                    <a:pt x="62" y="62"/>
                  </a:cubicBezTo>
                  <a:cubicBezTo>
                    <a:pt x="62" y="62"/>
                    <a:pt x="62" y="62"/>
                    <a:pt x="62" y="62"/>
                  </a:cubicBezTo>
                  <a:cubicBezTo>
                    <a:pt x="63" y="62"/>
                    <a:pt x="67" y="60"/>
                    <a:pt x="68" y="60"/>
                  </a:cubicBezTo>
                  <a:cubicBezTo>
                    <a:pt x="68" y="60"/>
                    <a:pt x="68" y="60"/>
                    <a:pt x="68" y="60"/>
                  </a:cubicBezTo>
                  <a:cubicBezTo>
                    <a:pt x="69" y="60"/>
                    <a:pt x="70" y="60"/>
                    <a:pt x="70" y="61"/>
                  </a:cubicBezTo>
                  <a:cubicBezTo>
                    <a:pt x="70" y="61"/>
                    <a:pt x="70" y="61"/>
                    <a:pt x="70" y="61"/>
                  </a:cubicBezTo>
                  <a:cubicBezTo>
                    <a:pt x="70" y="62"/>
                    <a:pt x="69" y="62"/>
                    <a:pt x="69" y="62"/>
                  </a:cubicBezTo>
                  <a:cubicBezTo>
                    <a:pt x="69" y="62"/>
                    <a:pt x="69" y="62"/>
                    <a:pt x="69" y="62"/>
                  </a:cubicBezTo>
                  <a:cubicBezTo>
                    <a:pt x="68" y="63"/>
                    <a:pt x="68" y="63"/>
                    <a:pt x="68" y="64"/>
                  </a:cubicBezTo>
                  <a:cubicBezTo>
                    <a:pt x="68" y="64"/>
                    <a:pt x="68" y="64"/>
                    <a:pt x="68" y="64"/>
                  </a:cubicBezTo>
                  <a:cubicBezTo>
                    <a:pt x="68" y="64"/>
                    <a:pt x="68" y="64"/>
                    <a:pt x="68" y="65"/>
                  </a:cubicBezTo>
                  <a:cubicBezTo>
                    <a:pt x="68" y="65"/>
                    <a:pt x="68" y="65"/>
                    <a:pt x="68" y="65"/>
                  </a:cubicBezTo>
                  <a:cubicBezTo>
                    <a:pt x="68" y="65"/>
                    <a:pt x="67" y="66"/>
                    <a:pt x="67" y="66"/>
                  </a:cubicBezTo>
                  <a:cubicBezTo>
                    <a:pt x="67" y="66"/>
                    <a:pt x="67" y="66"/>
                    <a:pt x="67" y="66"/>
                  </a:cubicBezTo>
                  <a:cubicBezTo>
                    <a:pt x="67" y="66"/>
                    <a:pt x="66" y="66"/>
                    <a:pt x="66" y="66"/>
                  </a:cubicBezTo>
                  <a:cubicBezTo>
                    <a:pt x="66" y="66"/>
                    <a:pt x="66" y="66"/>
                    <a:pt x="66" y="66"/>
                  </a:cubicBezTo>
                  <a:cubicBezTo>
                    <a:pt x="66" y="66"/>
                    <a:pt x="66" y="66"/>
                    <a:pt x="66" y="66"/>
                  </a:cubicBezTo>
                  <a:cubicBezTo>
                    <a:pt x="66" y="66"/>
                    <a:pt x="66" y="66"/>
                    <a:pt x="66" y="66"/>
                  </a:cubicBezTo>
                  <a:cubicBezTo>
                    <a:pt x="65" y="66"/>
                    <a:pt x="64" y="66"/>
                    <a:pt x="63" y="66"/>
                  </a:cubicBezTo>
                  <a:cubicBezTo>
                    <a:pt x="63" y="66"/>
                    <a:pt x="63" y="66"/>
                    <a:pt x="63" y="66"/>
                  </a:cubicBezTo>
                  <a:cubicBezTo>
                    <a:pt x="63" y="66"/>
                    <a:pt x="63" y="66"/>
                    <a:pt x="62" y="66"/>
                  </a:cubicBezTo>
                  <a:close/>
                  <a:moveTo>
                    <a:pt x="62" y="65"/>
                  </a:moveTo>
                  <a:cubicBezTo>
                    <a:pt x="62" y="65"/>
                    <a:pt x="62" y="65"/>
                    <a:pt x="62" y="65"/>
                  </a:cubicBezTo>
                  <a:cubicBezTo>
                    <a:pt x="61" y="65"/>
                    <a:pt x="61" y="65"/>
                    <a:pt x="63" y="65"/>
                  </a:cubicBezTo>
                  <a:cubicBezTo>
                    <a:pt x="63" y="65"/>
                    <a:pt x="63" y="65"/>
                    <a:pt x="63" y="65"/>
                  </a:cubicBezTo>
                  <a:cubicBezTo>
                    <a:pt x="63" y="65"/>
                    <a:pt x="63" y="65"/>
                    <a:pt x="63" y="65"/>
                  </a:cubicBezTo>
                  <a:cubicBezTo>
                    <a:pt x="63" y="65"/>
                    <a:pt x="63" y="65"/>
                    <a:pt x="63" y="65"/>
                  </a:cubicBezTo>
                  <a:cubicBezTo>
                    <a:pt x="63" y="65"/>
                    <a:pt x="64" y="64"/>
                    <a:pt x="66" y="64"/>
                  </a:cubicBezTo>
                  <a:cubicBezTo>
                    <a:pt x="66" y="64"/>
                    <a:pt x="66" y="64"/>
                    <a:pt x="66" y="64"/>
                  </a:cubicBezTo>
                  <a:cubicBezTo>
                    <a:pt x="66" y="64"/>
                    <a:pt x="66" y="64"/>
                    <a:pt x="66" y="64"/>
                  </a:cubicBezTo>
                  <a:cubicBezTo>
                    <a:pt x="66" y="64"/>
                    <a:pt x="66" y="64"/>
                    <a:pt x="66" y="64"/>
                  </a:cubicBezTo>
                  <a:cubicBezTo>
                    <a:pt x="67" y="64"/>
                    <a:pt x="67" y="64"/>
                    <a:pt x="67" y="64"/>
                  </a:cubicBezTo>
                  <a:cubicBezTo>
                    <a:pt x="67" y="64"/>
                    <a:pt x="67" y="64"/>
                    <a:pt x="67" y="64"/>
                  </a:cubicBezTo>
                  <a:cubicBezTo>
                    <a:pt x="67" y="64"/>
                    <a:pt x="67" y="64"/>
                    <a:pt x="67" y="64"/>
                  </a:cubicBezTo>
                  <a:cubicBezTo>
                    <a:pt x="67" y="64"/>
                    <a:pt x="67" y="64"/>
                    <a:pt x="67" y="64"/>
                  </a:cubicBezTo>
                  <a:cubicBezTo>
                    <a:pt x="67" y="64"/>
                    <a:pt x="67" y="64"/>
                    <a:pt x="67" y="64"/>
                  </a:cubicBezTo>
                  <a:cubicBezTo>
                    <a:pt x="67" y="64"/>
                    <a:pt x="67" y="64"/>
                    <a:pt x="67" y="64"/>
                  </a:cubicBezTo>
                  <a:cubicBezTo>
                    <a:pt x="67" y="63"/>
                    <a:pt x="67" y="62"/>
                    <a:pt x="68" y="61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6" y="62"/>
                    <a:pt x="64" y="63"/>
                    <a:pt x="63" y="63"/>
                  </a:cubicBezTo>
                  <a:cubicBezTo>
                    <a:pt x="63" y="63"/>
                    <a:pt x="63" y="63"/>
                    <a:pt x="63" y="63"/>
                  </a:cubicBezTo>
                  <a:cubicBezTo>
                    <a:pt x="62" y="64"/>
                    <a:pt x="62" y="64"/>
                    <a:pt x="62" y="65"/>
                  </a:cubicBezTo>
                  <a:close/>
                  <a:moveTo>
                    <a:pt x="53" y="58"/>
                  </a:moveTo>
                  <a:cubicBezTo>
                    <a:pt x="53" y="57"/>
                    <a:pt x="53" y="57"/>
                    <a:pt x="53" y="57"/>
                  </a:cubicBezTo>
                  <a:cubicBezTo>
                    <a:pt x="53" y="57"/>
                    <a:pt x="53" y="57"/>
                    <a:pt x="53" y="57"/>
                  </a:cubicBezTo>
                  <a:cubicBezTo>
                    <a:pt x="54" y="57"/>
                    <a:pt x="54" y="57"/>
                    <a:pt x="54" y="57"/>
                  </a:cubicBezTo>
                  <a:cubicBezTo>
                    <a:pt x="53" y="57"/>
                    <a:pt x="53" y="57"/>
                    <a:pt x="53" y="57"/>
                  </a:cubicBezTo>
                  <a:cubicBezTo>
                    <a:pt x="53" y="57"/>
                    <a:pt x="54" y="56"/>
                    <a:pt x="54" y="56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5" y="56"/>
                    <a:pt x="55" y="56"/>
                    <a:pt x="55" y="56"/>
                  </a:cubicBezTo>
                  <a:cubicBezTo>
                    <a:pt x="55" y="56"/>
                    <a:pt x="55" y="56"/>
                    <a:pt x="55" y="56"/>
                  </a:cubicBezTo>
                  <a:cubicBezTo>
                    <a:pt x="55" y="57"/>
                    <a:pt x="56" y="57"/>
                    <a:pt x="56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6" y="58"/>
                    <a:pt x="55" y="59"/>
                    <a:pt x="54" y="59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4" y="59"/>
                    <a:pt x="53" y="58"/>
                    <a:pt x="53" y="58"/>
                  </a:cubicBezTo>
                  <a:close/>
                  <a:moveTo>
                    <a:pt x="60" y="58"/>
                  </a:moveTo>
                  <a:cubicBezTo>
                    <a:pt x="60" y="58"/>
                    <a:pt x="59" y="58"/>
                    <a:pt x="59" y="57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60" y="57"/>
                    <a:pt x="60" y="57"/>
                    <a:pt x="60" y="57"/>
                  </a:cubicBezTo>
                  <a:cubicBezTo>
                    <a:pt x="60" y="57"/>
                    <a:pt x="60" y="57"/>
                    <a:pt x="60" y="57"/>
                  </a:cubicBezTo>
                  <a:cubicBezTo>
                    <a:pt x="60" y="57"/>
                    <a:pt x="60" y="57"/>
                    <a:pt x="60" y="57"/>
                  </a:cubicBezTo>
                  <a:cubicBezTo>
                    <a:pt x="60" y="56"/>
                    <a:pt x="60" y="56"/>
                    <a:pt x="61" y="56"/>
                  </a:cubicBezTo>
                  <a:cubicBezTo>
                    <a:pt x="61" y="56"/>
                    <a:pt x="61" y="56"/>
                    <a:pt x="61" y="56"/>
                  </a:cubicBezTo>
                  <a:cubicBezTo>
                    <a:pt x="61" y="56"/>
                    <a:pt x="61" y="56"/>
                    <a:pt x="62" y="57"/>
                  </a:cubicBezTo>
                  <a:cubicBezTo>
                    <a:pt x="62" y="57"/>
                    <a:pt x="62" y="57"/>
                    <a:pt x="62" y="57"/>
                  </a:cubicBezTo>
                  <a:cubicBezTo>
                    <a:pt x="62" y="57"/>
                    <a:pt x="62" y="57"/>
                    <a:pt x="62" y="57"/>
                  </a:cubicBezTo>
                  <a:cubicBezTo>
                    <a:pt x="62" y="57"/>
                    <a:pt x="62" y="57"/>
                    <a:pt x="62" y="57"/>
                  </a:cubicBezTo>
                  <a:cubicBezTo>
                    <a:pt x="62" y="58"/>
                    <a:pt x="61" y="58"/>
                    <a:pt x="61" y="58"/>
                  </a:cubicBezTo>
                  <a:cubicBezTo>
                    <a:pt x="61" y="58"/>
                    <a:pt x="61" y="58"/>
                    <a:pt x="61" y="58"/>
                  </a:cubicBezTo>
                  <a:cubicBezTo>
                    <a:pt x="60" y="58"/>
                    <a:pt x="60" y="58"/>
                    <a:pt x="60" y="58"/>
                  </a:cubicBezTo>
                  <a:close/>
                  <a:moveTo>
                    <a:pt x="61" y="57"/>
                  </a:moveTo>
                  <a:cubicBezTo>
                    <a:pt x="61" y="57"/>
                    <a:pt x="61" y="57"/>
                    <a:pt x="61" y="57"/>
                  </a:cubicBezTo>
                  <a:cubicBezTo>
                    <a:pt x="60" y="57"/>
                    <a:pt x="60" y="57"/>
                    <a:pt x="60" y="57"/>
                  </a:cubicBezTo>
                  <a:cubicBezTo>
                    <a:pt x="61" y="57"/>
                    <a:pt x="61" y="57"/>
                    <a:pt x="61" y="57"/>
                  </a:cubicBezTo>
                  <a:close/>
                  <a:moveTo>
                    <a:pt x="61" y="57"/>
                  </a:moveTo>
                  <a:cubicBezTo>
                    <a:pt x="61" y="57"/>
                    <a:pt x="61" y="57"/>
                    <a:pt x="61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7"/>
                    <a:pt x="61" y="57"/>
                    <a:pt x="61" y="57"/>
                  </a:cubicBezTo>
                  <a:close/>
                  <a:moveTo>
                    <a:pt x="51" y="39"/>
                  </a:moveTo>
                  <a:cubicBezTo>
                    <a:pt x="50" y="39"/>
                    <a:pt x="50" y="38"/>
                    <a:pt x="50" y="38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50" y="37"/>
                    <a:pt x="51" y="37"/>
                    <a:pt x="51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2" y="37"/>
                    <a:pt x="52" y="38"/>
                    <a:pt x="52" y="38"/>
                  </a:cubicBezTo>
                  <a:cubicBezTo>
                    <a:pt x="52" y="38"/>
                    <a:pt x="52" y="38"/>
                    <a:pt x="52" y="38"/>
                  </a:cubicBezTo>
                  <a:cubicBezTo>
                    <a:pt x="52" y="39"/>
                    <a:pt x="52" y="39"/>
                    <a:pt x="52" y="39"/>
                  </a:cubicBezTo>
                  <a:cubicBezTo>
                    <a:pt x="52" y="39"/>
                    <a:pt x="52" y="39"/>
                    <a:pt x="52" y="39"/>
                  </a:cubicBezTo>
                  <a:cubicBezTo>
                    <a:pt x="51" y="39"/>
                    <a:pt x="51" y="39"/>
                    <a:pt x="51" y="39"/>
                  </a:cubicBezTo>
                  <a:close/>
                  <a:moveTo>
                    <a:pt x="201" y="3"/>
                  </a:moveTo>
                  <a:cubicBezTo>
                    <a:pt x="201" y="2"/>
                    <a:pt x="202" y="1"/>
                    <a:pt x="202" y="1"/>
                  </a:cubicBezTo>
                  <a:cubicBezTo>
                    <a:pt x="202" y="1"/>
                    <a:pt x="202" y="1"/>
                    <a:pt x="202" y="1"/>
                  </a:cubicBezTo>
                  <a:cubicBezTo>
                    <a:pt x="203" y="1"/>
                    <a:pt x="203" y="2"/>
                    <a:pt x="203" y="2"/>
                  </a:cubicBezTo>
                  <a:cubicBezTo>
                    <a:pt x="203" y="2"/>
                    <a:pt x="203" y="2"/>
                    <a:pt x="203" y="2"/>
                  </a:cubicBezTo>
                  <a:cubicBezTo>
                    <a:pt x="203" y="2"/>
                    <a:pt x="203" y="2"/>
                    <a:pt x="203" y="2"/>
                  </a:cubicBezTo>
                  <a:cubicBezTo>
                    <a:pt x="203" y="2"/>
                    <a:pt x="203" y="2"/>
                    <a:pt x="203" y="2"/>
                  </a:cubicBezTo>
                  <a:cubicBezTo>
                    <a:pt x="203" y="2"/>
                    <a:pt x="203" y="2"/>
                    <a:pt x="203" y="2"/>
                  </a:cubicBezTo>
                  <a:cubicBezTo>
                    <a:pt x="203" y="2"/>
                    <a:pt x="203" y="2"/>
                    <a:pt x="203" y="2"/>
                  </a:cubicBezTo>
                  <a:cubicBezTo>
                    <a:pt x="203" y="2"/>
                    <a:pt x="203" y="2"/>
                    <a:pt x="203" y="2"/>
                  </a:cubicBezTo>
                  <a:cubicBezTo>
                    <a:pt x="203" y="2"/>
                    <a:pt x="203" y="2"/>
                    <a:pt x="203" y="2"/>
                  </a:cubicBezTo>
                  <a:cubicBezTo>
                    <a:pt x="203" y="3"/>
                    <a:pt x="203" y="4"/>
                    <a:pt x="202" y="4"/>
                  </a:cubicBezTo>
                  <a:cubicBezTo>
                    <a:pt x="202" y="4"/>
                    <a:pt x="202" y="4"/>
                    <a:pt x="202" y="4"/>
                  </a:cubicBezTo>
                  <a:cubicBezTo>
                    <a:pt x="202" y="4"/>
                    <a:pt x="201" y="3"/>
                    <a:pt x="201" y="3"/>
                  </a:cubicBezTo>
                  <a:close/>
                  <a:moveTo>
                    <a:pt x="202" y="3"/>
                  </a:moveTo>
                  <a:cubicBezTo>
                    <a:pt x="202" y="3"/>
                    <a:pt x="202" y="3"/>
                    <a:pt x="202" y="3"/>
                  </a:cubicBezTo>
                  <a:cubicBezTo>
                    <a:pt x="202" y="3"/>
                    <a:pt x="202" y="3"/>
                    <a:pt x="202" y="3"/>
                  </a:cubicBezTo>
                  <a:cubicBezTo>
                    <a:pt x="202" y="3"/>
                    <a:pt x="202" y="3"/>
                    <a:pt x="202" y="3"/>
                  </a:cubicBezTo>
                  <a:cubicBezTo>
                    <a:pt x="202" y="3"/>
                    <a:pt x="202" y="3"/>
                    <a:pt x="202" y="3"/>
                  </a:cubicBezTo>
                  <a:close/>
                  <a:moveTo>
                    <a:pt x="203" y="3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203" y="3"/>
                    <a:pt x="203" y="3"/>
                    <a:pt x="203" y="3"/>
                  </a:cubicBezTo>
                  <a:close/>
                  <a:moveTo>
                    <a:pt x="203" y="3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203" y="3"/>
                    <a:pt x="203" y="3"/>
                    <a:pt x="203" y="3"/>
                  </a:cubicBezTo>
                  <a:cubicBezTo>
                    <a:pt x="203" y="3"/>
                    <a:pt x="203" y="3"/>
                    <a:pt x="203" y="3"/>
                  </a:cubicBezTo>
                  <a:close/>
                  <a:moveTo>
                    <a:pt x="205" y="3"/>
                  </a:moveTo>
                  <a:cubicBezTo>
                    <a:pt x="204" y="3"/>
                    <a:pt x="204" y="2"/>
                    <a:pt x="204" y="2"/>
                  </a:cubicBezTo>
                  <a:cubicBezTo>
                    <a:pt x="204" y="2"/>
                    <a:pt x="204" y="2"/>
                    <a:pt x="204" y="2"/>
                  </a:cubicBezTo>
                  <a:cubicBezTo>
                    <a:pt x="204" y="1"/>
                    <a:pt x="204" y="1"/>
                    <a:pt x="204" y="1"/>
                  </a:cubicBezTo>
                  <a:cubicBezTo>
                    <a:pt x="204" y="1"/>
                    <a:pt x="204" y="1"/>
                    <a:pt x="204" y="1"/>
                  </a:cubicBezTo>
                  <a:cubicBezTo>
                    <a:pt x="205" y="1"/>
                    <a:pt x="205" y="1"/>
                    <a:pt x="205" y="1"/>
                  </a:cubicBezTo>
                  <a:cubicBezTo>
                    <a:pt x="205" y="1"/>
                    <a:pt x="205" y="1"/>
                    <a:pt x="205" y="1"/>
                  </a:cubicBezTo>
                  <a:cubicBezTo>
                    <a:pt x="206" y="1"/>
                    <a:pt x="206" y="2"/>
                    <a:pt x="206" y="2"/>
                  </a:cubicBezTo>
                  <a:cubicBezTo>
                    <a:pt x="206" y="2"/>
                    <a:pt x="206" y="2"/>
                    <a:pt x="206" y="2"/>
                  </a:cubicBezTo>
                  <a:cubicBezTo>
                    <a:pt x="206" y="2"/>
                    <a:pt x="206" y="2"/>
                    <a:pt x="206" y="2"/>
                  </a:cubicBezTo>
                  <a:cubicBezTo>
                    <a:pt x="206" y="2"/>
                    <a:pt x="206" y="2"/>
                    <a:pt x="206" y="2"/>
                  </a:cubicBezTo>
                  <a:cubicBezTo>
                    <a:pt x="206" y="2"/>
                    <a:pt x="206" y="2"/>
                    <a:pt x="206" y="2"/>
                  </a:cubicBezTo>
                  <a:cubicBezTo>
                    <a:pt x="206" y="2"/>
                    <a:pt x="205" y="3"/>
                    <a:pt x="205" y="3"/>
                  </a:cubicBezTo>
                  <a:cubicBezTo>
                    <a:pt x="205" y="3"/>
                    <a:pt x="205" y="3"/>
                    <a:pt x="205" y="3"/>
                  </a:cubicBezTo>
                  <a:cubicBezTo>
                    <a:pt x="205" y="3"/>
                    <a:pt x="205" y="3"/>
                    <a:pt x="205" y="3"/>
                  </a:cubicBezTo>
                  <a:close/>
                  <a:moveTo>
                    <a:pt x="205" y="2"/>
                  </a:moveTo>
                  <a:cubicBezTo>
                    <a:pt x="205" y="2"/>
                    <a:pt x="205" y="2"/>
                    <a:pt x="205" y="2"/>
                  </a:cubicBezTo>
                  <a:cubicBezTo>
                    <a:pt x="205" y="2"/>
                    <a:pt x="205" y="2"/>
                    <a:pt x="205" y="2"/>
                  </a:cubicBezTo>
                  <a:cubicBezTo>
                    <a:pt x="205" y="2"/>
                    <a:pt x="205" y="2"/>
                    <a:pt x="205" y="2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8" name="Freeform 5357"/>
            <p:cNvSpPr>
              <a:spLocks noEditPoints="1"/>
            </p:cNvSpPr>
            <p:nvPr/>
          </p:nvSpPr>
          <p:spPr bwMode="auto">
            <a:xfrm>
              <a:off x="16625" y="7855"/>
              <a:ext cx="8" cy="15"/>
            </a:xfrm>
            <a:custGeom>
              <a:avLst/>
              <a:gdLst>
                <a:gd name="T0" fmla="*/ 2 w 2"/>
                <a:gd name="T1" fmla="*/ 4 h 4"/>
                <a:gd name="T2" fmla="*/ 1 w 2"/>
                <a:gd name="T3" fmla="*/ 3 h 4"/>
                <a:gd name="T4" fmla="*/ 1 w 2"/>
                <a:gd name="T5" fmla="*/ 3 h 4"/>
                <a:gd name="T6" fmla="*/ 1 w 2"/>
                <a:gd name="T7" fmla="*/ 3 h 4"/>
                <a:gd name="T8" fmla="*/ 1 w 2"/>
                <a:gd name="T9" fmla="*/ 3 h 4"/>
                <a:gd name="T10" fmla="*/ 1 w 2"/>
                <a:gd name="T11" fmla="*/ 2 h 4"/>
                <a:gd name="T12" fmla="*/ 1 w 2"/>
                <a:gd name="T13" fmla="*/ 2 h 4"/>
                <a:gd name="T14" fmla="*/ 2 w 2"/>
                <a:gd name="T15" fmla="*/ 2 h 4"/>
                <a:gd name="T16" fmla="*/ 2 w 2"/>
                <a:gd name="T17" fmla="*/ 2 h 4"/>
                <a:gd name="T18" fmla="*/ 2 w 2"/>
                <a:gd name="T19" fmla="*/ 2 h 4"/>
                <a:gd name="T20" fmla="*/ 2 w 2"/>
                <a:gd name="T21" fmla="*/ 2 h 4"/>
                <a:gd name="T22" fmla="*/ 2 w 2"/>
                <a:gd name="T23" fmla="*/ 3 h 4"/>
                <a:gd name="T24" fmla="*/ 2 w 2"/>
                <a:gd name="T25" fmla="*/ 3 h 4"/>
                <a:gd name="T26" fmla="*/ 2 w 2"/>
                <a:gd name="T27" fmla="*/ 3 h 4"/>
                <a:gd name="T28" fmla="*/ 2 w 2"/>
                <a:gd name="T29" fmla="*/ 3 h 4"/>
                <a:gd name="T30" fmla="*/ 2 w 2"/>
                <a:gd name="T31" fmla="*/ 4 h 4"/>
                <a:gd name="T32" fmla="*/ 2 w 2"/>
                <a:gd name="T33" fmla="*/ 4 h 4"/>
                <a:gd name="T34" fmla="*/ 2 w 2"/>
                <a:gd name="T35" fmla="*/ 4 h 4"/>
                <a:gd name="T36" fmla="*/ 1 w 2"/>
                <a:gd name="T37" fmla="*/ 2 h 4"/>
                <a:gd name="T38" fmla="*/ 0 w 2"/>
                <a:gd name="T39" fmla="*/ 1 h 4"/>
                <a:gd name="T40" fmla="*/ 0 w 2"/>
                <a:gd name="T41" fmla="*/ 1 h 4"/>
                <a:gd name="T42" fmla="*/ 1 w 2"/>
                <a:gd name="T43" fmla="*/ 0 h 4"/>
                <a:gd name="T44" fmla="*/ 1 w 2"/>
                <a:gd name="T45" fmla="*/ 0 h 4"/>
                <a:gd name="T46" fmla="*/ 1 w 2"/>
                <a:gd name="T47" fmla="*/ 0 h 4"/>
                <a:gd name="T48" fmla="*/ 1 w 2"/>
                <a:gd name="T49" fmla="*/ 0 h 4"/>
                <a:gd name="T50" fmla="*/ 1 w 2"/>
                <a:gd name="T51" fmla="*/ 0 h 4"/>
                <a:gd name="T52" fmla="*/ 1 w 2"/>
                <a:gd name="T53" fmla="*/ 0 h 4"/>
                <a:gd name="T54" fmla="*/ 1 w 2"/>
                <a:gd name="T55" fmla="*/ 0 h 4"/>
                <a:gd name="T56" fmla="*/ 1 w 2"/>
                <a:gd name="T57" fmla="*/ 0 h 4"/>
                <a:gd name="T58" fmla="*/ 1 w 2"/>
                <a:gd name="T59" fmla="*/ 0 h 4"/>
                <a:gd name="T60" fmla="*/ 1 w 2"/>
                <a:gd name="T61" fmla="*/ 0 h 4"/>
                <a:gd name="T62" fmla="*/ 2 w 2"/>
                <a:gd name="T63" fmla="*/ 1 h 4"/>
                <a:gd name="T64" fmla="*/ 2 w 2"/>
                <a:gd name="T65" fmla="*/ 1 h 4"/>
                <a:gd name="T66" fmla="*/ 2 w 2"/>
                <a:gd name="T67" fmla="*/ 1 h 4"/>
                <a:gd name="T68" fmla="*/ 2 w 2"/>
                <a:gd name="T69" fmla="*/ 1 h 4"/>
                <a:gd name="T70" fmla="*/ 1 w 2"/>
                <a:gd name="T71" fmla="*/ 2 h 4"/>
                <a:gd name="T72" fmla="*/ 1 w 2"/>
                <a:gd name="T73" fmla="*/ 2 h 4"/>
                <a:gd name="T74" fmla="*/ 1 w 2"/>
                <a:gd name="T75" fmla="*/ 2 h 4"/>
                <a:gd name="T76" fmla="*/ 1 w 2"/>
                <a:gd name="T77" fmla="*/ 1 h 4"/>
                <a:gd name="T78" fmla="*/ 1 w 2"/>
                <a:gd name="T79" fmla="*/ 1 h 4"/>
                <a:gd name="T80" fmla="*/ 1 w 2"/>
                <a:gd name="T81" fmla="*/ 1 h 4"/>
                <a:gd name="T82" fmla="*/ 1 w 2"/>
                <a:gd name="T83" fmla="*/ 1 h 4"/>
                <a:gd name="T84" fmla="*/ 1 w 2"/>
                <a:gd name="T85" fmla="*/ 1 h 4"/>
                <a:gd name="T86" fmla="*/ 1 w 2"/>
                <a:gd name="T87" fmla="*/ 1 h 4"/>
                <a:gd name="T88" fmla="*/ 1 w 2"/>
                <a:gd name="T89" fmla="*/ 1 h 4"/>
                <a:gd name="T90" fmla="*/ 1 w 2"/>
                <a:gd name="T91" fmla="*/ 1 h 4"/>
                <a:gd name="T92" fmla="*/ 1 w 2"/>
                <a:gd name="T93" fmla="*/ 1 h 4"/>
                <a:gd name="T94" fmla="*/ 1 w 2"/>
                <a:gd name="T9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cubicBezTo>
                    <a:pt x="1" y="4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lose/>
                  <a:moveTo>
                    <a:pt x="1" y="2"/>
                  </a:moveTo>
                  <a:cubicBezTo>
                    <a:pt x="1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9" name="Freeform 5358"/>
            <p:cNvSpPr>
              <a:spLocks noEditPoints="1"/>
            </p:cNvSpPr>
            <p:nvPr/>
          </p:nvSpPr>
          <p:spPr bwMode="auto">
            <a:xfrm>
              <a:off x="16113" y="7625"/>
              <a:ext cx="600" cy="118"/>
            </a:xfrm>
            <a:custGeom>
              <a:avLst/>
              <a:gdLst>
                <a:gd name="T0" fmla="*/ 167 w 170"/>
                <a:gd name="T1" fmla="*/ 31 h 33"/>
                <a:gd name="T2" fmla="*/ 168 w 170"/>
                <a:gd name="T3" fmla="*/ 30 h 33"/>
                <a:gd name="T4" fmla="*/ 169 w 170"/>
                <a:gd name="T5" fmla="*/ 30 h 33"/>
                <a:gd name="T6" fmla="*/ 170 w 170"/>
                <a:gd name="T7" fmla="*/ 31 h 33"/>
                <a:gd name="T8" fmla="*/ 170 w 170"/>
                <a:gd name="T9" fmla="*/ 32 h 33"/>
                <a:gd name="T10" fmla="*/ 168 w 170"/>
                <a:gd name="T11" fmla="*/ 33 h 33"/>
                <a:gd name="T12" fmla="*/ 168 w 170"/>
                <a:gd name="T13" fmla="*/ 32 h 33"/>
                <a:gd name="T14" fmla="*/ 168 w 170"/>
                <a:gd name="T15" fmla="*/ 32 h 33"/>
                <a:gd name="T16" fmla="*/ 168 w 170"/>
                <a:gd name="T17" fmla="*/ 31 h 33"/>
                <a:gd name="T18" fmla="*/ 168 w 170"/>
                <a:gd name="T19" fmla="*/ 31 h 33"/>
                <a:gd name="T20" fmla="*/ 168 w 170"/>
                <a:gd name="T21" fmla="*/ 31 h 33"/>
                <a:gd name="T22" fmla="*/ 3 w 170"/>
                <a:gd name="T23" fmla="*/ 7 h 33"/>
                <a:gd name="T24" fmla="*/ 0 w 170"/>
                <a:gd name="T25" fmla="*/ 5 h 33"/>
                <a:gd name="T26" fmla="*/ 0 w 170"/>
                <a:gd name="T27" fmla="*/ 4 h 33"/>
                <a:gd name="T28" fmla="*/ 5 w 170"/>
                <a:gd name="T29" fmla="*/ 3 h 33"/>
                <a:gd name="T30" fmla="*/ 6 w 170"/>
                <a:gd name="T31" fmla="*/ 3 h 33"/>
                <a:gd name="T32" fmla="*/ 7 w 170"/>
                <a:gd name="T33" fmla="*/ 3 h 33"/>
                <a:gd name="T34" fmla="*/ 8 w 170"/>
                <a:gd name="T35" fmla="*/ 6 h 33"/>
                <a:gd name="T36" fmla="*/ 7 w 170"/>
                <a:gd name="T37" fmla="*/ 8 h 33"/>
                <a:gd name="T38" fmla="*/ 6 w 170"/>
                <a:gd name="T39" fmla="*/ 8 h 33"/>
                <a:gd name="T40" fmla="*/ 7 w 170"/>
                <a:gd name="T41" fmla="*/ 6 h 33"/>
                <a:gd name="T42" fmla="*/ 7 w 170"/>
                <a:gd name="T43" fmla="*/ 6 h 33"/>
                <a:gd name="T44" fmla="*/ 6 w 170"/>
                <a:gd name="T45" fmla="*/ 4 h 33"/>
                <a:gd name="T46" fmla="*/ 6 w 170"/>
                <a:gd name="T47" fmla="*/ 5 h 33"/>
                <a:gd name="T48" fmla="*/ 2 w 170"/>
                <a:gd name="T49" fmla="*/ 5 h 33"/>
                <a:gd name="T50" fmla="*/ 1 w 170"/>
                <a:gd name="T51" fmla="*/ 5 h 33"/>
                <a:gd name="T52" fmla="*/ 4 w 170"/>
                <a:gd name="T53" fmla="*/ 6 h 33"/>
                <a:gd name="T54" fmla="*/ 6 w 170"/>
                <a:gd name="T55" fmla="*/ 7 h 33"/>
                <a:gd name="T56" fmla="*/ 0 w 170"/>
                <a:gd name="T57" fmla="*/ 2 h 33"/>
                <a:gd name="T58" fmla="*/ 2 w 170"/>
                <a:gd name="T59" fmla="*/ 0 h 33"/>
                <a:gd name="T60" fmla="*/ 4 w 170"/>
                <a:gd name="T61" fmla="*/ 1 h 33"/>
                <a:gd name="T62" fmla="*/ 3 w 170"/>
                <a:gd name="T63" fmla="*/ 3 h 33"/>
                <a:gd name="T64" fmla="*/ 0 w 170"/>
                <a:gd name="T65" fmla="*/ 2 h 33"/>
                <a:gd name="T66" fmla="*/ 2 w 170"/>
                <a:gd name="T67" fmla="*/ 2 h 33"/>
                <a:gd name="T68" fmla="*/ 1 w 170"/>
                <a:gd name="T69" fmla="*/ 2 h 33"/>
                <a:gd name="T70" fmla="*/ 3 w 170"/>
                <a:gd name="T71" fmla="*/ 1 h 33"/>
                <a:gd name="T72" fmla="*/ 3 w 170"/>
                <a:gd name="T73" fmla="*/ 1 h 33"/>
                <a:gd name="T74" fmla="*/ 3 w 170"/>
                <a:gd name="T75" fmla="*/ 1 h 33"/>
                <a:gd name="T76" fmla="*/ 2 w 170"/>
                <a:gd name="T77" fmla="*/ 1 h 33"/>
                <a:gd name="T78" fmla="*/ 3 w 170"/>
                <a:gd name="T79" fmla="*/ 1 h 33"/>
                <a:gd name="T80" fmla="*/ 5 w 170"/>
                <a:gd name="T81" fmla="*/ 2 h 33"/>
                <a:gd name="T82" fmla="*/ 6 w 170"/>
                <a:gd name="T83" fmla="*/ 1 h 33"/>
                <a:gd name="T84" fmla="*/ 7 w 170"/>
                <a:gd name="T85" fmla="*/ 2 h 33"/>
                <a:gd name="T86" fmla="*/ 7 w 170"/>
                <a:gd name="T87" fmla="*/ 2 h 33"/>
                <a:gd name="T88" fmla="*/ 6 w 170"/>
                <a:gd name="T89" fmla="*/ 3 h 33"/>
                <a:gd name="T90" fmla="*/ 6 w 170"/>
                <a:gd name="T91" fmla="*/ 2 h 33"/>
                <a:gd name="T92" fmla="*/ 6 w 170"/>
                <a:gd name="T93" fmla="*/ 2 h 33"/>
                <a:gd name="T94" fmla="*/ 6 w 170"/>
                <a:gd name="T95" fmla="*/ 2 h 33"/>
                <a:gd name="T96" fmla="*/ 6 w 170"/>
                <a:gd name="T97" fmla="*/ 2 h 33"/>
                <a:gd name="T98" fmla="*/ 6 w 170"/>
                <a:gd name="T99" fmla="*/ 1 h 33"/>
                <a:gd name="T100" fmla="*/ 9 w 170"/>
                <a:gd name="T101" fmla="*/ 1 h 33"/>
                <a:gd name="T102" fmla="*/ 9 w 170"/>
                <a:gd name="T103" fmla="*/ 1 h 33"/>
                <a:gd name="T104" fmla="*/ 10 w 170"/>
                <a:gd name="T105" fmla="*/ 1 h 33"/>
                <a:gd name="T106" fmla="*/ 10 w 170"/>
                <a:gd name="T107" fmla="*/ 1 h 33"/>
                <a:gd name="T108" fmla="*/ 11 w 170"/>
                <a:gd name="T109" fmla="*/ 2 h 33"/>
                <a:gd name="T110" fmla="*/ 10 w 170"/>
                <a:gd name="T111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0" h="33">
                  <a:moveTo>
                    <a:pt x="168" y="33"/>
                  </a:moveTo>
                  <a:cubicBezTo>
                    <a:pt x="167" y="33"/>
                    <a:pt x="167" y="32"/>
                    <a:pt x="167" y="31"/>
                  </a:cubicBezTo>
                  <a:cubicBezTo>
                    <a:pt x="167" y="31"/>
                    <a:pt x="167" y="31"/>
                    <a:pt x="167" y="31"/>
                  </a:cubicBezTo>
                  <a:cubicBezTo>
                    <a:pt x="167" y="31"/>
                    <a:pt x="167" y="31"/>
                    <a:pt x="167" y="31"/>
                  </a:cubicBezTo>
                  <a:cubicBezTo>
                    <a:pt x="167" y="31"/>
                    <a:pt x="167" y="31"/>
                    <a:pt x="167" y="31"/>
                  </a:cubicBezTo>
                  <a:cubicBezTo>
                    <a:pt x="167" y="30"/>
                    <a:pt x="168" y="30"/>
                    <a:pt x="168" y="30"/>
                  </a:cubicBezTo>
                  <a:cubicBezTo>
                    <a:pt x="168" y="30"/>
                    <a:pt x="168" y="30"/>
                    <a:pt x="168" y="30"/>
                  </a:cubicBezTo>
                  <a:cubicBezTo>
                    <a:pt x="168" y="30"/>
                    <a:pt x="169" y="30"/>
                    <a:pt x="169" y="30"/>
                  </a:cubicBezTo>
                  <a:cubicBezTo>
                    <a:pt x="169" y="30"/>
                    <a:pt x="169" y="30"/>
                    <a:pt x="169" y="30"/>
                  </a:cubicBezTo>
                  <a:cubicBezTo>
                    <a:pt x="168" y="30"/>
                    <a:pt x="168" y="30"/>
                    <a:pt x="168" y="30"/>
                  </a:cubicBezTo>
                  <a:cubicBezTo>
                    <a:pt x="169" y="30"/>
                    <a:pt x="169" y="30"/>
                    <a:pt x="169" y="30"/>
                  </a:cubicBezTo>
                  <a:cubicBezTo>
                    <a:pt x="169" y="30"/>
                    <a:pt x="169" y="30"/>
                    <a:pt x="170" y="31"/>
                  </a:cubicBezTo>
                  <a:cubicBezTo>
                    <a:pt x="170" y="31"/>
                    <a:pt x="170" y="31"/>
                    <a:pt x="170" y="31"/>
                  </a:cubicBezTo>
                  <a:cubicBezTo>
                    <a:pt x="170" y="31"/>
                    <a:pt x="170" y="31"/>
                    <a:pt x="170" y="32"/>
                  </a:cubicBezTo>
                  <a:cubicBezTo>
                    <a:pt x="170" y="32"/>
                    <a:pt x="170" y="32"/>
                    <a:pt x="170" y="32"/>
                  </a:cubicBezTo>
                  <a:cubicBezTo>
                    <a:pt x="170" y="32"/>
                    <a:pt x="169" y="33"/>
                    <a:pt x="168" y="33"/>
                  </a:cubicBezTo>
                  <a:cubicBezTo>
                    <a:pt x="168" y="33"/>
                    <a:pt x="168" y="33"/>
                    <a:pt x="168" y="33"/>
                  </a:cubicBezTo>
                  <a:cubicBezTo>
                    <a:pt x="168" y="33"/>
                    <a:pt x="168" y="33"/>
                    <a:pt x="168" y="33"/>
                  </a:cubicBezTo>
                  <a:close/>
                  <a:moveTo>
                    <a:pt x="168" y="31"/>
                  </a:moveTo>
                  <a:cubicBezTo>
                    <a:pt x="168" y="31"/>
                    <a:pt x="168" y="31"/>
                    <a:pt x="168" y="31"/>
                  </a:cubicBezTo>
                  <a:cubicBezTo>
                    <a:pt x="168" y="31"/>
                    <a:pt x="168" y="32"/>
                    <a:pt x="168" y="32"/>
                  </a:cubicBezTo>
                  <a:cubicBezTo>
                    <a:pt x="168" y="32"/>
                    <a:pt x="168" y="32"/>
                    <a:pt x="168" y="32"/>
                  </a:cubicBezTo>
                  <a:cubicBezTo>
                    <a:pt x="168" y="32"/>
                    <a:pt x="168" y="32"/>
                    <a:pt x="168" y="32"/>
                  </a:cubicBezTo>
                  <a:cubicBezTo>
                    <a:pt x="168" y="32"/>
                    <a:pt x="168" y="32"/>
                    <a:pt x="168" y="32"/>
                  </a:cubicBezTo>
                  <a:cubicBezTo>
                    <a:pt x="168" y="32"/>
                    <a:pt x="168" y="32"/>
                    <a:pt x="168" y="32"/>
                  </a:cubicBezTo>
                  <a:cubicBezTo>
                    <a:pt x="168" y="32"/>
                    <a:pt x="168" y="32"/>
                    <a:pt x="168" y="32"/>
                  </a:cubicBezTo>
                  <a:cubicBezTo>
                    <a:pt x="168" y="31"/>
                    <a:pt x="168" y="31"/>
                    <a:pt x="168" y="31"/>
                  </a:cubicBezTo>
                  <a:cubicBezTo>
                    <a:pt x="168" y="31"/>
                    <a:pt x="168" y="31"/>
                    <a:pt x="168" y="31"/>
                  </a:cubicBezTo>
                  <a:cubicBezTo>
                    <a:pt x="168" y="31"/>
                    <a:pt x="168" y="31"/>
                    <a:pt x="168" y="31"/>
                  </a:cubicBezTo>
                  <a:cubicBezTo>
                    <a:pt x="168" y="31"/>
                    <a:pt x="168" y="31"/>
                    <a:pt x="168" y="31"/>
                  </a:cubicBezTo>
                  <a:cubicBezTo>
                    <a:pt x="168" y="31"/>
                    <a:pt x="168" y="31"/>
                    <a:pt x="168" y="31"/>
                  </a:cubicBezTo>
                  <a:cubicBezTo>
                    <a:pt x="168" y="31"/>
                    <a:pt x="168" y="31"/>
                    <a:pt x="168" y="31"/>
                  </a:cubicBezTo>
                  <a:cubicBezTo>
                    <a:pt x="168" y="31"/>
                    <a:pt x="168" y="31"/>
                    <a:pt x="168" y="31"/>
                  </a:cubicBezTo>
                  <a:cubicBezTo>
                    <a:pt x="168" y="31"/>
                    <a:pt x="168" y="31"/>
                    <a:pt x="168" y="31"/>
                  </a:cubicBezTo>
                  <a:cubicBezTo>
                    <a:pt x="168" y="31"/>
                    <a:pt x="168" y="31"/>
                    <a:pt x="168" y="31"/>
                  </a:cubicBezTo>
                  <a:close/>
                  <a:moveTo>
                    <a:pt x="3" y="7"/>
                  </a:moveTo>
                  <a:cubicBezTo>
                    <a:pt x="3" y="7"/>
                    <a:pt x="2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6"/>
                    <a:pt x="0" y="6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8" y="3"/>
                    <a:pt x="8" y="5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7"/>
                    <a:pt x="8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8"/>
                    <a:pt x="4" y="8"/>
                    <a:pt x="3" y="7"/>
                  </a:cubicBezTo>
                  <a:close/>
                  <a:moveTo>
                    <a:pt x="7" y="6"/>
                  </a:move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5"/>
                    <a:pt x="7" y="5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5"/>
                    <a:pt x="3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5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6"/>
                    <a:pt x="7" y="6"/>
                  </a:cubicBezTo>
                  <a:close/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2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lose/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2" y="2"/>
                    <a:pt x="2" y="2"/>
                  </a:cubicBezTo>
                  <a:close/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lose/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lose/>
                  <a:moveTo>
                    <a:pt x="3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lose/>
                  <a:moveTo>
                    <a:pt x="5" y="2"/>
                  </a:move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7" y="1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5" y="2"/>
                    <a:pt x="5" y="2"/>
                  </a:cubicBezTo>
                  <a:close/>
                  <a:moveTo>
                    <a:pt x="6" y="2"/>
                  </a:move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lose/>
                  <a:moveTo>
                    <a:pt x="6" y="2"/>
                  </a:move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lose/>
                  <a:moveTo>
                    <a:pt x="6" y="2"/>
                  </a:move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lose/>
                  <a:moveTo>
                    <a:pt x="6" y="2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6" y="2"/>
                    <a:pt x="6" y="2"/>
                  </a:cubicBezTo>
                  <a:close/>
                  <a:moveTo>
                    <a:pt x="9" y="2"/>
                  </a:moveTo>
                  <a:cubicBezTo>
                    <a:pt x="9" y="2"/>
                    <a:pt x="9" y="2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1" y="1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9" y="2"/>
                    <a:pt x="9" y="2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0" name="Oval 5359"/>
            <p:cNvSpPr>
              <a:spLocks noChangeArrowheads="1"/>
            </p:cNvSpPr>
            <p:nvPr/>
          </p:nvSpPr>
          <p:spPr bwMode="auto">
            <a:xfrm>
              <a:off x="15623" y="7668"/>
              <a:ext cx="50" cy="4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1" name="Freeform 5360"/>
            <p:cNvSpPr/>
            <p:nvPr/>
          </p:nvSpPr>
          <p:spPr bwMode="auto">
            <a:xfrm>
              <a:off x="15620" y="7665"/>
              <a:ext cx="55" cy="53"/>
            </a:xfrm>
            <a:custGeom>
              <a:avLst/>
              <a:gdLst>
                <a:gd name="T0" fmla="*/ 0 w 16"/>
                <a:gd name="T1" fmla="*/ 8 h 15"/>
                <a:gd name="T2" fmla="*/ 8 w 16"/>
                <a:gd name="T3" fmla="*/ 0 h 15"/>
                <a:gd name="T4" fmla="*/ 8 w 16"/>
                <a:gd name="T5" fmla="*/ 0 h 15"/>
                <a:gd name="T6" fmla="*/ 8 w 16"/>
                <a:gd name="T7" fmla="*/ 1 h 15"/>
                <a:gd name="T8" fmla="*/ 8 w 16"/>
                <a:gd name="T9" fmla="*/ 2 h 15"/>
                <a:gd name="T10" fmla="*/ 2 w 16"/>
                <a:gd name="T11" fmla="*/ 8 h 15"/>
                <a:gd name="T12" fmla="*/ 2 w 16"/>
                <a:gd name="T13" fmla="*/ 8 h 15"/>
                <a:gd name="T14" fmla="*/ 8 w 16"/>
                <a:gd name="T15" fmla="*/ 14 h 15"/>
                <a:gd name="T16" fmla="*/ 8 w 16"/>
                <a:gd name="T17" fmla="*/ 14 h 15"/>
                <a:gd name="T18" fmla="*/ 14 w 16"/>
                <a:gd name="T19" fmla="*/ 8 h 15"/>
                <a:gd name="T20" fmla="*/ 14 w 16"/>
                <a:gd name="T21" fmla="*/ 8 h 15"/>
                <a:gd name="T22" fmla="*/ 8 w 16"/>
                <a:gd name="T23" fmla="*/ 2 h 15"/>
                <a:gd name="T24" fmla="*/ 8 w 16"/>
                <a:gd name="T25" fmla="*/ 2 h 15"/>
                <a:gd name="T26" fmla="*/ 8 w 16"/>
                <a:gd name="T27" fmla="*/ 1 h 15"/>
                <a:gd name="T28" fmla="*/ 8 w 16"/>
                <a:gd name="T29" fmla="*/ 0 h 15"/>
                <a:gd name="T30" fmla="*/ 16 w 16"/>
                <a:gd name="T31" fmla="*/ 8 h 15"/>
                <a:gd name="T32" fmla="*/ 16 w 16"/>
                <a:gd name="T33" fmla="*/ 8 h 15"/>
                <a:gd name="T34" fmla="*/ 8 w 16"/>
                <a:gd name="T35" fmla="*/ 15 h 15"/>
                <a:gd name="T36" fmla="*/ 8 w 16"/>
                <a:gd name="T37" fmla="*/ 15 h 15"/>
                <a:gd name="T38" fmla="*/ 0 w 16"/>
                <a:gd name="T3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15">
                  <a:moveTo>
                    <a:pt x="0" y="8"/>
                  </a:moveTo>
                  <a:cubicBezTo>
                    <a:pt x="0" y="3"/>
                    <a:pt x="4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5" y="2"/>
                    <a:pt x="2" y="4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11"/>
                    <a:pt x="5" y="14"/>
                    <a:pt x="8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11" y="14"/>
                    <a:pt x="14" y="11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4"/>
                    <a:pt x="11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2" y="0"/>
                    <a:pt x="16" y="3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12"/>
                    <a:pt x="12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4" y="15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2" name="Oval 5361"/>
            <p:cNvSpPr>
              <a:spLocks noChangeArrowheads="1"/>
            </p:cNvSpPr>
            <p:nvPr/>
          </p:nvSpPr>
          <p:spPr bwMode="auto">
            <a:xfrm>
              <a:off x="15640" y="7683"/>
              <a:ext cx="15" cy="1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3" name="Freeform 5362"/>
            <p:cNvSpPr>
              <a:spLocks noEditPoints="1"/>
            </p:cNvSpPr>
            <p:nvPr/>
          </p:nvSpPr>
          <p:spPr bwMode="auto">
            <a:xfrm>
              <a:off x="14918" y="7583"/>
              <a:ext cx="315" cy="75"/>
            </a:xfrm>
            <a:custGeom>
              <a:avLst/>
              <a:gdLst>
                <a:gd name="T0" fmla="*/ 76 w 89"/>
                <a:gd name="T1" fmla="*/ 17 h 21"/>
                <a:gd name="T2" fmla="*/ 66 w 89"/>
                <a:gd name="T3" fmla="*/ 8 h 21"/>
                <a:gd name="T4" fmla="*/ 66 w 89"/>
                <a:gd name="T5" fmla="*/ 8 h 21"/>
                <a:gd name="T6" fmla="*/ 63 w 89"/>
                <a:gd name="T7" fmla="*/ 5 h 21"/>
                <a:gd name="T8" fmla="*/ 63 w 89"/>
                <a:gd name="T9" fmla="*/ 5 h 21"/>
                <a:gd name="T10" fmla="*/ 61 w 89"/>
                <a:gd name="T11" fmla="*/ 7 h 21"/>
                <a:gd name="T12" fmla="*/ 61 w 89"/>
                <a:gd name="T13" fmla="*/ 7 h 21"/>
                <a:gd name="T14" fmla="*/ 47 w 89"/>
                <a:gd name="T15" fmla="*/ 12 h 21"/>
                <a:gd name="T16" fmla="*/ 47 w 89"/>
                <a:gd name="T17" fmla="*/ 12 h 21"/>
                <a:gd name="T18" fmla="*/ 44 w 89"/>
                <a:gd name="T19" fmla="*/ 12 h 21"/>
                <a:gd name="T20" fmla="*/ 44 w 89"/>
                <a:gd name="T21" fmla="*/ 12 h 21"/>
                <a:gd name="T22" fmla="*/ 41 w 89"/>
                <a:gd name="T23" fmla="*/ 10 h 21"/>
                <a:gd name="T24" fmla="*/ 41 w 89"/>
                <a:gd name="T25" fmla="*/ 10 h 21"/>
                <a:gd name="T26" fmla="*/ 41 w 89"/>
                <a:gd name="T27" fmla="*/ 7 h 21"/>
                <a:gd name="T28" fmla="*/ 41 w 89"/>
                <a:gd name="T29" fmla="*/ 7 h 21"/>
                <a:gd name="T30" fmla="*/ 36 w 89"/>
                <a:gd name="T31" fmla="*/ 2 h 21"/>
                <a:gd name="T32" fmla="*/ 36 w 89"/>
                <a:gd name="T33" fmla="*/ 2 h 21"/>
                <a:gd name="T34" fmla="*/ 37 w 89"/>
                <a:gd name="T35" fmla="*/ 1 h 21"/>
                <a:gd name="T36" fmla="*/ 43 w 89"/>
                <a:gd name="T37" fmla="*/ 7 h 21"/>
                <a:gd name="T38" fmla="*/ 43 w 89"/>
                <a:gd name="T39" fmla="*/ 7 h 21"/>
                <a:gd name="T40" fmla="*/ 44 w 89"/>
                <a:gd name="T41" fmla="*/ 10 h 21"/>
                <a:gd name="T42" fmla="*/ 44 w 89"/>
                <a:gd name="T43" fmla="*/ 10 h 21"/>
                <a:gd name="T44" fmla="*/ 47 w 89"/>
                <a:gd name="T45" fmla="*/ 10 h 21"/>
                <a:gd name="T46" fmla="*/ 47 w 89"/>
                <a:gd name="T47" fmla="*/ 10 h 21"/>
                <a:gd name="T48" fmla="*/ 60 w 89"/>
                <a:gd name="T49" fmla="*/ 7 h 21"/>
                <a:gd name="T50" fmla="*/ 60 w 89"/>
                <a:gd name="T51" fmla="*/ 7 h 21"/>
                <a:gd name="T52" fmla="*/ 63 w 89"/>
                <a:gd name="T53" fmla="*/ 3 h 21"/>
                <a:gd name="T54" fmla="*/ 63 w 89"/>
                <a:gd name="T55" fmla="*/ 3 h 21"/>
                <a:gd name="T56" fmla="*/ 68 w 89"/>
                <a:gd name="T57" fmla="*/ 7 h 21"/>
                <a:gd name="T58" fmla="*/ 68 w 89"/>
                <a:gd name="T59" fmla="*/ 7 h 21"/>
                <a:gd name="T60" fmla="*/ 76 w 89"/>
                <a:gd name="T61" fmla="*/ 16 h 21"/>
                <a:gd name="T62" fmla="*/ 76 w 89"/>
                <a:gd name="T63" fmla="*/ 16 h 21"/>
                <a:gd name="T64" fmla="*/ 89 w 89"/>
                <a:gd name="T65" fmla="*/ 19 h 21"/>
                <a:gd name="T66" fmla="*/ 89 w 89"/>
                <a:gd name="T67" fmla="*/ 19 h 21"/>
                <a:gd name="T68" fmla="*/ 88 w 89"/>
                <a:gd name="T69" fmla="*/ 21 h 21"/>
                <a:gd name="T70" fmla="*/ 76 w 89"/>
                <a:gd name="T71" fmla="*/ 17 h 21"/>
                <a:gd name="T72" fmla="*/ 0 w 89"/>
                <a:gd name="T73" fmla="*/ 1 h 21"/>
                <a:gd name="T74" fmla="*/ 0 w 89"/>
                <a:gd name="T75" fmla="*/ 1 h 21"/>
                <a:gd name="T76" fmla="*/ 2 w 89"/>
                <a:gd name="T77" fmla="*/ 0 h 21"/>
                <a:gd name="T78" fmla="*/ 9 w 89"/>
                <a:gd name="T79" fmla="*/ 6 h 21"/>
                <a:gd name="T80" fmla="*/ 9 w 89"/>
                <a:gd name="T81" fmla="*/ 6 h 21"/>
                <a:gd name="T82" fmla="*/ 10 w 89"/>
                <a:gd name="T83" fmla="*/ 6 h 21"/>
                <a:gd name="T84" fmla="*/ 10 w 89"/>
                <a:gd name="T85" fmla="*/ 6 h 21"/>
                <a:gd name="T86" fmla="*/ 19 w 89"/>
                <a:gd name="T87" fmla="*/ 1 h 21"/>
                <a:gd name="T88" fmla="*/ 19 w 89"/>
                <a:gd name="T89" fmla="*/ 1 h 21"/>
                <a:gd name="T90" fmla="*/ 19 w 89"/>
                <a:gd name="T91" fmla="*/ 2 h 21"/>
                <a:gd name="T92" fmla="*/ 11 w 89"/>
                <a:gd name="T93" fmla="*/ 7 h 21"/>
                <a:gd name="T94" fmla="*/ 11 w 89"/>
                <a:gd name="T95" fmla="*/ 7 h 21"/>
                <a:gd name="T96" fmla="*/ 9 w 89"/>
                <a:gd name="T97" fmla="*/ 8 h 21"/>
                <a:gd name="T98" fmla="*/ 9 w 89"/>
                <a:gd name="T99" fmla="*/ 8 h 21"/>
                <a:gd name="T100" fmla="*/ 0 w 89"/>
                <a:gd name="T101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9" h="21">
                  <a:moveTo>
                    <a:pt x="76" y="17"/>
                  </a:moveTo>
                  <a:cubicBezTo>
                    <a:pt x="72" y="17"/>
                    <a:pt x="69" y="13"/>
                    <a:pt x="66" y="8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5" y="6"/>
                    <a:pt x="64" y="5"/>
                    <a:pt x="63" y="5"/>
                  </a:cubicBezTo>
                  <a:cubicBezTo>
                    <a:pt x="63" y="5"/>
                    <a:pt x="63" y="5"/>
                    <a:pt x="63" y="5"/>
                  </a:cubicBezTo>
                  <a:cubicBezTo>
                    <a:pt x="63" y="5"/>
                    <a:pt x="62" y="6"/>
                    <a:pt x="61" y="7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59" y="12"/>
                    <a:pt x="52" y="11"/>
                    <a:pt x="47" y="12"/>
                  </a:cubicBezTo>
                  <a:cubicBezTo>
                    <a:pt x="47" y="12"/>
                    <a:pt x="47" y="12"/>
                    <a:pt x="47" y="12"/>
                  </a:cubicBezTo>
                  <a:cubicBezTo>
                    <a:pt x="46" y="12"/>
                    <a:pt x="45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3" y="12"/>
                    <a:pt x="42" y="11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9"/>
                    <a:pt x="41" y="8"/>
                    <a:pt x="41" y="7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1" y="6"/>
                    <a:pt x="39" y="4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40" y="2"/>
                    <a:pt x="43" y="4"/>
                    <a:pt x="43" y="7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43" y="10"/>
                    <a:pt x="43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5" y="10"/>
                    <a:pt x="46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52" y="9"/>
                    <a:pt x="59" y="9"/>
                    <a:pt x="60" y="7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60" y="5"/>
                    <a:pt x="61" y="3"/>
                    <a:pt x="63" y="3"/>
                  </a:cubicBezTo>
                  <a:cubicBezTo>
                    <a:pt x="63" y="3"/>
                    <a:pt x="63" y="3"/>
                    <a:pt x="63" y="3"/>
                  </a:cubicBezTo>
                  <a:cubicBezTo>
                    <a:pt x="65" y="3"/>
                    <a:pt x="66" y="4"/>
                    <a:pt x="68" y="7"/>
                  </a:cubicBezTo>
                  <a:cubicBezTo>
                    <a:pt x="68" y="7"/>
                    <a:pt x="68" y="7"/>
                    <a:pt x="68" y="7"/>
                  </a:cubicBezTo>
                  <a:cubicBezTo>
                    <a:pt x="70" y="12"/>
                    <a:pt x="73" y="15"/>
                    <a:pt x="76" y="16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9" y="16"/>
                    <a:pt x="89" y="19"/>
                    <a:pt x="89" y="19"/>
                  </a:cubicBezTo>
                  <a:cubicBezTo>
                    <a:pt x="89" y="19"/>
                    <a:pt x="89" y="19"/>
                    <a:pt x="89" y="19"/>
                  </a:cubicBezTo>
                  <a:cubicBezTo>
                    <a:pt x="88" y="21"/>
                    <a:pt x="88" y="21"/>
                    <a:pt x="88" y="21"/>
                  </a:cubicBezTo>
                  <a:cubicBezTo>
                    <a:pt x="88" y="21"/>
                    <a:pt x="79" y="18"/>
                    <a:pt x="76" y="17"/>
                  </a:cubicBezTo>
                  <a:close/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6" y="7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2" y="4"/>
                    <a:pt x="15" y="2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6" y="4"/>
                    <a:pt x="13" y="5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8"/>
                    <a:pt x="10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4" y="8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4" name="Oval 5363"/>
            <p:cNvSpPr>
              <a:spLocks noChangeArrowheads="1"/>
            </p:cNvSpPr>
            <p:nvPr/>
          </p:nvSpPr>
          <p:spPr bwMode="auto">
            <a:xfrm>
              <a:off x="14978" y="7690"/>
              <a:ext cx="50" cy="4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5" name="Freeform 5364"/>
            <p:cNvSpPr/>
            <p:nvPr/>
          </p:nvSpPr>
          <p:spPr bwMode="auto">
            <a:xfrm>
              <a:off x="14975" y="7685"/>
              <a:ext cx="53" cy="53"/>
            </a:xfrm>
            <a:custGeom>
              <a:avLst/>
              <a:gdLst>
                <a:gd name="T0" fmla="*/ 0 w 15"/>
                <a:gd name="T1" fmla="*/ 8 h 15"/>
                <a:gd name="T2" fmla="*/ 8 w 15"/>
                <a:gd name="T3" fmla="*/ 0 h 15"/>
                <a:gd name="T4" fmla="*/ 8 w 15"/>
                <a:gd name="T5" fmla="*/ 0 h 15"/>
                <a:gd name="T6" fmla="*/ 8 w 15"/>
                <a:gd name="T7" fmla="*/ 1 h 15"/>
                <a:gd name="T8" fmla="*/ 8 w 15"/>
                <a:gd name="T9" fmla="*/ 2 h 15"/>
                <a:gd name="T10" fmla="*/ 2 w 15"/>
                <a:gd name="T11" fmla="*/ 8 h 15"/>
                <a:gd name="T12" fmla="*/ 2 w 15"/>
                <a:gd name="T13" fmla="*/ 8 h 15"/>
                <a:gd name="T14" fmla="*/ 8 w 15"/>
                <a:gd name="T15" fmla="*/ 14 h 15"/>
                <a:gd name="T16" fmla="*/ 8 w 15"/>
                <a:gd name="T17" fmla="*/ 14 h 15"/>
                <a:gd name="T18" fmla="*/ 14 w 15"/>
                <a:gd name="T19" fmla="*/ 8 h 15"/>
                <a:gd name="T20" fmla="*/ 14 w 15"/>
                <a:gd name="T21" fmla="*/ 8 h 15"/>
                <a:gd name="T22" fmla="*/ 8 w 15"/>
                <a:gd name="T23" fmla="*/ 2 h 15"/>
                <a:gd name="T24" fmla="*/ 8 w 15"/>
                <a:gd name="T25" fmla="*/ 2 h 15"/>
                <a:gd name="T26" fmla="*/ 8 w 15"/>
                <a:gd name="T27" fmla="*/ 1 h 15"/>
                <a:gd name="T28" fmla="*/ 8 w 15"/>
                <a:gd name="T29" fmla="*/ 0 h 15"/>
                <a:gd name="T30" fmla="*/ 15 w 15"/>
                <a:gd name="T31" fmla="*/ 8 h 15"/>
                <a:gd name="T32" fmla="*/ 15 w 15"/>
                <a:gd name="T33" fmla="*/ 8 h 15"/>
                <a:gd name="T34" fmla="*/ 8 w 15"/>
                <a:gd name="T35" fmla="*/ 15 h 15"/>
                <a:gd name="T36" fmla="*/ 8 w 15"/>
                <a:gd name="T37" fmla="*/ 15 h 15"/>
                <a:gd name="T38" fmla="*/ 0 w 15"/>
                <a:gd name="T3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" h="15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5" y="2"/>
                    <a:pt x="2" y="4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11"/>
                    <a:pt x="5" y="14"/>
                    <a:pt x="8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11" y="14"/>
                    <a:pt x="14" y="11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4"/>
                    <a:pt x="11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2" y="0"/>
                    <a:pt x="15" y="4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12"/>
                    <a:pt x="12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4" y="15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32" name="Oval 5365"/>
            <p:cNvSpPr>
              <a:spLocks noChangeArrowheads="1"/>
            </p:cNvSpPr>
            <p:nvPr/>
          </p:nvSpPr>
          <p:spPr bwMode="auto">
            <a:xfrm>
              <a:off x="14995" y="7703"/>
              <a:ext cx="15" cy="1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33" name="Freeform 5366"/>
            <p:cNvSpPr/>
            <p:nvPr/>
          </p:nvSpPr>
          <p:spPr bwMode="auto">
            <a:xfrm>
              <a:off x="16175" y="7598"/>
              <a:ext cx="23" cy="18"/>
            </a:xfrm>
            <a:custGeom>
              <a:avLst/>
              <a:gdLst>
                <a:gd name="T0" fmla="*/ 0 w 9"/>
                <a:gd name="T1" fmla="*/ 0 h 7"/>
                <a:gd name="T2" fmla="*/ 0 w 9"/>
                <a:gd name="T3" fmla="*/ 0 h 7"/>
                <a:gd name="T4" fmla="*/ 9 w 9"/>
                <a:gd name="T5" fmla="*/ 0 h 7"/>
                <a:gd name="T6" fmla="*/ 9 w 9"/>
                <a:gd name="T7" fmla="*/ 1 h 7"/>
                <a:gd name="T8" fmla="*/ 1 w 9"/>
                <a:gd name="T9" fmla="*/ 1 h 7"/>
                <a:gd name="T10" fmla="*/ 3 w 9"/>
                <a:gd name="T11" fmla="*/ 7 h 7"/>
                <a:gd name="T12" fmla="*/ 3 w 9"/>
                <a:gd name="T13" fmla="*/ 7 h 7"/>
                <a:gd name="T14" fmla="*/ 0 w 9"/>
                <a:gd name="T15" fmla="*/ 7 h 7"/>
                <a:gd name="T16" fmla="*/ 0 w 9"/>
                <a:gd name="T17" fmla="*/ 0 h 7"/>
                <a:gd name="T18" fmla="*/ 0 w 9"/>
                <a:gd name="T1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7">
                  <a:moveTo>
                    <a:pt x="0" y="0"/>
                  </a:moveTo>
                  <a:lnTo>
                    <a:pt x="0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1" y="1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34" name="Freeform 5367"/>
            <p:cNvSpPr/>
            <p:nvPr/>
          </p:nvSpPr>
          <p:spPr bwMode="auto">
            <a:xfrm>
              <a:off x="15223" y="7625"/>
              <a:ext cx="443" cy="205"/>
            </a:xfrm>
            <a:custGeom>
              <a:avLst/>
              <a:gdLst>
                <a:gd name="T0" fmla="*/ 111 w 125"/>
                <a:gd name="T1" fmla="*/ 37 h 58"/>
                <a:gd name="T2" fmla="*/ 100 w 125"/>
                <a:gd name="T3" fmla="*/ 22 h 58"/>
                <a:gd name="T4" fmla="*/ 96 w 125"/>
                <a:gd name="T5" fmla="*/ 20 h 58"/>
                <a:gd name="T6" fmla="*/ 91 w 125"/>
                <a:gd name="T7" fmla="*/ 21 h 58"/>
                <a:gd name="T8" fmla="*/ 86 w 125"/>
                <a:gd name="T9" fmla="*/ 20 h 58"/>
                <a:gd name="T10" fmla="*/ 83 w 125"/>
                <a:gd name="T11" fmla="*/ 19 h 58"/>
                <a:gd name="T12" fmla="*/ 79 w 125"/>
                <a:gd name="T13" fmla="*/ 21 h 58"/>
                <a:gd name="T14" fmla="*/ 78 w 125"/>
                <a:gd name="T15" fmla="*/ 21 h 58"/>
                <a:gd name="T16" fmla="*/ 64 w 125"/>
                <a:gd name="T17" fmla="*/ 19 h 58"/>
                <a:gd name="T18" fmla="*/ 54 w 125"/>
                <a:gd name="T19" fmla="*/ 12 h 58"/>
                <a:gd name="T20" fmla="*/ 39 w 125"/>
                <a:gd name="T21" fmla="*/ 9 h 58"/>
                <a:gd name="T22" fmla="*/ 37 w 125"/>
                <a:gd name="T23" fmla="*/ 9 h 58"/>
                <a:gd name="T24" fmla="*/ 22 w 125"/>
                <a:gd name="T25" fmla="*/ 8 h 58"/>
                <a:gd name="T26" fmla="*/ 11 w 125"/>
                <a:gd name="T27" fmla="*/ 4 h 58"/>
                <a:gd name="T28" fmla="*/ 8 w 125"/>
                <a:gd name="T29" fmla="*/ 3 h 58"/>
                <a:gd name="T30" fmla="*/ 2 w 125"/>
                <a:gd name="T31" fmla="*/ 8 h 58"/>
                <a:gd name="T32" fmla="*/ 0 w 125"/>
                <a:gd name="T33" fmla="*/ 7 h 58"/>
                <a:gd name="T34" fmla="*/ 8 w 125"/>
                <a:gd name="T35" fmla="*/ 0 h 58"/>
                <a:gd name="T36" fmla="*/ 12 w 125"/>
                <a:gd name="T37" fmla="*/ 2 h 58"/>
                <a:gd name="T38" fmla="*/ 22 w 125"/>
                <a:gd name="T39" fmla="*/ 6 h 58"/>
                <a:gd name="T40" fmla="*/ 37 w 125"/>
                <a:gd name="T41" fmla="*/ 6 h 58"/>
                <a:gd name="T42" fmla="*/ 39 w 125"/>
                <a:gd name="T43" fmla="*/ 6 h 58"/>
                <a:gd name="T44" fmla="*/ 56 w 125"/>
                <a:gd name="T45" fmla="*/ 11 h 58"/>
                <a:gd name="T46" fmla="*/ 65 w 125"/>
                <a:gd name="T47" fmla="*/ 17 h 58"/>
                <a:gd name="T48" fmla="*/ 78 w 125"/>
                <a:gd name="T49" fmla="*/ 18 h 58"/>
                <a:gd name="T50" fmla="*/ 79 w 125"/>
                <a:gd name="T51" fmla="*/ 18 h 58"/>
                <a:gd name="T52" fmla="*/ 83 w 125"/>
                <a:gd name="T53" fmla="*/ 16 h 58"/>
                <a:gd name="T54" fmla="*/ 87 w 125"/>
                <a:gd name="T55" fmla="*/ 17 h 58"/>
                <a:gd name="T56" fmla="*/ 91 w 125"/>
                <a:gd name="T57" fmla="*/ 18 h 58"/>
                <a:gd name="T58" fmla="*/ 96 w 125"/>
                <a:gd name="T59" fmla="*/ 18 h 58"/>
                <a:gd name="T60" fmla="*/ 102 w 125"/>
                <a:gd name="T61" fmla="*/ 21 h 58"/>
                <a:gd name="T62" fmla="*/ 113 w 125"/>
                <a:gd name="T63" fmla="*/ 37 h 58"/>
                <a:gd name="T64" fmla="*/ 120 w 125"/>
                <a:gd name="T65" fmla="*/ 47 h 58"/>
                <a:gd name="T66" fmla="*/ 125 w 125"/>
                <a:gd name="T67" fmla="*/ 56 h 58"/>
                <a:gd name="T68" fmla="*/ 117 w 125"/>
                <a:gd name="T69" fmla="*/ 4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5" h="58">
                  <a:moveTo>
                    <a:pt x="117" y="48"/>
                  </a:moveTo>
                  <a:cubicBezTo>
                    <a:pt x="117" y="46"/>
                    <a:pt x="111" y="42"/>
                    <a:pt x="111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1" y="33"/>
                    <a:pt x="103" y="28"/>
                    <a:pt x="100" y="22"/>
                  </a:cubicBezTo>
                  <a:cubicBezTo>
                    <a:pt x="100" y="22"/>
                    <a:pt x="100" y="22"/>
                    <a:pt x="100" y="22"/>
                  </a:cubicBezTo>
                  <a:cubicBezTo>
                    <a:pt x="99" y="21"/>
                    <a:pt x="98" y="20"/>
                    <a:pt x="96" y="20"/>
                  </a:cubicBezTo>
                  <a:cubicBezTo>
                    <a:pt x="96" y="20"/>
                    <a:pt x="96" y="20"/>
                    <a:pt x="96" y="20"/>
                  </a:cubicBezTo>
                  <a:cubicBezTo>
                    <a:pt x="95" y="20"/>
                    <a:pt x="93" y="21"/>
                    <a:pt x="91" y="21"/>
                  </a:cubicBezTo>
                  <a:cubicBezTo>
                    <a:pt x="91" y="21"/>
                    <a:pt x="91" y="21"/>
                    <a:pt x="91" y="21"/>
                  </a:cubicBezTo>
                  <a:cubicBezTo>
                    <a:pt x="90" y="21"/>
                    <a:pt x="88" y="20"/>
                    <a:pt x="86" y="2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5" y="19"/>
                    <a:pt x="84" y="19"/>
                    <a:pt x="83" y="19"/>
                  </a:cubicBezTo>
                  <a:cubicBezTo>
                    <a:pt x="83" y="19"/>
                    <a:pt x="83" y="19"/>
                    <a:pt x="83" y="19"/>
                  </a:cubicBezTo>
                  <a:cubicBezTo>
                    <a:pt x="82" y="19"/>
                    <a:pt x="82" y="20"/>
                    <a:pt x="79" y="21"/>
                  </a:cubicBezTo>
                  <a:cubicBezTo>
                    <a:pt x="79" y="21"/>
                    <a:pt x="79" y="21"/>
                    <a:pt x="79" y="21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4" y="21"/>
                    <a:pt x="68" y="20"/>
                    <a:pt x="64" y="19"/>
                  </a:cubicBezTo>
                  <a:cubicBezTo>
                    <a:pt x="64" y="19"/>
                    <a:pt x="64" y="19"/>
                    <a:pt x="64" y="19"/>
                  </a:cubicBezTo>
                  <a:cubicBezTo>
                    <a:pt x="60" y="19"/>
                    <a:pt x="55" y="17"/>
                    <a:pt x="54" y="12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53" y="10"/>
                    <a:pt x="45" y="9"/>
                    <a:pt x="39" y="9"/>
                  </a:cubicBezTo>
                  <a:cubicBezTo>
                    <a:pt x="39" y="9"/>
                    <a:pt x="39" y="9"/>
                    <a:pt x="39" y="9"/>
                  </a:cubicBezTo>
                  <a:cubicBezTo>
                    <a:pt x="38" y="9"/>
                    <a:pt x="38" y="9"/>
                    <a:pt x="37" y="9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2" y="9"/>
                    <a:pt x="26" y="9"/>
                    <a:pt x="22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18" y="8"/>
                    <a:pt x="17" y="8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0" y="3"/>
                    <a:pt x="9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5" y="3"/>
                    <a:pt x="3" y="7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6"/>
                    <a:pt x="3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1" y="1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9" y="6"/>
                    <a:pt x="18" y="6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6" y="6"/>
                    <a:pt x="32" y="6"/>
                    <a:pt x="37" y="6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8" y="6"/>
                    <a:pt x="38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45" y="7"/>
                    <a:pt x="54" y="6"/>
                    <a:pt x="56" y="11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57" y="15"/>
                    <a:pt x="61" y="16"/>
                    <a:pt x="65" y="17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8" y="18"/>
                    <a:pt x="75" y="18"/>
                    <a:pt x="78" y="18"/>
                  </a:cubicBezTo>
                  <a:cubicBezTo>
                    <a:pt x="78" y="18"/>
                    <a:pt x="78" y="18"/>
                    <a:pt x="78" y="18"/>
                  </a:cubicBezTo>
                  <a:cubicBezTo>
                    <a:pt x="78" y="18"/>
                    <a:pt x="78" y="18"/>
                    <a:pt x="79" y="18"/>
                  </a:cubicBezTo>
                  <a:cubicBezTo>
                    <a:pt x="79" y="18"/>
                    <a:pt x="79" y="18"/>
                    <a:pt x="79" y="18"/>
                  </a:cubicBezTo>
                  <a:cubicBezTo>
                    <a:pt x="79" y="19"/>
                    <a:pt x="80" y="17"/>
                    <a:pt x="83" y="16"/>
                  </a:cubicBezTo>
                  <a:cubicBezTo>
                    <a:pt x="83" y="16"/>
                    <a:pt x="83" y="16"/>
                    <a:pt x="83" y="16"/>
                  </a:cubicBezTo>
                  <a:cubicBezTo>
                    <a:pt x="84" y="16"/>
                    <a:pt x="86" y="17"/>
                    <a:pt x="87" y="17"/>
                  </a:cubicBezTo>
                  <a:cubicBezTo>
                    <a:pt x="87" y="17"/>
                    <a:pt x="87" y="17"/>
                    <a:pt x="87" y="17"/>
                  </a:cubicBezTo>
                  <a:cubicBezTo>
                    <a:pt x="88" y="18"/>
                    <a:pt x="90" y="18"/>
                    <a:pt x="91" y="18"/>
                  </a:cubicBezTo>
                  <a:cubicBezTo>
                    <a:pt x="91" y="18"/>
                    <a:pt x="91" y="18"/>
                    <a:pt x="91" y="18"/>
                  </a:cubicBezTo>
                  <a:cubicBezTo>
                    <a:pt x="93" y="18"/>
                    <a:pt x="94" y="18"/>
                    <a:pt x="96" y="18"/>
                  </a:cubicBezTo>
                  <a:cubicBezTo>
                    <a:pt x="96" y="18"/>
                    <a:pt x="96" y="18"/>
                    <a:pt x="96" y="18"/>
                  </a:cubicBezTo>
                  <a:cubicBezTo>
                    <a:pt x="98" y="18"/>
                    <a:pt x="101" y="19"/>
                    <a:pt x="102" y="21"/>
                  </a:cubicBezTo>
                  <a:cubicBezTo>
                    <a:pt x="102" y="21"/>
                    <a:pt x="102" y="21"/>
                    <a:pt x="102" y="21"/>
                  </a:cubicBezTo>
                  <a:cubicBezTo>
                    <a:pt x="104" y="26"/>
                    <a:pt x="113" y="31"/>
                    <a:pt x="113" y="37"/>
                  </a:cubicBezTo>
                  <a:cubicBezTo>
                    <a:pt x="113" y="37"/>
                    <a:pt x="113" y="37"/>
                    <a:pt x="113" y="37"/>
                  </a:cubicBezTo>
                  <a:cubicBezTo>
                    <a:pt x="113" y="40"/>
                    <a:pt x="118" y="44"/>
                    <a:pt x="120" y="47"/>
                  </a:cubicBezTo>
                  <a:cubicBezTo>
                    <a:pt x="120" y="47"/>
                    <a:pt x="120" y="47"/>
                    <a:pt x="120" y="47"/>
                  </a:cubicBezTo>
                  <a:cubicBezTo>
                    <a:pt x="120" y="49"/>
                    <a:pt x="125" y="56"/>
                    <a:pt x="125" y="56"/>
                  </a:cubicBezTo>
                  <a:cubicBezTo>
                    <a:pt x="125" y="56"/>
                    <a:pt x="125" y="56"/>
                    <a:pt x="125" y="56"/>
                  </a:cubicBezTo>
                  <a:cubicBezTo>
                    <a:pt x="123" y="58"/>
                    <a:pt x="123" y="58"/>
                    <a:pt x="123" y="58"/>
                  </a:cubicBezTo>
                  <a:cubicBezTo>
                    <a:pt x="123" y="58"/>
                    <a:pt x="118" y="50"/>
                    <a:pt x="117" y="48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35" name="Freeform 5368"/>
            <p:cNvSpPr>
              <a:spLocks noEditPoints="1"/>
            </p:cNvSpPr>
            <p:nvPr/>
          </p:nvSpPr>
          <p:spPr bwMode="auto">
            <a:xfrm>
              <a:off x="14953" y="7588"/>
              <a:ext cx="1258" cy="498"/>
            </a:xfrm>
            <a:custGeom>
              <a:avLst/>
              <a:gdLst>
                <a:gd name="T0" fmla="*/ 64 w 355"/>
                <a:gd name="T1" fmla="*/ 118 h 141"/>
                <a:gd name="T2" fmla="*/ 63 w 355"/>
                <a:gd name="T3" fmla="*/ 94 h 141"/>
                <a:gd name="T4" fmla="*/ 49 w 355"/>
                <a:gd name="T5" fmla="*/ 96 h 141"/>
                <a:gd name="T6" fmla="*/ 32 w 355"/>
                <a:gd name="T7" fmla="*/ 88 h 141"/>
                <a:gd name="T8" fmla="*/ 23 w 355"/>
                <a:gd name="T9" fmla="*/ 84 h 141"/>
                <a:gd name="T10" fmla="*/ 12 w 355"/>
                <a:gd name="T11" fmla="*/ 86 h 141"/>
                <a:gd name="T12" fmla="*/ 9 w 355"/>
                <a:gd name="T13" fmla="*/ 87 h 141"/>
                <a:gd name="T14" fmla="*/ 19 w 355"/>
                <a:gd name="T15" fmla="*/ 86 h 141"/>
                <a:gd name="T16" fmla="*/ 30 w 355"/>
                <a:gd name="T17" fmla="*/ 84 h 141"/>
                <a:gd name="T18" fmla="*/ 43 w 355"/>
                <a:gd name="T19" fmla="*/ 91 h 141"/>
                <a:gd name="T20" fmla="*/ 57 w 355"/>
                <a:gd name="T21" fmla="*/ 83 h 141"/>
                <a:gd name="T22" fmla="*/ 65 w 355"/>
                <a:gd name="T23" fmla="*/ 92 h 141"/>
                <a:gd name="T24" fmla="*/ 63 w 355"/>
                <a:gd name="T25" fmla="*/ 117 h 141"/>
                <a:gd name="T26" fmla="*/ 70 w 355"/>
                <a:gd name="T27" fmla="*/ 134 h 141"/>
                <a:gd name="T28" fmla="*/ 85 w 355"/>
                <a:gd name="T29" fmla="*/ 125 h 141"/>
                <a:gd name="T30" fmla="*/ 79 w 355"/>
                <a:gd name="T31" fmla="*/ 112 h 141"/>
                <a:gd name="T32" fmla="*/ 91 w 355"/>
                <a:gd name="T33" fmla="*/ 109 h 141"/>
                <a:gd name="T34" fmla="*/ 91 w 355"/>
                <a:gd name="T35" fmla="*/ 96 h 141"/>
                <a:gd name="T36" fmla="*/ 117 w 355"/>
                <a:gd name="T37" fmla="*/ 93 h 141"/>
                <a:gd name="T38" fmla="*/ 126 w 355"/>
                <a:gd name="T39" fmla="*/ 91 h 141"/>
                <a:gd name="T40" fmla="*/ 144 w 355"/>
                <a:gd name="T41" fmla="*/ 87 h 141"/>
                <a:gd name="T42" fmla="*/ 150 w 355"/>
                <a:gd name="T43" fmla="*/ 81 h 141"/>
                <a:gd name="T44" fmla="*/ 165 w 355"/>
                <a:gd name="T45" fmla="*/ 77 h 141"/>
                <a:gd name="T46" fmla="*/ 184 w 355"/>
                <a:gd name="T47" fmla="*/ 71 h 141"/>
                <a:gd name="T48" fmla="*/ 190 w 355"/>
                <a:gd name="T49" fmla="*/ 70 h 141"/>
                <a:gd name="T50" fmla="*/ 196 w 355"/>
                <a:gd name="T51" fmla="*/ 72 h 141"/>
                <a:gd name="T52" fmla="*/ 199 w 355"/>
                <a:gd name="T53" fmla="*/ 66 h 141"/>
                <a:gd name="T54" fmla="*/ 204 w 355"/>
                <a:gd name="T55" fmla="*/ 48 h 141"/>
                <a:gd name="T56" fmla="*/ 210 w 355"/>
                <a:gd name="T57" fmla="*/ 44 h 141"/>
                <a:gd name="T58" fmla="*/ 219 w 355"/>
                <a:gd name="T59" fmla="*/ 58 h 141"/>
                <a:gd name="T60" fmla="*/ 230 w 355"/>
                <a:gd name="T61" fmla="*/ 55 h 141"/>
                <a:gd name="T62" fmla="*/ 241 w 355"/>
                <a:gd name="T63" fmla="*/ 49 h 141"/>
                <a:gd name="T64" fmla="*/ 254 w 355"/>
                <a:gd name="T65" fmla="*/ 48 h 141"/>
                <a:gd name="T66" fmla="*/ 272 w 355"/>
                <a:gd name="T67" fmla="*/ 43 h 141"/>
                <a:gd name="T68" fmla="*/ 284 w 355"/>
                <a:gd name="T69" fmla="*/ 40 h 141"/>
                <a:gd name="T70" fmla="*/ 314 w 355"/>
                <a:gd name="T71" fmla="*/ 26 h 141"/>
                <a:gd name="T72" fmla="*/ 320 w 355"/>
                <a:gd name="T73" fmla="*/ 20 h 141"/>
                <a:gd name="T74" fmla="*/ 343 w 355"/>
                <a:gd name="T75" fmla="*/ 10 h 141"/>
                <a:gd name="T76" fmla="*/ 342 w 355"/>
                <a:gd name="T77" fmla="*/ 9 h 141"/>
                <a:gd name="T78" fmla="*/ 321 w 355"/>
                <a:gd name="T79" fmla="*/ 22 h 141"/>
                <a:gd name="T80" fmla="*/ 315 w 355"/>
                <a:gd name="T81" fmla="*/ 29 h 141"/>
                <a:gd name="T82" fmla="*/ 281 w 355"/>
                <a:gd name="T83" fmla="*/ 39 h 141"/>
                <a:gd name="T84" fmla="*/ 269 w 355"/>
                <a:gd name="T85" fmla="*/ 43 h 141"/>
                <a:gd name="T86" fmla="*/ 252 w 355"/>
                <a:gd name="T87" fmla="*/ 52 h 141"/>
                <a:gd name="T88" fmla="*/ 243 w 355"/>
                <a:gd name="T89" fmla="*/ 54 h 141"/>
                <a:gd name="T90" fmla="*/ 231 w 355"/>
                <a:gd name="T91" fmla="*/ 56 h 141"/>
                <a:gd name="T92" fmla="*/ 220 w 355"/>
                <a:gd name="T93" fmla="*/ 54 h 141"/>
                <a:gd name="T94" fmla="*/ 206 w 355"/>
                <a:gd name="T95" fmla="*/ 37 h 141"/>
                <a:gd name="T96" fmla="*/ 204 w 355"/>
                <a:gd name="T97" fmla="*/ 49 h 141"/>
                <a:gd name="T98" fmla="*/ 199 w 355"/>
                <a:gd name="T99" fmla="*/ 69 h 141"/>
                <a:gd name="T100" fmla="*/ 194 w 355"/>
                <a:gd name="T101" fmla="*/ 75 h 141"/>
                <a:gd name="T102" fmla="*/ 190 w 355"/>
                <a:gd name="T103" fmla="*/ 72 h 141"/>
                <a:gd name="T104" fmla="*/ 179 w 355"/>
                <a:gd name="T105" fmla="*/ 78 h 141"/>
                <a:gd name="T106" fmla="*/ 163 w 355"/>
                <a:gd name="T107" fmla="*/ 83 h 141"/>
                <a:gd name="T108" fmla="*/ 149 w 355"/>
                <a:gd name="T109" fmla="*/ 88 h 141"/>
                <a:gd name="T110" fmla="*/ 135 w 355"/>
                <a:gd name="T111" fmla="*/ 93 h 141"/>
                <a:gd name="T112" fmla="*/ 120 w 355"/>
                <a:gd name="T113" fmla="*/ 93 h 141"/>
                <a:gd name="T114" fmla="*/ 90 w 355"/>
                <a:gd name="T115" fmla="*/ 102 h 141"/>
                <a:gd name="T116" fmla="*/ 82 w 355"/>
                <a:gd name="T117" fmla="*/ 112 h 141"/>
                <a:gd name="T118" fmla="*/ 83 w 355"/>
                <a:gd name="T119" fmla="*/ 116 h 141"/>
                <a:gd name="T120" fmla="*/ 74 w 355"/>
                <a:gd name="T121" fmla="*/ 140 h 141"/>
                <a:gd name="T122" fmla="*/ 87 w 355"/>
                <a:gd name="T123" fmla="*/ 94 h 141"/>
                <a:gd name="T124" fmla="*/ 194 w 355"/>
                <a:gd name="T125" fmla="*/ 7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55" h="141">
                  <a:moveTo>
                    <a:pt x="71" y="141"/>
                  </a:moveTo>
                  <a:cubicBezTo>
                    <a:pt x="69" y="141"/>
                    <a:pt x="69" y="139"/>
                    <a:pt x="69" y="137"/>
                  </a:cubicBezTo>
                  <a:cubicBezTo>
                    <a:pt x="69" y="137"/>
                    <a:pt x="69" y="137"/>
                    <a:pt x="69" y="137"/>
                  </a:cubicBezTo>
                  <a:cubicBezTo>
                    <a:pt x="69" y="136"/>
                    <a:pt x="68" y="136"/>
                    <a:pt x="68" y="134"/>
                  </a:cubicBezTo>
                  <a:cubicBezTo>
                    <a:pt x="68" y="134"/>
                    <a:pt x="68" y="134"/>
                    <a:pt x="68" y="134"/>
                  </a:cubicBezTo>
                  <a:cubicBezTo>
                    <a:pt x="68" y="134"/>
                    <a:pt x="68" y="134"/>
                    <a:pt x="68" y="134"/>
                  </a:cubicBezTo>
                  <a:cubicBezTo>
                    <a:pt x="68" y="134"/>
                    <a:pt x="68" y="134"/>
                    <a:pt x="68" y="134"/>
                  </a:cubicBezTo>
                  <a:cubicBezTo>
                    <a:pt x="68" y="132"/>
                    <a:pt x="69" y="132"/>
                    <a:pt x="70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9" y="132"/>
                    <a:pt x="68" y="132"/>
                    <a:pt x="67" y="13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67" y="130"/>
                    <a:pt x="66" y="130"/>
                    <a:pt x="66" y="128"/>
                  </a:cubicBezTo>
                  <a:cubicBezTo>
                    <a:pt x="66" y="128"/>
                    <a:pt x="66" y="128"/>
                    <a:pt x="66" y="128"/>
                  </a:cubicBezTo>
                  <a:cubicBezTo>
                    <a:pt x="65" y="127"/>
                    <a:pt x="66" y="128"/>
                    <a:pt x="65" y="127"/>
                  </a:cubicBezTo>
                  <a:cubicBezTo>
                    <a:pt x="65" y="127"/>
                    <a:pt x="65" y="127"/>
                    <a:pt x="65" y="127"/>
                  </a:cubicBezTo>
                  <a:cubicBezTo>
                    <a:pt x="64" y="126"/>
                    <a:pt x="64" y="125"/>
                    <a:pt x="64" y="125"/>
                  </a:cubicBezTo>
                  <a:cubicBezTo>
                    <a:pt x="64" y="125"/>
                    <a:pt x="64" y="125"/>
                    <a:pt x="64" y="125"/>
                  </a:cubicBezTo>
                  <a:cubicBezTo>
                    <a:pt x="64" y="124"/>
                    <a:pt x="64" y="123"/>
                    <a:pt x="65" y="122"/>
                  </a:cubicBezTo>
                  <a:cubicBezTo>
                    <a:pt x="65" y="122"/>
                    <a:pt x="65" y="122"/>
                    <a:pt x="65" y="122"/>
                  </a:cubicBezTo>
                  <a:cubicBezTo>
                    <a:pt x="66" y="122"/>
                    <a:pt x="66" y="122"/>
                    <a:pt x="66" y="122"/>
                  </a:cubicBezTo>
                  <a:cubicBezTo>
                    <a:pt x="66" y="122"/>
                    <a:pt x="66" y="122"/>
                    <a:pt x="66" y="122"/>
                  </a:cubicBezTo>
                  <a:cubicBezTo>
                    <a:pt x="66" y="122"/>
                    <a:pt x="66" y="122"/>
                    <a:pt x="66" y="122"/>
                  </a:cubicBezTo>
                  <a:cubicBezTo>
                    <a:pt x="66" y="122"/>
                    <a:pt x="66" y="122"/>
                    <a:pt x="66" y="122"/>
                  </a:cubicBezTo>
                  <a:cubicBezTo>
                    <a:pt x="64" y="122"/>
                    <a:pt x="64" y="120"/>
                    <a:pt x="64" y="119"/>
                  </a:cubicBezTo>
                  <a:cubicBezTo>
                    <a:pt x="64" y="119"/>
                    <a:pt x="64" y="119"/>
                    <a:pt x="64" y="119"/>
                  </a:cubicBezTo>
                  <a:cubicBezTo>
                    <a:pt x="64" y="118"/>
                    <a:pt x="64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cubicBezTo>
                    <a:pt x="63" y="118"/>
                    <a:pt x="63" y="118"/>
                    <a:pt x="63" y="118"/>
                  </a:cubicBezTo>
                  <a:cubicBezTo>
                    <a:pt x="63" y="118"/>
                    <a:pt x="63" y="118"/>
                    <a:pt x="63" y="118"/>
                  </a:cubicBezTo>
                  <a:cubicBezTo>
                    <a:pt x="63" y="118"/>
                    <a:pt x="63" y="118"/>
                    <a:pt x="62" y="118"/>
                  </a:cubicBezTo>
                  <a:cubicBezTo>
                    <a:pt x="62" y="118"/>
                    <a:pt x="62" y="118"/>
                    <a:pt x="62" y="118"/>
                  </a:cubicBezTo>
                  <a:cubicBezTo>
                    <a:pt x="61" y="118"/>
                    <a:pt x="61" y="116"/>
                    <a:pt x="61" y="115"/>
                  </a:cubicBezTo>
                  <a:cubicBezTo>
                    <a:pt x="61" y="115"/>
                    <a:pt x="61" y="115"/>
                    <a:pt x="61" y="115"/>
                  </a:cubicBezTo>
                  <a:cubicBezTo>
                    <a:pt x="61" y="114"/>
                    <a:pt x="61" y="113"/>
                    <a:pt x="61" y="112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1"/>
                    <a:pt x="61" y="110"/>
                    <a:pt x="62" y="108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2" y="106"/>
                    <a:pt x="63" y="105"/>
                    <a:pt x="64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2"/>
                    <a:pt x="65" y="102"/>
                    <a:pt x="6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99"/>
                    <a:pt x="67" y="98"/>
                    <a:pt x="69" y="98"/>
                  </a:cubicBezTo>
                  <a:cubicBezTo>
                    <a:pt x="69" y="98"/>
                    <a:pt x="69" y="98"/>
                    <a:pt x="69" y="98"/>
                  </a:cubicBezTo>
                  <a:cubicBezTo>
                    <a:pt x="70" y="97"/>
                    <a:pt x="70" y="97"/>
                    <a:pt x="70" y="96"/>
                  </a:cubicBezTo>
                  <a:cubicBezTo>
                    <a:pt x="70" y="96"/>
                    <a:pt x="70" y="96"/>
                    <a:pt x="70" y="96"/>
                  </a:cubicBezTo>
                  <a:cubicBezTo>
                    <a:pt x="70" y="96"/>
                    <a:pt x="70" y="96"/>
                    <a:pt x="70" y="95"/>
                  </a:cubicBezTo>
                  <a:cubicBezTo>
                    <a:pt x="70" y="95"/>
                    <a:pt x="70" y="95"/>
                    <a:pt x="70" y="95"/>
                  </a:cubicBezTo>
                  <a:cubicBezTo>
                    <a:pt x="70" y="94"/>
                    <a:pt x="70" y="94"/>
                    <a:pt x="70" y="94"/>
                  </a:cubicBezTo>
                  <a:cubicBezTo>
                    <a:pt x="70" y="94"/>
                    <a:pt x="70" y="94"/>
                    <a:pt x="70" y="94"/>
                  </a:cubicBezTo>
                  <a:cubicBezTo>
                    <a:pt x="70" y="94"/>
                    <a:pt x="69" y="95"/>
                    <a:pt x="69" y="94"/>
                  </a:cubicBezTo>
                  <a:cubicBezTo>
                    <a:pt x="69" y="94"/>
                    <a:pt x="69" y="94"/>
                    <a:pt x="69" y="94"/>
                  </a:cubicBezTo>
                  <a:cubicBezTo>
                    <a:pt x="68" y="94"/>
                    <a:pt x="67" y="94"/>
                    <a:pt x="66" y="93"/>
                  </a:cubicBezTo>
                  <a:cubicBezTo>
                    <a:pt x="66" y="93"/>
                    <a:pt x="66" y="93"/>
                    <a:pt x="66" y="93"/>
                  </a:cubicBezTo>
                  <a:cubicBezTo>
                    <a:pt x="66" y="94"/>
                    <a:pt x="65" y="94"/>
                    <a:pt x="64" y="94"/>
                  </a:cubicBezTo>
                  <a:cubicBezTo>
                    <a:pt x="64" y="94"/>
                    <a:pt x="64" y="94"/>
                    <a:pt x="64" y="94"/>
                  </a:cubicBezTo>
                  <a:cubicBezTo>
                    <a:pt x="64" y="94"/>
                    <a:pt x="63" y="94"/>
                    <a:pt x="63" y="94"/>
                  </a:cubicBezTo>
                  <a:cubicBezTo>
                    <a:pt x="63" y="94"/>
                    <a:pt x="63" y="94"/>
                    <a:pt x="63" y="94"/>
                  </a:cubicBezTo>
                  <a:cubicBezTo>
                    <a:pt x="61" y="93"/>
                    <a:pt x="61" y="91"/>
                    <a:pt x="61" y="90"/>
                  </a:cubicBezTo>
                  <a:cubicBezTo>
                    <a:pt x="61" y="90"/>
                    <a:pt x="61" y="90"/>
                    <a:pt x="61" y="90"/>
                  </a:cubicBezTo>
                  <a:cubicBezTo>
                    <a:pt x="61" y="90"/>
                    <a:pt x="61" y="90"/>
                    <a:pt x="61" y="89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61" y="89"/>
                    <a:pt x="60" y="89"/>
                    <a:pt x="60" y="89"/>
                  </a:cubicBezTo>
                  <a:cubicBezTo>
                    <a:pt x="60" y="89"/>
                    <a:pt x="60" y="89"/>
                    <a:pt x="60" y="89"/>
                  </a:cubicBezTo>
                  <a:cubicBezTo>
                    <a:pt x="60" y="89"/>
                    <a:pt x="60" y="89"/>
                    <a:pt x="60" y="89"/>
                  </a:cubicBezTo>
                  <a:cubicBezTo>
                    <a:pt x="60" y="89"/>
                    <a:pt x="60" y="89"/>
                    <a:pt x="60" y="89"/>
                  </a:cubicBezTo>
                  <a:cubicBezTo>
                    <a:pt x="57" y="89"/>
                    <a:pt x="58" y="87"/>
                    <a:pt x="58" y="85"/>
                  </a:cubicBezTo>
                  <a:cubicBezTo>
                    <a:pt x="58" y="85"/>
                    <a:pt x="58" y="85"/>
                    <a:pt x="58" y="85"/>
                  </a:cubicBezTo>
                  <a:cubicBezTo>
                    <a:pt x="58" y="85"/>
                    <a:pt x="58" y="85"/>
                    <a:pt x="58" y="84"/>
                  </a:cubicBezTo>
                  <a:cubicBezTo>
                    <a:pt x="58" y="84"/>
                    <a:pt x="58" y="84"/>
                    <a:pt x="58" y="84"/>
                  </a:cubicBezTo>
                  <a:cubicBezTo>
                    <a:pt x="57" y="85"/>
                    <a:pt x="56" y="85"/>
                    <a:pt x="56" y="86"/>
                  </a:cubicBezTo>
                  <a:cubicBezTo>
                    <a:pt x="56" y="86"/>
                    <a:pt x="56" y="86"/>
                    <a:pt x="56" y="86"/>
                  </a:cubicBezTo>
                  <a:cubicBezTo>
                    <a:pt x="55" y="86"/>
                    <a:pt x="55" y="86"/>
                    <a:pt x="55" y="86"/>
                  </a:cubicBezTo>
                  <a:cubicBezTo>
                    <a:pt x="55" y="86"/>
                    <a:pt x="55" y="86"/>
                    <a:pt x="55" y="86"/>
                  </a:cubicBezTo>
                  <a:cubicBezTo>
                    <a:pt x="55" y="86"/>
                    <a:pt x="55" y="87"/>
                    <a:pt x="56" y="87"/>
                  </a:cubicBezTo>
                  <a:cubicBezTo>
                    <a:pt x="56" y="87"/>
                    <a:pt x="56" y="87"/>
                    <a:pt x="56" y="87"/>
                  </a:cubicBezTo>
                  <a:cubicBezTo>
                    <a:pt x="57" y="87"/>
                    <a:pt x="58" y="88"/>
                    <a:pt x="58" y="90"/>
                  </a:cubicBezTo>
                  <a:cubicBezTo>
                    <a:pt x="58" y="90"/>
                    <a:pt x="58" y="90"/>
                    <a:pt x="58" y="90"/>
                  </a:cubicBezTo>
                  <a:cubicBezTo>
                    <a:pt x="58" y="90"/>
                    <a:pt x="58" y="91"/>
                    <a:pt x="58" y="91"/>
                  </a:cubicBezTo>
                  <a:cubicBezTo>
                    <a:pt x="58" y="91"/>
                    <a:pt x="58" y="91"/>
                    <a:pt x="58" y="91"/>
                  </a:cubicBezTo>
                  <a:cubicBezTo>
                    <a:pt x="57" y="93"/>
                    <a:pt x="55" y="94"/>
                    <a:pt x="53" y="95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1" y="96"/>
                    <a:pt x="50" y="96"/>
                    <a:pt x="49" y="96"/>
                  </a:cubicBezTo>
                  <a:cubicBezTo>
                    <a:pt x="49" y="96"/>
                    <a:pt x="49" y="96"/>
                    <a:pt x="49" y="96"/>
                  </a:cubicBezTo>
                  <a:cubicBezTo>
                    <a:pt x="48" y="96"/>
                    <a:pt x="48" y="96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7" y="95"/>
                    <a:pt x="47" y="95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6" y="95"/>
                    <a:pt x="46" y="96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5" y="98"/>
                    <a:pt x="44" y="98"/>
                    <a:pt x="42" y="98"/>
                  </a:cubicBezTo>
                  <a:cubicBezTo>
                    <a:pt x="42" y="98"/>
                    <a:pt x="42" y="98"/>
                    <a:pt x="42" y="98"/>
                  </a:cubicBezTo>
                  <a:cubicBezTo>
                    <a:pt x="42" y="98"/>
                    <a:pt x="41" y="98"/>
                    <a:pt x="41" y="98"/>
                  </a:cubicBezTo>
                  <a:cubicBezTo>
                    <a:pt x="41" y="98"/>
                    <a:pt x="41" y="98"/>
                    <a:pt x="41" y="98"/>
                  </a:cubicBezTo>
                  <a:cubicBezTo>
                    <a:pt x="39" y="97"/>
                    <a:pt x="38" y="96"/>
                    <a:pt x="38" y="95"/>
                  </a:cubicBezTo>
                  <a:cubicBezTo>
                    <a:pt x="38" y="95"/>
                    <a:pt x="38" y="95"/>
                    <a:pt x="38" y="95"/>
                  </a:cubicBezTo>
                  <a:cubicBezTo>
                    <a:pt x="38" y="93"/>
                    <a:pt x="39" y="92"/>
                    <a:pt x="41" y="91"/>
                  </a:cubicBezTo>
                  <a:cubicBezTo>
                    <a:pt x="41" y="91"/>
                    <a:pt x="41" y="91"/>
                    <a:pt x="41" y="91"/>
                  </a:cubicBezTo>
                  <a:cubicBezTo>
                    <a:pt x="41" y="91"/>
                    <a:pt x="41" y="91"/>
                    <a:pt x="41" y="91"/>
                  </a:cubicBezTo>
                  <a:cubicBezTo>
                    <a:pt x="41" y="91"/>
                    <a:pt x="41" y="91"/>
                    <a:pt x="41" y="91"/>
                  </a:cubicBezTo>
                  <a:cubicBezTo>
                    <a:pt x="41" y="91"/>
                    <a:pt x="41" y="91"/>
                    <a:pt x="41" y="91"/>
                  </a:cubicBezTo>
                  <a:cubicBezTo>
                    <a:pt x="41" y="91"/>
                    <a:pt x="41" y="91"/>
                    <a:pt x="41" y="91"/>
                  </a:cubicBezTo>
                  <a:cubicBezTo>
                    <a:pt x="40" y="90"/>
                    <a:pt x="40" y="90"/>
                    <a:pt x="39" y="90"/>
                  </a:cubicBezTo>
                  <a:cubicBezTo>
                    <a:pt x="39" y="90"/>
                    <a:pt x="39" y="90"/>
                    <a:pt x="39" y="90"/>
                  </a:cubicBezTo>
                  <a:cubicBezTo>
                    <a:pt x="38" y="89"/>
                    <a:pt x="38" y="89"/>
                    <a:pt x="37" y="89"/>
                  </a:cubicBezTo>
                  <a:cubicBezTo>
                    <a:pt x="37" y="89"/>
                    <a:pt x="37" y="89"/>
                    <a:pt x="37" y="89"/>
                  </a:cubicBezTo>
                  <a:cubicBezTo>
                    <a:pt x="37" y="89"/>
                    <a:pt x="36" y="89"/>
                    <a:pt x="36" y="89"/>
                  </a:cubicBezTo>
                  <a:cubicBezTo>
                    <a:pt x="36" y="89"/>
                    <a:pt x="36" y="89"/>
                    <a:pt x="36" y="89"/>
                  </a:cubicBezTo>
                  <a:cubicBezTo>
                    <a:pt x="36" y="89"/>
                    <a:pt x="36" y="89"/>
                    <a:pt x="36" y="89"/>
                  </a:cubicBezTo>
                  <a:cubicBezTo>
                    <a:pt x="36" y="89"/>
                    <a:pt x="36" y="89"/>
                    <a:pt x="36" y="89"/>
                  </a:cubicBezTo>
                  <a:cubicBezTo>
                    <a:pt x="34" y="89"/>
                    <a:pt x="33" y="89"/>
                    <a:pt x="32" y="88"/>
                  </a:cubicBezTo>
                  <a:cubicBezTo>
                    <a:pt x="32" y="88"/>
                    <a:pt x="32" y="88"/>
                    <a:pt x="32" y="88"/>
                  </a:cubicBezTo>
                  <a:cubicBezTo>
                    <a:pt x="32" y="87"/>
                    <a:pt x="32" y="86"/>
                    <a:pt x="32" y="86"/>
                  </a:cubicBezTo>
                  <a:cubicBezTo>
                    <a:pt x="32" y="86"/>
                    <a:pt x="32" y="86"/>
                    <a:pt x="32" y="86"/>
                  </a:cubicBezTo>
                  <a:cubicBezTo>
                    <a:pt x="32" y="85"/>
                    <a:pt x="32" y="84"/>
                    <a:pt x="32" y="84"/>
                  </a:cubicBezTo>
                  <a:cubicBezTo>
                    <a:pt x="32" y="84"/>
                    <a:pt x="32" y="84"/>
                    <a:pt x="32" y="84"/>
                  </a:cubicBezTo>
                  <a:cubicBezTo>
                    <a:pt x="32" y="84"/>
                    <a:pt x="32" y="84"/>
                    <a:pt x="32" y="84"/>
                  </a:cubicBezTo>
                  <a:cubicBezTo>
                    <a:pt x="32" y="84"/>
                    <a:pt x="32" y="84"/>
                    <a:pt x="32" y="84"/>
                  </a:cubicBezTo>
                  <a:cubicBezTo>
                    <a:pt x="32" y="83"/>
                    <a:pt x="32" y="83"/>
                    <a:pt x="31" y="83"/>
                  </a:cubicBezTo>
                  <a:cubicBezTo>
                    <a:pt x="31" y="83"/>
                    <a:pt x="31" y="83"/>
                    <a:pt x="31" y="83"/>
                  </a:cubicBezTo>
                  <a:cubicBezTo>
                    <a:pt x="31" y="83"/>
                    <a:pt x="31" y="83"/>
                    <a:pt x="31" y="84"/>
                  </a:cubicBezTo>
                  <a:cubicBezTo>
                    <a:pt x="31" y="84"/>
                    <a:pt x="31" y="84"/>
                    <a:pt x="31" y="84"/>
                  </a:cubicBezTo>
                  <a:cubicBezTo>
                    <a:pt x="31" y="84"/>
                    <a:pt x="31" y="84"/>
                    <a:pt x="31" y="84"/>
                  </a:cubicBezTo>
                  <a:cubicBezTo>
                    <a:pt x="31" y="84"/>
                    <a:pt x="31" y="84"/>
                    <a:pt x="31" y="84"/>
                  </a:cubicBezTo>
                  <a:cubicBezTo>
                    <a:pt x="31" y="84"/>
                    <a:pt x="31" y="85"/>
                    <a:pt x="31" y="85"/>
                  </a:cubicBezTo>
                  <a:cubicBezTo>
                    <a:pt x="31" y="85"/>
                    <a:pt x="31" y="85"/>
                    <a:pt x="31" y="85"/>
                  </a:cubicBezTo>
                  <a:cubicBezTo>
                    <a:pt x="31" y="85"/>
                    <a:pt x="31" y="86"/>
                    <a:pt x="31" y="87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31" y="88"/>
                    <a:pt x="30" y="90"/>
                    <a:pt x="29" y="90"/>
                  </a:cubicBezTo>
                  <a:cubicBezTo>
                    <a:pt x="29" y="90"/>
                    <a:pt x="29" y="90"/>
                    <a:pt x="29" y="90"/>
                  </a:cubicBezTo>
                  <a:cubicBezTo>
                    <a:pt x="28" y="90"/>
                    <a:pt x="28" y="90"/>
                    <a:pt x="28" y="90"/>
                  </a:cubicBezTo>
                  <a:cubicBezTo>
                    <a:pt x="28" y="90"/>
                    <a:pt x="28" y="90"/>
                    <a:pt x="28" y="90"/>
                  </a:cubicBezTo>
                  <a:cubicBezTo>
                    <a:pt x="26" y="90"/>
                    <a:pt x="26" y="87"/>
                    <a:pt x="25" y="86"/>
                  </a:cubicBezTo>
                  <a:cubicBezTo>
                    <a:pt x="25" y="86"/>
                    <a:pt x="25" y="86"/>
                    <a:pt x="25" y="86"/>
                  </a:cubicBezTo>
                  <a:cubicBezTo>
                    <a:pt x="25" y="85"/>
                    <a:pt x="25" y="85"/>
                    <a:pt x="25" y="85"/>
                  </a:cubicBezTo>
                  <a:cubicBezTo>
                    <a:pt x="25" y="85"/>
                    <a:pt x="25" y="85"/>
                    <a:pt x="25" y="85"/>
                  </a:cubicBezTo>
                  <a:cubicBezTo>
                    <a:pt x="25" y="85"/>
                    <a:pt x="24" y="85"/>
                    <a:pt x="23" y="84"/>
                  </a:cubicBezTo>
                  <a:cubicBezTo>
                    <a:pt x="23" y="84"/>
                    <a:pt x="23" y="84"/>
                    <a:pt x="23" y="84"/>
                  </a:cubicBezTo>
                  <a:cubicBezTo>
                    <a:pt x="20" y="84"/>
                    <a:pt x="21" y="81"/>
                    <a:pt x="21" y="80"/>
                  </a:cubicBezTo>
                  <a:cubicBezTo>
                    <a:pt x="21" y="80"/>
                    <a:pt x="21" y="80"/>
                    <a:pt x="21" y="80"/>
                  </a:cubicBezTo>
                  <a:cubicBezTo>
                    <a:pt x="21" y="79"/>
                    <a:pt x="20" y="78"/>
                    <a:pt x="19" y="77"/>
                  </a:cubicBezTo>
                  <a:cubicBezTo>
                    <a:pt x="19" y="77"/>
                    <a:pt x="19" y="77"/>
                    <a:pt x="19" y="77"/>
                  </a:cubicBezTo>
                  <a:cubicBezTo>
                    <a:pt x="19" y="78"/>
                    <a:pt x="19" y="78"/>
                    <a:pt x="19" y="78"/>
                  </a:cubicBezTo>
                  <a:cubicBezTo>
                    <a:pt x="19" y="78"/>
                    <a:pt x="19" y="78"/>
                    <a:pt x="19" y="78"/>
                  </a:cubicBezTo>
                  <a:cubicBezTo>
                    <a:pt x="19" y="79"/>
                    <a:pt x="19" y="80"/>
                    <a:pt x="19" y="81"/>
                  </a:cubicBezTo>
                  <a:cubicBezTo>
                    <a:pt x="19" y="81"/>
                    <a:pt x="19" y="81"/>
                    <a:pt x="19" y="81"/>
                  </a:cubicBezTo>
                  <a:cubicBezTo>
                    <a:pt x="19" y="81"/>
                    <a:pt x="19" y="81"/>
                    <a:pt x="19" y="81"/>
                  </a:cubicBezTo>
                  <a:cubicBezTo>
                    <a:pt x="19" y="81"/>
                    <a:pt x="19" y="81"/>
                    <a:pt x="19" y="81"/>
                  </a:cubicBezTo>
                  <a:cubicBezTo>
                    <a:pt x="19" y="82"/>
                    <a:pt x="19" y="83"/>
                    <a:pt x="20" y="84"/>
                  </a:cubicBezTo>
                  <a:cubicBezTo>
                    <a:pt x="20" y="84"/>
                    <a:pt x="20" y="84"/>
                    <a:pt x="20" y="84"/>
                  </a:cubicBezTo>
                  <a:cubicBezTo>
                    <a:pt x="20" y="85"/>
                    <a:pt x="20" y="86"/>
                    <a:pt x="20" y="86"/>
                  </a:cubicBezTo>
                  <a:cubicBezTo>
                    <a:pt x="20" y="86"/>
                    <a:pt x="20" y="86"/>
                    <a:pt x="20" y="86"/>
                  </a:cubicBezTo>
                  <a:cubicBezTo>
                    <a:pt x="20" y="87"/>
                    <a:pt x="20" y="87"/>
                    <a:pt x="20" y="87"/>
                  </a:cubicBezTo>
                  <a:cubicBezTo>
                    <a:pt x="20" y="87"/>
                    <a:pt x="20" y="87"/>
                    <a:pt x="20" y="87"/>
                  </a:cubicBezTo>
                  <a:cubicBezTo>
                    <a:pt x="20" y="89"/>
                    <a:pt x="18" y="90"/>
                    <a:pt x="17" y="90"/>
                  </a:cubicBezTo>
                  <a:cubicBezTo>
                    <a:pt x="17" y="90"/>
                    <a:pt x="17" y="90"/>
                    <a:pt x="17" y="90"/>
                  </a:cubicBezTo>
                  <a:cubicBezTo>
                    <a:pt x="17" y="91"/>
                    <a:pt x="16" y="91"/>
                    <a:pt x="16" y="91"/>
                  </a:cubicBezTo>
                  <a:cubicBezTo>
                    <a:pt x="16" y="91"/>
                    <a:pt x="16" y="91"/>
                    <a:pt x="16" y="91"/>
                  </a:cubicBezTo>
                  <a:cubicBezTo>
                    <a:pt x="15" y="91"/>
                    <a:pt x="15" y="89"/>
                    <a:pt x="15" y="87"/>
                  </a:cubicBezTo>
                  <a:cubicBezTo>
                    <a:pt x="15" y="87"/>
                    <a:pt x="15" y="87"/>
                    <a:pt x="15" y="87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4" y="86"/>
                    <a:pt x="13" y="86"/>
                    <a:pt x="13" y="86"/>
                  </a:cubicBezTo>
                  <a:cubicBezTo>
                    <a:pt x="13" y="86"/>
                    <a:pt x="13" y="86"/>
                    <a:pt x="13" y="86"/>
                  </a:cubicBezTo>
                  <a:cubicBezTo>
                    <a:pt x="13" y="86"/>
                    <a:pt x="13" y="86"/>
                    <a:pt x="12" y="86"/>
                  </a:cubicBezTo>
                  <a:cubicBezTo>
                    <a:pt x="12" y="86"/>
                    <a:pt x="12" y="86"/>
                    <a:pt x="12" y="86"/>
                  </a:cubicBezTo>
                  <a:cubicBezTo>
                    <a:pt x="12" y="86"/>
                    <a:pt x="12" y="86"/>
                    <a:pt x="12" y="86"/>
                  </a:cubicBezTo>
                  <a:cubicBezTo>
                    <a:pt x="12" y="86"/>
                    <a:pt x="12" y="86"/>
                    <a:pt x="12" y="86"/>
                  </a:cubicBezTo>
                  <a:cubicBezTo>
                    <a:pt x="12" y="86"/>
                    <a:pt x="12" y="87"/>
                    <a:pt x="12" y="87"/>
                  </a:cubicBezTo>
                  <a:cubicBezTo>
                    <a:pt x="12" y="87"/>
                    <a:pt x="12" y="87"/>
                    <a:pt x="12" y="87"/>
                  </a:cubicBezTo>
                  <a:cubicBezTo>
                    <a:pt x="12" y="87"/>
                    <a:pt x="12" y="88"/>
                    <a:pt x="12" y="89"/>
                  </a:cubicBezTo>
                  <a:cubicBezTo>
                    <a:pt x="12" y="89"/>
                    <a:pt x="12" y="89"/>
                    <a:pt x="12" y="89"/>
                  </a:cubicBezTo>
                  <a:cubicBezTo>
                    <a:pt x="12" y="91"/>
                    <a:pt x="9" y="92"/>
                    <a:pt x="7" y="92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6" y="92"/>
                    <a:pt x="6" y="92"/>
                    <a:pt x="6" y="91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6" y="90"/>
                    <a:pt x="7" y="89"/>
                    <a:pt x="7" y="88"/>
                  </a:cubicBezTo>
                  <a:cubicBezTo>
                    <a:pt x="7" y="88"/>
                    <a:pt x="7" y="88"/>
                    <a:pt x="7" y="88"/>
                  </a:cubicBezTo>
                  <a:cubicBezTo>
                    <a:pt x="7" y="88"/>
                    <a:pt x="7" y="88"/>
                    <a:pt x="7" y="88"/>
                  </a:cubicBezTo>
                  <a:cubicBezTo>
                    <a:pt x="7" y="88"/>
                    <a:pt x="7" y="88"/>
                    <a:pt x="7" y="88"/>
                  </a:cubicBezTo>
                  <a:cubicBezTo>
                    <a:pt x="7" y="88"/>
                    <a:pt x="6" y="88"/>
                    <a:pt x="6" y="88"/>
                  </a:cubicBezTo>
                  <a:cubicBezTo>
                    <a:pt x="6" y="88"/>
                    <a:pt x="6" y="88"/>
                    <a:pt x="6" y="88"/>
                  </a:cubicBezTo>
                  <a:cubicBezTo>
                    <a:pt x="5" y="89"/>
                    <a:pt x="5" y="89"/>
                    <a:pt x="4" y="90"/>
                  </a:cubicBezTo>
                  <a:cubicBezTo>
                    <a:pt x="4" y="90"/>
                    <a:pt x="4" y="90"/>
                    <a:pt x="4" y="90"/>
                  </a:cubicBezTo>
                  <a:cubicBezTo>
                    <a:pt x="3" y="91"/>
                    <a:pt x="2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1" y="90"/>
                    <a:pt x="3" y="90"/>
                    <a:pt x="3" y="89"/>
                  </a:cubicBezTo>
                  <a:cubicBezTo>
                    <a:pt x="3" y="89"/>
                    <a:pt x="3" y="89"/>
                    <a:pt x="3" y="89"/>
                  </a:cubicBezTo>
                  <a:cubicBezTo>
                    <a:pt x="3" y="88"/>
                    <a:pt x="4" y="87"/>
                    <a:pt x="5" y="87"/>
                  </a:cubicBezTo>
                  <a:cubicBezTo>
                    <a:pt x="5" y="87"/>
                    <a:pt x="5" y="87"/>
                    <a:pt x="5" y="87"/>
                  </a:cubicBezTo>
                  <a:cubicBezTo>
                    <a:pt x="6" y="87"/>
                    <a:pt x="7" y="86"/>
                    <a:pt x="7" y="86"/>
                  </a:cubicBezTo>
                  <a:cubicBezTo>
                    <a:pt x="7" y="86"/>
                    <a:pt x="7" y="86"/>
                    <a:pt x="7" y="86"/>
                  </a:cubicBezTo>
                  <a:cubicBezTo>
                    <a:pt x="8" y="86"/>
                    <a:pt x="9" y="87"/>
                    <a:pt x="9" y="87"/>
                  </a:cubicBezTo>
                  <a:cubicBezTo>
                    <a:pt x="9" y="87"/>
                    <a:pt x="9" y="87"/>
                    <a:pt x="9" y="87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8" y="89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cubicBezTo>
                    <a:pt x="8" y="91"/>
                    <a:pt x="11" y="90"/>
                    <a:pt x="11" y="89"/>
                  </a:cubicBezTo>
                  <a:cubicBezTo>
                    <a:pt x="11" y="89"/>
                    <a:pt x="11" y="89"/>
                    <a:pt x="11" y="89"/>
                  </a:cubicBezTo>
                  <a:cubicBezTo>
                    <a:pt x="11" y="88"/>
                    <a:pt x="10" y="85"/>
                    <a:pt x="12" y="85"/>
                  </a:cubicBezTo>
                  <a:cubicBezTo>
                    <a:pt x="12" y="85"/>
                    <a:pt x="12" y="85"/>
                    <a:pt x="12" y="85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5"/>
                    <a:pt x="13" y="85"/>
                    <a:pt x="14" y="85"/>
                  </a:cubicBezTo>
                  <a:cubicBezTo>
                    <a:pt x="14" y="85"/>
                    <a:pt x="14" y="85"/>
                    <a:pt x="14" y="85"/>
                  </a:cubicBezTo>
                  <a:cubicBezTo>
                    <a:pt x="14" y="85"/>
                    <a:pt x="15" y="85"/>
                    <a:pt x="15" y="85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6" y="86"/>
                    <a:pt x="16" y="87"/>
                    <a:pt x="16" y="87"/>
                  </a:cubicBezTo>
                  <a:cubicBezTo>
                    <a:pt x="16" y="87"/>
                    <a:pt x="16" y="87"/>
                    <a:pt x="16" y="87"/>
                  </a:cubicBezTo>
                  <a:cubicBezTo>
                    <a:pt x="16" y="89"/>
                    <a:pt x="16" y="89"/>
                    <a:pt x="16" y="89"/>
                  </a:cubicBezTo>
                  <a:cubicBezTo>
                    <a:pt x="16" y="89"/>
                    <a:pt x="16" y="89"/>
                    <a:pt x="16" y="89"/>
                  </a:cubicBezTo>
                  <a:cubicBezTo>
                    <a:pt x="16" y="89"/>
                    <a:pt x="16" y="89"/>
                    <a:pt x="16" y="89"/>
                  </a:cubicBezTo>
                  <a:cubicBezTo>
                    <a:pt x="16" y="89"/>
                    <a:pt x="16" y="89"/>
                    <a:pt x="16" y="89"/>
                  </a:cubicBezTo>
                  <a:cubicBezTo>
                    <a:pt x="17" y="89"/>
                    <a:pt x="19" y="88"/>
                    <a:pt x="19" y="87"/>
                  </a:cubicBezTo>
                  <a:cubicBezTo>
                    <a:pt x="19" y="87"/>
                    <a:pt x="19" y="87"/>
                    <a:pt x="19" y="87"/>
                  </a:cubicBezTo>
                  <a:cubicBezTo>
                    <a:pt x="19" y="87"/>
                    <a:pt x="19" y="87"/>
                    <a:pt x="19" y="86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19" y="86"/>
                    <a:pt x="19" y="85"/>
                    <a:pt x="18" y="85"/>
                  </a:cubicBezTo>
                  <a:cubicBezTo>
                    <a:pt x="18" y="85"/>
                    <a:pt x="18" y="85"/>
                    <a:pt x="18" y="85"/>
                  </a:cubicBezTo>
                  <a:cubicBezTo>
                    <a:pt x="18" y="84"/>
                    <a:pt x="18" y="82"/>
                    <a:pt x="18" y="81"/>
                  </a:cubicBezTo>
                  <a:cubicBezTo>
                    <a:pt x="18" y="81"/>
                    <a:pt x="18" y="81"/>
                    <a:pt x="18" y="81"/>
                  </a:cubicBezTo>
                  <a:cubicBezTo>
                    <a:pt x="18" y="81"/>
                    <a:pt x="18" y="81"/>
                    <a:pt x="18" y="81"/>
                  </a:cubicBezTo>
                  <a:cubicBezTo>
                    <a:pt x="18" y="81"/>
                    <a:pt x="18" y="81"/>
                    <a:pt x="18" y="81"/>
                  </a:cubicBezTo>
                  <a:cubicBezTo>
                    <a:pt x="18" y="80"/>
                    <a:pt x="18" y="79"/>
                    <a:pt x="18" y="78"/>
                  </a:cubicBezTo>
                  <a:cubicBezTo>
                    <a:pt x="18" y="78"/>
                    <a:pt x="18" y="78"/>
                    <a:pt x="18" y="78"/>
                  </a:cubicBezTo>
                  <a:cubicBezTo>
                    <a:pt x="18" y="77"/>
                    <a:pt x="18" y="76"/>
                    <a:pt x="19" y="76"/>
                  </a:cubicBezTo>
                  <a:cubicBezTo>
                    <a:pt x="19" y="76"/>
                    <a:pt x="19" y="76"/>
                    <a:pt x="19" y="76"/>
                  </a:cubicBezTo>
                  <a:cubicBezTo>
                    <a:pt x="20" y="76"/>
                    <a:pt x="20" y="76"/>
                    <a:pt x="20" y="76"/>
                  </a:cubicBezTo>
                  <a:cubicBezTo>
                    <a:pt x="20" y="76"/>
                    <a:pt x="20" y="76"/>
                    <a:pt x="20" y="76"/>
                  </a:cubicBezTo>
                  <a:cubicBezTo>
                    <a:pt x="22" y="77"/>
                    <a:pt x="22" y="79"/>
                    <a:pt x="22" y="80"/>
                  </a:cubicBezTo>
                  <a:cubicBezTo>
                    <a:pt x="22" y="80"/>
                    <a:pt x="22" y="80"/>
                    <a:pt x="22" y="80"/>
                  </a:cubicBezTo>
                  <a:cubicBezTo>
                    <a:pt x="22" y="81"/>
                    <a:pt x="22" y="83"/>
                    <a:pt x="23" y="83"/>
                  </a:cubicBezTo>
                  <a:cubicBezTo>
                    <a:pt x="23" y="83"/>
                    <a:pt x="23" y="83"/>
                    <a:pt x="23" y="83"/>
                  </a:cubicBezTo>
                  <a:cubicBezTo>
                    <a:pt x="26" y="83"/>
                    <a:pt x="27" y="84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7" y="87"/>
                    <a:pt x="27" y="88"/>
                    <a:pt x="28" y="88"/>
                  </a:cubicBezTo>
                  <a:cubicBezTo>
                    <a:pt x="28" y="88"/>
                    <a:pt x="28" y="88"/>
                    <a:pt x="28" y="88"/>
                  </a:cubicBezTo>
                  <a:cubicBezTo>
                    <a:pt x="28" y="88"/>
                    <a:pt x="28" y="88"/>
                    <a:pt x="28" y="88"/>
                  </a:cubicBezTo>
                  <a:cubicBezTo>
                    <a:pt x="28" y="88"/>
                    <a:pt x="28" y="88"/>
                    <a:pt x="28" y="88"/>
                  </a:cubicBezTo>
                  <a:cubicBezTo>
                    <a:pt x="30" y="88"/>
                    <a:pt x="30" y="88"/>
                    <a:pt x="30" y="87"/>
                  </a:cubicBezTo>
                  <a:cubicBezTo>
                    <a:pt x="30" y="87"/>
                    <a:pt x="30" y="87"/>
                    <a:pt x="30" y="87"/>
                  </a:cubicBezTo>
                  <a:cubicBezTo>
                    <a:pt x="30" y="87"/>
                    <a:pt x="30" y="87"/>
                    <a:pt x="30" y="87"/>
                  </a:cubicBezTo>
                  <a:cubicBezTo>
                    <a:pt x="30" y="87"/>
                    <a:pt x="30" y="87"/>
                    <a:pt x="30" y="87"/>
                  </a:cubicBezTo>
                  <a:cubicBezTo>
                    <a:pt x="30" y="86"/>
                    <a:pt x="30" y="85"/>
                    <a:pt x="30" y="85"/>
                  </a:cubicBezTo>
                  <a:cubicBezTo>
                    <a:pt x="30" y="85"/>
                    <a:pt x="30" y="85"/>
                    <a:pt x="30" y="85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2" y="82"/>
                    <a:pt x="33" y="82"/>
                    <a:pt x="33" y="84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3" y="85"/>
                    <a:pt x="33" y="85"/>
                    <a:pt x="33" y="86"/>
                  </a:cubicBezTo>
                  <a:cubicBezTo>
                    <a:pt x="33" y="86"/>
                    <a:pt x="33" y="86"/>
                    <a:pt x="33" y="86"/>
                  </a:cubicBezTo>
                  <a:cubicBezTo>
                    <a:pt x="33" y="86"/>
                    <a:pt x="33" y="86"/>
                    <a:pt x="33" y="87"/>
                  </a:cubicBezTo>
                  <a:cubicBezTo>
                    <a:pt x="33" y="87"/>
                    <a:pt x="33" y="87"/>
                    <a:pt x="33" y="87"/>
                  </a:cubicBezTo>
                  <a:cubicBezTo>
                    <a:pt x="34" y="88"/>
                    <a:pt x="35" y="88"/>
                    <a:pt x="36" y="88"/>
                  </a:cubicBezTo>
                  <a:cubicBezTo>
                    <a:pt x="36" y="88"/>
                    <a:pt x="36" y="88"/>
                    <a:pt x="36" y="88"/>
                  </a:cubicBezTo>
                  <a:cubicBezTo>
                    <a:pt x="36" y="88"/>
                    <a:pt x="36" y="88"/>
                    <a:pt x="36" y="88"/>
                  </a:cubicBezTo>
                  <a:cubicBezTo>
                    <a:pt x="36" y="88"/>
                    <a:pt x="36" y="88"/>
                    <a:pt x="36" y="88"/>
                  </a:cubicBezTo>
                  <a:cubicBezTo>
                    <a:pt x="36" y="88"/>
                    <a:pt x="37" y="88"/>
                    <a:pt x="37" y="88"/>
                  </a:cubicBezTo>
                  <a:cubicBezTo>
                    <a:pt x="37" y="88"/>
                    <a:pt x="37" y="88"/>
                    <a:pt x="37" y="88"/>
                  </a:cubicBezTo>
                  <a:cubicBezTo>
                    <a:pt x="38" y="88"/>
                    <a:pt x="39" y="88"/>
                    <a:pt x="40" y="89"/>
                  </a:cubicBezTo>
                  <a:cubicBezTo>
                    <a:pt x="40" y="89"/>
                    <a:pt x="40" y="89"/>
                    <a:pt x="40" y="89"/>
                  </a:cubicBezTo>
                  <a:cubicBezTo>
                    <a:pt x="41" y="89"/>
                    <a:pt x="42" y="89"/>
                    <a:pt x="43" y="91"/>
                  </a:cubicBezTo>
                  <a:cubicBezTo>
                    <a:pt x="43" y="91"/>
                    <a:pt x="43" y="91"/>
                    <a:pt x="43" y="91"/>
                  </a:cubicBezTo>
                  <a:cubicBezTo>
                    <a:pt x="43" y="92"/>
                    <a:pt x="42" y="92"/>
                    <a:pt x="42" y="92"/>
                  </a:cubicBezTo>
                  <a:cubicBezTo>
                    <a:pt x="42" y="92"/>
                    <a:pt x="42" y="92"/>
                    <a:pt x="42" y="92"/>
                  </a:cubicBezTo>
                  <a:cubicBezTo>
                    <a:pt x="40" y="93"/>
                    <a:pt x="39" y="94"/>
                    <a:pt x="39" y="95"/>
                  </a:cubicBezTo>
                  <a:cubicBezTo>
                    <a:pt x="39" y="95"/>
                    <a:pt x="39" y="95"/>
                    <a:pt x="39" y="95"/>
                  </a:cubicBezTo>
                  <a:cubicBezTo>
                    <a:pt x="39" y="95"/>
                    <a:pt x="40" y="96"/>
                    <a:pt x="41" y="97"/>
                  </a:cubicBezTo>
                  <a:cubicBezTo>
                    <a:pt x="41" y="97"/>
                    <a:pt x="41" y="97"/>
                    <a:pt x="41" y="97"/>
                  </a:cubicBezTo>
                  <a:cubicBezTo>
                    <a:pt x="41" y="97"/>
                    <a:pt x="42" y="97"/>
                    <a:pt x="42" y="97"/>
                  </a:cubicBezTo>
                  <a:cubicBezTo>
                    <a:pt x="42" y="97"/>
                    <a:pt x="42" y="97"/>
                    <a:pt x="42" y="97"/>
                  </a:cubicBezTo>
                  <a:cubicBezTo>
                    <a:pt x="43" y="97"/>
                    <a:pt x="44" y="96"/>
                    <a:pt x="45" y="96"/>
                  </a:cubicBezTo>
                  <a:cubicBezTo>
                    <a:pt x="45" y="96"/>
                    <a:pt x="45" y="96"/>
                    <a:pt x="45" y="96"/>
                  </a:cubicBezTo>
                  <a:cubicBezTo>
                    <a:pt x="45" y="95"/>
                    <a:pt x="45" y="94"/>
                    <a:pt x="47" y="94"/>
                  </a:cubicBezTo>
                  <a:cubicBezTo>
                    <a:pt x="47" y="94"/>
                    <a:pt x="47" y="94"/>
                    <a:pt x="47" y="94"/>
                  </a:cubicBezTo>
                  <a:cubicBezTo>
                    <a:pt x="47" y="94"/>
                    <a:pt x="47" y="94"/>
                    <a:pt x="48" y="94"/>
                  </a:cubicBezTo>
                  <a:cubicBezTo>
                    <a:pt x="48" y="94"/>
                    <a:pt x="48" y="94"/>
                    <a:pt x="48" y="94"/>
                  </a:cubicBezTo>
                  <a:cubicBezTo>
                    <a:pt x="48" y="94"/>
                    <a:pt x="49" y="95"/>
                    <a:pt x="49" y="95"/>
                  </a:cubicBezTo>
                  <a:cubicBezTo>
                    <a:pt x="49" y="95"/>
                    <a:pt x="49" y="95"/>
                    <a:pt x="49" y="95"/>
                  </a:cubicBezTo>
                  <a:cubicBezTo>
                    <a:pt x="50" y="95"/>
                    <a:pt x="51" y="94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4" y="93"/>
                    <a:pt x="57" y="92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7" y="90"/>
                    <a:pt x="57" y="90"/>
                    <a:pt x="57" y="90"/>
                  </a:cubicBezTo>
                  <a:cubicBezTo>
                    <a:pt x="57" y="90"/>
                    <a:pt x="57" y="90"/>
                    <a:pt x="57" y="90"/>
                  </a:cubicBezTo>
                  <a:cubicBezTo>
                    <a:pt x="57" y="89"/>
                    <a:pt x="56" y="89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5" y="88"/>
                    <a:pt x="54" y="87"/>
                    <a:pt x="54" y="86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4" y="85"/>
                    <a:pt x="55" y="85"/>
                  </a:cubicBezTo>
                  <a:cubicBezTo>
                    <a:pt x="55" y="85"/>
                    <a:pt x="55" y="85"/>
                    <a:pt x="55" y="85"/>
                  </a:cubicBezTo>
                  <a:cubicBezTo>
                    <a:pt x="56" y="84"/>
                    <a:pt x="57" y="84"/>
                    <a:pt x="57" y="83"/>
                  </a:cubicBezTo>
                  <a:cubicBezTo>
                    <a:pt x="57" y="83"/>
                    <a:pt x="57" y="83"/>
                    <a:pt x="57" y="83"/>
                  </a:cubicBezTo>
                  <a:cubicBezTo>
                    <a:pt x="57" y="83"/>
                    <a:pt x="58" y="83"/>
                    <a:pt x="58" y="82"/>
                  </a:cubicBezTo>
                  <a:cubicBezTo>
                    <a:pt x="58" y="82"/>
                    <a:pt x="58" y="82"/>
                    <a:pt x="58" y="82"/>
                  </a:cubicBezTo>
                  <a:cubicBezTo>
                    <a:pt x="59" y="83"/>
                    <a:pt x="59" y="83"/>
                    <a:pt x="59" y="84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9" y="87"/>
                    <a:pt x="59" y="87"/>
                  </a:cubicBezTo>
                  <a:cubicBezTo>
                    <a:pt x="59" y="87"/>
                    <a:pt x="59" y="87"/>
                    <a:pt x="59" y="87"/>
                  </a:cubicBezTo>
                  <a:cubicBezTo>
                    <a:pt x="59" y="88"/>
                    <a:pt x="59" y="88"/>
                    <a:pt x="60" y="88"/>
                  </a:cubicBezTo>
                  <a:cubicBezTo>
                    <a:pt x="60" y="88"/>
                    <a:pt x="60" y="88"/>
                    <a:pt x="60" y="88"/>
                  </a:cubicBezTo>
                  <a:cubicBezTo>
                    <a:pt x="60" y="88"/>
                    <a:pt x="60" y="88"/>
                    <a:pt x="60" y="88"/>
                  </a:cubicBezTo>
                  <a:cubicBezTo>
                    <a:pt x="60" y="88"/>
                    <a:pt x="60" y="88"/>
                    <a:pt x="60" y="88"/>
                  </a:cubicBezTo>
                  <a:cubicBezTo>
                    <a:pt x="60" y="88"/>
                    <a:pt x="61" y="88"/>
                    <a:pt x="61" y="88"/>
                  </a:cubicBezTo>
                  <a:cubicBezTo>
                    <a:pt x="61" y="88"/>
                    <a:pt x="61" y="88"/>
                    <a:pt x="61" y="88"/>
                  </a:cubicBezTo>
                  <a:cubicBezTo>
                    <a:pt x="62" y="88"/>
                    <a:pt x="62" y="89"/>
                    <a:pt x="62" y="89"/>
                  </a:cubicBezTo>
                  <a:cubicBezTo>
                    <a:pt x="62" y="89"/>
                    <a:pt x="62" y="89"/>
                    <a:pt x="62" y="89"/>
                  </a:cubicBezTo>
                  <a:cubicBezTo>
                    <a:pt x="62" y="90"/>
                    <a:pt x="62" y="90"/>
                    <a:pt x="62" y="90"/>
                  </a:cubicBezTo>
                  <a:cubicBezTo>
                    <a:pt x="62" y="90"/>
                    <a:pt x="62" y="90"/>
                    <a:pt x="62" y="90"/>
                  </a:cubicBezTo>
                  <a:cubicBezTo>
                    <a:pt x="62" y="92"/>
                    <a:pt x="62" y="93"/>
                    <a:pt x="63" y="93"/>
                  </a:cubicBezTo>
                  <a:cubicBezTo>
                    <a:pt x="63" y="93"/>
                    <a:pt x="63" y="93"/>
                    <a:pt x="63" y="93"/>
                  </a:cubicBezTo>
                  <a:cubicBezTo>
                    <a:pt x="63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2"/>
                    <a:pt x="65" y="92"/>
                    <a:pt x="65" y="92"/>
                  </a:cubicBezTo>
                  <a:cubicBezTo>
                    <a:pt x="65" y="92"/>
                    <a:pt x="65" y="92"/>
                    <a:pt x="65" y="92"/>
                  </a:cubicBezTo>
                  <a:cubicBezTo>
                    <a:pt x="65" y="92"/>
                    <a:pt x="65" y="91"/>
                    <a:pt x="66" y="91"/>
                  </a:cubicBezTo>
                  <a:cubicBezTo>
                    <a:pt x="66" y="91"/>
                    <a:pt x="66" y="91"/>
                    <a:pt x="66" y="91"/>
                  </a:cubicBezTo>
                  <a:cubicBezTo>
                    <a:pt x="67" y="91"/>
                    <a:pt x="66" y="92"/>
                    <a:pt x="67" y="92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67" y="93"/>
                    <a:pt x="68" y="93"/>
                    <a:pt x="69" y="93"/>
                  </a:cubicBezTo>
                  <a:cubicBezTo>
                    <a:pt x="69" y="93"/>
                    <a:pt x="69" y="93"/>
                    <a:pt x="69" y="93"/>
                  </a:cubicBezTo>
                  <a:cubicBezTo>
                    <a:pt x="70" y="93"/>
                    <a:pt x="70" y="93"/>
                    <a:pt x="71" y="93"/>
                  </a:cubicBezTo>
                  <a:cubicBezTo>
                    <a:pt x="71" y="93"/>
                    <a:pt x="71" y="93"/>
                    <a:pt x="71" y="93"/>
                  </a:cubicBezTo>
                  <a:cubicBezTo>
                    <a:pt x="71" y="94"/>
                    <a:pt x="72" y="94"/>
                    <a:pt x="72" y="95"/>
                  </a:cubicBezTo>
                  <a:cubicBezTo>
                    <a:pt x="72" y="95"/>
                    <a:pt x="72" y="95"/>
                    <a:pt x="72" y="95"/>
                  </a:cubicBezTo>
                  <a:cubicBezTo>
                    <a:pt x="72" y="95"/>
                    <a:pt x="72" y="96"/>
                    <a:pt x="72" y="96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2" y="97"/>
                    <a:pt x="71" y="98"/>
                    <a:pt x="69" y="99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8" y="100"/>
                    <a:pt x="66" y="100"/>
                    <a:pt x="66" y="101"/>
                  </a:cubicBezTo>
                  <a:cubicBezTo>
                    <a:pt x="66" y="101"/>
                    <a:pt x="66" y="101"/>
                    <a:pt x="66" y="101"/>
                  </a:cubicBezTo>
                  <a:cubicBezTo>
                    <a:pt x="66" y="102"/>
                    <a:pt x="66" y="103"/>
                    <a:pt x="65" y="104"/>
                  </a:cubicBezTo>
                  <a:cubicBezTo>
                    <a:pt x="65" y="104"/>
                    <a:pt x="65" y="104"/>
                    <a:pt x="65" y="104"/>
                  </a:cubicBezTo>
                  <a:cubicBezTo>
                    <a:pt x="64" y="105"/>
                    <a:pt x="63" y="106"/>
                    <a:pt x="63" y="108"/>
                  </a:cubicBezTo>
                  <a:cubicBezTo>
                    <a:pt x="63" y="108"/>
                    <a:pt x="63" y="108"/>
                    <a:pt x="63" y="108"/>
                  </a:cubicBezTo>
                  <a:cubicBezTo>
                    <a:pt x="63" y="110"/>
                    <a:pt x="63" y="111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2" y="113"/>
                    <a:pt x="62" y="114"/>
                    <a:pt x="62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2" y="116"/>
                    <a:pt x="62" y="116"/>
                    <a:pt x="62" y="116"/>
                  </a:cubicBezTo>
                  <a:cubicBezTo>
                    <a:pt x="62" y="116"/>
                    <a:pt x="62" y="116"/>
                    <a:pt x="62" y="116"/>
                  </a:cubicBezTo>
                  <a:cubicBezTo>
                    <a:pt x="62" y="117"/>
                    <a:pt x="62" y="117"/>
                    <a:pt x="62" y="117"/>
                  </a:cubicBezTo>
                  <a:cubicBezTo>
                    <a:pt x="62" y="117"/>
                    <a:pt x="62" y="117"/>
                    <a:pt x="62" y="117"/>
                  </a:cubicBezTo>
                  <a:cubicBezTo>
                    <a:pt x="62" y="117"/>
                    <a:pt x="63" y="117"/>
                    <a:pt x="63" y="11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3" y="117"/>
                    <a:pt x="64" y="116"/>
                    <a:pt x="64" y="116"/>
                  </a:cubicBezTo>
                  <a:cubicBezTo>
                    <a:pt x="64" y="116"/>
                    <a:pt x="64" y="116"/>
                    <a:pt x="64" y="116"/>
                  </a:cubicBezTo>
                  <a:cubicBezTo>
                    <a:pt x="65" y="116"/>
                    <a:pt x="65" y="117"/>
                    <a:pt x="65" y="118"/>
                  </a:cubicBezTo>
                  <a:cubicBezTo>
                    <a:pt x="65" y="118"/>
                    <a:pt x="65" y="118"/>
                    <a:pt x="65" y="118"/>
                  </a:cubicBezTo>
                  <a:cubicBezTo>
                    <a:pt x="65" y="118"/>
                    <a:pt x="65" y="118"/>
                    <a:pt x="65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20"/>
                    <a:pt x="65" y="120"/>
                    <a:pt x="66" y="120"/>
                  </a:cubicBezTo>
                  <a:cubicBezTo>
                    <a:pt x="66" y="120"/>
                    <a:pt x="66" y="120"/>
                    <a:pt x="66" y="120"/>
                  </a:cubicBezTo>
                  <a:cubicBezTo>
                    <a:pt x="66" y="121"/>
                    <a:pt x="67" y="120"/>
                    <a:pt x="67" y="121"/>
                  </a:cubicBezTo>
                  <a:cubicBezTo>
                    <a:pt x="67" y="121"/>
                    <a:pt x="67" y="121"/>
                    <a:pt x="67" y="121"/>
                  </a:cubicBezTo>
                  <a:cubicBezTo>
                    <a:pt x="67" y="122"/>
                    <a:pt x="67" y="122"/>
                    <a:pt x="66" y="123"/>
                  </a:cubicBezTo>
                  <a:cubicBezTo>
                    <a:pt x="66" y="123"/>
                    <a:pt x="66" y="123"/>
                    <a:pt x="66" y="123"/>
                  </a:cubicBezTo>
                  <a:cubicBezTo>
                    <a:pt x="65" y="124"/>
                    <a:pt x="65" y="124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6" y="126"/>
                  </a:cubicBezTo>
                  <a:cubicBezTo>
                    <a:pt x="66" y="126"/>
                    <a:pt x="66" y="126"/>
                    <a:pt x="66" y="126"/>
                  </a:cubicBezTo>
                  <a:cubicBezTo>
                    <a:pt x="67" y="127"/>
                    <a:pt x="67" y="127"/>
                    <a:pt x="67" y="128"/>
                  </a:cubicBezTo>
                  <a:cubicBezTo>
                    <a:pt x="67" y="128"/>
                    <a:pt x="67" y="128"/>
                    <a:pt x="67" y="128"/>
                  </a:cubicBezTo>
                  <a:cubicBezTo>
                    <a:pt x="67" y="129"/>
                    <a:pt x="67" y="129"/>
                    <a:pt x="68" y="130"/>
                  </a:cubicBezTo>
                  <a:cubicBezTo>
                    <a:pt x="68" y="130"/>
                    <a:pt x="68" y="130"/>
                    <a:pt x="68" y="130"/>
                  </a:cubicBezTo>
                  <a:cubicBezTo>
                    <a:pt x="69" y="131"/>
                    <a:pt x="70" y="131"/>
                    <a:pt x="71" y="131"/>
                  </a:cubicBezTo>
                  <a:cubicBezTo>
                    <a:pt x="71" y="131"/>
                    <a:pt x="71" y="131"/>
                    <a:pt x="71" y="131"/>
                  </a:cubicBezTo>
                  <a:cubicBezTo>
                    <a:pt x="72" y="131"/>
                    <a:pt x="73" y="131"/>
                    <a:pt x="73" y="132"/>
                  </a:cubicBezTo>
                  <a:cubicBezTo>
                    <a:pt x="73" y="132"/>
                    <a:pt x="73" y="132"/>
                    <a:pt x="73" y="132"/>
                  </a:cubicBezTo>
                  <a:cubicBezTo>
                    <a:pt x="73" y="133"/>
                    <a:pt x="72" y="133"/>
                    <a:pt x="72" y="134"/>
                  </a:cubicBezTo>
                  <a:cubicBezTo>
                    <a:pt x="72" y="134"/>
                    <a:pt x="72" y="134"/>
                    <a:pt x="72" y="134"/>
                  </a:cubicBezTo>
                  <a:cubicBezTo>
                    <a:pt x="71" y="134"/>
                    <a:pt x="70" y="134"/>
                    <a:pt x="70" y="134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69" y="134"/>
                    <a:pt x="69" y="134"/>
                    <a:pt x="69" y="134"/>
                  </a:cubicBezTo>
                  <a:cubicBezTo>
                    <a:pt x="69" y="134"/>
                    <a:pt x="69" y="134"/>
                    <a:pt x="69" y="134"/>
                  </a:cubicBezTo>
                  <a:cubicBezTo>
                    <a:pt x="69" y="134"/>
                    <a:pt x="69" y="134"/>
                    <a:pt x="69" y="134"/>
                  </a:cubicBezTo>
                  <a:cubicBezTo>
                    <a:pt x="69" y="134"/>
                    <a:pt x="69" y="134"/>
                    <a:pt x="69" y="134"/>
                  </a:cubicBezTo>
                  <a:cubicBezTo>
                    <a:pt x="69" y="135"/>
                    <a:pt x="70" y="135"/>
                    <a:pt x="70" y="137"/>
                  </a:cubicBezTo>
                  <a:cubicBezTo>
                    <a:pt x="70" y="137"/>
                    <a:pt x="70" y="137"/>
                    <a:pt x="70" y="137"/>
                  </a:cubicBezTo>
                  <a:cubicBezTo>
                    <a:pt x="70" y="139"/>
                    <a:pt x="71" y="140"/>
                    <a:pt x="71" y="140"/>
                  </a:cubicBezTo>
                  <a:cubicBezTo>
                    <a:pt x="71" y="140"/>
                    <a:pt x="71" y="140"/>
                    <a:pt x="71" y="140"/>
                  </a:cubicBezTo>
                  <a:cubicBezTo>
                    <a:pt x="71" y="140"/>
                    <a:pt x="71" y="140"/>
                    <a:pt x="71" y="140"/>
                  </a:cubicBezTo>
                  <a:cubicBezTo>
                    <a:pt x="71" y="140"/>
                    <a:pt x="71" y="140"/>
                    <a:pt x="71" y="140"/>
                  </a:cubicBezTo>
                  <a:cubicBezTo>
                    <a:pt x="72" y="140"/>
                    <a:pt x="72" y="139"/>
                    <a:pt x="73" y="139"/>
                  </a:cubicBezTo>
                  <a:cubicBezTo>
                    <a:pt x="73" y="139"/>
                    <a:pt x="73" y="139"/>
                    <a:pt x="73" y="139"/>
                  </a:cubicBezTo>
                  <a:cubicBezTo>
                    <a:pt x="74" y="139"/>
                    <a:pt x="74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8"/>
                    <a:pt x="76" y="139"/>
                    <a:pt x="77" y="139"/>
                  </a:cubicBezTo>
                  <a:cubicBezTo>
                    <a:pt x="77" y="139"/>
                    <a:pt x="77" y="139"/>
                    <a:pt x="77" y="139"/>
                  </a:cubicBezTo>
                  <a:cubicBezTo>
                    <a:pt x="77" y="139"/>
                    <a:pt x="78" y="139"/>
                    <a:pt x="79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81" y="139"/>
                    <a:pt x="85" y="139"/>
                    <a:pt x="85" y="138"/>
                  </a:cubicBezTo>
                  <a:cubicBezTo>
                    <a:pt x="85" y="138"/>
                    <a:pt x="85" y="138"/>
                    <a:pt x="85" y="138"/>
                  </a:cubicBezTo>
                  <a:cubicBezTo>
                    <a:pt x="87" y="137"/>
                    <a:pt x="89" y="134"/>
                    <a:pt x="90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1" y="132"/>
                    <a:pt x="91" y="131"/>
                    <a:pt x="91" y="131"/>
                  </a:cubicBezTo>
                  <a:cubicBezTo>
                    <a:pt x="91" y="131"/>
                    <a:pt x="91" y="131"/>
                    <a:pt x="91" y="131"/>
                  </a:cubicBezTo>
                  <a:cubicBezTo>
                    <a:pt x="91" y="130"/>
                    <a:pt x="91" y="130"/>
                    <a:pt x="91" y="129"/>
                  </a:cubicBezTo>
                  <a:cubicBezTo>
                    <a:pt x="91" y="129"/>
                    <a:pt x="91" y="129"/>
                    <a:pt x="91" y="129"/>
                  </a:cubicBezTo>
                  <a:cubicBezTo>
                    <a:pt x="90" y="128"/>
                    <a:pt x="88" y="128"/>
                    <a:pt x="88" y="127"/>
                  </a:cubicBezTo>
                  <a:cubicBezTo>
                    <a:pt x="88" y="127"/>
                    <a:pt x="88" y="127"/>
                    <a:pt x="88" y="127"/>
                  </a:cubicBezTo>
                  <a:cubicBezTo>
                    <a:pt x="87" y="126"/>
                    <a:pt x="86" y="125"/>
                    <a:pt x="85" y="125"/>
                  </a:cubicBezTo>
                  <a:cubicBezTo>
                    <a:pt x="85" y="125"/>
                    <a:pt x="85" y="125"/>
                    <a:pt x="85" y="125"/>
                  </a:cubicBezTo>
                  <a:cubicBezTo>
                    <a:pt x="84" y="125"/>
                    <a:pt x="84" y="123"/>
                    <a:pt x="83" y="122"/>
                  </a:cubicBezTo>
                  <a:cubicBezTo>
                    <a:pt x="83" y="122"/>
                    <a:pt x="83" y="122"/>
                    <a:pt x="83" y="122"/>
                  </a:cubicBezTo>
                  <a:cubicBezTo>
                    <a:pt x="83" y="122"/>
                    <a:pt x="83" y="121"/>
                    <a:pt x="83" y="121"/>
                  </a:cubicBezTo>
                  <a:cubicBezTo>
                    <a:pt x="83" y="121"/>
                    <a:pt x="83" y="121"/>
                    <a:pt x="83" y="121"/>
                  </a:cubicBezTo>
                  <a:cubicBezTo>
                    <a:pt x="84" y="120"/>
                    <a:pt x="83" y="119"/>
                    <a:pt x="84" y="119"/>
                  </a:cubicBezTo>
                  <a:cubicBezTo>
                    <a:pt x="84" y="119"/>
                    <a:pt x="84" y="119"/>
                    <a:pt x="84" y="119"/>
                  </a:cubicBezTo>
                  <a:cubicBezTo>
                    <a:pt x="85" y="119"/>
                    <a:pt x="85" y="119"/>
                    <a:pt x="85" y="120"/>
                  </a:cubicBezTo>
                  <a:cubicBezTo>
                    <a:pt x="85" y="120"/>
                    <a:pt x="85" y="120"/>
                    <a:pt x="85" y="120"/>
                  </a:cubicBezTo>
                  <a:cubicBezTo>
                    <a:pt x="86" y="120"/>
                    <a:pt x="86" y="121"/>
                    <a:pt x="86" y="121"/>
                  </a:cubicBezTo>
                  <a:cubicBezTo>
                    <a:pt x="86" y="121"/>
                    <a:pt x="86" y="121"/>
                    <a:pt x="86" y="121"/>
                  </a:cubicBezTo>
                  <a:cubicBezTo>
                    <a:pt x="86" y="121"/>
                    <a:pt x="86" y="121"/>
                    <a:pt x="86" y="121"/>
                  </a:cubicBezTo>
                  <a:cubicBezTo>
                    <a:pt x="86" y="121"/>
                    <a:pt x="86" y="121"/>
                    <a:pt x="86" y="121"/>
                  </a:cubicBezTo>
                  <a:cubicBezTo>
                    <a:pt x="86" y="120"/>
                    <a:pt x="86" y="119"/>
                    <a:pt x="84" y="118"/>
                  </a:cubicBezTo>
                  <a:cubicBezTo>
                    <a:pt x="84" y="118"/>
                    <a:pt x="84" y="118"/>
                    <a:pt x="84" y="118"/>
                  </a:cubicBezTo>
                  <a:cubicBezTo>
                    <a:pt x="84" y="117"/>
                    <a:pt x="83" y="117"/>
                    <a:pt x="83" y="117"/>
                  </a:cubicBezTo>
                  <a:cubicBezTo>
                    <a:pt x="83" y="117"/>
                    <a:pt x="83" y="117"/>
                    <a:pt x="83" y="117"/>
                  </a:cubicBezTo>
                  <a:cubicBezTo>
                    <a:pt x="82" y="117"/>
                    <a:pt x="82" y="117"/>
                    <a:pt x="82" y="117"/>
                  </a:cubicBezTo>
                  <a:cubicBezTo>
                    <a:pt x="82" y="117"/>
                    <a:pt x="82" y="117"/>
                    <a:pt x="82" y="117"/>
                  </a:cubicBezTo>
                  <a:cubicBezTo>
                    <a:pt x="81" y="117"/>
                    <a:pt x="81" y="117"/>
                    <a:pt x="81" y="117"/>
                  </a:cubicBezTo>
                  <a:cubicBezTo>
                    <a:pt x="81" y="117"/>
                    <a:pt x="81" y="117"/>
                    <a:pt x="81" y="117"/>
                  </a:cubicBezTo>
                  <a:cubicBezTo>
                    <a:pt x="80" y="117"/>
                    <a:pt x="79" y="117"/>
                    <a:pt x="79" y="116"/>
                  </a:cubicBezTo>
                  <a:cubicBezTo>
                    <a:pt x="79" y="116"/>
                    <a:pt x="79" y="116"/>
                    <a:pt x="79" y="116"/>
                  </a:cubicBezTo>
                  <a:cubicBezTo>
                    <a:pt x="79" y="116"/>
                    <a:pt x="79" y="115"/>
                    <a:pt x="79" y="114"/>
                  </a:cubicBezTo>
                  <a:cubicBezTo>
                    <a:pt x="79" y="114"/>
                    <a:pt x="79" y="114"/>
                    <a:pt x="79" y="114"/>
                  </a:cubicBezTo>
                  <a:cubicBezTo>
                    <a:pt x="79" y="114"/>
                    <a:pt x="79" y="113"/>
                    <a:pt x="79" y="113"/>
                  </a:cubicBezTo>
                  <a:cubicBezTo>
                    <a:pt x="79" y="113"/>
                    <a:pt x="79" y="113"/>
                    <a:pt x="79" y="113"/>
                  </a:cubicBezTo>
                  <a:cubicBezTo>
                    <a:pt x="79" y="112"/>
                    <a:pt x="79" y="112"/>
                    <a:pt x="79" y="112"/>
                  </a:cubicBezTo>
                  <a:cubicBezTo>
                    <a:pt x="79" y="112"/>
                    <a:pt x="79" y="112"/>
                    <a:pt x="79" y="112"/>
                  </a:cubicBezTo>
                  <a:cubicBezTo>
                    <a:pt x="79" y="112"/>
                    <a:pt x="79" y="112"/>
                    <a:pt x="79" y="112"/>
                  </a:cubicBezTo>
                  <a:cubicBezTo>
                    <a:pt x="79" y="112"/>
                    <a:pt x="79" y="112"/>
                    <a:pt x="79" y="112"/>
                  </a:cubicBezTo>
                  <a:cubicBezTo>
                    <a:pt x="78" y="111"/>
                    <a:pt x="78" y="111"/>
                    <a:pt x="78" y="110"/>
                  </a:cubicBezTo>
                  <a:cubicBezTo>
                    <a:pt x="78" y="110"/>
                    <a:pt x="78" y="110"/>
                    <a:pt x="78" y="110"/>
                  </a:cubicBezTo>
                  <a:cubicBezTo>
                    <a:pt x="78" y="109"/>
                    <a:pt x="78" y="109"/>
                    <a:pt x="79" y="108"/>
                  </a:cubicBezTo>
                  <a:cubicBezTo>
                    <a:pt x="79" y="108"/>
                    <a:pt x="79" y="108"/>
                    <a:pt x="79" y="108"/>
                  </a:cubicBezTo>
                  <a:cubicBezTo>
                    <a:pt x="80" y="107"/>
                    <a:pt x="81" y="106"/>
                    <a:pt x="83" y="106"/>
                  </a:cubicBezTo>
                  <a:cubicBezTo>
                    <a:pt x="83" y="106"/>
                    <a:pt x="83" y="106"/>
                    <a:pt x="83" y="106"/>
                  </a:cubicBezTo>
                  <a:cubicBezTo>
                    <a:pt x="83" y="106"/>
                    <a:pt x="83" y="106"/>
                    <a:pt x="83" y="106"/>
                  </a:cubicBezTo>
                  <a:cubicBezTo>
                    <a:pt x="83" y="106"/>
                    <a:pt x="83" y="106"/>
                    <a:pt x="83" y="106"/>
                  </a:cubicBezTo>
                  <a:cubicBezTo>
                    <a:pt x="84" y="106"/>
                    <a:pt x="85" y="107"/>
                    <a:pt x="85" y="107"/>
                  </a:cubicBezTo>
                  <a:cubicBezTo>
                    <a:pt x="85" y="107"/>
                    <a:pt x="85" y="107"/>
                    <a:pt x="85" y="107"/>
                  </a:cubicBezTo>
                  <a:cubicBezTo>
                    <a:pt x="85" y="108"/>
                    <a:pt x="85" y="108"/>
                    <a:pt x="84" y="109"/>
                  </a:cubicBezTo>
                  <a:cubicBezTo>
                    <a:pt x="84" y="109"/>
                    <a:pt x="84" y="109"/>
                    <a:pt x="84" y="109"/>
                  </a:cubicBezTo>
                  <a:cubicBezTo>
                    <a:pt x="84" y="109"/>
                    <a:pt x="83" y="111"/>
                    <a:pt x="83" y="111"/>
                  </a:cubicBezTo>
                  <a:cubicBezTo>
                    <a:pt x="83" y="111"/>
                    <a:pt x="83" y="111"/>
                    <a:pt x="83" y="111"/>
                  </a:cubicBezTo>
                  <a:cubicBezTo>
                    <a:pt x="83" y="111"/>
                    <a:pt x="83" y="111"/>
                    <a:pt x="84" y="111"/>
                  </a:cubicBezTo>
                  <a:cubicBezTo>
                    <a:pt x="84" y="111"/>
                    <a:pt x="84" y="111"/>
                    <a:pt x="84" y="111"/>
                  </a:cubicBezTo>
                  <a:cubicBezTo>
                    <a:pt x="84" y="111"/>
                    <a:pt x="84" y="110"/>
                    <a:pt x="85" y="110"/>
                  </a:cubicBezTo>
                  <a:cubicBezTo>
                    <a:pt x="85" y="110"/>
                    <a:pt x="85" y="110"/>
                    <a:pt x="85" y="110"/>
                  </a:cubicBezTo>
                  <a:cubicBezTo>
                    <a:pt x="85" y="110"/>
                    <a:pt x="86" y="110"/>
                    <a:pt x="87" y="110"/>
                  </a:cubicBezTo>
                  <a:cubicBezTo>
                    <a:pt x="87" y="110"/>
                    <a:pt x="87" y="110"/>
                    <a:pt x="87" y="110"/>
                  </a:cubicBezTo>
                  <a:cubicBezTo>
                    <a:pt x="87" y="110"/>
                    <a:pt x="88" y="110"/>
                    <a:pt x="89" y="111"/>
                  </a:cubicBezTo>
                  <a:cubicBezTo>
                    <a:pt x="89" y="111"/>
                    <a:pt x="89" y="111"/>
                    <a:pt x="89" y="111"/>
                  </a:cubicBezTo>
                  <a:cubicBezTo>
                    <a:pt x="90" y="111"/>
                    <a:pt x="91" y="112"/>
                    <a:pt x="91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112"/>
                    <a:pt x="91" y="111"/>
                    <a:pt x="91" y="110"/>
                  </a:cubicBezTo>
                  <a:cubicBezTo>
                    <a:pt x="91" y="110"/>
                    <a:pt x="91" y="110"/>
                    <a:pt x="91" y="110"/>
                  </a:cubicBezTo>
                  <a:cubicBezTo>
                    <a:pt x="91" y="109"/>
                    <a:pt x="91" y="109"/>
                    <a:pt x="91" y="109"/>
                  </a:cubicBezTo>
                  <a:cubicBezTo>
                    <a:pt x="91" y="109"/>
                    <a:pt x="91" y="109"/>
                    <a:pt x="91" y="109"/>
                  </a:cubicBezTo>
                  <a:cubicBezTo>
                    <a:pt x="91" y="109"/>
                    <a:pt x="91" y="109"/>
                    <a:pt x="91" y="109"/>
                  </a:cubicBezTo>
                  <a:cubicBezTo>
                    <a:pt x="91" y="109"/>
                    <a:pt x="91" y="109"/>
                    <a:pt x="91" y="109"/>
                  </a:cubicBezTo>
                  <a:cubicBezTo>
                    <a:pt x="90" y="109"/>
                    <a:pt x="90" y="109"/>
                    <a:pt x="90" y="109"/>
                  </a:cubicBezTo>
                  <a:cubicBezTo>
                    <a:pt x="90" y="109"/>
                    <a:pt x="90" y="109"/>
                    <a:pt x="90" y="109"/>
                  </a:cubicBezTo>
                  <a:cubicBezTo>
                    <a:pt x="88" y="109"/>
                    <a:pt x="87" y="108"/>
                    <a:pt x="86" y="108"/>
                  </a:cubicBezTo>
                  <a:cubicBezTo>
                    <a:pt x="86" y="108"/>
                    <a:pt x="86" y="108"/>
                    <a:pt x="86" y="108"/>
                  </a:cubicBezTo>
                  <a:cubicBezTo>
                    <a:pt x="86" y="108"/>
                    <a:pt x="85" y="107"/>
                    <a:pt x="85" y="106"/>
                  </a:cubicBezTo>
                  <a:cubicBezTo>
                    <a:pt x="85" y="106"/>
                    <a:pt x="85" y="106"/>
                    <a:pt x="85" y="106"/>
                  </a:cubicBezTo>
                  <a:cubicBezTo>
                    <a:pt x="85" y="106"/>
                    <a:pt x="86" y="105"/>
                    <a:pt x="86" y="104"/>
                  </a:cubicBezTo>
                  <a:cubicBezTo>
                    <a:pt x="86" y="104"/>
                    <a:pt x="86" y="104"/>
                    <a:pt x="86" y="104"/>
                  </a:cubicBezTo>
                  <a:cubicBezTo>
                    <a:pt x="87" y="104"/>
                    <a:pt x="89" y="103"/>
                    <a:pt x="89" y="102"/>
                  </a:cubicBezTo>
                  <a:cubicBezTo>
                    <a:pt x="89" y="102"/>
                    <a:pt x="89" y="102"/>
                    <a:pt x="89" y="102"/>
                  </a:cubicBezTo>
                  <a:cubicBezTo>
                    <a:pt x="89" y="102"/>
                    <a:pt x="89" y="102"/>
                    <a:pt x="89" y="101"/>
                  </a:cubicBezTo>
                  <a:cubicBezTo>
                    <a:pt x="89" y="101"/>
                    <a:pt x="89" y="101"/>
                    <a:pt x="89" y="101"/>
                  </a:cubicBezTo>
                  <a:cubicBezTo>
                    <a:pt x="88" y="99"/>
                    <a:pt x="88" y="98"/>
                    <a:pt x="87" y="97"/>
                  </a:cubicBezTo>
                  <a:cubicBezTo>
                    <a:pt x="87" y="97"/>
                    <a:pt x="87" y="97"/>
                    <a:pt x="87" y="97"/>
                  </a:cubicBezTo>
                  <a:cubicBezTo>
                    <a:pt x="87" y="96"/>
                    <a:pt x="87" y="95"/>
                    <a:pt x="87" y="94"/>
                  </a:cubicBezTo>
                  <a:cubicBezTo>
                    <a:pt x="87" y="94"/>
                    <a:pt x="87" y="94"/>
                    <a:pt x="87" y="94"/>
                  </a:cubicBezTo>
                  <a:cubicBezTo>
                    <a:pt x="87" y="94"/>
                    <a:pt x="87" y="94"/>
                    <a:pt x="87" y="94"/>
                  </a:cubicBezTo>
                  <a:cubicBezTo>
                    <a:pt x="87" y="94"/>
                    <a:pt x="87" y="94"/>
                    <a:pt x="87" y="94"/>
                  </a:cubicBezTo>
                  <a:cubicBezTo>
                    <a:pt x="87" y="93"/>
                    <a:pt x="87" y="93"/>
                    <a:pt x="88" y="93"/>
                  </a:cubicBezTo>
                  <a:cubicBezTo>
                    <a:pt x="88" y="93"/>
                    <a:pt x="88" y="93"/>
                    <a:pt x="88" y="93"/>
                  </a:cubicBezTo>
                  <a:cubicBezTo>
                    <a:pt x="88" y="93"/>
                    <a:pt x="89" y="93"/>
                    <a:pt x="89" y="94"/>
                  </a:cubicBezTo>
                  <a:cubicBezTo>
                    <a:pt x="89" y="94"/>
                    <a:pt x="89" y="94"/>
                    <a:pt x="89" y="94"/>
                  </a:cubicBezTo>
                  <a:cubicBezTo>
                    <a:pt x="90" y="95"/>
                    <a:pt x="89" y="95"/>
                    <a:pt x="90" y="95"/>
                  </a:cubicBezTo>
                  <a:cubicBezTo>
                    <a:pt x="90" y="95"/>
                    <a:pt x="90" y="95"/>
                    <a:pt x="90" y="95"/>
                  </a:cubicBezTo>
                  <a:cubicBezTo>
                    <a:pt x="90" y="95"/>
                    <a:pt x="91" y="95"/>
                    <a:pt x="91" y="96"/>
                  </a:cubicBezTo>
                  <a:cubicBezTo>
                    <a:pt x="91" y="96"/>
                    <a:pt x="91" y="96"/>
                    <a:pt x="91" y="96"/>
                  </a:cubicBezTo>
                  <a:cubicBezTo>
                    <a:pt x="91" y="96"/>
                    <a:pt x="91" y="97"/>
                    <a:pt x="91" y="97"/>
                  </a:cubicBezTo>
                  <a:cubicBezTo>
                    <a:pt x="91" y="97"/>
                    <a:pt x="91" y="97"/>
                    <a:pt x="91" y="97"/>
                  </a:cubicBezTo>
                  <a:cubicBezTo>
                    <a:pt x="91" y="97"/>
                    <a:pt x="91" y="97"/>
                    <a:pt x="91" y="97"/>
                  </a:cubicBezTo>
                  <a:cubicBezTo>
                    <a:pt x="91" y="97"/>
                    <a:pt x="91" y="97"/>
                    <a:pt x="91" y="97"/>
                  </a:cubicBezTo>
                  <a:cubicBezTo>
                    <a:pt x="91" y="97"/>
                    <a:pt x="91" y="97"/>
                    <a:pt x="91" y="97"/>
                  </a:cubicBezTo>
                  <a:cubicBezTo>
                    <a:pt x="91" y="97"/>
                    <a:pt x="91" y="97"/>
                    <a:pt x="91" y="97"/>
                  </a:cubicBezTo>
                  <a:cubicBezTo>
                    <a:pt x="91" y="98"/>
                    <a:pt x="92" y="99"/>
                    <a:pt x="92" y="99"/>
                  </a:cubicBezTo>
                  <a:cubicBezTo>
                    <a:pt x="92" y="99"/>
                    <a:pt x="92" y="99"/>
                    <a:pt x="92" y="99"/>
                  </a:cubicBezTo>
                  <a:cubicBezTo>
                    <a:pt x="92" y="99"/>
                    <a:pt x="92" y="100"/>
                    <a:pt x="91" y="100"/>
                  </a:cubicBezTo>
                  <a:cubicBezTo>
                    <a:pt x="91" y="100"/>
                    <a:pt x="91" y="100"/>
                    <a:pt x="91" y="100"/>
                  </a:cubicBezTo>
                  <a:cubicBezTo>
                    <a:pt x="91" y="100"/>
                    <a:pt x="91" y="101"/>
                    <a:pt x="91" y="101"/>
                  </a:cubicBezTo>
                  <a:cubicBezTo>
                    <a:pt x="91" y="101"/>
                    <a:pt x="91" y="101"/>
                    <a:pt x="91" y="101"/>
                  </a:cubicBezTo>
                  <a:cubicBezTo>
                    <a:pt x="91" y="101"/>
                    <a:pt x="91" y="101"/>
                    <a:pt x="91" y="101"/>
                  </a:cubicBezTo>
                  <a:cubicBezTo>
                    <a:pt x="91" y="101"/>
                    <a:pt x="91" y="101"/>
                    <a:pt x="91" y="101"/>
                  </a:cubicBezTo>
                  <a:cubicBezTo>
                    <a:pt x="91" y="101"/>
                    <a:pt x="91" y="101"/>
                    <a:pt x="91" y="101"/>
                  </a:cubicBezTo>
                  <a:cubicBezTo>
                    <a:pt x="91" y="101"/>
                    <a:pt x="91" y="101"/>
                    <a:pt x="91" y="101"/>
                  </a:cubicBezTo>
                  <a:cubicBezTo>
                    <a:pt x="93" y="102"/>
                    <a:pt x="97" y="100"/>
                    <a:pt x="98" y="99"/>
                  </a:cubicBezTo>
                  <a:cubicBezTo>
                    <a:pt x="98" y="99"/>
                    <a:pt x="98" y="99"/>
                    <a:pt x="98" y="99"/>
                  </a:cubicBezTo>
                  <a:cubicBezTo>
                    <a:pt x="98" y="97"/>
                    <a:pt x="100" y="95"/>
                    <a:pt x="102" y="94"/>
                  </a:cubicBezTo>
                  <a:cubicBezTo>
                    <a:pt x="102" y="94"/>
                    <a:pt x="102" y="94"/>
                    <a:pt x="102" y="94"/>
                  </a:cubicBezTo>
                  <a:cubicBezTo>
                    <a:pt x="102" y="94"/>
                    <a:pt x="102" y="94"/>
                    <a:pt x="102" y="94"/>
                  </a:cubicBezTo>
                  <a:cubicBezTo>
                    <a:pt x="102" y="94"/>
                    <a:pt x="102" y="94"/>
                    <a:pt x="102" y="94"/>
                  </a:cubicBezTo>
                  <a:cubicBezTo>
                    <a:pt x="103" y="95"/>
                    <a:pt x="103" y="95"/>
                    <a:pt x="104" y="95"/>
                  </a:cubicBezTo>
                  <a:cubicBezTo>
                    <a:pt x="104" y="95"/>
                    <a:pt x="104" y="95"/>
                    <a:pt x="104" y="95"/>
                  </a:cubicBezTo>
                  <a:cubicBezTo>
                    <a:pt x="106" y="95"/>
                    <a:pt x="108" y="94"/>
                    <a:pt x="110" y="94"/>
                  </a:cubicBezTo>
                  <a:cubicBezTo>
                    <a:pt x="110" y="94"/>
                    <a:pt x="110" y="94"/>
                    <a:pt x="110" y="94"/>
                  </a:cubicBezTo>
                  <a:cubicBezTo>
                    <a:pt x="112" y="93"/>
                    <a:pt x="114" y="93"/>
                    <a:pt x="115" y="93"/>
                  </a:cubicBezTo>
                  <a:cubicBezTo>
                    <a:pt x="115" y="93"/>
                    <a:pt x="115" y="93"/>
                    <a:pt x="115" y="93"/>
                  </a:cubicBezTo>
                  <a:cubicBezTo>
                    <a:pt x="116" y="93"/>
                    <a:pt x="117" y="93"/>
                    <a:pt x="117" y="93"/>
                  </a:cubicBezTo>
                  <a:cubicBezTo>
                    <a:pt x="117" y="93"/>
                    <a:pt x="117" y="93"/>
                    <a:pt x="117" y="93"/>
                  </a:cubicBezTo>
                  <a:cubicBezTo>
                    <a:pt x="117" y="93"/>
                    <a:pt x="117" y="92"/>
                    <a:pt x="117" y="92"/>
                  </a:cubicBezTo>
                  <a:cubicBezTo>
                    <a:pt x="117" y="92"/>
                    <a:pt x="117" y="92"/>
                    <a:pt x="117" y="92"/>
                  </a:cubicBezTo>
                  <a:cubicBezTo>
                    <a:pt x="117" y="92"/>
                    <a:pt x="117" y="92"/>
                    <a:pt x="117" y="91"/>
                  </a:cubicBezTo>
                  <a:cubicBezTo>
                    <a:pt x="117" y="91"/>
                    <a:pt x="117" y="91"/>
                    <a:pt x="117" y="91"/>
                  </a:cubicBezTo>
                  <a:cubicBezTo>
                    <a:pt x="118" y="91"/>
                    <a:pt x="118" y="91"/>
                    <a:pt x="118" y="91"/>
                  </a:cubicBezTo>
                  <a:cubicBezTo>
                    <a:pt x="118" y="91"/>
                    <a:pt x="118" y="91"/>
                    <a:pt x="118" y="91"/>
                  </a:cubicBezTo>
                  <a:cubicBezTo>
                    <a:pt x="118" y="91"/>
                    <a:pt x="119" y="91"/>
                    <a:pt x="119" y="91"/>
                  </a:cubicBezTo>
                  <a:cubicBezTo>
                    <a:pt x="119" y="91"/>
                    <a:pt x="119" y="91"/>
                    <a:pt x="119" y="91"/>
                  </a:cubicBezTo>
                  <a:cubicBezTo>
                    <a:pt x="119" y="91"/>
                    <a:pt x="121" y="91"/>
                    <a:pt x="122" y="93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2" y="93"/>
                    <a:pt x="121" y="93"/>
                    <a:pt x="121" y="94"/>
                  </a:cubicBezTo>
                  <a:cubicBezTo>
                    <a:pt x="121" y="94"/>
                    <a:pt x="121" y="94"/>
                    <a:pt x="121" y="94"/>
                  </a:cubicBezTo>
                  <a:cubicBezTo>
                    <a:pt x="120" y="95"/>
                    <a:pt x="120" y="95"/>
                    <a:pt x="120" y="95"/>
                  </a:cubicBezTo>
                  <a:cubicBezTo>
                    <a:pt x="120" y="95"/>
                    <a:pt x="120" y="95"/>
                    <a:pt x="120" y="95"/>
                  </a:cubicBezTo>
                  <a:cubicBezTo>
                    <a:pt x="120" y="95"/>
                    <a:pt x="120" y="95"/>
                    <a:pt x="120" y="95"/>
                  </a:cubicBezTo>
                  <a:cubicBezTo>
                    <a:pt x="120" y="95"/>
                    <a:pt x="120" y="95"/>
                    <a:pt x="120" y="95"/>
                  </a:cubicBezTo>
                  <a:cubicBezTo>
                    <a:pt x="120" y="95"/>
                    <a:pt x="120" y="95"/>
                    <a:pt x="121" y="95"/>
                  </a:cubicBezTo>
                  <a:cubicBezTo>
                    <a:pt x="121" y="95"/>
                    <a:pt x="121" y="95"/>
                    <a:pt x="121" y="95"/>
                  </a:cubicBezTo>
                  <a:cubicBezTo>
                    <a:pt x="121" y="94"/>
                    <a:pt x="122" y="94"/>
                    <a:pt x="123" y="93"/>
                  </a:cubicBezTo>
                  <a:cubicBezTo>
                    <a:pt x="123" y="93"/>
                    <a:pt x="123" y="93"/>
                    <a:pt x="123" y="93"/>
                  </a:cubicBezTo>
                  <a:cubicBezTo>
                    <a:pt x="124" y="93"/>
                    <a:pt x="124" y="93"/>
                    <a:pt x="124" y="93"/>
                  </a:cubicBezTo>
                  <a:cubicBezTo>
                    <a:pt x="124" y="93"/>
                    <a:pt x="124" y="93"/>
                    <a:pt x="124" y="93"/>
                  </a:cubicBezTo>
                  <a:cubicBezTo>
                    <a:pt x="124" y="93"/>
                    <a:pt x="124" y="92"/>
                    <a:pt x="124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24" y="91"/>
                    <a:pt x="124" y="91"/>
                    <a:pt x="125" y="91"/>
                  </a:cubicBezTo>
                  <a:cubicBezTo>
                    <a:pt x="125" y="91"/>
                    <a:pt x="125" y="91"/>
                    <a:pt x="125" y="91"/>
                  </a:cubicBezTo>
                  <a:cubicBezTo>
                    <a:pt x="126" y="91"/>
                    <a:pt x="126" y="91"/>
                    <a:pt x="126" y="91"/>
                  </a:cubicBezTo>
                  <a:cubicBezTo>
                    <a:pt x="126" y="91"/>
                    <a:pt x="126" y="91"/>
                    <a:pt x="126" y="91"/>
                  </a:cubicBezTo>
                  <a:cubicBezTo>
                    <a:pt x="127" y="91"/>
                    <a:pt x="129" y="91"/>
                    <a:pt x="130" y="92"/>
                  </a:cubicBezTo>
                  <a:cubicBezTo>
                    <a:pt x="130" y="92"/>
                    <a:pt x="130" y="92"/>
                    <a:pt x="130" y="92"/>
                  </a:cubicBezTo>
                  <a:cubicBezTo>
                    <a:pt x="130" y="92"/>
                    <a:pt x="131" y="92"/>
                    <a:pt x="131" y="92"/>
                  </a:cubicBezTo>
                  <a:cubicBezTo>
                    <a:pt x="131" y="92"/>
                    <a:pt x="131" y="92"/>
                    <a:pt x="131" y="92"/>
                  </a:cubicBezTo>
                  <a:cubicBezTo>
                    <a:pt x="132" y="92"/>
                    <a:pt x="132" y="92"/>
                    <a:pt x="132" y="92"/>
                  </a:cubicBezTo>
                  <a:cubicBezTo>
                    <a:pt x="132" y="92"/>
                    <a:pt x="132" y="92"/>
                    <a:pt x="132" y="92"/>
                  </a:cubicBezTo>
                  <a:cubicBezTo>
                    <a:pt x="132" y="92"/>
                    <a:pt x="132" y="91"/>
                    <a:pt x="133" y="91"/>
                  </a:cubicBezTo>
                  <a:cubicBezTo>
                    <a:pt x="133" y="91"/>
                    <a:pt x="133" y="91"/>
                    <a:pt x="133" y="91"/>
                  </a:cubicBezTo>
                  <a:cubicBezTo>
                    <a:pt x="134" y="91"/>
                    <a:pt x="134" y="91"/>
                    <a:pt x="134" y="91"/>
                  </a:cubicBezTo>
                  <a:cubicBezTo>
                    <a:pt x="134" y="91"/>
                    <a:pt x="134" y="91"/>
                    <a:pt x="134" y="91"/>
                  </a:cubicBezTo>
                  <a:cubicBezTo>
                    <a:pt x="134" y="91"/>
                    <a:pt x="135" y="91"/>
                    <a:pt x="135" y="91"/>
                  </a:cubicBezTo>
                  <a:cubicBezTo>
                    <a:pt x="135" y="91"/>
                    <a:pt x="135" y="91"/>
                    <a:pt x="135" y="91"/>
                  </a:cubicBezTo>
                  <a:cubicBezTo>
                    <a:pt x="135" y="91"/>
                    <a:pt x="135" y="91"/>
                    <a:pt x="135" y="91"/>
                  </a:cubicBezTo>
                  <a:cubicBezTo>
                    <a:pt x="135" y="91"/>
                    <a:pt x="135" y="91"/>
                    <a:pt x="135" y="91"/>
                  </a:cubicBezTo>
                  <a:cubicBezTo>
                    <a:pt x="136" y="90"/>
                    <a:pt x="137" y="89"/>
                    <a:pt x="138" y="88"/>
                  </a:cubicBezTo>
                  <a:cubicBezTo>
                    <a:pt x="138" y="88"/>
                    <a:pt x="138" y="88"/>
                    <a:pt x="138" y="88"/>
                  </a:cubicBezTo>
                  <a:cubicBezTo>
                    <a:pt x="138" y="88"/>
                    <a:pt x="138" y="87"/>
                    <a:pt x="138" y="87"/>
                  </a:cubicBezTo>
                  <a:cubicBezTo>
                    <a:pt x="138" y="87"/>
                    <a:pt x="138" y="87"/>
                    <a:pt x="138" y="87"/>
                  </a:cubicBezTo>
                  <a:cubicBezTo>
                    <a:pt x="138" y="87"/>
                    <a:pt x="138" y="86"/>
                    <a:pt x="138" y="86"/>
                  </a:cubicBezTo>
                  <a:cubicBezTo>
                    <a:pt x="138" y="86"/>
                    <a:pt x="138" y="86"/>
                    <a:pt x="138" y="86"/>
                  </a:cubicBezTo>
                  <a:cubicBezTo>
                    <a:pt x="137" y="85"/>
                    <a:pt x="137" y="85"/>
                    <a:pt x="136" y="84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37" y="83"/>
                    <a:pt x="137" y="83"/>
                    <a:pt x="138" y="83"/>
                  </a:cubicBezTo>
                  <a:cubicBezTo>
                    <a:pt x="138" y="83"/>
                    <a:pt x="138" y="83"/>
                    <a:pt x="138" y="83"/>
                  </a:cubicBezTo>
                  <a:cubicBezTo>
                    <a:pt x="140" y="83"/>
                    <a:pt x="141" y="83"/>
                    <a:pt x="142" y="85"/>
                  </a:cubicBezTo>
                  <a:cubicBezTo>
                    <a:pt x="142" y="85"/>
                    <a:pt x="142" y="85"/>
                    <a:pt x="142" y="85"/>
                  </a:cubicBezTo>
                  <a:cubicBezTo>
                    <a:pt x="143" y="86"/>
                    <a:pt x="142" y="85"/>
                    <a:pt x="143" y="86"/>
                  </a:cubicBezTo>
                  <a:cubicBezTo>
                    <a:pt x="143" y="86"/>
                    <a:pt x="143" y="86"/>
                    <a:pt x="143" y="86"/>
                  </a:cubicBezTo>
                  <a:cubicBezTo>
                    <a:pt x="144" y="86"/>
                    <a:pt x="144" y="86"/>
                    <a:pt x="144" y="87"/>
                  </a:cubicBezTo>
                  <a:cubicBezTo>
                    <a:pt x="144" y="87"/>
                    <a:pt x="144" y="87"/>
                    <a:pt x="144" y="87"/>
                  </a:cubicBezTo>
                  <a:cubicBezTo>
                    <a:pt x="144" y="88"/>
                    <a:pt x="144" y="88"/>
                    <a:pt x="143" y="89"/>
                  </a:cubicBezTo>
                  <a:cubicBezTo>
                    <a:pt x="143" y="89"/>
                    <a:pt x="143" y="89"/>
                    <a:pt x="143" y="89"/>
                  </a:cubicBezTo>
                  <a:cubicBezTo>
                    <a:pt x="143" y="89"/>
                    <a:pt x="142" y="90"/>
                    <a:pt x="142" y="91"/>
                  </a:cubicBezTo>
                  <a:cubicBezTo>
                    <a:pt x="142" y="91"/>
                    <a:pt x="142" y="91"/>
                    <a:pt x="142" y="91"/>
                  </a:cubicBezTo>
                  <a:cubicBezTo>
                    <a:pt x="142" y="91"/>
                    <a:pt x="142" y="91"/>
                    <a:pt x="143" y="90"/>
                  </a:cubicBezTo>
                  <a:cubicBezTo>
                    <a:pt x="143" y="90"/>
                    <a:pt x="143" y="90"/>
                    <a:pt x="143" y="90"/>
                  </a:cubicBezTo>
                  <a:cubicBezTo>
                    <a:pt x="144" y="89"/>
                    <a:pt x="145" y="89"/>
                    <a:pt x="146" y="89"/>
                  </a:cubicBezTo>
                  <a:cubicBezTo>
                    <a:pt x="146" y="89"/>
                    <a:pt x="146" y="89"/>
                    <a:pt x="146" y="89"/>
                  </a:cubicBezTo>
                  <a:cubicBezTo>
                    <a:pt x="147" y="89"/>
                    <a:pt x="147" y="89"/>
                    <a:pt x="148" y="88"/>
                  </a:cubicBezTo>
                  <a:cubicBezTo>
                    <a:pt x="148" y="88"/>
                    <a:pt x="148" y="88"/>
                    <a:pt x="148" y="88"/>
                  </a:cubicBezTo>
                  <a:cubicBezTo>
                    <a:pt x="148" y="88"/>
                    <a:pt x="148" y="88"/>
                    <a:pt x="148" y="88"/>
                  </a:cubicBezTo>
                  <a:cubicBezTo>
                    <a:pt x="148" y="88"/>
                    <a:pt x="148" y="88"/>
                    <a:pt x="148" y="88"/>
                  </a:cubicBezTo>
                  <a:cubicBezTo>
                    <a:pt x="146" y="88"/>
                    <a:pt x="145" y="88"/>
                    <a:pt x="144" y="86"/>
                  </a:cubicBezTo>
                  <a:cubicBezTo>
                    <a:pt x="144" y="86"/>
                    <a:pt x="144" y="86"/>
                    <a:pt x="144" y="86"/>
                  </a:cubicBezTo>
                  <a:cubicBezTo>
                    <a:pt x="144" y="86"/>
                    <a:pt x="145" y="85"/>
                    <a:pt x="145" y="85"/>
                  </a:cubicBezTo>
                  <a:cubicBezTo>
                    <a:pt x="145" y="85"/>
                    <a:pt x="145" y="85"/>
                    <a:pt x="145" y="85"/>
                  </a:cubicBezTo>
                  <a:cubicBezTo>
                    <a:pt x="146" y="85"/>
                    <a:pt x="146" y="84"/>
                    <a:pt x="146" y="84"/>
                  </a:cubicBezTo>
                  <a:cubicBezTo>
                    <a:pt x="146" y="84"/>
                    <a:pt x="146" y="84"/>
                    <a:pt x="146" y="84"/>
                  </a:cubicBezTo>
                  <a:cubicBezTo>
                    <a:pt x="147" y="84"/>
                    <a:pt x="147" y="84"/>
                    <a:pt x="147" y="84"/>
                  </a:cubicBezTo>
                  <a:cubicBezTo>
                    <a:pt x="147" y="84"/>
                    <a:pt x="147" y="84"/>
                    <a:pt x="147" y="84"/>
                  </a:cubicBezTo>
                  <a:cubicBezTo>
                    <a:pt x="146" y="84"/>
                    <a:pt x="146" y="83"/>
                    <a:pt x="146" y="83"/>
                  </a:cubicBezTo>
                  <a:cubicBezTo>
                    <a:pt x="146" y="83"/>
                    <a:pt x="146" y="83"/>
                    <a:pt x="146" y="83"/>
                  </a:cubicBezTo>
                  <a:cubicBezTo>
                    <a:pt x="146" y="82"/>
                    <a:pt x="147" y="82"/>
                    <a:pt x="148" y="81"/>
                  </a:cubicBezTo>
                  <a:cubicBezTo>
                    <a:pt x="148" y="81"/>
                    <a:pt x="148" y="81"/>
                    <a:pt x="148" y="81"/>
                  </a:cubicBezTo>
                  <a:cubicBezTo>
                    <a:pt x="149" y="81"/>
                    <a:pt x="150" y="81"/>
                    <a:pt x="150" y="81"/>
                  </a:cubicBezTo>
                  <a:cubicBezTo>
                    <a:pt x="150" y="81"/>
                    <a:pt x="150" y="81"/>
                    <a:pt x="150" y="81"/>
                  </a:cubicBezTo>
                  <a:cubicBezTo>
                    <a:pt x="150" y="81"/>
                    <a:pt x="150" y="81"/>
                    <a:pt x="150" y="81"/>
                  </a:cubicBezTo>
                  <a:cubicBezTo>
                    <a:pt x="150" y="81"/>
                    <a:pt x="150" y="81"/>
                    <a:pt x="150" y="81"/>
                  </a:cubicBezTo>
                  <a:cubicBezTo>
                    <a:pt x="151" y="81"/>
                    <a:pt x="151" y="81"/>
                    <a:pt x="151" y="81"/>
                  </a:cubicBezTo>
                  <a:cubicBezTo>
                    <a:pt x="151" y="81"/>
                    <a:pt x="151" y="81"/>
                    <a:pt x="151" y="81"/>
                  </a:cubicBezTo>
                  <a:cubicBezTo>
                    <a:pt x="152" y="81"/>
                    <a:pt x="153" y="81"/>
                    <a:pt x="153" y="81"/>
                  </a:cubicBezTo>
                  <a:cubicBezTo>
                    <a:pt x="153" y="81"/>
                    <a:pt x="153" y="81"/>
                    <a:pt x="153" y="81"/>
                  </a:cubicBezTo>
                  <a:cubicBezTo>
                    <a:pt x="154" y="81"/>
                    <a:pt x="155" y="82"/>
                    <a:pt x="156" y="83"/>
                  </a:cubicBezTo>
                  <a:cubicBezTo>
                    <a:pt x="156" y="83"/>
                    <a:pt x="156" y="83"/>
                    <a:pt x="156" y="83"/>
                  </a:cubicBezTo>
                  <a:cubicBezTo>
                    <a:pt x="156" y="84"/>
                    <a:pt x="157" y="85"/>
                    <a:pt x="158" y="85"/>
                  </a:cubicBezTo>
                  <a:cubicBezTo>
                    <a:pt x="158" y="85"/>
                    <a:pt x="158" y="85"/>
                    <a:pt x="158" y="85"/>
                  </a:cubicBezTo>
                  <a:cubicBezTo>
                    <a:pt x="158" y="85"/>
                    <a:pt x="158" y="85"/>
                    <a:pt x="158" y="85"/>
                  </a:cubicBezTo>
                  <a:cubicBezTo>
                    <a:pt x="158" y="85"/>
                    <a:pt x="158" y="85"/>
                    <a:pt x="158" y="85"/>
                  </a:cubicBezTo>
                  <a:cubicBezTo>
                    <a:pt x="160" y="85"/>
                    <a:pt x="161" y="83"/>
                    <a:pt x="162" y="82"/>
                  </a:cubicBezTo>
                  <a:cubicBezTo>
                    <a:pt x="162" y="82"/>
                    <a:pt x="162" y="82"/>
                    <a:pt x="162" y="82"/>
                  </a:cubicBezTo>
                  <a:cubicBezTo>
                    <a:pt x="162" y="82"/>
                    <a:pt x="162" y="82"/>
                    <a:pt x="162" y="82"/>
                  </a:cubicBezTo>
                  <a:cubicBezTo>
                    <a:pt x="162" y="82"/>
                    <a:pt x="162" y="82"/>
                    <a:pt x="162" y="82"/>
                  </a:cubicBezTo>
                  <a:cubicBezTo>
                    <a:pt x="162" y="81"/>
                    <a:pt x="161" y="78"/>
                    <a:pt x="161" y="75"/>
                  </a:cubicBezTo>
                  <a:cubicBezTo>
                    <a:pt x="161" y="75"/>
                    <a:pt x="161" y="75"/>
                    <a:pt x="161" y="75"/>
                  </a:cubicBezTo>
                  <a:cubicBezTo>
                    <a:pt x="161" y="75"/>
                    <a:pt x="161" y="75"/>
                    <a:pt x="161" y="74"/>
                  </a:cubicBezTo>
                  <a:cubicBezTo>
                    <a:pt x="161" y="74"/>
                    <a:pt x="161" y="74"/>
                    <a:pt x="161" y="74"/>
                  </a:cubicBezTo>
                  <a:cubicBezTo>
                    <a:pt x="161" y="74"/>
                    <a:pt x="161" y="73"/>
                    <a:pt x="161" y="73"/>
                  </a:cubicBezTo>
                  <a:cubicBezTo>
                    <a:pt x="161" y="73"/>
                    <a:pt x="161" y="73"/>
                    <a:pt x="161" y="73"/>
                  </a:cubicBezTo>
                  <a:cubicBezTo>
                    <a:pt x="161" y="73"/>
                    <a:pt x="161" y="72"/>
                    <a:pt x="162" y="72"/>
                  </a:cubicBezTo>
                  <a:cubicBezTo>
                    <a:pt x="162" y="72"/>
                    <a:pt x="162" y="72"/>
                    <a:pt x="162" y="72"/>
                  </a:cubicBezTo>
                  <a:cubicBezTo>
                    <a:pt x="162" y="72"/>
                    <a:pt x="162" y="72"/>
                    <a:pt x="163" y="73"/>
                  </a:cubicBezTo>
                  <a:cubicBezTo>
                    <a:pt x="163" y="73"/>
                    <a:pt x="163" y="73"/>
                    <a:pt x="163" y="73"/>
                  </a:cubicBezTo>
                  <a:cubicBezTo>
                    <a:pt x="164" y="75"/>
                    <a:pt x="163" y="75"/>
                    <a:pt x="164" y="75"/>
                  </a:cubicBezTo>
                  <a:cubicBezTo>
                    <a:pt x="164" y="75"/>
                    <a:pt x="164" y="75"/>
                    <a:pt x="164" y="75"/>
                  </a:cubicBezTo>
                  <a:cubicBezTo>
                    <a:pt x="164" y="75"/>
                    <a:pt x="165" y="75"/>
                    <a:pt x="165" y="76"/>
                  </a:cubicBezTo>
                  <a:cubicBezTo>
                    <a:pt x="165" y="76"/>
                    <a:pt x="165" y="76"/>
                    <a:pt x="165" y="76"/>
                  </a:cubicBezTo>
                  <a:cubicBezTo>
                    <a:pt x="165" y="76"/>
                    <a:pt x="165" y="77"/>
                    <a:pt x="165" y="77"/>
                  </a:cubicBezTo>
                  <a:cubicBezTo>
                    <a:pt x="165" y="77"/>
                    <a:pt x="165" y="77"/>
                    <a:pt x="165" y="77"/>
                  </a:cubicBezTo>
                  <a:cubicBezTo>
                    <a:pt x="165" y="78"/>
                    <a:pt x="165" y="79"/>
                    <a:pt x="165" y="80"/>
                  </a:cubicBezTo>
                  <a:cubicBezTo>
                    <a:pt x="165" y="80"/>
                    <a:pt x="165" y="80"/>
                    <a:pt x="165" y="80"/>
                  </a:cubicBezTo>
                  <a:cubicBezTo>
                    <a:pt x="165" y="80"/>
                    <a:pt x="165" y="81"/>
                    <a:pt x="165" y="81"/>
                  </a:cubicBezTo>
                  <a:cubicBezTo>
                    <a:pt x="165" y="81"/>
                    <a:pt x="165" y="81"/>
                    <a:pt x="165" y="81"/>
                  </a:cubicBezTo>
                  <a:cubicBezTo>
                    <a:pt x="166" y="82"/>
                    <a:pt x="167" y="83"/>
                    <a:pt x="169" y="83"/>
                  </a:cubicBezTo>
                  <a:cubicBezTo>
                    <a:pt x="169" y="83"/>
                    <a:pt x="169" y="83"/>
                    <a:pt x="169" y="83"/>
                  </a:cubicBezTo>
                  <a:cubicBezTo>
                    <a:pt x="169" y="83"/>
                    <a:pt x="169" y="83"/>
                    <a:pt x="169" y="83"/>
                  </a:cubicBezTo>
                  <a:cubicBezTo>
                    <a:pt x="169" y="83"/>
                    <a:pt x="169" y="83"/>
                    <a:pt x="169" y="83"/>
                  </a:cubicBezTo>
                  <a:cubicBezTo>
                    <a:pt x="169" y="83"/>
                    <a:pt x="171" y="81"/>
                    <a:pt x="172" y="80"/>
                  </a:cubicBezTo>
                  <a:cubicBezTo>
                    <a:pt x="172" y="80"/>
                    <a:pt x="172" y="80"/>
                    <a:pt x="172" y="80"/>
                  </a:cubicBezTo>
                  <a:cubicBezTo>
                    <a:pt x="173" y="79"/>
                    <a:pt x="174" y="76"/>
                    <a:pt x="176" y="76"/>
                  </a:cubicBezTo>
                  <a:cubicBezTo>
                    <a:pt x="176" y="76"/>
                    <a:pt x="176" y="76"/>
                    <a:pt x="176" y="76"/>
                  </a:cubicBezTo>
                  <a:cubicBezTo>
                    <a:pt x="176" y="76"/>
                    <a:pt x="177" y="75"/>
                    <a:pt x="177" y="75"/>
                  </a:cubicBezTo>
                  <a:cubicBezTo>
                    <a:pt x="177" y="75"/>
                    <a:pt x="177" y="75"/>
                    <a:pt x="177" y="75"/>
                  </a:cubicBezTo>
                  <a:cubicBezTo>
                    <a:pt x="178" y="75"/>
                    <a:pt x="179" y="76"/>
                    <a:pt x="180" y="77"/>
                  </a:cubicBezTo>
                  <a:cubicBezTo>
                    <a:pt x="180" y="77"/>
                    <a:pt x="180" y="77"/>
                    <a:pt x="180" y="77"/>
                  </a:cubicBezTo>
                  <a:cubicBezTo>
                    <a:pt x="181" y="77"/>
                    <a:pt x="182" y="78"/>
                    <a:pt x="182" y="78"/>
                  </a:cubicBezTo>
                  <a:cubicBezTo>
                    <a:pt x="182" y="78"/>
                    <a:pt x="182" y="78"/>
                    <a:pt x="182" y="78"/>
                  </a:cubicBezTo>
                  <a:cubicBezTo>
                    <a:pt x="182" y="78"/>
                    <a:pt x="182" y="78"/>
                    <a:pt x="183" y="78"/>
                  </a:cubicBezTo>
                  <a:cubicBezTo>
                    <a:pt x="183" y="78"/>
                    <a:pt x="183" y="78"/>
                    <a:pt x="183" y="78"/>
                  </a:cubicBezTo>
                  <a:cubicBezTo>
                    <a:pt x="183" y="77"/>
                    <a:pt x="184" y="76"/>
                    <a:pt x="185" y="75"/>
                  </a:cubicBezTo>
                  <a:cubicBezTo>
                    <a:pt x="185" y="75"/>
                    <a:pt x="185" y="75"/>
                    <a:pt x="185" y="75"/>
                  </a:cubicBezTo>
                  <a:cubicBezTo>
                    <a:pt x="185" y="75"/>
                    <a:pt x="185" y="75"/>
                    <a:pt x="185" y="74"/>
                  </a:cubicBezTo>
                  <a:cubicBezTo>
                    <a:pt x="185" y="74"/>
                    <a:pt x="185" y="74"/>
                    <a:pt x="185" y="74"/>
                  </a:cubicBezTo>
                  <a:cubicBezTo>
                    <a:pt x="185" y="74"/>
                    <a:pt x="185" y="74"/>
                    <a:pt x="185" y="73"/>
                  </a:cubicBezTo>
                  <a:cubicBezTo>
                    <a:pt x="185" y="73"/>
                    <a:pt x="185" y="73"/>
                    <a:pt x="185" y="73"/>
                  </a:cubicBezTo>
                  <a:cubicBezTo>
                    <a:pt x="184" y="72"/>
                    <a:pt x="184" y="71"/>
                    <a:pt x="184" y="71"/>
                  </a:cubicBezTo>
                  <a:cubicBezTo>
                    <a:pt x="184" y="71"/>
                    <a:pt x="184" y="71"/>
                    <a:pt x="184" y="71"/>
                  </a:cubicBezTo>
                  <a:cubicBezTo>
                    <a:pt x="184" y="70"/>
                    <a:pt x="184" y="69"/>
                    <a:pt x="185" y="69"/>
                  </a:cubicBezTo>
                  <a:cubicBezTo>
                    <a:pt x="185" y="69"/>
                    <a:pt x="185" y="69"/>
                    <a:pt x="185" y="69"/>
                  </a:cubicBezTo>
                  <a:cubicBezTo>
                    <a:pt x="185" y="68"/>
                    <a:pt x="185" y="68"/>
                    <a:pt x="186" y="67"/>
                  </a:cubicBezTo>
                  <a:cubicBezTo>
                    <a:pt x="186" y="67"/>
                    <a:pt x="186" y="67"/>
                    <a:pt x="186" y="67"/>
                  </a:cubicBezTo>
                  <a:cubicBezTo>
                    <a:pt x="186" y="67"/>
                    <a:pt x="186" y="66"/>
                    <a:pt x="186" y="66"/>
                  </a:cubicBezTo>
                  <a:cubicBezTo>
                    <a:pt x="186" y="66"/>
                    <a:pt x="186" y="66"/>
                    <a:pt x="186" y="66"/>
                  </a:cubicBezTo>
                  <a:cubicBezTo>
                    <a:pt x="186" y="66"/>
                    <a:pt x="185" y="64"/>
                    <a:pt x="185" y="64"/>
                  </a:cubicBezTo>
                  <a:cubicBezTo>
                    <a:pt x="185" y="64"/>
                    <a:pt x="185" y="64"/>
                    <a:pt x="185" y="64"/>
                  </a:cubicBezTo>
                  <a:cubicBezTo>
                    <a:pt x="185" y="62"/>
                    <a:pt x="185" y="60"/>
                    <a:pt x="185" y="59"/>
                  </a:cubicBezTo>
                  <a:cubicBezTo>
                    <a:pt x="185" y="59"/>
                    <a:pt x="185" y="59"/>
                    <a:pt x="185" y="59"/>
                  </a:cubicBezTo>
                  <a:cubicBezTo>
                    <a:pt x="185" y="58"/>
                    <a:pt x="185" y="58"/>
                    <a:pt x="185" y="57"/>
                  </a:cubicBezTo>
                  <a:cubicBezTo>
                    <a:pt x="185" y="57"/>
                    <a:pt x="185" y="57"/>
                    <a:pt x="185" y="57"/>
                  </a:cubicBezTo>
                  <a:cubicBezTo>
                    <a:pt x="185" y="57"/>
                    <a:pt x="185" y="56"/>
                    <a:pt x="185" y="56"/>
                  </a:cubicBezTo>
                  <a:cubicBezTo>
                    <a:pt x="185" y="56"/>
                    <a:pt x="185" y="56"/>
                    <a:pt x="185" y="56"/>
                  </a:cubicBezTo>
                  <a:cubicBezTo>
                    <a:pt x="185" y="56"/>
                    <a:pt x="185" y="55"/>
                    <a:pt x="186" y="55"/>
                  </a:cubicBezTo>
                  <a:cubicBezTo>
                    <a:pt x="186" y="55"/>
                    <a:pt x="186" y="55"/>
                    <a:pt x="186" y="55"/>
                  </a:cubicBezTo>
                  <a:cubicBezTo>
                    <a:pt x="186" y="55"/>
                    <a:pt x="186" y="55"/>
                    <a:pt x="186" y="56"/>
                  </a:cubicBezTo>
                  <a:cubicBezTo>
                    <a:pt x="186" y="56"/>
                    <a:pt x="186" y="56"/>
                    <a:pt x="186" y="56"/>
                  </a:cubicBezTo>
                  <a:cubicBezTo>
                    <a:pt x="187" y="57"/>
                    <a:pt x="187" y="58"/>
                    <a:pt x="187" y="60"/>
                  </a:cubicBezTo>
                  <a:cubicBezTo>
                    <a:pt x="187" y="60"/>
                    <a:pt x="187" y="60"/>
                    <a:pt x="187" y="60"/>
                  </a:cubicBezTo>
                  <a:cubicBezTo>
                    <a:pt x="187" y="61"/>
                    <a:pt x="187" y="65"/>
                    <a:pt x="188" y="65"/>
                  </a:cubicBezTo>
                  <a:cubicBezTo>
                    <a:pt x="188" y="65"/>
                    <a:pt x="188" y="65"/>
                    <a:pt x="188" y="65"/>
                  </a:cubicBezTo>
                  <a:cubicBezTo>
                    <a:pt x="188" y="65"/>
                    <a:pt x="189" y="66"/>
                    <a:pt x="189" y="68"/>
                  </a:cubicBezTo>
                  <a:cubicBezTo>
                    <a:pt x="189" y="68"/>
                    <a:pt x="189" y="68"/>
                    <a:pt x="189" y="68"/>
                  </a:cubicBezTo>
                  <a:cubicBezTo>
                    <a:pt x="189" y="68"/>
                    <a:pt x="189" y="68"/>
                    <a:pt x="189" y="68"/>
                  </a:cubicBezTo>
                  <a:cubicBezTo>
                    <a:pt x="189" y="68"/>
                    <a:pt x="189" y="68"/>
                    <a:pt x="189" y="68"/>
                  </a:cubicBezTo>
                  <a:cubicBezTo>
                    <a:pt x="189" y="68"/>
                    <a:pt x="189" y="68"/>
                    <a:pt x="189" y="68"/>
                  </a:cubicBezTo>
                  <a:cubicBezTo>
                    <a:pt x="189" y="69"/>
                    <a:pt x="189" y="70"/>
                    <a:pt x="190" y="70"/>
                  </a:cubicBezTo>
                  <a:cubicBezTo>
                    <a:pt x="190" y="70"/>
                    <a:pt x="190" y="70"/>
                    <a:pt x="190" y="70"/>
                  </a:cubicBezTo>
                  <a:cubicBezTo>
                    <a:pt x="190" y="70"/>
                    <a:pt x="190" y="70"/>
                    <a:pt x="190" y="70"/>
                  </a:cubicBezTo>
                  <a:cubicBezTo>
                    <a:pt x="190" y="70"/>
                    <a:pt x="190" y="70"/>
                    <a:pt x="190" y="70"/>
                  </a:cubicBezTo>
                  <a:cubicBezTo>
                    <a:pt x="191" y="71"/>
                    <a:pt x="191" y="71"/>
                    <a:pt x="191" y="71"/>
                  </a:cubicBezTo>
                  <a:cubicBezTo>
                    <a:pt x="191" y="71"/>
                    <a:pt x="191" y="71"/>
                    <a:pt x="191" y="71"/>
                  </a:cubicBezTo>
                  <a:cubicBezTo>
                    <a:pt x="191" y="71"/>
                    <a:pt x="192" y="72"/>
                    <a:pt x="192" y="73"/>
                  </a:cubicBezTo>
                  <a:cubicBezTo>
                    <a:pt x="192" y="73"/>
                    <a:pt x="192" y="73"/>
                    <a:pt x="192" y="73"/>
                  </a:cubicBezTo>
                  <a:cubicBezTo>
                    <a:pt x="192" y="74"/>
                    <a:pt x="192" y="74"/>
                    <a:pt x="192" y="74"/>
                  </a:cubicBezTo>
                  <a:cubicBezTo>
                    <a:pt x="192" y="74"/>
                    <a:pt x="192" y="74"/>
                    <a:pt x="192" y="74"/>
                  </a:cubicBezTo>
                  <a:cubicBezTo>
                    <a:pt x="192" y="74"/>
                    <a:pt x="192" y="74"/>
                    <a:pt x="192" y="74"/>
                  </a:cubicBezTo>
                  <a:cubicBezTo>
                    <a:pt x="192" y="75"/>
                    <a:pt x="192" y="75"/>
                    <a:pt x="193" y="75"/>
                  </a:cubicBezTo>
                  <a:cubicBezTo>
                    <a:pt x="193" y="75"/>
                    <a:pt x="193" y="75"/>
                    <a:pt x="193" y="75"/>
                  </a:cubicBezTo>
                  <a:cubicBezTo>
                    <a:pt x="193" y="75"/>
                    <a:pt x="193" y="75"/>
                    <a:pt x="193" y="75"/>
                  </a:cubicBezTo>
                  <a:cubicBezTo>
                    <a:pt x="193" y="75"/>
                    <a:pt x="193" y="75"/>
                    <a:pt x="193" y="75"/>
                  </a:cubicBezTo>
                  <a:cubicBezTo>
                    <a:pt x="193" y="75"/>
                    <a:pt x="193" y="75"/>
                    <a:pt x="193" y="75"/>
                  </a:cubicBezTo>
                  <a:cubicBezTo>
                    <a:pt x="193" y="75"/>
                    <a:pt x="193" y="75"/>
                    <a:pt x="193" y="75"/>
                  </a:cubicBezTo>
                  <a:cubicBezTo>
                    <a:pt x="193" y="75"/>
                    <a:pt x="193" y="74"/>
                    <a:pt x="193" y="74"/>
                  </a:cubicBezTo>
                  <a:cubicBezTo>
                    <a:pt x="193" y="74"/>
                    <a:pt x="193" y="74"/>
                    <a:pt x="193" y="74"/>
                  </a:cubicBezTo>
                  <a:cubicBezTo>
                    <a:pt x="193" y="74"/>
                    <a:pt x="193" y="74"/>
                    <a:pt x="193" y="73"/>
                  </a:cubicBezTo>
                  <a:cubicBezTo>
                    <a:pt x="193" y="73"/>
                    <a:pt x="193" y="73"/>
                    <a:pt x="193" y="73"/>
                  </a:cubicBezTo>
                  <a:cubicBezTo>
                    <a:pt x="193" y="73"/>
                    <a:pt x="193" y="73"/>
                    <a:pt x="193" y="72"/>
                  </a:cubicBezTo>
                  <a:cubicBezTo>
                    <a:pt x="193" y="72"/>
                    <a:pt x="193" y="72"/>
                    <a:pt x="193" y="72"/>
                  </a:cubicBezTo>
                  <a:cubicBezTo>
                    <a:pt x="193" y="72"/>
                    <a:pt x="194" y="72"/>
                    <a:pt x="194" y="71"/>
                  </a:cubicBezTo>
                  <a:cubicBezTo>
                    <a:pt x="194" y="71"/>
                    <a:pt x="194" y="71"/>
                    <a:pt x="194" y="71"/>
                  </a:cubicBezTo>
                  <a:cubicBezTo>
                    <a:pt x="194" y="71"/>
                    <a:pt x="194" y="70"/>
                    <a:pt x="194" y="71"/>
                  </a:cubicBezTo>
                  <a:cubicBezTo>
                    <a:pt x="194" y="71"/>
                    <a:pt x="194" y="71"/>
                    <a:pt x="194" y="71"/>
                  </a:cubicBezTo>
                  <a:cubicBezTo>
                    <a:pt x="194" y="70"/>
                    <a:pt x="195" y="70"/>
                    <a:pt x="195" y="70"/>
                  </a:cubicBezTo>
                  <a:cubicBezTo>
                    <a:pt x="195" y="70"/>
                    <a:pt x="195" y="70"/>
                    <a:pt x="195" y="70"/>
                  </a:cubicBezTo>
                  <a:cubicBezTo>
                    <a:pt x="196" y="70"/>
                    <a:pt x="196" y="71"/>
                    <a:pt x="196" y="72"/>
                  </a:cubicBezTo>
                  <a:cubicBezTo>
                    <a:pt x="196" y="72"/>
                    <a:pt x="196" y="72"/>
                    <a:pt x="196" y="72"/>
                  </a:cubicBezTo>
                  <a:cubicBezTo>
                    <a:pt x="196" y="72"/>
                    <a:pt x="196" y="72"/>
                    <a:pt x="196" y="72"/>
                  </a:cubicBezTo>
                  <a:cubicBezTo>
                    <a:pt x="196" y="72"/>
                    <a:pt x="196" y="72"/>
                    <a:pt x="196" y="72"/>
                  </a:cubicBezTo>
                  <a:cubicBezTo>
                    <a:pt x="196" y="72"/>
                    <a:pt x="196" y="73"/>
                    <a:pt x="197" y="73"/>
                  </a:cubicBezTo>
                  <a:cubicBezTo>
                    <a:pt x="197" y="73"/>
                    <a:pt x="197" y="73"/>
                    <a:pt x="197" y="73"/>
                  </a:cubicBezTo>
                  <a:cubicBezTo>
                    <a:pt x="197" y="73"/>
                    <a:pt x="197" y="73"/>
                    <a:pt x="197" y="73"/>
                  </a:cubicBezTo>
                  <a:cubicBezTo>
                    <a:pt x="197" y="73"/>
                    <a:pt x="197" y="73"/>
                    <a:pt x="197" y="73"/>
                  </a:cubicBezTo>
                  <a:cubicBezTo>
                    <a:pt x="197" y="73"/>
                    <a:pt x="198" y="73"/>
                    <a:pt x="199" y="73"/>
                  </a:cubicBezTo>
                  <a:cubicBezTo>
                    <a:pt x="199" y="73"/>
                    <a:pt x="199" y="73"/>
                    <a:pt x="199" y="73"/>
                  </a:cubicBezTo>
                  <a:cubicBezTo>
                    <a:pt x="199" y="73"/>
                    <a:pt x="199" y="73"/>
                    <a:pt x="199" y="73"/>
                  </a:cubicBezTo>
                  <a:cubicBezTo>
                    <a:pt x="199" y="73"/>
                    <a:pt x="199" y="73"/>
                    <a:pt x="199" y="73"/>
                  </a:cubicBezTo>
                  <a:cubicBezTo>
                    <a:pt x="199" y="73"/>
                    <a:pt x="199" y="73"/>
                    <a:pt x="199" y="73"/>
                  </a:cubicBezTo>
                  <a:cubicBezTo>
                    <a:pt x="199" y="73"/>
                    <a:pt x="199" y="73"/>
                    <a:pt x="199" y="73"/>
                  </a:cubicBezTo>
                  <a:cubicBezTo>
                    <a:pt x="199" y="73"/>
                    <a:pt x="199" y="72"/>
                    <a:pt x="199" y="72"/>
                  </a:cubicBezTo>
                  <a:cubicBezTo>
                    <a:pt x="199" y="72"/>
                    <a:pt x="199" y="72"/>
                    <a:pt x="199" y="72"/>
                  </a:cubicBezTo>
                  <a:cubicBezTo>
                    <a:pt x="199" y="72"/>
                    <a:pt x="199" y="71"/>
                    <a:pt x="198" y="71"/>
                  </a:cubicBezTo>
                  <a:cubicBezTo>
                    <a:pt x="198" y="71"/>
                    <a:pt x="198" y="71"/>
                    <a:pt x="198" y="71"/>
                  </a:cubicBezTo>
                  <a:cubicBezTo>
                    <a:pt x="198" y="70"/>
                    <a:pt x="198" y="69"/>
                    <a:pt x="198" y="69"/>
                  </a:cubicBezTo>
                  <a:cubicBezTo>
                    <a:pt x="198" y="69"/>
                    <a:pt x="198" y="69"/>
                    <a:pt x="198" y="69"/>
                  </a:cubicBezTo>
                  <a:cubicBezTo>
                    <a:pt x="198" y="68"/>
                    <a:pt x="198" y="68"/>
                    <a:pt x="198" y="68"/>
                  </a:cubicBezTo>
                  <a:cubicBezTo>
                    <a:pt x="198" y="68"/>
                    <a:pt x="198" y="68"/>
                    <a:pt x="198" y="68"/>
                  </a:cubicBezTo>
                  <a:cubicBezTo>
                    <a:pt x="198" y="68"/>
                    <a:pt x="198" y="68"/>
                    <a:pt x="198" y="68"/>
                  </a:cubicBezTo>
                  <a:cubicBezTo>
                    <a:pt x="198" y="68"/>
                    <a:pt x="198" y="68"/>
                    <a:pt x="198" y="68"/>
                  </a:cubicBezTo>
                  <a:cubicBezTo>
                    <a:pt x="198" y="68"/>
                    <a:pt x="198" y="67"/>
                    <a:pt x="198" y="67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198" y="67"/>
                    <a:pt x="198" y="66"/>
                    <a:pt x="198" y="66"/>
                  </a:cubicBezTo>
                  <a:cubicBezTo>
                    <a:pt x="198" y="66"/>
                    <a:pt x="198" y="66"/>
                    <a:pt x="198" y="66"/>
                  </a:cubicBezTo>
                  <a:cubicBezTo>
                    <a:pt x="199" y="66"/>
                    <a:pt x="199" y="66"/>
                    <a:pt x="199" y="66"/>
                  </a:cubicBezTo>
                  <a:cubicBezTo>
                    <a:pt x="199" y="66"/>
                    <a:pt x="199" y="66"/>
                    <a:pt x="199" y="66"/>
                  </a:cubicBezTo>
                  <a:cubicBezTo>
                    <a:pt x="199" y="66"/>
                    <a:pt x="199" y="66"/>
                    <a:pt x="199" y="66"/>
                  </a:cubicBezTo>
                  <a:cubicBezTo>
                    <a:pt x="199" y="66"/>
                    <a:pt x="199" y="66"/>
                    <a:pt x="199" y="66"/>
                  </a:cubicBezTo>
                  <a:cubicBezTo>
                    <a:pt x="200" y="66"/>
                    <a:pt x="201" y="67"/>
                    <a:pt x="202" y="67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203" y="67"/>
                    <a:pt x="205" y="65"/>
                    <a:pt x="205" y="64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4" y="64"/>
                    <a:pt x="204" y="64"/>
                    <a:pt x="204" y="63"/>
                  </a:cubicBezTo>
                  <a:cubicBezTo>
                    <a:pt x="204" y="63"/>
                    <a:pt x="204" y="63"/>
                    <a:pt x="204" y="63"/>
                  </a:cubicBezTo>
                  <a:cubicBezTo>
                    <a:pt x="204" y="62"/>
                    <a:pt x="205" y="62"/>
                    <a:pt x="205" y="61"/>
                  </a:cubicBezTo>
                  <a:cubicBezTo>
                    <a:pt x="205" y="61"/>
                    <a:pt x="205" y="61"/>
                    <a:pt x="205" y="61"/>
                  </a:cubicBezTo>
                  <a:cubicBezTo>
                    <a:pt x="205" y="61"/>
                    <a:pt x="205" y="61"/>
                    <a:pt x="205" y="60"/>
                  </a:cubicBezTo>
                  <a:cubicBezTo>
                    <a:pt x="205" y="60"/>
                    <a:pt x="205" y="60"/>
                    <a:pt x="205" y="60"/>
                  </a:cubicBezTo>
                  <a:cubicBezTo>
                    <a:pt x="205" y="60"/>
                    <a:pt x="205" y="60"/>
                    <a:pt x="204" y="59"/>
                  </a:cubicBezTo>
                  <a:cubicBezTo>
                    <a:pt x="204" y="59"/>
                    <a:pt x="204" y="59"/>
                    <a:pt x="204" y="59"/>
                  </a:cubicBezTo>
                  <a:cubicBezTo>
                    <a:pt x="203" y="59"/>
                    <a:pt x="203" y="58"/>
                    <a:pt x="203" y="57"/>
                  </a:cubicBezTo>
                  <a:cubicBezTo>
                    <a:pt x="203" y="57"/>
                    <a:pt x="203" y="57"/>
                    <a:pt x="203" y="57"/>
                  </a:cubicBezTo>
                  <a:cubicBezTo>
                    <a:pt x="203" y="57"/>
                    <a:pt x="203" y="56"/>
                    <a:pt x="204" y="55"/>
                  </a:cubicBezTo>
                  <a:cubicBezTo>
                    <a:pt x="204" y="55"/>
                    <a:pt x="204" y="55"/>
                    <a:pt x="204" y="55"/>
                  </a:cubicBezTo>
                  <a:cubicBezTo>
                    <a:pt x="204" y="55"/>
                    <a:pt x="204" y="54"/>
                    <a:pt x="204" y="54"/>
                  </a:cubicBezTo>
                  <a:cubicBezTo>
                    <a:pt x="204" y="54"/>
                    <a:pt x="204" y="54"/>
                    <a:pt x="204" y="54"/>
                  </a:cubicBezTo>
                  <a:cubicBezTo>
                    <a:pt x="204" y="53"/>
                    <a:pt x="204" y="52"/>
                    <a:pt x="203" y="51"/>
                  </a:cubicBezTo>
                  <a:cubicBezTo>
                    <a:pt x="203" y="51"/>
                    <a:pt x="203" y="51"/>
                    <a:pt x="203" y="51"/>
                  </a:cubicBezTo>
                  <a:cubicBezTo>
                    <a:pt x="203" y="50"/>
                    <a:pt x="203" y="50"/>
                    <a:pt x="203" y="49"/>
                  </a:cubicBezTo>
                  <a:cubicBezTo>
                    <a:pt x="203" y="49"/>
                    <a:pt x="203" y="49"/>
                    <a:pt x="203" y="49"/>
                  </a:cubicBezTo>
                  <a:cubicBezTo>
                    <a:pt x="203" y="49"/>
                    <a:pt x="203" y="48"/>
                    <a:pt x="204" y="48"/>
                  </a:cubicBezTo>
                  <a:cubicBezTo>
                    <a:pt x="204" y="48"/>
                    <a:pt x="204" y="48"/>
                    <a:pt x="204" y="48"/>
                  </a:cubicBezTo>
                  <a:cubicBezTo>
                    <a:pt x="204" y="48"/>
                    <a:pt x="204" y="48"/>
                    <a:pt x="204" y="48"/>
                  </a:cubicBezTo>
                  <a:cubicBezTo>
                    <a:pt x="204" y="48"/>
                    <a:pt x="204" y="48"/>
                    <a:pt x="204" y="48"/>
                  </a:cubicBezTo>
                  <a:cubicBezTo>
                    <a:pt x="204" y="48"/>
                    <a:pt x="204" y="47"/>
                    <a:pt x="204" y="46"/>
                  </a:cubicBezTo>
                  <a:cubicBezTo>
                    <a:pt x="204" y="46"/>
                    <a:pt x="204" y="46"/>
                    <a:pt x="204" y="46"/>
                  </a:cubicBezTo>
                  <a:cubicBezTo>
                    <a:pt x="204" y="46"/>
                    <a:pt x="204" y="46"/>
                    <a:pt x="204" y="46"/>
                  </a:cubicBezTo>
                  <a:cubicBezTo>
                    <a:pt x="204" y="46"/>
                    <a:pt x="204" y="46"/>
                    <a:pt x="204" y="46"/>
                  </a:cubicBezTo>
                  <a:cubicBezTo>
                    <a:pt x="204" y="44"/>
                    <a:pt x="205" y="45"/>
                    <a:pt x="205" y="44"/>
                  </a:cubicBezTo>
                  <a:cubicBezTo>
                    <a:pt x="205" y="44"/>
                    <a:pt x="205" y="44"/>
                    <a:pt x="205" y="44"/>
                  </a:cubicBezTo>
                  <a:cubicBezTo>
                    <a:pt x="205" y="44"/>
                    <a:pt x="205" y="43"/>
                    <a:pt x="204" y="42"/>
                  </a:cubicBezTo>
                  <a:cubicBezTo>
                    <a:pt x="204" y="42"/>
                    <a:pt x="204" y="42"/>
                    <a:pt x="204" y="42"/>
                  </a:cubicBezTo>
                  <a:cubicBezTo>
                    <a:pt x="202" y="40"/>
                    <a:pt x="202" y="39"/>
                    <a:pt x="202" y="37"/>
                  </a:cubicBezTo>
                  <a:cubicBezTo>
                    <a:pt x="202" y="37"/>
                    <a:pt x="202" y="37"/>
                    <a:pt x="202" y="37"/>
                  </a:cubicBezTo>
                  <a:cubicBezTo>
                    <a:pt x="202" y="37"/>
                    <a:pt x="202" y="37"/>
                    <a:pt x="202" y="37"/>
                  </a:cubicBezTo>
                  <a:cubicBezTo>
                    <a:pt x="202" y="37"/>
                    <a:pt x="202" y="37"/>
                    <a:pt x="202" y="37"/>
                  </a:cubicBezTo>
                  <a:cubicBezTo>
                    <a:pt x="202" y="35"/>
                    <a:pt x="203" y="34"/>
                    <a:pt x="204" y="34"/>
                  </a:cubicBezTo>
                  <a:cubicBezTo>
                    <a:pt x="204" y="34"/>
                    <a:pt x="204" y="34"/>
                    <a:pt x="204" y="34"/>
                  </a:cubicBezTo>
                  <a:cubicBezTo>
                    <a:pt x="204" y="34"/>
                    <a:pt x="205" y="34"/>
                    <a:pt x="205" y="35"/>
                  </a:cubicBezTo>
                  <a:cubicBezTo>
                    <a:pt x="205" y="35"/>
                    <a:pt x="205" y="35"/>
                    <a:pt x="205" y="35"/>
                  </a:cubicBezTo>
                  <a:cubicBezTo>
                    <a:pt x="206" y="35"/>
                    <a:pt x="208" y="36"/>
                    <a:pt x="208" y="37"/>
                  </a:cubicBezTo>
                  <a:cubicBezTo>
                    <a:pt x="208" y="37"/>
                    <a:pt x="208" y="37"/>
                    <a:pt x="208" y="37"/>
                  </a:cubicBezTo>
                  <a:cubicBezTo>
                    <a:pt x="208" y="38"/>
                    <a:pt x="208" y="38"/>
                    <a:pt x="207" y="38"/>
                  </a:cubicBezTo>
                  <a:cubicBezTo>
                    <a:pt x="207" y="38"/>
                    <a:pt x="207" y="38"/>
                    <a:pt x="207" y="38"/>
                  </a:cubicBezTo>
                  <a:cubicBezTo>
                    <a:pt x="207" y="39"/>
                    <a:pt x="207" y="40"/>
                    <a:pt x="207" y="40"/>
                  </a:cubicBezTo>
                  <a:cubicBezTo>
                    <a:pt x="207" y="40"/>
                    <a:pt x="207" y="40"/>
                    <a:pt x="207" y="40"/>
                  </a:cubicBezTo>
                  <a:cubicBezTo>
                    <a:pt x="207" y="41"/>
                    <a:pt x="207" y="41"/>
                    <a:pt x="207" y="41"/>
                  </a:cubicBezTo>
                  <a:cubicBezTo>
                    <a:pt x="207" y="41"/>
                    <a:pt x="207" y="41"/>
                    <a:pt x="207" y="41"/>
                  </a:cubicBezTo>
                  <a:cubicBezTo>
                    <a:pt x="207" y="41"/>
                    <a:pt x="208" y="42"/>
                    <a:pt x="209" y="43"/>
                  </a:cubicBezTo>
                  <a:cubicBezTo>
                    <a:pt x="209" y="43"/>
                    <a:pt x="209" y="43"/>
                    <a:pt x="209" y="43"/>
                  </a:cubicBezTo>
                  <a:cubicBezTo>
                    <a:pt x="209" y="44"/>
                    <a:pt x="209" y="44"/>
                    <a:pt x="210" y="44"/>
                  </a:cubicBezTo>
                  <a:cubicBezTo>
                    <a:pt x="210" y="44"/>
                    <a:pt x="210" y="44"/>
                    <a:pt x="210" y="44"/>
                  </a:cubicBezTo>
                  <a:cubicBezTo>
                    <a:pt x="210" y="44"/>
                    <a:pt x="210" y="44"/>
                    <a:pt x="210" y="44"/>
                  </a:cubicBezTo>
                  <a:cubicBezTo>
                    <a:pt x="210" y="44"/>
                    <a:pt x="210" y="44"/>
                    <a:pt x="210" y="44"/>
                  </a:cubicBezTo>
                  <a:cubicBezTo>
                    <a:pt x="211" y="44"/>
                    <a:pt x="211" y="44"/>
                    <a:pt x="211" y="44"/>
                  </a:cubicBezTo>
                  <a:cubicBezTo>
                    <a:pt x="211" y="44"/>
                    <a:pt x="211" y="44"/>
                    <a:pt x="211" y="44"/>
                  </a:cubicBezTo>
                  <a:cubicBezTo>
                    <a:pt x="212" y="44"/>
                    <a:pt x="213" y="45"/>
                    <a:pt x="213" y="46"/>
                  </a:cubicBezTo>
                  <a:cubicBezTo>
                    <a:pt x="213" y="46"/>
                    <a:pt x="213" y="46"/>
                    <a:pt x="213" y="46"/>
                  </a:cubicBezTo>
                  <a:cubicBezTo>
                    <a:pt x="213" y="46"/>
                    <a:pt x="213" y="46"/>
                    <a:pt x="213" y="46"/>
                  </a:cubicBezTo>
                  <a:cubicBezTo>
                    <a:pt x="213" y="46"/>
                    <a:pt x="213" y="46"/>
                    <a:pt x="213" y="46"/>
                  </a:cubicBezTo>
                  <a:cubicBezTo>
                    <a:pt x="213" y="46"/>
                    <a:pt x="213" y="46"/>
                    <a:pt x="213" y="46"/>
                  </a:cubicBezTo>
                  <a:cubicBezTo>
                    <a:pt x="213" y="47"/>
                    <a:pt x="214" y="49"/>
                    <a:pt x="214" y="50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5" y="51"/>
                    <a:pt x="215" y="52"/>
                    <a:pt x="216" y="53"/>
                  </a:cubicBezTo>
                  <a:cubicBezTo>
                    <a:pt x="216" y="53"/>
                    <a:pt x="216" y="53"/>
                    <a:pt x="216" y="53"/>
                  </a:cubicBezTo>
                  <a:cubicBezTo>
                    <a:pt x="216" y="54"/>
                    <a:pt x="217" y="54"/>
                    <a:pt x="217" y="54"/>
                  </a:cubicBezTo>
                  <a:cubicBezTo>
                    <a:pt x="217" y="54"/>
                    <a:pt x="217" y="54"/>
                    <a:pt x="217" y="54"/>
                  </a:cubicBezTo>
                  <a:cubicBezTo>
                    <a:pt x="217" y="54"/>
                    <a:pt x="217" y="54"/>
                    <a:pt x="217" y="54"/>
                  </a:cubicBezTo>
                  <a:cubicBezTo>
                    <a:pt x="217" y="54"/>
                    <a:pt x="217" y="54"/>
                    <a:pt x="217" y="54"/>
                  </a:cubicBezTo>
                  <a:cubicBezTo>
                    <a:pt x="218" y="53"/>
                    <a:pt x="219" y="53"/>
                    <a:pt x="220" y="53"/>
                  </a:cubicBezTo>
                  <a:cubicBezTo>
                    <a:pt x="220" y="53"/>
                    <a:pt x="220" y="53"/>
                    <a:pt x="220" y="53"/>
                  </a:cubicBezTo>
                  <a:cubicBezTo>
                    <a:pt x="220" y="53"/>
                    <a:pt x="221" y="53"/>
                    <a:pt x="221" y="53"/>
                  </a:cubicBezTo>
                  <a:cubicBezTo>
                    <a:pt x="221" y="53"/>
                    <a:pt x="221" y="53"/>
                    <a:pt x="221" y="53"/>
                  </a:cubicBezTo>
                  <a:cubicBezTo>
                    <a:pt x="222" y="53"/>
                    <a:pt x="222" y="54"/>
                    <a:pt x="222" y="54"/>
                  </a:cubicBezTo>
                  <a:cubicBezTo>
                    <a:pt x="222" y="54"/>
                    <a:pt x="222" y="54"/>
                    <a:pt x="222" y="54"/>
                  </a:cubicBezTo>
                  <a:cubicBezTo>
                    <a:pt x="222" y="55"/>
                    <a:pt x="221" y="56"/>
                    <a:pt x="220" y="57"/>
                  </a:cubicBezTo>
                  <a:cubicBezTo>
                    <a:pt x="220" y="57"/>
                    <a:pt x="220" y="57"/>
                    <a:pt x="220" y="57"/>
                  </a:cubicBezTo>
                  <a:cubicBezTo>
                    <a:pt x="219" y="57"/>
                    <a:pt x="219" y="58"/>
                    <a:pt x="219" y="58"/>
                  </a:cubicBezTo>
                  <a:cubicBezTo>
                    <a:pt x="219" y="58"/>
                    <a:pt x="219" y="58"/>
                    <a:pt x="219" y="58"/>
                  </a:cubicBezTo>
                  <a:cubicBezTo>
                    <a:pt x="219" y="58"/>
                    <a:pt x="219" y="58"/>
                    <a:pt x="219" y="58"/>
                  </a:cubicBezTo>
                  <a:cubicBezTo>
                    <a:pt x="219" y="58"/>
                    <a:pt x="219" y="58"/>
                    <a:pt x="219" y="58"/>
                  </a:cubicBezTo>
                  <a:cubicBezTo>
                    <a:pt x="219" y="59"/>
                    <a:pt x="219" y="59"/>
                    <a:pt x="221" y="59"/>
                  </a:cubicBezTo>
                  <a:cubicBezTo>
                    <a:pt x="221" y="59"/>
                    <a:pt x="221" y="59"/>
                    <a:pt x="221" y="59"/>
                  </a:cubicBezTo>
                  <a:cubicBezTo>
                    <a:pt x="222" y="59"/>
                    <a:pt x="223" y="59"/>
                    <a:pt x="223" y="59"/>
                  </a:cubicBezTo>
                  <a:cubicBezTo>
                    <a:pt x="223" y="59"/>
                    <a:pt x="223" y="59"/>
                    <a:pt x="223" y="59"/>
                  </a:cubicBezTo>
                  <a:cubicBezTo>
                    <a:pt x="224" y="59"/>
                    <a:pt x="225" y="59"/>
                    <a:pt x="226" y="59"/>
                  </a:cubicBezTo>
                  <a:cubicBezTo>
                    <a:pt x="226" y="59"/>
                    <a:pt x="226" y="59"/>
                    <a:pt x="226" y="59"/>
                  </a:cubicBezTo>
                  <a:cubicBezTo>
                    <a:pt x="227" y="60"/>
                    <a:pt x="228" y="60"/>
                    <a:pt x="230" y="60"/>
                  </a:cubicBezTo>
                  <a:cubicBezTo>
                    <a:pt x="230" y="60"/>
                    <a:pt x="230" y="60"/>
                    <a:pt x="230" y="60"/>
                  </a:cubicBezTo>
                  <a:cubicBezTo>
                    <a:pt x="231" y="60"/>
                    <a:pt x="232" y="60"/>
                    <a:pt x="232" y="59"/>
                  </a:cubicBezTo>
                  <a:cubicBezTo>
                    <a:pt x="232" y="59"/>
                    <a:pt x="232" y="59"/>
                    <a:pt x="232" y="59"/>
                  </a:cubicBezTo>
                  <a:cubicBezTo>
                    <a:pt x="235" y="59"/>
                    <a:pt x="234" y="59"/>
                    <a:pt x="234" y="58"/>
                  </a:cubicBezTo>
                  <a:cubicBezTo>
                    <a:pt x="234" y="58"/>
                    <a:pt x="234" y="58"/>
                    <a:pt x="234" y="58"/>
                  </a:cubicBezTo>
                  <a:cubicBezTo>
                    <a:pt x="234" y="58"/>
                    <a:pt x="234" y="58"/>
                    <a:pt x="234" y="58"/>
                  </a:cubicBezTo>
                  <a:cubicBezTo>
                    <a:pt x="234" y="58"/>
                    <a:pt x="234" y="58"/>
                    <a:pt x="234" y="58"/>
                  </a:cubicBezTo>
                  <a:cubicBezTo>
                    <a:pt x="234" y="58"/>
                    <a:pt x="234" y="58"/>
                    <a:pt x="234" y="58"/>
                  </a:cubicBezTo>
                  <a:cubicBezTo>
                    <a:pt x="234" y="58"/>
                    <a:pt x="234" y="58"/>
                    <a:pt x="234" y="58"/>
                  </a:cubicBezTo>
                  <a:cubicBezTo>
                    <a:pt x="234" y="58"/>
                    <a:pt x="234" y="58"/>
                    <a:pt x="233" y="58"/>
                  </a:cubicBezTo>
                  <a:cubicBezTo>
                    <a:pt x="233" y="58"/>
                    <a:pt x="233" y="58"/>
                    <a:pt x="233" y="58"/>
                  </a:cubicBezTo>
                  <a:cubicBezTo>
                    <a:pt x="232" y="58"/>
                    <a:pt x="232" y="58"/>
                    <a:pt x="231" y="58"/>
                  </a:cubicBezTo>
                  <a:cubicBezTo>
                    <a:pt x="231" y="58"/>
                    <a:pt x="231" y="58"/>
                    <a:pt x="231" y="58"/>
                  </a:cubicBezTo>
                  <a:cubicBezTo>
                    <a:pt x="230" y="58"/>
                    <a:pt x="230" y="58"/>
                    <a:pt x="229" y="58"/>
                  </a:cubicBezTo>
                  <a:cubicBezTo>
                    <a:pt x="229" y="58"/>
                    <a:pt x="229" y="58"/>
                    <a:pt x="229" y="58"/>
                  </a:cubicBezTo>
                  <a:cubicBezTo>
                    <a:pt x="229" y="58"/>
                    <a:pt x="228" y="58"/>
                    <a:pt x="228" y="57"/>
                  </a:cubicBezTo>
                  <a:cubicBezTo>
                    <a:pt x="228" y="57"/>
                    <a:pt x="228" y="57"/>
                    <a:pt x="228" y="57"/>
                  </a:cubicBezTo>
                  <a:cubicBezTo>
                    <a:pt x="227" y="57"/>
                    <a:pt x="227" y="57"/>
                    <a:pt x="227" y="56"/>
                  </a:cubicBezTo>
                  <a:cubicBezTo>
                    <a:pt x="227" y="56"/>
                    <a:pt x="227" y="56"/>
                    <a:pt x="227" y="56"/>
                  </a:cubicBezTo>
                  <a:cubicBezTo>
                    <a:pt x="227" y="55"/>
                    <a:pt x="229" y="55"/>
                    <a:pt x="230" y="55"/>
                  </a:cubicBezTo>
                  <a:cubicBezTo>
                    <a:pt x="230" y="55"/>
                    <a:pt x="230" y="55"/>
                    <a:pt x="230" y="55"/>
                  </a:cubicBezTo>
                  <a:cubicBezTo>
                    <a:pt x="231" y="55"/>
                    <a:pt x="232" y="55"/>
                    <a:pt x="232" y="55"/>
                  </a:cubicBezTo>
                  <a:cubicBezTo>
                    <a:pt x="232" y="55"/>
                    <a:pt x="232" y="55"/>
                    <a:pt x="232" y="55"/>
                  </a:cubicBezTo>
                  <a:cubicBezTo>
                    <a:pt x="232" y="55"/>
                    <a:pt x="232" y="54"/>
                    <a:pt x="232" y="54"/>
                  </a:cubicBezTo>
                  <a:cubicBezTo>
                    <a:pt x="232" y="54"/>
                    <a:pt x="232" y="54"/>
                    <a:pt x="232" y="54"/>
                  </a:cubicBezTo>
                  <a:cubicBezTo>
                    <a:pt x="232" y="54"/>
                    <a:pt x="232" y="54"/>
                    <a:pt x="232" y="54"/>
                  </a:cubicBezTo>
                  <a:cubicBezTo>
                    <a:pt x="232" y="54"/>
                    <a:pt x="232" y="54"/>
                    <a:pt x="232" y="54"/>
                  </a:cubicBezTo>
                  <a:cubicBezTo>
                    <a:pt x="232" y="53"/>
                    <a:pt x="231" y="53"/>
                    <a:pt x="230" y="53"/>
                  </a:cubicBezTo>
                  <a:cubicBezTo>
                    <a:pt x="230" y="53"/>
                    <a:pt x="230" y="53"/>
                    <a:pt x="230" y="53"/>
                  </a:cubicBezTo>
                  <a:cubicBezTo>
                    <a:pt x="230" y="53"/>
                    <a:pt x="229" y="53"/>
                    <a:pt x="229" y="52"/>
                  </a:cubicBezTo>
                  <a:cubicBezTo>
                    <a:pt x="229" y="52"/>
                    <a:pt x="229" y="52"/>
                    <a:pt x="229" y="52"/>
                  </a:cubicBezTo>
                  <a:cubicBezTo>
                    <a:pt x="229" y="51"/>
                    <a:pt x="230" y="51"/>
                    <a:pt x="230" y="50"/>
                  </a:cubicBezTo>
                  <a:cubicBezTo>
                    <a:pt x="230" y="50"/>
                    <a:pt x="230" y="50"/>
                    <a:pt x="230" y="50"/>
                  </a:cubicBezTo>
                  <a:cubicBezTo>
                    <a:pt x="231" y="50"/>
                    <a:pt x="232" y="50"/>
                    <a:pt x="233" y="50"/>
                  </a:cubicBezTo>
                  <a:cubicBezTo>
                    <a:pt x="233" y="50"/>
                    <a:pt x="233" y="50"/>
                    <a:pt x="233" y="50"/>
                  </a:cubicBezTo>
                  <a:cubicBezTo>
                    <a:pt x="234" y="50"/>
                    <a:pt x="236" y="50"/>
                    <a:pt x="236" y="52"/>
                  </a:cubicBezTo>
                  <a:cubicBezTo>
                    <a:pt x="236" y="52"/>
                    <a:pt x="236" y="52"/>
                    <a:pt x="236" y="52"/>
                  </a:cubicBezTo>
                  <a:cubicBezTo>
                    <a:pt x="237" y="55"/>
                    <a:pt x="236" y="55"/>
                    <a:pt x="238" y="55"/>
                  </a:cubicBezTo>
                  <a:cubicBezTo>
                    <a:pt x="238" y="55"/>
                    <a:pt x="238" y="55"/>
                    <a:pt x="238" y="55"/>
                  </a:cubicBezTo>
                  <a:cubicBezTo>
                    <a:pt x="239" y="55"/>
                    <a:pt x="242" y="54"/>
                    <a:pt x="243" y="53"/>
                  </a:cubicBezTo>
                  <a:cubicBezTo>
                    <a:pt x="243" y="53"/>
                    <a:pt x="243" y="53"/>
                    <a:pt x="243" y="53"/>
                  </a:cubicBezTo>
                  <a:cubicBezTo>
                    <a:pt x="243" y="53"/>
                    <a:pt x="243" y="53"/>
                    <a:pt x="243" y="53"/>
                  </a:cubicBezTo>
                  <a:cubicBezTo>
                    <a:pt x="243" y="53"/>
                    <a:pt x="243" y="53"/>
                    <a:pt x="243" y="53"/>
                  </a:cubicBezTo>
                  <a:cubicBezTo>
                    <a:pt x="243" y="53"/>
                    <a:pt x="243" y="53"/>
                    <a:pt x="242" y="52"/>
                  </a:cubicBezTo>
                  <a:cubicBezTo>
                    <a:pt x="242" y="52"/>
                    <a:pt x="242" y="52"/>
                    <a:pt x="242" y="52"/>
                  </a:cubicBezTo>
                  <a:cubicBezTo>
                    <a:pt x="241" y="52"/>
                    <a:pt x="241" y="51"/>
                    <a:pt x="241" y="50"/>
                  </a:cubicBezTo>
                  <a:cubicBezTo>
                    <a:pt x="241" y="50"/>
                    <a:pt x="241" y="50"/>
                    <a:pt x="241" y="50"/>
                  </a:cubicBezTo>
                  <a:cubicBezTo>
                    <a:pt x="241" y="50"/>
                    <a:pt x="241" y="49"/>
                    <a:pt x="241" y="49"/>
                  </a:cubicBezTo>
                  <a:cubicBezTo>
                    <a:pt x="241" y="49"/>
                    <a:pt x="241" y="49"/>
                    <a:pt x="241" y="49"/>
                  </a:cubicBezTo>
                  <a:cubicBezTo>
                    <a:pt x="241" y="49"/>
                    <a:pt x="241" y="49"/>
                    <a:pt x="241" y="49"/>
                  </a:cubicBezTo>
                  <a:cubicBezTo>
                    <a:pt x="241" y="49"/>
                    <a:pt x="241" y="49"/>
                    <a:pt x="241" y="49"/>
                  </a:cubicBezTo>
                  <a:cubicBezTo>
                    <a:pt x="241" y="49"/>
                    <a:pt x="241" y="48"/>
                    <a:pt x="241" y="48"/>
                  </a:cubicBezTo>
                  <a:cubicBezTo>
                    <a:pt x="241" y="48"/>
                    <a:pt x="241" y="48"/>
                    <a:pt x="241" y="48"/>
                  </a:cubicBezTo>
                  <a:cubicBezTo>
                    <a:pt x="241" y="48"/>
                    <a:pt x="240" y="47"/>
                    <a:pt x="240" y="47"/>
                  </a:cubicBezTo>
                  <a:cubicBezTo>
                    <a:pt x="240" y="47"/>
                    <a:pt x="240" y="47"/>
                    <a:pt x="240" y="47"/>
                  </a:cubicBezTo>
                  <a:cubicBezTo>
                    <a:pt x="240" y="46"/>
                    <a:pt x="241" y="45"/>
                    <a:pt x="242" y="44"/>
                  </a:cubicBezTo>
                  <a:cubicBezTo>
                    <a:pt x="242" y="44"/>
                    <a:pt x="242" y="44"/>
                    <a:pt x="242" y="44"/>
                  </a:cubicBezTo>
                  <a:cubicBezTo>
                    <a:pt x="244" y="44"/>
                    <a:pt x="246" y="44"/>
                    <a:pt x="247" y="43"/>
                  </a:cubicBezTo>
                  <a:cubicBezTo>
                    <a:pt x="247" y="43"/>
                    <a:pt x="247" y="43"/>
                    <a:pt x="247" y="43"/>
                  </a:cubicBezTo>
                  <a:cubicBezTo>
                    <a:pt x="248" y="42"/>
                    <a:pt x="248" y="41"/>
                    <a:pt x="249" y="41"/>
                  </a:cubicBezTo>
                  <a:cubicBezTo>
                    <a:pt x="249" y="41"/>
                    <a:pt x="249" y="41"/>
                    <a:pt x="249" y="41"/>
                  </a:cubicBezTo>
                  <a:cubicBezTo>
                    <a:pt x="250" y="41"/>
                    <a:pt x="250" y="41"/>
                    <a:pt x="250" y="42"/>
                  </a:cubicBezTo>
                  <a:cubicBezTo>
                    <a:pt x="250" y="42"/>
                    <a:pt x="250" y="42"/>
                    <a:pt x="250" y="42"/>
                  </a:cubicBezTo>
                  <a:cubicBezTo>
                    <a:pt x="250" y="42"/>
                    <a:pt x="250" y="42"/>
                    <a:pt x="250" y="42"/>
                  </a:cubicBezTo>
                  <a:cubicBezTo>
                    <a:pt x="250" y="42"/>
                    <a:pt x="250" y="42"/>
                    <a:pt x="250" y="42"/>
                  </a:cubicBezTo>
                  <a:cubicBezTo>
                    <a:pt x="250" y="43"/>
                    <a:pt x="248" y="45"/>
                    <a:pt x="248" y="46"/>
                  </a:cubicBezTo>
                  <a:cubicBezTo>
                    <a:pt x="248" y="46"/>
                    <a:pt x="248" y="46"/>
                    <a:pt x="248" y="46"/>
                  </a:cubicBezTo>
                  <a:cubicBezTo>
                    <a:pt x="248" y="46"/>
                    <a:pt x="248" y="46"/>
                    <a:pt x="248" y="47"/>
                  </a:cubicBezTo>
                  <a:cubicBezTo>
                    <a:pt x="248" y="47"/>
                    <a:pt x="248" y="47"/>
                    <a:pt x="248" y="47"/>
                  </a:cubicBezTo>
                  <a:cubicBezTo>
                    <a:pt x="248" y="48"/>
                    <a:pt x="248" y="49"/>
                    <a:pt x="249" y="49"/>
                  </a:cubicBezTo>
                  <a:cubicBezTo>
                    <a:pt x="249" y="49"/>
                    <a:pt x="249" y="49"/>
                    <a:pt x="249" y="49"/>
                  </a:cubicBezTo>
                  <a:cubicBezTo>
                    <a:pt x="251" y="50"/>
                    <a:pt x="251" y="50"/>
                    <a:pt x="252" y="51"/>
                  </a:cubicBezTo>
                  <a:cubicBezTo>
                    <a:pt x="252" y="51"/>
                    <a:pt x="252" y="51"/>
                    <a:pt x="252" y="51"/>
                  </a:cubicBezTo>
                  <a:cubicBezTo>
                    <a:pt x="252" y="51"/>
                    <a:pt x="252" y="51"/>
                    <a:pt x="252" y="51"/>
                  </a:cubicBezTo>
                  <a:cubicBezTo>
                    <a:pt x="252" y="51"/>
                    <a:pt x="252" y="51"/>
                    <a:pt x="252" y="51"/>
                  </a:cubicBezTo>
                  <a:cubicBezTo>
                    <a:pt x="253" y="51"/>
                    <a:pt x="253" y="50"/>
                    <a:pt x="254" y="49"/>
                  </a:cubicBezTo>
                  <a:cubicBezTo>
                    <a:pt x="254" y="49"/>
                    <a:pt x="254" y="49"/>
                    <a:pt x="254" y="49"/>
                  </a:cubicBezTo>
                  <a:cubicBezTo>
                    <a:pt x="254" y="49"/>
                    <a:pt x="254" y="48"/>
                    <a:pt x="254" y="48"/>
                  </a:cubicBezTo>
                  <a:cubicBezTo>
                    <a:pt x="254" y="48"/>
                    <a:pt x="254" y="48"/>
                    <a:pt x="254" y="48"/>
                  </a:cubicBezTo>
                  <a:cubicBezTo>
                    <a:pt x="254" y="47"/>
                    <a:pt x="254" y="47"/>
                    <a:pt x="254" y="47"/>
                  </a:cubicBezTo>
                  <a:cubicBezTo>
                    <a:pt x="254" y="47"/>
                    <a:pt x="254" y="47"/>
                    <a:pt x="254" y="47"/>
                  </a:cubicBezTo>
                  <a:cubicBezTo>
                    <a:pt x="253" y="46"/>
                    <a:pt x="253" y="46"/>
                    <a:pt x="252" y="46"/>
                  </a:cubicBezTo>
                  <a:cubicBezTo>
                    <a:pt x="252" y="46"/>
                    <a:pt x="252" y="46"/>
                    <a:pt x="252" y="46"/>
                  </a:cubicBezTo>
                  <a:cubicBezTo>
                    <a:pt x="252" y="45"/>
                    <a:pt x="251" y="45"/>
                    <a:pt x="251" y="44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44"/>
                    <a:pt x="252" y="43"/>
                    <a:pt x="252" y="43"/>
                  </a:cubicBezTo>
                  <a:cubicBezTo>
                    <a:pt x="252" y="43"/>
                    <a:pt x="252" y="43"/>
                    <a:pt x="252" y="43"/>
                  </a:cubicBezTo>
                  <a:cubicBezTo>
                    <a:pt x="253" y="43"/>
                    <a:pt x="253" y="43"/>
                    <a:pt x="253" y="43"/>
                  </a:cubicBezTo>
                  <a:cubicBezTo>
                    <a:pt x="253" y="43"/>
                    <a:pt x="253" y="43"/>
                    <a:pt x="253" y="43"/>
                  </a:cubicBezTo>
                  <a:cubicBezTo>
                    <a:pt x="254" y="43"/>
                    <a:pt x="255" y="43"/>
                    <a:pt x="255" y="44"/>
                  </a:cubicBezTo>
                  <a:cubicBezTo>
                    <a:pt x="255" y="44"/>
                    <a:pt x="255" y="44"/>
                    <a:pt x="255" y="44"/>
                  </a:cubicBezTo>
                  <a:cubicBezTo>
                    <a:pt x="255" y="44"/>
                    <a:pt x="256" y="45"/>
                    <a:pt x="257" y="45"/>
                  </a:cubicBezTo>
                  <a:cubicBezTo>
                    <a:pt x="257" y="45"/>
                    <a:pt x="257" y="45"/>
                    <a:pt x="257" y="45"/>
                  </a:cubicBezTo>
                  <a:cubicBezTo>
                    <a:pt x="257" y="45"/>
                    <a:pt x="257" y="45"/>
                    <a:pt x="257" y="45"/>
                  </a:cubicBezTo>
                  <a:cubicBezTo>
                    <a:pt x="257" y="45"/>
                    <a:pt x="257" y="45"/>
                    <a:pt x="257" y="45"/>
                  </a:cubicBezTo>
                  <a:cubicBezTo>
                    <a:pt x="258" y="43"/>
                    <a:pt x="259" y="41"/>
                    <a:pt x="261" y="41"/>
                  </a:cubicBezTo>
                  <a:cubicBezTo>
                    <a:pt x="261" y="41"/>
                    <a:pt x="261" y="41"/>
                    <a:pt x="261" y="41"/>
                  </a:cubicBezTo>
                  <a:cubicBezTo>
                    <a:pt x="263" y="41"/>
                    <a:pt x="263" y="40"/>
                    <a:pt x="264" y="40"/>
                  </a:cubicBezTo>
                  <a:cubicBezTo>
                    <a:pt x="264" y="40"/>
                    <a:pt x="264" y="40"/>
                    <a:pt x="264" y="40"/>
                  </a:cubicBezTo>
                  <a:cubicBezTo>
                    <a:pt x="264" y="40"/>
                    <a:pt x="264" y="40"/>
                    <a:pt x="265" y="40"/>
                  </a:cubicBezTo>
                  <a:cubicBezTo>
                    <a:pt x="265" y="40"/>
                    <a:pt x="265" y="40"/>
                    <a:pt x="265" y="40"/>
                  </a:cubicBezTo>
                  <a:cubicBezTo>
                    <a:pt x="266" y="40"/>
                    <a:pt x="266" y="40"/>
                    <a:pt x="267" y="41"/>
                  </a:cubicBezTo>
                  <a:cubicBezTo>
                    <a:pt x="267" y="41"/>
                    <a:pt x="267" y="41"/>
                    <a:pt x="267" y="41"/>
                  </a:cubicBezTo>
                  <a:cubicBezTo>
                    <a:pt x="267" y="41"/>
                    <a:pt x="267" y="42"/>
                    <a:pt x="269" y="42"/>
                  </a:cubicBezTo>
                  <a:cubicBezTo>
                    <a:pt x="269" y="42"/>
                    <a:pt x="269" y="42"/>
                    <a:pt x="269" y="42"/>
                  </a:cubicBezTo>
                  <a:cubicBezTo>
                    <a:pt x="269" y="42"/>
                    <a:pt x="270" y="42"/>
                    <a:pt x="271" y="42"/>
                  </a:cubicBezTo>
                  <a:cubicBezTo>
                    <a:pt x="271" y="42"/>
                    <a:pt x="271" y="42"/>
                    <a:pt x="271" y="42"/>
                  </a:cubicBezTo>
                  <a:cubicBezTo>
                    <a:pt x="271" y="42"/>
                    <a:pt x="272" y="42"/>
                    <a:pt x="272" y="43"/>
                  </a:cubicBezTo>
                  <a:cubicBezTo>
                    <a:pt x="272" y="43"/>
                    <a:pt x="272" y="43"/>
                    <a:pt x="272" y="43"/>
                  </a:cubicBezTo>
                  <a:cubicBezTo>
                    <a:pt x="272" y="43"/>
                    <a:pt x="272" y="44"/>
                    <a:pt x="272" y="44"/>
                  </a:cubicBezTo>
                  <a:cubicBezTo>
                    <a:pt x="272" y="44"/>
                    <a:pt x="272" y="44"/>
                    <a:pt x="272" y="44"/>
                  </a:cubicBezTo>
                  <a:cubicBezTo>
                    <a:pt x="271" y="44"/>
                    <a:pt x="271" y="44"/>
                    <a:pt x="271" y="45"/>
                  </a:cubicBezTo>
                  <a:cubicBezTo>
                    <a:pt x="271" y="45"/>
                    <a:pt x="271" y="45"/>
                    <a:pt x="271" y="45"/>
                  </a:cubicBezTo>
                  <a:cubicBezTo>
                    <a:pt x="271" y="45"/>
                    <a:pt x="271" y="45"/>
                    <a:pt x="271" y="45"/>
                  </a:cubicBezTo>
                  <a:cubicBezTo>
                    <a:pt x="271" y="45"/>
                    <a:pt x="271" y="45"/>
                    <a:pt x="271" y="45"/>
                  </a:cubicBezTo>
                  <a:cubicBezTo>
                    <a:pt x="273" y="45"/>
                    <a:pt x="274" y="45"/>
                    <a:pt x="276" y="45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76" y="45"/>
                    <a:pt x="276" y="46"/>
                    <a:pt x="276" y="46"/>
                  </a:cubicBezTo>
                  <a:cubicBezTo>
                    <a:pt x="276" y="46"/>
                    <a:pt x="276" y="46"/>
                    <a:pt x="276" y="46"/>
                  </a:cubicBezTo>
                  <a:cubicBezTo>
                    <a:pt x="277" y="46"/>
                    <a:pt x="277" y="45"/>
                    <a:pt x="277" y="44"/>
                  </a:cubicBezTo>
                  <a:cubicBezTo>
                    <a:pt x="277" y="44"/>
                    <a:pt x="277" y="44"/>
                    <a:pt x="277" y="44"/>
                  </a:cubicBezTo>
                  <a:cubicBezTo>
                    <a:pt x="277" y="44"/>
                    <a:pt x="277" y="44"/>
                    <a:pt x="277" y="44"/>
                  </a:cubicBezTo>
                  <a:cubicBezTo>
                    <a:pt x="277" y="44"/>
                    <a:pt x="277" y="44"/>
                    <a:pt x="277" y="44"/>
                  </a:cubicBezTo>
                  <a:cubicBezTo>
                    <a:pt x="277" y="44"/>
                    <a:pt x="277" y="44"/>
                    <a:pt x="277" y="44"/>
                  </a:cubicBezTo>
                  <a:cubicBezTo>
                    <a:pt x="277" y="44"/>
                    <a:pt x="277" y="44"/>
                    <a:pt x="277" y="44"/>
                  </a:cubicBezTo>
                  <a:cubicBezTo>
                    <a:pt x="276" y="44"/>
                    <a:pt x="275" y="44"/>
                    <a:pt x="275" y="43"/>
                  </a:cubicBezTo>
                  <a:cubicBezTo>
                    <a:pt x="275" y="43"/>
                    <a:pt x="275" y="43"/>
                    <a:pt x="275" y="43"/>
                  </a:cubicBezTo>
                  <a:cubicBezTo>
                    <a:pt x="275" y="43"/>
                    <a:pt x="275" y="42"/>
                    <a:pt x="276" y="42"/>
                  </a:cubicBezTo>
                  <a:cubicBezTo>
                    <a:pt x="276" y="42"/>
                    <a:pt x="276" y="42"/>
                    <a:pt x="276" y="42"/>
                  </a:cubicBezTo>
                  <a:cubicBezTo>
                    <a:pt x="276" y="41"/>
                    <a:pt x="278" y="39"/>
                    <a:pt x="279" y="38"/>
                  </a:cubicBezTo>
                  <a:cubicBezTo>
                    <a:pt x="279" y="38"/>
                    <a:pt x="279" y="38"/>
                    <a:pt x="279" y="38"/>
                  </a:cubicBezTo>
                  <a:cubicBezTo>
                    <a:pt x="280" y="38"/>
                    <a:pt x="280" y="37"/>
                    <a:pt x="281" y="37"/>
                  </a:cubicBezTo>
                  <a:cubicBezTo>
                    <a:pt x="281" y="37"/>
                    <a:pt x="281" y="37"/>
                    <a:pt x="281" y="37"/>
                  </a:cubicBezTo>
                  <a:cubicBezTo>
                    <a:pt x="281" y="37"/>
                    <a:pt x="282" y="38"/>
                    <a:pt x="282" y="38"/>
                  </a:cubicBezTo>
                  <a:cubicBezTo>
                    <a:pt x="282" y="38"/>
                    <a:pt x="282" y="38"/>
                    <a:pt x="282" y="38"/>
                  </a:cubicBezTo>
                  <a:cubicBezTo>
                    <a:pt x="283" y="39"/>
                    <a:pt x="283" y="40"/>
                    <a:pt x="284" y="40"/>
                  </a:cubicBezTo>
                  <a:cubicBezTo>
                    <a:pt x="284" y="40"/>
                    <a:pt x="284" y="40"/>
                    <a:pt x="284" y="40"/>
                  </a:cubicBezTo>
                  <a:cubicBezTo>
                    <a:pt x="285" y="40"/>
                    <a:pt x="286" y="40"/>
                    <a:pt x="286" y="42"/>
                  </a:cubicBezTo>
                  <a:cubicBezTo>
                    <a:pt x="286" y="42"/>
                    <a:pt x="286" y="42"/>
                    <a:pt x="286" y="42"/>
                  </a:cubicBezTo>
                  <a:cubicBezTo>
                    <a:pt x="286" y="42"/>
                    <a:pt x="287" y="43"/>
                    <a:pt x="287" y="43"/>
                  </a:cubicBezTo>
                  <a:cubicBezTo>
                    <a:pt x="287" y="43"/>
                    <a:pt x="287" y="43"/>
                    <a:pt x="287" y="43"/>
                  </a:cubicBezTo>
                  <a:cubicBezTo>
                    <a:pt x="288" y="43"/>
                    <a:pt x="288" y="43"/>
                    <a:pt x="288" y="43"/>
                  </a:cubicBezTo>
                  <a:cubicBezTo>
                    <a:pt x="288" y="43"/>
                    <a:pt x="288" y="43"/>
                    <a:pt x="288" y="43"/>
                  </a:cubicBezTo>
                  <a:cubicBezTo>
                    <a:pt x="289" y="43"/>
                    <a:pt x="294" y="39"/>
                    <a:pt x="296" y="39"/>
                  </a:cubicBezTo>
                  <a:cubicBezTo>
                    <a:pt x="296" y="39"/>
                    <a:pt x="296" y="39"/>
                    <a:pt x="296" y="39"/>
                  </a:cubicBezTo>
                  <a:cubicBezTo>
                    <a:pt x="298" y="39"/>
                    <a:pt x="299" y="39"/>
                    <a:pt x="299" y="38"/>
                  </a:cubicBezTo>
                  <a:cubicBezTo>
                    <a:pt x="299" y="38"/>
                    <a:pt x="299" y="38"/>
                    <a:pt x="299" y="38"/>
                  </a:cubicBezTo>
                  <a:cubicBezTo>
                    <a:pt x="300" y="37"/>
                    <a:pt x="302" y="35"/>
                    <a:pt x="305" y="35"/>
                  </a:cubicBezTo>
                  <a:cubicBezTo>
                    <a:pt x="305" y="35"/>
                    <a:pt x="305" y="35"/>
                    <a:pt x="305" y="35"/>
                  </a:cubicBezTo>
                  <a:cubicBezTo>
                    <a:pt x="308" y="35"/>
                    <a:pt x="309" y="35"/>
                    <a:pt x="311" y="33"/>
                  </a:cubicBezTo>
                  <a:cubicBezTo>
                    <a:pt x="311" y="33"/>
                    <a:pt x="311" y="33"/>
                    <a:pt x="311" y="33"/>
                  </a:cubicBezTo>
                  <a:cubicBezTo>
                    <a:pt x="312" y="32"/>
                    <a:pt x="313" y="31"/>
                    <a:pt x="313" y="30"/>
                  </a:cubicBezTo>
                  <a:cubicBezTo>
                    <a:pt x="313" y="30"/>
                    <a:pt x="313" y="30"/>
                    <a:pt x="313" y="30"/>
                  </a:cubicBezTo>
                  <a:cubicBezTo>
                    <a:pt x="313" y="30"/>
                    <a:pt x="313" y="30"/>
                    <a:pt x="313" y="30"/>
                  </a:cubicBezTo>
                  <a:cubicBezTo>
                    <a:pt x="313" y="30"/>
                    <a:pt x="313" y="30"/>
                    <a:pt x="313" y="30"/>
                  </a:cubicBezTo>
                  <a:cubicBezTo>
                    <a:pt x="313" y="30"/>
                    <a:pt x="313" y="30"/>
                    <a:pt x="313" y="29"/>
                  </a:cubicBezTo>
                  <a:cubicBezTo>
                    <a:pt x="313" y="29"/>
                    <a:pt x="313" y="29"/>
                    <a:pt x="313" y="29"/>
                  </a:cubicBezTo>
                  <a:cubicBezTo>
                    <a:pt x="313" y="29"/>
                    <a:pt x="313" y="28"/>
                    <a:pt x="313" y="28"/>
                  </a:cubicBezTo>
                  <a:cubicBezTo>
                    <a:pt x="313" y="28"/>
                    <a:pt x="313" y="28"/>
                    <a:pt x="313" y="28"/>
                  </a:cubicBezTo>
                  <a:cubicBezTo>
                    <a:pt x="314" y="27"/>
                    <a:pt x="314" y="27"/>
                    <a:pt x="314" y="26"/>
                  </a:cubicBezTo>
                  <a:cubicBezTo>
                    <a:pt x="314" y="26"/>
                    <a:pt x="314" y="26"/>
                    <a:pt x="314" y="26"/>
                  </a:cubicBezTo>
                  <a:cubicBezTo>
                    <a:pt x="314" y="26"/>
                    <a:pt x="314" y="26"/>
                    <a:pt x="314" y="26"/>
                  </a:cubicBezTo>
                  <a:cubicBezTo>
                    <a:pt x="314" y="26"/>
                    <a:pt x="314" y="26"/>
                    <a:pt x="314" y="26"/>
                  </a:cubicBezTo>
                  <a:cubicBezTo>
                    <a:pt x="314" y="26"/>
                    <a:pt x="314" y="26"/>
                    <a:pt x="314" y="26"/>
                  </a:cubicBezTo>
                  <a:cubicBezTo>
                    <a:pt x="314" y="26"/>
                    <a:pt x="314" y="26"/>
                    <a:pt x="314" y="26"/>
                  </a:cubicBezTo>
                  <a:cubicBezTo>
                    <a:pt x="314" y="26"/>
                    <a:pt x="314" y="26"/>
                    <a:pt x="314" y="26"/>
                  </a:cubicBezTo>
                  <a:cubicBezTo>
                    <a:pt x="314" y="26"/>
                    <a:pt x="314" y="26"/>
                    <a:pt x="314" y="26"/>
                  </a:cubicBezTo>
                  <a:cubicBezTo>
                    <a:pt x="314" y="26"/>
                    <a:pt x="314" y="26"/>
                    <a:pt x="314" y="26"/>
                  </a:cubicBezTo>
                  <a:cubicBezTo>
                    <a:pt x="314" y="26"/>
                    <a:pt x="314" y="26"/>
                    <a:pt x="314" y="26"/>
                  </a:cubicBezTo>
                  <a:cubicBezTo>
                    <a:pt x="313" y="26"/>
                    <a:pt x="312" y="26"/>
                    <a:pt x="312" y="25"/>
                  </a:cubicBezTo>
                  <a:cubicBezTo>
                    <a:pt x="312" y="25"/>
                    <a:pt x="312" y="25"/>
                    <a:pt x="312" y="25"/>
                  </a:cubicBezTo>
                  <a:cubicBezTo>
                    <a:pt x="313" y="24"/>
                    <a:pt x="313" y="24"/>
                    <a:pt x="313" y="24"/>
                  </a:cubicBezTo>
                  <a:cubicBezTo>
                    <a:pt x="313" y="24"/>
                    <a:pt x="313" y="24"/>
                    <a:pt x="313" y="24"/>
                  </a:cubicBezTo>
                  <a:cubicBezTo>
                    <a:pt x="314" y="23"/>
                    <a:pt x="314" y="23"/>
                    <a:pt x="315" y="23"/>
                  </a:cubicBezTo>
                  <a:cubicBezTo>
                    <a:pt x="315" y="23"/>
                    <a:pt x="315" y="23"/>
                    <a:pt x="315" y="23"/>
                  </a:cubicBezTo>
                  <a:cubicBezTo>
                    <a:pt x="315" y="23"/>
                    <a:pt x="315" y="23"/>
                    <a:pt x="315" y="23"/>
                  </a:cubicBezTo>
                  <a:cubicBezTo>
                    <a:pt x="315" y="23"/>
                    <a:pt x="315" y="23"/>
                    <a:pt x="315" y="23"/>
                  </a:cubicBezTo>
                  <a:cubicBezTo>
                    <a:pt x="316" y="24"/>
                    <a:pt x="317" y="25"/>
                    <a:pt x="317" y="25"/>
                  </a:cubicBezTo>
                  <a:cubicBezTo>
                    <a:pt x="317" y="25"/>
                    <a:pt x="317" y="25"/>
                    <a:pt x="317" y="25"/>
                  </a:cubicBezTo>
                  <a:cubicBezTo>
                    <a:pt x="317" y="25"/>
                    <a:pt x="317" y="25"/>
                    <a:pt x="317" y="26"/>
                  </a:cubicBezTo>
                  <a:cubicBezTo>
                    <a:pt x="317" y="26"/>
                    <a:pt x="317" y="26"/>
                    <a:pt x="317" y="26"/>
                  </a:cubicBezTo>
                  <a:cubicBezTo>
                    <a:pt x="317" y="26"/>
                    <a:pt x="317" y="26"/>
                    <a:pt x="317" y="26"/>
                  </a:cubicBezTo>
                  <a:cubicBezTo>
                    <a:pt x="317" y="26"/>
                    <a:pt x="317" y="26"/>
                    <a:pt x="317" y="26"/>
                  </a:cubicBezTo>
                  <a:cubicBezTo>
                    <a:pt x="318" y="25"/>
                    <a:pt x="318" y="24"/>
                    <a:pt x="320" y="24"/>
                  </a:cubicBezTo>
                  <a:cubicBezTo>
                    <a:pt x="320" y="24"/>
                    <a:pt x="320" y="24"/>
                    <a:pt x="320" y="24"/>
                  </a:cubicBezTo>
                  <a:cubicBezTo>
                    <a:pt x="320" y="24"/>
                    <a:pt x="320" y="24"/>
                    <a:pt x="321" y="24"/>
                  </a:cubicBezTo>
                  <a:cubicBezTo>
                    <a:pt x="321" y="24"/>
                    <a:pt x="321" y="24"/>
                    <a:pt x="321" y="24"/>
                  </a:cubicBezTo>
                  <a:cubicBezTo>
                    <a:pt x="321" y="24"/>
                    <a:pt x="322" y="24"/>
                    <a:pt x="322" y="24"/>
                  </a:cubicBezTo>
                  <a:cubicBezTo>
                    <a:pt x="322" y="24"/>
                    <a:pt x="322" y="24"/>
                    <a:pt x="322" y="24"/>
                  </a:cubicBezTo>
                  <a:cubicBezTo>
                    <a:pt x="322" y="24"/>
                    <a:pt x="321" y="23"/>
                    <a:pt x="321" y="23"/>
                  </a:cubicBezTo>
                  <a:cubicBezTo>
                    <a:pt x="321" y="23"/>
                    <a:pt x="321" y="23"/>
                    <a:pt x="321" y="23"/>
                  </a:cubicBezTo>
                  <a:cubicBezTo>
                    <a:pt x="320" y="23"/>
                    <a:pt x="319" y="22"/>
                    <a:pt x="319" y="22"/>
                  </a:cubicBezTo>
                  <a:cubicBezTo>
                    <a:pt x="319" y="22"/>
                    <a:pt x="319" y="22"/>
                    <a:pt x="319" y="22"/>
                  </a:cubicBezTo>
                  <a:cubicBezTo>
                    <a:pt x="319" y="21"/>
                    <a:pt x="320" y="20"/>
                    <a:pt x="320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22" y="19"/>
                    <a:pt x="323" y="17"/>
                    <a:pt x="324" y="15"/>
                  </a:cubicBezTo>
                  <a:cubicBezTo>
                    <a:pt x="324" y="15"/>
                    <a:pt x="324" y="15"/>
                    <a:pt x="324" y="15"/>
                  </a:cubicBezTo>
                  <a:cubicBezTo>
                    <a:pt x="325" y="12"/>
                    <a:pt x="325" y="11"/>
                    <a:pt x="325" y="11"/>
                  </a:cubicBezTo>
                  <a:cubicBezTo>
                    <a:pt x="325" y="11"/>
                    <a:pt x="325" y="11"/>
                    <a:pt x="325" y="11"/>
                  </a:cubicBezTo>
                  <a:cubicBezTo>
                    <a:pt x="325" y="9"/>
                    <a:pt x="327" y="9"/>
                    <a:pt x="328" y="9"/>
                  </a:cubicBezTo>
                  <a:cubicBezTo>
                    <a:pt x="328" y="9"/>
                    <a:pt x="328" y="9"/>
                    <a:pt x="328" y="9"/>
                  </a:cubicBezTo>
                  <a:cubicBezTo>
                    <a:pt x="328" y="9"/>
                    <a:pt x="329" y="9"/>
                    <a:pt x="330" y="9"/>
                  </a:cubicBezTo>
                  <a:cubicBezTo>
                    <a:pt x="330" y="9"/>
                    <a:pt x="330" y="9"/>
                    <a:pt x="330" y="9"/>
                  </a:cubicBezTo>
                  <a:cubicBezTo>
                    <a:pt x="331" y="9"/>
                    <a:pt x="332" y="9"/>
                    <a:pt x="332" y="9"/>
                  </a:cubicBezTo>
                  <a:cubicBezTo>
                    <a:pt x="332" y="9"/>
                    <a:pt x="332" y="9"/>
                    <a:pt x="332" y="9"/>
                  </a:cubicBezTo>
                  <a:cubicBezTo>
                    <a:pt x="333" y="10"/>
                    <a:pt x="334" y="10"/>
                    <a:pt x="334" y="10"/>
                  </a:cubicBezTo>
                  <a:cubicBezTo>
                    <a:pt x="334" y="10"/>
                    <a:pt x="334" y="10"/>
                    <a:pt x="334" y="10"/>
                  </a:cubicBezTo>
                  <a:cubicBezTo>
                    <a:pt x="335" y="10"/>
                    <a:pt x="335" y="10"/>
                    <a:pt x="336" y="10"/>
                  </a:cubicBezTo>
                  <a:cubicBezTo>
                    <a:pt x="336" y="10"/>
                    <a:pt x="336" y="10"/>
                    <a:pt x="336" y="10"/>
                  </a:cubicBezTo>
                  <a:cubicBezTo>
                    <a:pt x="338" y="9"/>
                    <a:pt x="339" y="9"/>
                    <a:pt x="339" y="8"/>
                  </a:cubicBezTo>
                  <a:cubicBezTo>
                    <a:pt x="339" y="8"/>
                    <a:pt x="339" y="8"/>
                    <a:pt x="339" y="8"/>
                  </a:cubicBezTo>
                  <a:cubicBezTo>
                    <a:pt x="339" y="7"/>
                    <a:pt x="339" y="7"/>
                    <a:pt x="339" y="6"/>
                  </a:cubicBezTo>
                  <a:cubicBezTo>
                    <a:pt x="339" y="6"/>
                    <a:pt x="339" y="6"/>
                    <a:pt x="339" y="6"/>
                  </a:cubicBezTo>
                  <a:cubicBezTo>
                    <a:pt x="339" y="5"/>
                    <a:pt x="339" y="4"/>
                    <a:pt x="340" y="4"/>
                  </a:cubicBezTo>
                  <a:cubicBezTo>
                    <a:pt x="340" y="4"/>
                    <a:pt x="340" y="4"/>
                    <a:pt x="340" y="4"/>
                  </a:cubicBezTo>
                  <a:cubicBezTo>
                    <a:pt x="340" y="4"/>
                    <a:pt x="341" y="4"/>
                    <a:pt x="341" y="4"/>
                  </a:cubicBezTo>
                  <a:cubicBezTo>
                    <a:pt x="341" y="4"/>
                    <a:pt x="341" y="4"/>
                    <a:pt x="341" y="4"/>
                  </a:cubicBezTo>
                  <a:cubicBezTo>
                    <a:pt x="342" y="5"/>
                    <a:pt x="342" y="7"/>
                    <a:pt x="342" y="6"/>
                  </a:cubicBezTo>
                  <a:cubicBezTo>
                    <a:pt x="342" y="6"/>
                    <a:pt x="342" y="6"/>
                    <a:pt x="342" y="6"/>
                  </a:cubicBezTo>
                  <a:cubicBezTo>
                    <a:pt x="343" y="7"/>
                    <a:pt x="344" y="7"/>
                    <a:pt x="344" y="8"/>
                  </a:cubicBezTo>
                  <a:cubicBezTo>
                    <a:pt x="344" y="8"/>
                    <a:pt x="344" y="8"/>
                    <a:pt x="344" y="8"/>
                  </a:cubicBezTo>
                  <a:cubicBezTo>
                    <a:pt x="344" y="9"/>
                    <a:pt x="343" y="9"/>
                    <a:pt x="343" y="9"/>
                  </a:cubicBezTo>
                  <a:cubicBezTo>
                    <a:pt x="343" y="9"/>
                    <a:pt x="343" y="9"/>
                    <a:pt x="343" y="9"/>
                  </a:cubicBezTo>
                  <a:cubicBezTo>
                    <a:pt x="343" y="10"/>
                    <a:pt x="343" y="10"/>
                    <a:pt x="343" y="10"/>
                  </a:cubicBezTo>
                  <a:cubicBezTo>
                    <a:pt x="343" y="10"/>
                    <a:pt x="343" y="10"/>
                    <a:pt x="343" y="10"/>
                  </a:cubicBezTo>
                  <a:cubicBezTo>
                    <a:pt x="343" y="10"/>
                    <a:pt x="343" y="10"/>
                    <a:pt x="343" y="10"/>
                  </a:cubicBezTo>
                  <a:cubicBezTo>
                    <a:pt x="343" y="10"/>
                    <a:pt x="343" y="10"/>
                    <a:pt x="343" y="10"/>
                  </a:cubicBezTo>
                  <a:cubicBezTo>
                    <a:pt x="344" y="10"/>
                    <a:pt x="346" y="8"/>
                    <a:pt x="346" y="8"/>
                  </a:cubicBezTo>
                  <a:cubicBezTo>
                    <a:pt x="346" y="8"/>
                    <a:pt x="346" y="8"/>
                    <a:pt x="346" y="8"/>
                  </a:cubicBezTo>
                  <a:cubicBezTo>
                    <a:pt x="346" y="8"/>
                    <a:pt x="346" y="6"/>
                    <a:pt x="348" y="6"/>
                  </a:cubicBezTo>
                  <a:cubicBezTo>
                    <a:pt x="348" y="6"/>
                    <a:pt x="348" y="6"/>
                    <a:pt x="348" y="6"/>
                  </a:cubicBezTo>
                  <a:cubicBezTo>
                    <a:pt x="349" y="6"/>
                    <a:pt x="351" y="5"/>
                    <a:pt x="352" y="3"/>
                  </a:cubicBezTo>
                  <a:cubicBezTo>
                    <a:pt x="352" y="3"/>
                    <a:pt x="352" y="3"/>
                    <a:pt x="352" y="3"/>
                  </a:cubicBezTo>
                  <a:cubicBezTo>
                    <a:pt x="353" y="2"/>
                    <a:pt x="354" y="0"/>
                    <a:pt x="354" y="0"/>
                  </a:cubicBezTo>
                  <a:cubicBezTo>
                    <a:pt x="354" y="0"/>
                    <a:pt x="354" y="0"/>
                    <a:pt x="354" y="0"/>
                  </a:cubicBezTo>
                  <a:cubicBezTo>
                    <a:pt x="354" y="0"/>
                    <a:pt x="354" y="0"/>
                    <a:pt x="354" y="0"/>
                  </a:cubicBezTo>
                  <a:cubicBezTo>
                    <a:pt x="355" y="0"/>
                    <a:pt x="355" y="0"/>
                    <a:pt x="355" y="0"/>
                  </a:cubicBezTo>
                  <a:cubicBezTo>
                    <a:pt x="355" y="0"/>
                    <a:pt x="354" y="2"/>
                    <a:pt x="353" y="4"/>
                  </a:cubicBezTo>
                  <a:cubicBezTo>
                    <a:pt x="353" y="4"/>
                    <a:pt x="353" y="4"/>
                    <a:pt x="353" y="4"/>
                  </a:cubicBezTo>
                  <a:cubicBezTo>
                    <a:pt x="352" y="6"/>
                    <a:pt x="350" y="7"/>
                    <a:pt x="348" y="7"/>
                  </a:cubicBezTo>
                  <a:cubicBezTo>
                    <a:pt x="348" y="7"/>
                    <a:pt x="348" y="7"/>
                    <a:pt x="348" y="7"/>
                  </a:cubicBezTo>
                  <a:cubicBezTo>
                    <a:pt x="348" y="7"/>
                    <a:pt x="348" y="7"/>
                    <a:pt x="348" y="7"/>
                  </a:cubicBezTo>
                  <a:cubicBezTo>
                    <a:pt x="348" y="7"/>
                    <a:pt x="348" y="7"/>
                    <a:pt x="348" y="7"/>
                  </a:cubicBezTo>
                  <a:cubicBezTo>
                    <a:pt x="347" y="7"/>
                    <a:pt x="347" y="8"/>
                    <a:pt x="347" y="8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7" y="10"/>
                    <a:pt x="345" y="11"/>
                    <a:pt x="344" y="11"/>
                  </a:cubicBezTo>
                  <a:cubicBezTo>
                    <a:pt x="344" y="11"/>
                    <a:pt x="344" y="11"/>
                    <a:pt x="344" y="11"/>
                  </a:cubicBezTo>
                  <a:cubicBezTo>
                    <a:pt x="344" y="11"/>
                    <a:pt x="343" y="11"/>
                    <a:pt x="343" y="11"/>
                  </a:cubicBezTo>
                  <a:cubicBezTo>
                    <a:pt x="343" y="11"/>
                    <a:pt x="343" y="11"/>
                    <a:pt x="343" y="11"/>
                  </a:cubicBezTo>
                  <a:cubicBezTo>
                    <a:pt x="342" y="11"/>
                    <a:pt x="342" y="11"/>
                    <a:pt x="342" y="10"/>
                  </a:cubicBezTo>
                  <a:cubicBezTo>
                    <a:pt x="342" y="10"/>
                    <a:pt x="342" y="10"/>
                    <a:pt x="342" y="10"/>
                  </a:cubicBezTo>
                  <a:cubicBezTo>
                    <a:pt x="342" y="10"/>
                    <a:pt x="342" y="9"/>
                    <a:pt x="342" y="9"/>
                  </a:cubicBezTo>
                  <a:cubicBezTo>
                    <a:pt x="342" y="9"/>
                    <a:pt x="342" y="9"/>
                    <a:pt x="342" y="9"/>
                  </a:cubicBezTo>
                  <a:cubicBezTo>
                    <a:pt x="342" y="9"/>
                    <a:pt x="342" y="8"/>
                    <a:pt x="342" y="8"/>
                  </a:cubicBezTo>
                  <a:cubicBezTo>
                    <a:pt x="342" y="8"/>
                    <a:pt x="342" y="8"/>
                    <a:pt x="342" y="8"/>
                  </a:cubicBezTo>
                  <a:cubicBezTo>
                    <a:pt x="342" y="8"/>
                    <a:pt x="342" y="8"/>
                    <a:pt x="342" y="8"/>
                  </a:cubicBezTo>
                  <a:cubicBezTo>
                    <a:pt x="342" y="8"/>
                    <a:pt x="342" y="8"/>
                    <a:pt x="342" y="8"/>
                  </a:cubicBezTo>
                  <a:cubicBezTo>
                    <a:pt x="340" y="7"/>
                    <a:pt x="341" y="6"/>
                    <a:pt x="340" y="5"/>
                  </a:cubicBezTo>
                  <a:cubicBezTo>
                    <a:pt x="340" y="5"/>
                    <a:pt x="340" y="5"/>
                    <a:pt x="340" y="5"/>
                  </a:cubicBezTo>
                  <a:cubicBezTo>
                    <a:pt x="340" y="6"/>
                    <a:pt x="340" y="6"/>
                    <a:pt x="340" y="6"/>
                  </a:cubicBezTo>
                  <a:cubicBezTo>
                    <a:pt x="340" y="6"/>
                    <a:pt x="340" y="6"/>
                    <a:pt x="340" y="6"/>
                  </a:cubicBezTo>
                  <a:cubicBezTo>
                    <a:pt x="340" y="7"/>
                    <a:pt x="340" y="7"/>
                    <a:pt x="340" y="8"/>
                  </a:cubicBezTo>
                  <a:cubicBezTo>
                    <a:pt x="340" y="8"/>
                    <a:pt x="340" y="8"/>
                    <a:pt x="340" y="8"/>
                  </a:cubicBezTo>
                  <a:cubicBezTo>
                    <a:pt x="340" y="10"/>
                    <a:pt x="338" y="10"/>
                    <a:pt x="336" y="11"/>
                  </a:cubicBezTo>
                  <a:cubicBezTo>
                    <a:pt x="336" y="11"/>
                    <a:pt x="336" y="11"/>
                    <a:pt x="336" y="11"/>
                  </a:cubicBezTo>
                  <a:cubicBezTo>
                    <a:pt x="336" y="11"/>
                    <a:pt x="335" y="11"/>
                    <a:pt x="334" y="11"/>
                  </a:cubicBezTo>
                  <a:cubicBezTo>
                    <a:pt x="334" y="11"/>
                    <a:pt x="334" y="11"/>
                    <a:pt x="334" y="11"/>
                  </a:cubicBezTo>
                  <a:cubicBezTo>
                    <a:pt x="333" y="11"/>
                    <a:pt x="332" y="11"/>
                    <a:pt x="331" y="10"/>
                  </a:cubicBezTo>
                  <a:cubicBezTo>
                    <a:pt x="331" y="10"/>
                    <a:pt x="331" y="10"/>
                    <a:pt x="331" y="10"/>
                  </a:cubicBezTo>
                  <a:cubicBezTo>
                    <a:pt x="331" y="10"/>
                    <a:pt x="331" y="10"/>
                    <a:pt x="330" y="10"/>
                  </a:cubicBezTo>
                  <a:cubicBezTo>
                    <a:pt x="330" y="10"/>
                    <a:pt x="330" y="10"/>
                    <a:pt x="330" y="10"/>
                  </a:cubicBezTo>
                  <a:cubicBezTo>
                    <a:pt x="329" y="10"/>
                    <a:pt x="328" y="10"/>
                    <a:pt x="328" y="10"/>
                  </a:cubicBezTo>
                  <a:cubicBezTo>
                    <a:pt x="328" y="10"/>
                    <a:pt x="328" y="10"/>
                    <a:pt x="328" y="10"/>
                  </a:cubicBezTo>
                  <a:cubicBezTo>
                    <a:pt x="327" y="11"/>
                    <a:pt x="327" y="10"/>
                    <a:pt x="327" y="11"/>
                  </a:cubicBezTo>
                  <a:cubicBezTo>
                    <a:pt x="327" y="11"/>
                    <a:pt x="327" y="11"/>
                    <a:pt x="327" y="11"/>
                  </a:cubicBezTo>
                  <a:cubicBezTo>
                    <a:pt x="327" y="12"/>
                    <a:pt x="326" y="13"/>
                    <a:pt x="325" y="15"/>
                  </a:cubicBezTo>
                  <a:cubicBezTo>
                    <a:pt x="325" y="15"/>
                    <a:pt x="325" y="15"/>
                    <a:pt x="325" y="15"/>
                  </a:cubicBezTo>
                  <a:cubicBezTo>
                    <a:pt x="325" y="18"/>
                    <a:pt x="323" y="20"/>
                    <a:pt x="321" y="21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321" y="21"/>
                    <a:pt x="321" y="22"/>
                    <a:pt x="321" y="22"/>
                  </a:cubicBezTo>
                  <a:cubicBezTo>
                    <a:pt x="321" y="22"/>
                    <a:pt x="321" y="22"/>
                    <a:pt x="321" y="22"/>
                  </a:cubicBezTo>
                  <a:cubicBezTo>
                    <a:pt x="321" y="22"/>
                    <a:pt x="321" y="22"/>
                    <a:pt x="321" y="22"/>
                  </a:cubicBezTo>
                  <a:cubicBezTo>
                    <a:pt x="321" y="22"/>
                    <a:pt x="321" y="22"/>
                    <a:pt x="321" y="22"/>
                  </a:cubicBezTo>
                  <a:cubicBezTo>
                    <a:pt x="323" y="22"/>
                    <a:pt x="323" y="24"/>
                    <a:pt x="323" y="24"/>
                  </a:cubicBezTo>
                  <a:cubicBezTo>
                    <a:pt x="323" y="24"/>
                    <a:pt x="323" y="24"/>
                    <a:pt x="323" y="24"/>
                  </a:cubicBezTo>
                  <a:cubicBezTo>
                    <a:pt x="324" y="24"/>
                    <a:pt x="324" y="25"/>
                    <a:pt x="324" y="25"/>
                  </a:cubicBezTo>
                  <a:cubicBezTo>
                    <a:pt x="324" y="25"/>
                    <a:pt x="324" y="25"/>
                    <a:pt x="324" y="25"/>
                  </a:cubicBezTo>
                  <a:cubicBezTo>
                    <a:pt x="323" y="26"/>
                    <a:pt x="323" y="26"/>
                    <a:pt x="322" y="26"/>
                  </a:cubicBezTo>
                  <a:cubicBezTo>
                    <a:pt x="322" y="26"/>
                    <a:pt x="322" y="26"/>
                    <a:pt x="322" y="26"/>
                  </a:cubicBezTo>
                  <a:cubicBezTo>
                    <a:pt x="322" y="26"/>
                    <a:pt x="321" y="26"/>
                    <a:pt x="320" y="25"/>
                  </a:cubicBezTo>
                  <a:cubicBezTo>
                    <a:pt x="320" y="25"/>
                    <a:pt x="320" y="25"/>
                    <a:pt x="320" y="25"/>
                  </a:cubicBezTo>
                  <a:cubicBezTo>
                    <a:pt x="320" y="25"/>
                    <a:pt x="320" y="25"/>
                    <a:pt x="320" y="25"/>
                  </a:cubicBezTo>
                  <a:cubicBezTo>
                    <a:pt x="320" y="25"/>
                    <a:pt x="320" y="25"/>
                    <a:pt x="320" y="25"/>
                  </a:cubicBezTo>
                  <a:cubicBezTo>
                    <a:pt x="319" y="25"/>
                    <a:pt x="319" y="26"/>
                    <a:pt x="318" y="26"/>
                  </a:cubicBezTo>
                  <a:cubicBezTo>
                    <a:pt x="318" y="26"/>
                    <a:pt x="318" y="26"/>
                    <a:pt x="318" y="26"/>
                  </a:cubicBezTo>
                  <a:cubicBezTo>
                    <a:pt x="318" y="27"/>
                    <a:pt x="318" y="27"/>
                    <a:pt x="317" y="27"/>
                  </a:cubicBezTo>
                  <a:cubicBezTo>
                    <a:pt x="317" y="27"/>
                    <a:pt x="317" y="27"/>
                    <a:pt x="317" y="27"/>
                  </a:cubicBezTo>
                  <a:cubicBezTo>
                    <a:pt x="316" y="27"/>
                    <a:pt x="316" y="26"/>
                    <a:pt x="316" y="26"/>
                  </a:cubicBezTo>
                  <a:cubicBezTo>
                    <a:pt x="316" y="26"/>
                    <a:pt x="316" y="26"/>
                    <a:pt x="316" y="26"/>
                  </a:cubicBezTo>
                  <a:cubicBezTo>
                    <a:pt x="316" y="26"/>
                    <a:pt x="315" y="25"/>
                    <a:pt x="315" y="25"/>
                  </a:cubicBezTo>
                  <a:cubicBezTo>
                    <a:pt x="315" y="25"/>
                    <a:pt x="315" y="25"/>
                    <a:pt x="315" y="25"/>
                  </a:cubicBezTo>
                  <a:cubicBezTo>
                    <a:pt x="315" y="25"/>
                    <a:pt x="315" y="25"/>
                    <a:pt x="315" y="25"/>
                  </a:cubicBezTo>
                  <a:cubicBezTo>
                    <a:pt x="315" y="25"/>
                    <a:pt x="315" y="25"/>
                    <a:pt x="315" y="25"/>
                  </a:cubicBezTo>
                  <a:cubicBezTo>
                    <a:pt x="314" y="25"/>
                    <a:pt x="314" y="25"/>
                    <a:pt x="314" y="25"/>
                  </a:cubicBezTo>
                  <a:cubicBezTo>
                    <a:pt x="314" y="25"/>
                    <a:pt x="314" y="25"/>
                    <a:pt x="314" y="25"/>
                  </a:cubicBezTo>
                  <a:cubicBezTo>
                    <a:pt x="314" y="25"/>
                    <a:pt x="314" y="25"/>
                    <a:pt x="314" y="25"/>
                  </a:cubicBezTo>
                  <a:cubicBezTo>
                    <a:pt x="314" y="25"/>
                    <a:pt x="314" y="25"/>
                    <a:pt x="314" y="25"/>
                  </a:cubicBezTo>
                  <a:cubicBezTo>
                    <a:pt x="315" y="25"/>
                    <a:pt x="316" y="26"/>
                    <a:pt x="316" y="26"/>
                  </a:cubicBezTo>
                  <a:cubicBezTo>
                    <a:pt x="316" y="26"/>
                    <a:pt x="316" y="26"/>
                    <a:pt x="316" y="26"/>
                  </a:cubicBezTo>
                  <a:cubicBezTo>
                    <a:pt x="316" y="27"/>
                    <a:pt x="315" y="28"/>
                    <a:pt x="315" y="29"/>
                  </a:cubicBezTo>
                  <a:cubicBezTo>
                    <a:pt x="315" y="29"/>
                    <a:pt x="315" y="29"/>
                    <a:pt x="315" y="29"/>
                  </a:cubicBezTo>
                  <a:cubicBezTo>
                    <a:pt x="314" y="29"/>
                    <a:pt x="314" y="29"/>
                    <a:pt x="314" y="29"/>
                  </a:cubicBezTo>
                  <a:cubicBezTo>
                    <a:pt x="314" y="29"/>
                    <a:pt x="314" y="29"/>
                    <a:pt x="314" y="29"/>
                  </a:cubicBezTo>
                  <a:cubicBezTo>
                    <a:pt x="314" y="29"/>
                    <a:pt x="314" y="29"/>
                    <a:pt x="314" y="29"/>
                  </a:cubicBezTo>
                  <a:cubicBezTo>
                    <a:pt x="314" y="29"/>
                    <a:pt x="314" y="29"/>
                    <a:pt x="314" y="29"/>
                  </a:cubicBezTo>
                  <a:cubicBezTo>
                    <a:pt x="314" y="29"/>
                    <a:pt x="315" y="30"/>
                    <a:pt x="315" y="30"/>
                  </a:cubicBezTo>
                  <a:cubicBezTo>
                    <a:pt x="315" y="30"/>
                    <a:pt x="315" y="30"/>
                    <a:pt x="315" y="30"/>
                  </a:cubicBezTo>
                  <a:cubicBezTo>
                    <a:pt x="315" y="30"/>
                    <a:pt x="315" y="30"/>
                    <a:pt x="315" y="30"/>
                  </a:cubicBezTo>
                  <a:cubicBezTo>
                    <a:pt x="315" y="30"/>
                    <a:pt x="315" y="30"/>
                    <a:pt x="315" y="30"/>
                  </a:cubicBezTo>
                  <a:cubicBezTo>
                    <a:pt x="314" y="32"/>
                    <a:pt x="313" y="33"/>
                    <a:pt x="312" y="34"/>
                  </a:cubicBezTo>
                  <a:cubicBezTo>
                    <a:pt x="312" y="34"/>
                    <a:pt x="312" y="34"/>
                    <a:pt x="312" y="34"/>
                  </a:cubicBezTo>
                  <a:cubicBezTo>
                    <a:pt x="310" y="36"/>
                    <a:pt x="308" y="36"/>
                    <a:pt x="305" y="36"/>
                  </a:cubicBezTo>
                  <a:cubicBezTo>
                    <a:pt x="305" y="36"/>
                    <a:pt x="305" y="36"/>
                    <a:pt x="305" y="36"/>
                  </a:cubicBezTo>
                  <a:cubicBezTo>
                    <a:pt x="303" y="36"/>
                    <a:pt x="301" y="38"/>
                    <a:pt x="300" y="39"/>
                  </a:cubicBezTo>
                  <a:cubicBezTo>
                    <a:pt x="300" y="39"/>
                    <a:pt x="300" y="39"/>
                    <a:pt x="300" y="39"/>
                  </a:cubicBezTo>
                  <a:cubicBezTo>
                    <a:pt x="300" y="40"/>
                    <a:pt x="298" y="40"/>
                    <a:pt x="296" y="40"/>
                  </a:cubicBezTo>
                  <a:cubicBezTo>
                    <a:pt x="296" y="40"/>
                    <a:pt x="296" y="40"/>
                    <a:pt x="296" y="40"/>
                  </a:cubicBezTo>
                  <a:cubicBezTo>
                    <a:pt x="295" y="40"/>
                    <a:pt x="290" y="44"/>
                    <a:pt x="288" y="44"/>
                  </a:cubicBezTo>
                  <a:cubicBezTo>
                    <a:pt x="288" y="44"/>
                    <a:pt x="288" y="44"/>
                    <a:pt x="288" y="44"/>
                  </a:cubicBezTo>
                  <a:cubicBezTo>
                    <a:pt x="288" y="44"/>
                    <a:pt x="288" y="44"/>
                    <a:pt x="287" y="44"/>
                  </a:cubicBezTo>
                  <a:cubicBezTo>
                    <a:pt x="287" y="44"/>
                    <a:pt x="287" y="44"/>
                    <a:pt x="287" y="44"/>
                  </a:cubicBezTo>
                  <a:cubicBezTo>
                    <a:pt x="286" y="44"/>
                    <a:pt x="285" y="43"/>
                    <a:pt x="285" y="42"/>
                  </a:cubicBezTo>
                  <a:cubicBezTo>
                    <a:pt x="285" y="42"/>
                    <a:pt x="285" y="42"/>
                    <a:pt x="285" y="42"/>
                  </a:cubicBezTo>
                  <a:cubicBezTo>
                    <a:pt x="285" y="41"/>
                    <a:pt x="285" y="42"/>
                    <a:pt x="284" y="41"/>
                  </a:cubicBezTo>
                  <a:cubicBezTo>
                    <a:pt x="284" y="41"/>
                    <a:pt x="284" y="41"/>
                    <a:pt x="284" y="41"/>
                  </a:cubicBezTo>
                  <a:cubicBezTo>
                    <a:pt x="282" y="41"/>
                    <a:pt x="282" y="40"/>
                    <a:pt x="281" y="39"/>
                  </a:cubicBezTo>
                  <a:cubicBezTo>
                    <a:pt x="281" y="39"/>
                    <a:pt x="281" y="39"/>
                    <a:pt x="281" y="39"/>
                  </a:cubicBezTo>
                  <a:cubicBezTo>
                    <a:pt x="281" y="39"/>
                    <a:pt x="281" y="39"/>
                    <a:pt x="281" y="39"/>
                  </a:cubicBezTo>
                  <a:cubicBezTo>
                    <a:pt x="281" y="39"/>
                    <a:pt x="281" y="39"/>
                    <a:pt x="281" y="39"/>
                  </a:cubicBezTo>
                  <a:cubicBezTo>
                    <a:pt x="281" y="39"/>
                    <a:pt x="281" y="39"/>
                    <a:pt x="281" y="39"/>
                  </a:cubicBezTo>
                  <a:cubicBezTo>
                    <a:pt x="281" y="39"/>
                    <a:pt x="281" y="39"/>
                    <a:pt x="281" y="39"/>
                  </a:cubicBezTo>
                  <a:cubicBezTo>
                    <a:pt x="281" y="39"/>
                    <a:pt x="280" y="39"/>
                    <a:pt x="280" y="39"/>
                  </a:cubicBezTo>
                  <a:cubicBezTo>
                    <a:pt x="280" y="39"/>
                    <a:pt x="280" y="39"/>
                    <a:pt x="280" y="39"/>
                  </a:cubicBezTo>
                  <a:cubicBezTo>
                    <a:pt x="279" y="40"/>
                    <a:pt x="277" y="42"/>
                    <a:pt x="277" y="43"/>
                  </a:cubicBezTo>
                  <a:cubicBezTo>
                    <a:pt x="277" y="43"/>
                    <a:pt x="277" y="43"/>
                    <a:pt x="277" y="43"/>
                  </a:cubicBezTo>
                  <a:cubicBezTo>
                    <a:pt x="277" y="43"/>
                    <a:pt x="277" y="43"/>
                    <a:pt x="277" y="43"/>
                  </a:cubicBezTo>
                  <a:cubicBezTo>
                    <a:pt x="277" y="43"/>
                    <a:pt x="277" y="43"/>
                    <a:pt x="277" y="43"/>
                  </a:cubicBezTo>
                  <a:cubicBezTo>
                    <a:pt x="277" y="43"/>
                    <a:pt x="278" y="43"/>
                    <a:pt x="278" y="43"/>
                  </a:cubicBezTo>
                  <a:cubicBezTo>
                    <a:pt x="278" y="43"/>
                    <a:pt x="278" y="43"/>
                    <a:pt x="278" y="43"/>
                  </a:cubicBezTo>
                  <a:cubicBezTo>
                    <a:pt x="278" y="43"/>
                    <a:pt x="278" y="43"/>
                    <a:pt x="279" y="43"/>
                  </a:cubicBezTo>
                  <a:cubicBezTo>
                    <a:pt x="279" y="43"/>
                    <a:pt x="279" y="43"/>
                    <a:pt x="279" y="43"/>
                  </a:cubicBezTo>
                  <a:cubicBezTo>
                    <a:pt x="279" y="43"/>
                    <a:pt x="279" y="43"/>
                    <a:pt x="279" y="44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79" y="44"/>
                    <a:pt x="279" y="44"/>
                    <a:pt x="279" y="45"/>
                  </a:cubicBezTo>
                  <a:cubicBezTo>
                    <a:pt x="279" y="45"/>
                    <a:pt x="279" y="45"/>
                    <a:pt x="279" y="45"/>
                  </a:cubicBezTo>
                  <a:cubicBezTo>
                    <a:pt x="278" y="46"/>
                    <a:pt x="277" y="47"/>
                    <a:pt x="276" y="47"/>
                  </a:cubicBezTo>
                  <a:cubicBezTo>
                    <a:pt x="276" y="47"/>
                    <a:pt x="276" y="47"/>
                    <a:pt x="276" y="47"/>
                  </a:cubicBezTo>
                  <a:cubicBezTo>
                    <a:pt x="276" y="47"/>
                    <a:pt x="276" y="47"/>
                    <a:pt x="275" y="47"/>
                  </a:cubicBezTo>
                  <a:cubicBezTo>
                    <a:pt x="275" y="47"/>
                    <a:pt x="275" y="47"/>
                    <a:pt x="275" y="47"/>
                  </a:cubicBezTo>
                  <a:cubicBezTo>
                    <a:pt x="274" y="46"/>
                    <a:pt x="273" y="46"/>
                    <a:pt x="271" y="46"/>
                  </a:cubicBezTo>
                  <a:cubicBezTo>
                    <a:pt x="271" y="46"/>
                    <a:pt x="271" y="46"/>
                    <a:pt x="271" y="46"/>
                  </a:cubicBezTo>
                  <a:cubicBezTo>
                    <a:pt x="270" y="46"/>
                    <a:pt x="270" y="46"/>
                    <a:pt x="269" y="45"/>
                  </a:cubicBezTo>
                  <a:cubicBezTo>
                    <a:pt x="269" y="45"/>
                    <a:pt x="269" y="45"/>
                    <a:pt x="269" y="45"/>
                  </a:cubicBezTo>
                  <a:cubicBezTo>
                    <a:pt x="270" y="44"/>
                    <a:pt x="270" y="44"/>
                    <a:pt x="271" y="43"/>
                  </a:cubicBezTo>
                  <a:cubicBezTo>
                    <a:pt x="271" y="43"/>
                    <a:pt x="271" y="43"/>
                    <a:pt x="271" y="43"/>
                  </a:cubicBezTo>
                  <a:cubicBezTo>
                    <a:pt x="271" y="43"/>
                    <a:pt x="271" y="43"/>
                    <a:pt x="271" y="43"/>
                  </a:cubicBezTo>
                  <a:cubicBezTo>
                    <a:pt x="271" y="43"/>
                    <a:pt x="271" y="43"/>
                    <a:pt x="271" y="43"/>
                  </a:cubicBezTo>
                  <a:cubicBezTo>
                    <a:pt x="270" y="43"/>
                    <a:pt x="269" y="43"/>
                    <a:pt x="269" y="43"/>
                  </a:cubicBezTo>
                  <a:cubicBezTo>
                    <a:pt x="269" y="43"/>
                    <a:pt x="269" y="43"/>
                    <a:pt x="269" y="43"/>
                  </a:cubicBezTo>
                  <a:cubicBezTo>
                    <a:pt x="267" y="43"/>
                    <a:pt x="266" y="43"/>
                    <a:pt x="265" y="42"/>
                  </a:cubicBezTo>
                  <a:cubicBezTo>
                    <a:pt x="265" y="42"/>
                    <a:pt x="265" y="42"/>
                    <a:pt x="265" y="42"/>
                  </a:cubicBezTo>
                  <a:cubicBezTo>
                    <a:pt x="265" y="41"/>
                    <a:pt x="265" y="41"/>
                    <a:pt x="265" y="41"/>
                  </a:cubicBezTo>
                  <a:cubicBezTo>
                    <a:pt x="265" y="41"/>
                    <a:pt x="265" y="41"/>
                    <a:pt x="265" y="41"/>
                  </a:cubicBezTo>
                  <a:cubicBezTo>
                    <a:pt x="264" y="41"/>
                    <a:pt x="264" y="41"/>
                    <a:pt x="264" y="41"/>
                  </a:cubicBezTo>
                  <a:cubicBezTo>
                    <a:pt x="264" y="41"/>
                    <a:pt x="264" y="41"/>
                    <a:pt x="264" y="41"/>
                  </a:cubicBezTo>
                  <a:cubicBezTo>
                    <a:pt x="264" y="42"/>
                    <a:pt x="263" y="42"/>
                    <a:pt x="262" y="42"/>
                  </a:cubicBezTo>
                  <a:cubicBezTo>
                    <a:pt x="262" y="42"/>
                    <a:pt x="262" y="42"/>
                    <a:pt x="262" y="42"/>
                  </a:cubicBezTo>
                  <a:cubicBezTo>
                    <a:pt x="260" y="42"/>
                    <a:pt x="259" y="44"/>
                    <a:pt x="258" y="45"/>
                  </a:cubicBezTo>
                  <a:cubicBezTo>
                    <a:pt x="258" y="45"/>
                    <a:pt x="258" y="45"/>
                    <a:pt x="258" y="45"/>
                  </a:cubicBezTo>
                  <a:cubicBezTo>
                    <a:pt x="258" y="46"/>
                    <a:pt x="257" y="46"/>
                    <a:pt x="257" y="46"/>
                  </a:cubicBezTo>
                  <a:cubicBezTo>
                    <a:pt x="257" y="46"/>
                    <a:pt x="257" y="46"/>
                    <a:pt x="257" y="46"/>
                  </a:cubicBezTo>
                  <a:cubicBezTo>
                    <a:pt x="255" y="46"/>
                    <a:pt x="255" y="45"/>
                    <a:pt x="254" y="45"/>
                  </a:cubicBezTo>
                  <a:cubicBezTo>
                    <a:pt x="254" y="45"/>
                    <a:pt x="254" y="45"/>
                    <a:pt x="254" y="45"/>
                  </a:cubicBezTo>
                  <a:cubicBezTo>
                    <a:pt x="254" y="45"/>
                    <a:pt x="254" y="45"/>
                    <a:pt x="253" y="45"/>
                  </a:cubicBezTo>
                  <a:cubicBezTo>
                    <a:pt x="253" y="45"/>
                    <a:pt x="253" y="45"/>
                    <a:pt x="253" y="45"/>
                  </a:cubicBezTo>
                  <a:cubicBezTo>
                    <a:pt x="253" y="45"/>
                    <a:pt x="253" y="45"/>
                    <a:pt x="253" y="45"/>
                  </a:cubicBezTo>
                  <a:cubicBezTo>
                    <a:pt x="253" y="45"/>
                    <a:pt x="253" y="45"/>
                    <a:pt x="253" y="45"/>
                  </a:cubicBezTo>
                  <a:cubicBezTo>
                    <a:pt x="253" y="45"/>
                    <a:pt x="253" y="45"/>
                    <a:pt x="253" y="45"/>
                  </a:cubicBezTo>
                  <a:cubicBezTo>
                    <a:pt x="253" y="45"/>
                    <a:pt x="253" y="45"/>
                    <a:pt x="253" y="45"/>
                  </a:cubicBezTo>
                  <a:cubicBezTo>
                    <a:pt x="253" y="45"/>
                    <a:pt x="254" y="45"/>
                    <a:pt x="255" y="46"/>
                  </a:cubicBezTo>
                  <a:cubicBezTo>
                    <a:pt x="255" y="46"/>
                    <a:pt x="255" y="46"/>
                    <a:pt x="255" y="46"/>
                  </a:cubicBezTo>
                  <a:cubicBezTo>
                    <a:pt x="256" y="46"/>
                    <a:pt x="256" y="47"/>
                    <a:pt x="256" y="48"/>
                  </a:cubicBezTo>
                  <a:cubicBezTo>
                    <a:pt x="256" y="48"/>
                    <a:pt x="256" y="48"/>
                    <a:pt x="256" y="48"/>
                  </a:cubicBezTo>
                  <a:cubicBezTo>
                    <a:pt x="256" y="49"/>
                    <a:pt x="255" y="49"/>
                    <a:pt x="255" y="50"/>
                  </a:cubicBezTo>
                  <a:cubicBezTo>
                    <a:pt x="255" y="50"/>
                    <a:pt x="255" y="50"/>
                    <a:pt x="255" y="50"/>
                  </a:cubicBezTo>
                  <a:cubicBezTo>
                    <a:pt x="254" y="51"/>
                    <a:pt x="254" y="52"/>
                    <a:pt x="252" y="52"/>
                  </a:cubicBezTo>
                  <a:cubicBezTo>
                    <a:pt x="252" y="52"/>
                    <a:pt x="252" y="52"/>
                    <a:pt x="252" y="52"/>
                  </a:cubicBezTo>
                  <a:cubicBezTo>
                    <a:pt x="252" y="52"/>
                    <a:pt x="252" y="52"/>
                    <a:pt x="252" y="52"/>
                  </a:cubicBezTo>
                  <a:cubicBezTo>
                    <a:pt x="252" y="52"/>
                    <a:pt x="252" y="52"/>
                    <a:pt x="252" y="52"/>
                  </a:cubicBezTo>
                  <a:cubicBezTo>
                    <a:pt x="251" y="52"/>
                    <a:pt x="250" y="51"/>
                    <a:pt x="248" y="51"/>
                  </a:cubicBezTo>
                  <a:cubicBezTo>
                    <a:pt x="248" y="51"/>
                    <a:pt x="248" y="51"/>
                    <a:pt x="248" y="51"/>
                  </a:cubicBezTo>
                  <a:cubicBezTo>
                    <a:pt x="247" y="50"/>
                    <a:pt x="246" y="48"/>
                    <a:pt x="246" y="47"/>
                  </a:cubicBezTo>
                  <a:cubicBezTo>
                    <a:pt x="246" y="47"/>
                    <a:pt x="246" y="47"/>
                    <a:pt x="246" y="47"/>
                  </a:cubicBezTo>
                  <a:cubicBezTo>
                    <a:pt x="246" y="46"/>
                    <a:pt x="246" y="45"/>
                    <a:pt x="247" y="45"/>
                  </a:cubicBezTo>
                  <a:cubicBezTo>
                    <a:pt x="247" y="45"/>
                    <a:pt x="247" y="45"/>
                    <a:pt x="247" y="45"/>
                  </a:cubicBezTo>
                  <a:cubicBezTo>
                    <a:pt x="247" y="44"/>
                    <a:pt x="248" y="43"/>
                    <a:pt x="248" y="43"/>
                  </a:cubicBezTo>
                  <a:cubicBezTo>
                    <a:pt x="248" y="43"/>
                    <a:pt x="248" y="43"/>
                    <a:pt x="248" y="43"/>
                  </a:cubicBezTo>
                  <a:cubicBezTo>
                    <a:pt x="248" y="43"/>
                    <a:pt x="248" y="43"/>
                    <a:pt x="248" y="44"/>
                  </a:cubicBezTo>
                  <a:cubicBezTo>
                    <a:pt x="248" y="44"/>
                    <a:pt x="248" y="44"/>
                    <a:pt x="248" y="44"/>
                  </a:cubicBezTo>
                  <a:cubicBezTo>
                    <a:pt x="246" y="45"/>
                    <a:pt x="244" y="45"/>
                    <a:pt x="243" y="46"/>
                  </a:cubicBezTo>
                  <a:cubicBezTo>
                    <a:pt x="243" y="46"/>
                    <a:pt x="243" y="46"/>
                    <a:pt x="243" y="46"/>
                  </a:cubicBezTo>
                  <a:cubicBezTo>
                    <a:pt x="242" y="46"/>
                    <a:pt x="242" y="46"/>
                    <a:pt x="242" y="47"/>
                  </a:cubicBezTo>
                  <a:cubicBezTo>
                    <a:pt x="242" y="47"/>
                    <a:pt x="242" y="47"/>
                    <a:pt x="242" y="47"/>
                  </a:cubicBezTo>
                  <a:cubicBezTo>
                    <a:pt x="242" y="47"/>
                    <a:pt x="242" y="47"/>
                    <a:pt x="242" y="47"/>
                  </a:cubicBezTo>
                  <a:cubicBezTo>
                    <a:pt x="242" y="47"/>
                    <a:pt x="242" y="47"/>
                    <a:pt x="242" y="47"/>
                  </a:cubicBezTo>
                  <a:cubicBezTo>
                    <a:pt x="242" y="48"/>
                    <a:pt x="243" y="48"/>
                    <a:pt x="243" y="49"/>
                  </a:cubicBezTo>
                  <a:cubicBezTo>
                    <a:pt x="243" y="49"/>
                    <a:pt x="243" y="49"/>
                    <a:pt x="243" y="49"/>
                  </a:cubicBezTo>
                  <a:cubicBezTo>
                    <a:pt x="243" y="49"/>
                    <a:pt x="242" y="49"/>
                    <a:pt x="242" y="50"/>
                  </a:cubicBezTo>
                  <a:cubicBezTo>
                    <a:pt x="242" y="50"/>
                    <a:pt x="242" y="50"/>
                    <a:pt x="242" y="50"/>
                  </a:cubicBezTo>
                  <a:cubicBezTo>
                    <a:pt x="242" y="50"/>
                    <a:pt x="242" y="50"/>
                    <a:pt x="242" y="50"/>
                  </a:cubicBezTo>
                  <a:cubicBezTo>
                    <a:pt x="242" y="50"/>
                    <a:pt x="242" y="50"/>
                    <a:pt x="242" y="50"/>
                  </a:cubicBezTo>
                  <a:cubicBezTo>
                    <a:pt x="242" y="50"/>
                    <a:pt x="242" y="51"/>
                    <a:pt x="243" y="51"/>
                  </a:cubicBezTo>
                  <a:cubicBezTo>
                    <a:pt x="243" y="51"/>
                    <a:pt x="243" y="51"/>
                    <a:pt x="243" y="51"/>
                  </a:cubicBezTo>
                  <a:cubicBezTo>
                    <a:pt x="244" y="52"/>
                    <a:pt x="244" y="52"/>
                    <a:pt x="244" y="53"/>
                  </a:cubicBezTo>
                  <a:cubicBezTo>
                    <a:pt x="244" y="53"/>
                    <a:pt x="244" y="53"/>
                    <a:pt x="244" y="53"/>
                  </a:cubicBezTo>
                  <a:cubicBezTo>
                    <a:pt x="244" y="54"/>
                    <a:pt x="244" y="54"/>
                    <a:pt x="243" y="54"/>
                  </a:cubicBezTo>
                  <a:cubicBezTo>
                    <a:pt x="243" y="54"/>
                    <a:pt x="243" y="54"/>
                    <a:pt x="243" y="54"/>
                  </a:cubicBezTo>
                  <a:cubicBezTo>
                    <a:pt x="243" y="55"/>
                    <a:pt x="240" y="57"/>
                    <a:pt x="238" y="57"/>
                  </a:cubicBezTo>
                  <a:cubicBezTo>
                    <a:pt x="238" y="57"/>
                    <a:pt x="238" y="57"/>
                    <a:pt x="238" y="57"/>
                  </a:cubicBezTo>
                  <a:cubicBezTo>
                    <a:pt x="235" y="57"/>
                    <a:pt x="235" y="55"/>
                    <a:pt x="235" y="53"/>
                  </a:cubicBezTo>
                  <a:cubicBezTo>
                    <a:pt x="235" y="53"/>
                    <a:pt x="235" y="53"/>
                    <a:pt x="235" y="53"/>
                  </a:cubicBezTo>
                  <a:cubicBezTo>
                    <a:pt x="235" y="52"/>
                    <a:pt x="234" y="51"/>
                    <a:pt x="233" y="51"/>
                  </a:cubicBezTo>
                  <a:cubicBezTo>
                    <a:pt x="233" y="51"/>
                    <a:pt x="233" y="51"/>
                    <a:pt x="233" y="51"/>
                  </a:cubicBezTo>
                  <a:cubicBezTo>
                    <a:pt x="232" y="51"/>
                    <a:pt x="231" y="51"/>
                    <a:pt x="231" y="52"/>
                  </a:cubicBezTo>
                  <a:cubicBezTo>
                    <a:pt x="231" y="52"/>
                    <a:pt x="231" y="52"/>
                    <a:pt x="231" y="52"/>
                  </a:cubicBezTo>
                  <a:cubicBezTo>
                    <a:pt x="231" y="52"/>
                    <a:pt x="231" y="52"/>
                    <a:pt x="231" y="52"/>
                  </a:cubicBezTo>
                  <a:cubicBezTo>
                    <a:pt x="231" y="52"/>
                    <a:pt x="231" y="52"/>
                    <a:pt x="231" y="52"/>
                  </a:cubicBezTo>
                  <a:cubicBezTo>
                    <a:pt x="231" y="52"/>
                    <a:pt x="231" y="52"/>
                    <a:pt x="231" y="52"/>
                  </a:cubicBezTo>
                  <a:cubicBezTo>
                    <a:pt x="231" y="52"/>
                    <a:pt x="231" y="52"/>
                    <a:pt x="231" y="52"/>
                  </a:cubicBezTo>
                  <a:cubicBezTo>
                    <a:pt x="231" y="52"/>
                    <a:pt x="232" y="52"/>
                    <a:pt x="233" y="53"/>
                  </a:cubicBezTo>
                  <a:cubicBezTo>
                    <a:pt x="233" y="53"/>
                    <a:pt x="233" y="53"/>
                    <a:pt x="233" y="53"/>
                  </a:cubicBezTo>
                  <a:cubicBezTo>
                    <a:pt x="233" y="53"/>
                    <a:pt x="233" y="53"/>
                    <a:pt x="233" y="54"/>
                  </a:cubicBezTo>
                  <a:cubicBezTo>
                    <a:pt x="233" y="54"/>
                    <a:pt x="233" y="54"/>
                    <a:pt x="233" y="54"/>
                  </a:cubicBezTo>
                  <a:cubicBezTo>
                    <a:pt x="233" y="54"/>
                    <a:pt x="233" y="54"/>
                    <a:pt x="233" y="55"/>
                  </a:cubicBezTo>
                  <a:cubicBezTo>
                    <a:pt x="233" y="55"/>
                    <a:pt x="233" y="55"/>
                    <a:pt x="233" y="55"/>
                  </a:cubicBezTo>
                  <a:cubicBezTo>
                    <a:pt x="233" y="56"/>
                    <a:pt x="231" y="56"/>
                    <a:pt x="230" y="56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29" y="56"/>
                    <a:pt x="229" y="56"/>
                    <a:pt x="229" y="56"/>
                  </a:cubicBezTo>
                  <a:cubicBezTo>
                    <a:pt x="229" y="56"/>
                    <a:pt x="229" y="56"/>
                    <a:pt x="229" y="56"/>
                  </a:cubicBezTo>
                  <a:cubicBezTo>
                    <a:pt x="229" y="56"/>
                    <a:pt x="229" y="56"/>
                    <a:pt x="229" y="56"/>
                  </a:cubicBezTo>
                  <a:cubicBezTo>
                    <a:pt x="229" y="56"/>
                    <a:pt x="229" y="56"/>
                    <a:pt x="229" y="56"/>
                  </a:cubicBezTo>
                  <a:cubicBezTo>
                    <a:pt x="229" y="56"/>
                    <a:pt x="229" y="56"/>
                    <a:pt x="229" y="57"/>
                  </a:cubicBezTo>
                  <a:cubicBezTo>
                    <a:pt x="229" y="57"/>
                    <a:pt x="229" y="57"/>
                    <a:pt x="229" y="57"/>
                  </a:cubicBezTo>
                  <a:cubicBezTo>
                    <a:pt x="229" y="57"/>
                    <a:pt x="229" y="57"/>
                    <a:pt x="229" y="57"/>
                  </a:cubicBezTo>
                  <a:cubicBezTo>
                    <a:pt x="229" y="57"/>
                    <a:pt x="229" y="57"/>
                    <a:pt x="229" y="57"/>
                  </a:cubicBezTo>
                  <a:cubicBezTo>
                    <a:pt x="230" y="57"/>
                    <a:pt x="230" y="57"/>
                    <a:pt x="231" y="56"/>
                  </a:cubicBezTo>
                  <a:cubicBezTo>
                    <a:pt x="231" y="56"/>
                    <a:pt x="231" y="56"/>
                    <a:pt x="231" y="56"/>
                  </a:cubicBezTo>
                  <a:cubicBezTo>
                    <a:pt x="231" y="56"/>
                    <a:pt x="232" y="56"/>
                    <a:pt x="233" y="56"/>
                  </a:cubicBezTo>
                  <a:cubicBezTo>
                    <a:pt x="233" y="56"/>
                    <a:pt x="233" y="56"/>
                    <a:pt x="233" y="56"/>
                  </a:cubicBezTo>
                  <a:cubicBezTo>
                    <a:pt x="234" y="56"/>
                    <a:pt x="235" y="56"/>
                    <a:pt x="236" y="58"/>
                  </a:cubicBezTo>
                  <a:cubicBezTo>
                    <a:pt x="236" y="58"/>
                    <a:pt x="236" y="58"/>
                    <a:pt x="236" y="58"/>
                  </a:cubicBezTo>
                  <a:cubicBezTo>
                    <a:pt x="236" y="58"/>
                    <a:pt x="236" y="58"/>
                    <a:pt x="236" y="58"/>
                  </a:cubicBezTo>
                  <a:cubicBezTo>
                    <a:pt x="236" y="58"/>
                    <a:pt x="236" y="58"/>
                    <a:pt x="236" y="58"/>
                  </a:cubicBezTo>
                  <a:cubicBezTo>
                    <a:pt x="235" y="58"/>
                    <a:pt x="235" y="58"/>
                    <a:pt x="235" y="58"/>
                  </a:cubicBezTo>
                  <a:cubicBezTo>
                    <a:pt x="236" y="58"/>
                    <a:pt x="236" y="58"/>
                    <a:pt x="236" y="58"/>
                  </a:cubicBezTo>
                  <a:cubicBezTo>
                    <a:pt x="236" y="59"/>
                    <a:pt x="235" y="60"/>
                    <a:pt x="233" y="61"/>
                  </a:cubicBezTo>
                  <a:cubicBezTo>
                    <a:pt x="233" y="61"/>
                    <a:pt x="233" y="61"/>
                    <a:pt x="233" y="61"/>
                  </a:cubicBezTo>
                  <a:cubicBezTo>
                    <a:pt x="232" y="61"/>
                    <a:pt x="231" y="61"/>
                    <a:pt x="230" y="61"/>
                  </a:cubicBezTo>
                  <a:cubicBezTo>
                    <a:pt x="230" y="61"/>
                    <a:pt x="230" y="61"/>
                    <a:pt x="230" y="61"/>
                  </a:cubicBezTo>
                  <a:cubicBezTo>
                    <a:pt x="228" y="61"/>
                    <a:pt x="227" y="61"/>
                    <a:pt x="226" y="61"/>
                  </a:cubicBezTo>
                  <a:cubicBezTo>
                    <a:pt x="226" y="61"/>
                    <a:pt x="226" y="61"/>
                    <a:pt x="226" y="61"/>
                  </a:cubicBezTo>
                  <a:cubicBezTo>
                    <a:pt x="225" y="60"/>
                    <a:pt x="224" y="60"/>
                    <a:pt x="223" y="60"/>
                  </a:cubicBezTo>
                  <a:cubicBezTo>
                    <a:pt x="223" y="60"/>
                    <a:pt x="223" y="60"/>
                    <a:pt x="223" y="60"/>
                  </a:cubicBezTo>
                  <a:cubicBezTo>
                    <a:pt x="223" y="60"/>
                    <a:pt x="222" y="60"/>
                    <a:pt x="221" y="60"/>
                  </a:cubicBezTo>
                  <a:cubicBezTo>
                    <a:pt x="221" y="60"/>
                    <a:pt x="221" y="60"/>
                    <a:pt x="221" y="60"/>
                  </a:cubicBezTo>
                  <a:cubicBezTo>
                    <a:pt x="219" y="60"/>
                    <a:pt x="218" y="60"/>
                    <a:pt x="217" y="58"/>
                  </a:cubicBezTo>
                  <a:cubicBezTo>
                    <a:pt x="217" y="58"/>
                    <a:pt x="217" y="58"/>
                    <a:pt x="217" y="58"/>
                  </a:cubicBezTo>
                  <a:cubicBezTo>
                    <a:pt x="217" y="58"/>
                    <a:pt x="217" y="58"/>
                    <a:pt x="217" y="58"/>
                  </a:cubicBezTo>
                  <a:cubicBezTo>
                    <a:pt x="217" y="58"/>
                    <a:pt x="217" y="58"/>
                    <a:pt x="217" y="58"/>
                  </a:cubicBezTo>
                  <a:cubicBezTo>
                    <a:pt x="217" y="57"/>
                    <a:pt x="218" y="56"/>
                    <a:pt x="219" y="55"/>
                  </a:cubicBezTo>
                  <a:cubicBezTo>
                    <a:pt x="219" y="55"/>
                    <a:pt x="219" y="55"/>
                    <a:pt x="219" y="55"/>
                  </a:cubicBezTo>
                  <a:cubicBezTo>
                    <a:pt x="220" y="55"/>
                    <a:pt x="220" y="54"/>
                    <a:pt x="220" y="54"/>
                  </a:cubicBezTo>
                  <a:cubicBezTo>
                    <a:pt x="220" y="54"/>
                    <a:pt x="220" y="54"/>
                    <a:pt x="220" y="54"/>
                  </a:cubicBezTo>
                  <a:cubicBezTo>
                    <a:pt x="220" y="54"/>
                    <a:pt x="220" y="54"/>
                    <a:pt x="220" y="54"/>
                  </a:cubicBezTo>
                  <a:cubicBezTo>
                    <a:pt x="220" y="54"/>
                    <a:pt x="220" y="54"/>
                    <a:pt x="220" y="54"/>
                  </a:cubicBezTo>
                  <a:cubicBezTo>
                    <a:pt x="220" y="54"/>
                    <a:pt x="220" y="54"/>
                    <a:pt x="220" y="54"/>
                  </a:cubicBezTo>
                  <a:cubicBezTo>
                    <a:pt x="220" y="54"/>
                    <a:pt x="220" y="54"/>
                    <a:pt x="220" y="54"/>
                  </a:cubicBezTo>
                  <a:cubicBezTo>
                    <a:pt x="220" y="54"/>
                    <a:pt x="218" y="55"/>
                    <a:pt x="218" y="55"/>
                  </a:cubicBezTo>
                  <a:cubicBezTo>
                    <a:pt x="218" y="55"/>
                    <a:pt x="218" y="55"/>
                    <a:pt x="218" y="55"/>
                  </a:cubicBezTo>
                  <a:cubicBezTo>
                    <a:pt x="217" y="55"/>
                    <a:pt x="217" y="55"/>
                    <a:pt x="217" y="55"/>
                  </a:cubicBezTo>
                  <a:cubicBezTo>
                    <a:pt x="217" y="55"/>
                    <a:pt x="217" y="55"/>
                    <a:pt x="217" y="55"/>
                  </a:cubicBezTo>
                  <a:cubicBezTo>
                    <a:pt x="215" y="55"/>
                    <a:pt x="214" y="52"/>
                    <a:pt x="213" y="51"/>
                  </a:cubicBezTo>
                  <a:cubicBezTo>
                    <a:pt x="213" y="51"/>
                    <a:pt x="213" y="51"/>
                    <a:pt x="213" y="51"/>
                  </a:cubicBezTo>
                  <a:cubicBezTo>
                    <a:pt x="212" y="49"/>
                    <a:pt x="212" y="47"/>
                    <a:pt x="212" y="46"/>
                  </a:cubicBezTo>
                  <a:cubicBezTo>
                    <a:pt x="212" y="46"/>
                    <a:pt x="212" y="46"/>
                    <a:pt x="212" y="46"/>
                  </a:cubicBezTo>
                  <a:cubicBezTo>
                    <a:pt x="212" y="46"/>
                    <a:pt x="212" y="46"/>
                    <a:pt x="212" y="46"/>
                  </a:cubicBezTo>
                  <a:cubicBezTo>
                    <a:pt x="212" y="46"/>
                    <a:pt x="212" y="46"/>
                    <a:pt x="212" y="46"/>
                  </a:cubicBezTo>
                  <a:cubicBezTo>
                    <a:pt x="212" y="46"/>
                    <a:pt x="212" y="46"/>
                    <a:pt x="212" y="46"/>
                  </a:cubicBezTo>
                  <a:cubicBezTo>
                    <a:pt x="212" y="46"/>
                    <a:pt x="212" y="46"/>
                    <a:pt x="212" y="46"/>
                  </a:cubicBezTo>
                  <a:cubicBezTo>
                    <a:pt x="212" y="45"/>
                    <a:pt x="212" y="46"/>
                    <a:pt x="211" y="45"/>
                  </a:cubicBezTo>
                  <a:cubicBezTo>
                    <a:pt x="211" y="45"/>
                    <a:pt x="211" y="45"/>
                    <a:pt x="211" y="45"/>
                  </a:cubicBezTo>
                  <a:cubicBezTo>
                    <a:pt x="211" y="45"/>
                    <a:pt x="211" y="45"/>
                    <a:pt x="211" y="46"/>
                  </a:cubicBezTo>
                  <a:cubicBezTo>
                    <a:pt x="211" y="46"/>
                    <a:pt x="211" y="46"/>
                    <a:pt x="211" y="46"/>
                  </a:cubicBezTo>
                  <a:cubicBezTo>
                    <a:pt x="210" y="46"/>
                    <a:pt x="210" y="46"/>
                    <a:pt x="210" y="46"/>
                  </a:cubicBezTo>
                  <a:cubicBezTo>
                    <a:pt x="210" y="46"/>
                    <a:pt x="210" y="46"/>
                    <a:pt x="210" y="46"/>
                  </a:cubicBezTo>
                  <a:cubicBezTo>
                    <a:pt x="209" y="46"/>
                    <a:pt x="208" y="45"/>
                    <a:pt x="207" y="44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207" y="43"/>
                    <a:pt x="206" y="42"/>
                    <a:pt x="206" y="42"/>
                  </a:cubicBezTo>
                  <a:cubicBezTo>
                    <a:pt x="206" y="42"/>
                    <a:pt x="206" y="42"/>
                    <a:pt x="206" y="42"/>
                  </a:cubicBezTo>
                  <a:cubicBezTo>
                    <a:pt x="206" y="41"/>
                    <a:pt x="205" y="41"/>
                    <a:pt x="205" y="40"/>
                  </a:cubicBezTo>
                  <a:cubicBezTo>
                    <a:pt x="205" y="40"/>
                    <a:pt x="205" y="40"/>
                    <a:pt x="205" y="40"/>
                  </a:cubicBezTo>
                  <a:cubicBezTo>
                    <a:pt x="205" y="40"/>
                    <a:pt x="206" y="39"/>
                    <a:pt x="206" y="38"/>
                  </a:cubicBezTo>
                  <a:cubicBezTo>
                    <a:pt x="206" y="38"/>
                    <a:pt x="206" y="38"/>
                    <a:pt x="206" y="38"/>
                  </a:cubicBezTo>
                  <a:cubicBezTo>
                    <a:pt x="206" y="38"/>
                    <a:pt x="206" y="38"/>
                    <a:pt x="206" y="37"/>
                  </a:cubicBezTo>
                  <a:cubicBezTo>
                    <a:pt x="206" y="37"/>
                    <a:pt x="206" y="37"/>
                    <a:pt x="206" y="37"/>
                  </a:cubicBezTo>
                  <a:cubicBezTo>
                    <a:pt x="206" y="37"/>
                    <a:pt x="206" y="36"/>
                    <a:pt x="205" y="36"/>
                  </a:cubicBezTo>
                  <a:cubicBezTo>
                    <a:pt x="205" y="36"/>
                    <a:pt x="205" y="36"/>
                    <a:pt x="205" y="36"/>
                  </a:cubicBezTo>
                  <a:cubicBezTo>
                    <a:pt x="204" y="36"/>
                    <a:pt x="204" y="35"/>
                    <a:pt x="204" y="35"/>
                  </a:cubicBezTo>
                  <a:cubicBezTo>
                    <a:pt x="204" y="35"/>
                    <a:pt x="204" y="35"/>
                    <a:pt x="204" y="35"/>
                  </a:cubicBezTo>
                  <a:cubicBezTo>
                    <a:pt x="204" y="35"/>
                    <a:pt x="203" y="36"/>
                    <a:pt x="203" y="37"/>
                  </a:cubicBezTo>
                  <a:cubicBezTo>
                    <a:pt x="203" y="37"/>
                    <a:pt x="203" y="37"/>
                    <a:pt x="203" y="37"/>
                  </a:cubicBezTo>
                  <a:cubicBezTo>
                    <a:pt x="203" y="37"/>
                    <a:pt x="203" y="37"/>
                    <a:pt x="203" y="37"/>
                  </a:cubicBezTo>
                  <a:cubicBezTo>
                    <a:pt x="203" y="37"/>
                    <a:pt x="203" y="37"/>
                    <a:pt x="203" y="37"/>
                  </a:cubicBezTo>
                  <a:cubicBezTo>
                    <a:pt x="203" y="38"/>
                    <a:pt x="204" y="39"/>
                    <a:pt x="205" y="41"/>
                  </a:cubicBezTo>
                  <a:cubicBezTo>
                    <a:pt x="205" y="41"/>
                    <a:pt x="205" y="41"/>
                    <a:pt x="205" y="41"/>
                  </a:cubicBezTo>
                  <a:cubicBezTo>
                    <a:pt x="206" y="43"/>
                    <a:pt x="207" y="44"/>
                    <a:pt x="207" y="45"/>
                  </a:cubicBezTo>
                  <a:cubicBezTo>
                    <a:pt x="207" y="45"/>
                    <a:pt x="207" y="45"/>
                    <a:pt x="207" y="45"/>
                  </a:cubicBezTo>
                  <a:cubicBezTo>
                    <a:pt x="207" y="45"/>
                    <a:pt x="206" y="46"/>
                    <a:pt x="206" y="46"/>
                  </a:cubicBezTo>
                  <a:cubicBezTo>
                    <a:pt x="206" y="46"/>
                    <a:pt x="206" y="46"/>
                    <a:pt x="206" y="46"/>
                  </a:cubicBezTo>
                  <a:cubicBezTo>
                    <a:pt x="205" y="46"/>
                    <a:pt x="205" y="46"/>
                    <a:pt x="205" y="46"/>
                  </a:cubicBezTo>
                  <a:cubicBezTo>
                    <a:pt x="205" y="46"/>
                    <a:pt x="205" y="46"/>
                    <a:pt x="205" y="46"/>
                  </a:cubicBezTo>
                  <a:cubicBezTo>
                    <a:pt x="205" y="46"/>
                    <a:pt x="205" y="46"/>
                    <a:pt x="205" y="46"/>
                  </a:cubicBezTo>
                  <a:cubicBezTo>
                    <a:pt x="205" y="46"/>
                    <a:pt x="205" y="46"/>
                    <a:pt x="205" y="46"/>
                  </a:cubicBezTo>
                  <a:cubicBezTo>
                    <a:pt x="205" y="47"/>
                    <a:pt x="206" y="47"/>
                    <a:pt x="206" y="48"/>
                  </a:cubicBezTo>
                  <a:cubicBezTo>
                    <a:pt x="206" y="48"/>
                    <a:pt x="206" y="48"/>
                    <a:pt x="206" y="48"/>
                  </a:cubicBezTo>
                  <a:cubicBezTo>
                    <a:pt x="206" y="49"/>
                    <a:pt x="205" y="49"/>
                    <a:pt x="204" y="49"/>
                  </a:cubicBezTo>
                  <a:cubicBezTo>
                    <a:pt x="204" y="49"/>
                    <a:pt x="204" y="49"/>
                    <a:pt x="204" y="49"/>
                  </a:cubicBezTo>
                  <a:cubicBezTo>
                    <a:pt x="204" y="49"/>
                    <a:pt x="204" y="49"/>
                    <a:pt x="204" y="49"/>
                  </a:cubicBezTo>
                  <a:cubicBezTo>
                    <a:pt x="204" y="49"/>
                    <a:pt x="204" y="49"/>
                    <a:pt x="204" y="49"/>
                  </a:cubicBezTo>
                  <a:cubicBezTo>
                    <a:pt x="204" y="49"/>
                    <a:pt x="204" y="49"/>
                    <a:pt x="204" y="49"/>
                  </a:cubicBezTo>
                  <a:cubicBezTo>
                    <a:pt x="204" y="49"/>
                    <a:pt x="204" y="49"/>
                    <a:pt x="204" y="49"/>
                  </a:cubicBezTo>
                  <a:cubicBezTo>
                    <a:pt x="204" y="49"/>
                    <a:pt x="204" y="49"/>
                    <a:pt x="204" y="49"/>
                  </a:cubicBezTo>
                  <a:cubicBezTo>
                    <a:pt x="204" y="49"/>
                    <a:pt x="204" y="49"/>
                    <a:pt x="204" y="49"/>
                  </a:cubicBezTo>
                  <a:cubicBezTo>
                    <a:pt x="204" y="50"/>
                    <a:pt x="204" y="50"/>
                    <a:pt x="204" y="50"/>
                  </a:cubicBezTo>
                  <a:cubicBezTo>
                    <a:pt x="204" y="50"/>
                    <a:pt x="204" y="50"/>
                    <a:pt x="204" y="50"/>
                  </a:cubicBezTo>
                  <a:cubicBezTo>
                    <a:pt x="205" y="51"/>
                    <a:pt x="205" y="53"/>
                    <a:pt x="205" y="54"/>
                  </a:cubicBezTo>
                  <a:cubicBezTo>
                    <a:pt x="205" y="54"/>
                    <a:pt x="205" y="54"/>
                    <a:pt x="205" y="54"/>
                  </a:cubicBezTo>
                  <a:cubicBezTo>
                    <a:pt x="205" y="55"/>
                    <a:pt x="205" y="55"/>
                    <a:pt x="205" y="56"/>
                  </a:cubicBezTo>
                  <a:cubicBezTo>
                    <a:pt x="205" y="56"/>
                    <a:pt x="205" y="56"/>
                    <a:pt x="205" y="56"/>
                  </a:cubicBezTo>
                  <a:cubicBezTo>
                    <a:pt x="205" y="57"/>
                    <a:pt x="204" y="57"/>
                    <a:pt x="204" y="57"/>
                  </a:cubicBezTo>
                  <a:cubicBezTo>
                    <a:pt x="204" y="57"/>
                    <a:pt x="204" y="57"/>
                    <a:pt x="204" y="57"/>
                  </a:cubicBezTo>
                  <a:cubicBezTo>
                    <a:pt x="204" y="58"/>
                    <a:pt x="205" y="58"/>
                    <a:pt x="205" y="58"/>
                  </a:cubicBezTo>
                  <a:cubicBezTo>
                    <a:pt x="205" y="58"/>
                    <a:pt x="205" y="58"/>
                    <a:pt x="205" y="58"/>
                  </a:cubicBezTo>
                  <a:cubicBezTo>
                    <a:pt x="205" y="59"/>
                    <a:pt x="206" y="59"/>
                    <a:pt x="206" y="60"/>
                  </a:cubicBezTo>
                  <a:cubicBezTo>
                    <a:pt x="206" y="60"/>
                    <a:pt x="206" y="60"/>
                    <a:pt x="206" y="60"/>
                  </a:cubicBezTo>
                  <a:cubicBezTo>
                    <a:pt x="206" y="61"/>
                    <a:pt x="206" y="61"/>
                    <a:pt x="206" y="61"/>
                  </a:cubicBezTo>
                  <a:cubicBezTo>
                    <a:pt x="206" y="61"/>
                    <a:pt x="206" y="61"/>
                    <a:pt x="206" y="61"/>
                  </a:cubicBezTo>
                  <a:cubicBezTo>
                    <a:pt x="206" y="62"/>
                    <a:pt x="206" y="63"/>
                    <a:pt x="206" y="63"/>
                  </a:cubicBezTo>
                  <a:cubicBezTo>
                    <a:pt x="206" y="63"/>
                    <a:pt x="206" y="63"/>
                    <a:pt x="206" y="63"/>
                  </a:cubicBezTo>
                  <a:cubicBezTo>
                    <a:pt x="206" y="64"/>
                    <a:pt x="206" y="64"/>
                    <a:pt x="206" y="64"/>
                  </a:cubicBezTo>
                  <a:cubicBezTo>
                    <a:pt x="206" y="64"/>
                    <a:pt x="206" y="64"/>
                    <a:pt x="206" y="64"/>
                  </a:cubicBezTo>
                  <a:cubicBezTo>
                    <a:pt x="206" y="64"/>
                    <a:pt x="206" y="64"/>
                    <a:pt x="206" y="64"/>
                  </a:cubicBezTo>
                  <a:cubicBezTo>
                    <a:pt x="206" y="64"/>
                    <a:pt x="206" y="64"/>
                    <a:pt x="206" y="64"/>
                  </a:cubicBezTo>
                  <a:cubicBezTo>
                    <a:pt x="206" y="66"/>
                    <a:pt x="204" y="68"/>
                    <a:pt x="202" y="69"/>
                  </a:cubicBezTo>
                  <a:cubicBezTo>
                    <a:pt x="202" y="69"/>
                    <a:pt x="202" y="69"/>
                    <a:pt x="202" y="69"/>
                  </a:cubicBezTo>
                  <a:cubicBezTo>
                    <a:pt x="201" y="69"/>
                    <a:pt x="200" y="68"/>
                    <a:pt x="199" y="68"/>
                  </a:cubicBezTo>
                  <a:cubicBezTo>
                    <a:pt x="199" y="68"/>
                    <a:pt x="199" y="68"/>
                    <a:pt x="199" y="68"/>
                  </a:cubicBezTo>
                  <a:cubicBezTo>
                    <a:pt x="199" y="68"/>
                    <a:pt x="199" y="68"/>
                    <a:pt x="199" y="68"/>
                  </a:cubicBezTo>
                  <a:cubicBezTo>
                    <a:pt x="199" y="68"/>
                    <a:pt x="199" y="68"/>
                    <a:pt x="199" y="68"/>
                  </a:cubicBezTo>
                  <a:cubicBezTo>
                    <a:pt x="199" y="68"/>
                    <a:pt x="199" y="68"/>
                    <a:pt x="199" y="68"/>
                  </a:cubicBezTo>
                  <a:cubicBezTo>
                    <a:pt x="199" y="68"/>
                    <a:pt x="199" y="68"/>
                    <a:pt x="199" y="68"/>
                  </a:cubicBezTo>
                  <a:cubicBezTo>
                    <a:pt x="199" y="68"/>
                    <a:pt x="199" y="68"/>
                    <a:pt x="199" y="69"/>
                  </a:cubicBezTo>
                  <a:cubicBezTo>
                    <a:pt x="199" y="69"/>
                    <a:pt x="199" y="69"/>
                    <a:pt x="199" y="69"/>
                  </a:cubicBezTo>
                  <a:cubicBezTo>
                    <a:pt x="199" y="69"/>
                    <a:pt x="199" y="70"/>
                    <a:pt x="200" y="70"/>
                  </a:cubicBezTo>
                  <a:cubicBezTo>
                    <a:pt x="200" y="70"/>
                    <a:pt x="200" y="70"/>
                    <a:pt x="200" y="70"/>
                  </a:cubicBezTo>
                  <a:cubicBezTo>
                    <a:pt x="200" y="71"/>
                    <a:pt x="200" y="71"/>
                    <a:pt x="200" y="72"/>
                  </a:cubicBezTo>
                  <a:cubicBezTo>
                    <a:pt x="200" y="72"/>
                    <a:pt x="200" y="72"/>
                    <a:pt x="200" y="72"/>
                  </a:cubicBezTo>
                  <a:cubicBezTo>
                    <a:pt x="200" y="72"/>
                    <a:pt x="201" y="72"/>
                    <a:pt x="201" y="73"/>
                  </a:cubicBezTo>
                  <a:cubicBezTo>
                    <a:pt x="201" y="73"/>
                    <a:pt x="201" y="73"/>
                    <a:pt x="201" y="73"/>
                  </a:cubicBezTo>
                  <a:cubicBezTo>
                    <a:pt x="201" y="73"/>
                    <a:pt x="200" y="73"/>
                    <a:pt x="200" y="73"/>
                  </a:cubicBezTo>
                  <a:cubicBezTo>
                    <a:pt x="200" y="73"/>
                    <a:pt x="200" y="73"/>
                    <a:pt x="200" y="73"/>
                  </a:cubicBezTo>
                  <a:cubicBezTo>
                    <a:pt x="200" y="74"/>
                    <a:pt x="199" y="75"/>
                    <a:pt x="199" y="75"/>
                  </a:cubicBezTo>
                  <a:cubicBezTo>
                    <a:pt x="199" y="75"/>
                    <a:pt x="199" y="75"/>
                    <a:pt x="199" y="75"/>
                  </a:cubicBezTo>
                  <a:cubicBezTo>
                    <a:pt x="198" y="75"/>
                    <a:pt x="197" y="74"/>
                    <a:pt x="197" y="74"/>
                  </a:cubicBezTo>
                  <a:cubicBezTo>
                    <a:pt x="197" y="74"/>
                    <a:pt x="197" y="74"/>
                    <a:pt x="197" y="74"/>
                  </a:cubicBezTo>
                  <a:cubicBezTo>
                    <a:pt x="196" y="74"/>
                    <a:pt x="196" y="74"/>
                    <a:pt x="195" y="74"/>
                  </a:cubicBezTo>
                  <a:cubicBezTo>
                    <a:pt x="195" y="74"/>
                    <a:pt x="195" y="74"/>
                    <a:pt x="195" y="74"/>
                  </a:cubicBezTo>
                  <a:cubicBezTo>
                    <a:pt x="195" y="73"/>
                    <a:pt x="195" y="73"/>
                    <a:pt x="195" y="72"/>
                  </a:cubicBezTo>
                  <a:cubicBezTo>
                    <a:pt x="195" y="72"/>
                    <a:pt x="195" y="72"/>
                    <a:pt x="195" y="72"/>
                  </a:cubicBezTo>
                  <a:cubicBezTo>
                    <a:pt x="195" y="72"/>
                    <a:pt x="195" y="72"/>
                    <a:pt x="195" y="72"/>
                  </a:cubicBezTo>
                  <a:cubicBezTo>
                    <a:pt x="195" y="72"/>
                    <a:pt x="195" y="72"/>
                    <a:pt x="195" y="72"/>
                  </a:cubicBezTo>
                  <a:cubicBezTo>
                    <a:pt x="195" y="72"/>
                    <a:pt x="195" y="72"/>
                    <a:pt x="195" y="72"/>
                  </a:cubicBezTo>
                  <a:cubicBezTo>
                    <a:pt x="195" y="72"/>
                    <a:pt x="195" y="72"/>
                    <a:pt x="195" y="72"/>
                  </a:cubicBezTo>
                  <a:cubicBezTo>
                    <a:pt x="195" y="72"/>
                    <a:pt x="195" y="72"/>
                    <a:pt x="195" y="72"/>
                  </a:cubicBezTo>
                  <a:cubicBezTo>
                    <a:pt x="195" y="72"/>
                    <a:pt x="195" y="72"/>
                    <a:pt x="195" y="72"/>
                  </a:cubicBezTo>
                  <a:cubicBezTo>
                    <a:pt x="195" y="72"/>
                    <a:pt x="195" y="72"/>
                    <a:pt x="195" y="73"/>
                  </a:cubicBezTo>
                  <a:cubicBezTo>
                    <a:pt x="195" y="73"/>
                    <a:pt x="195" y="73"/>
                    <a:pt x="195" y="73"/>
                  </a:cubicBezTo>
                  <a:cubicBezTo>
                    <a:pt x="194" y="73"/>
                    <a:pt x="194" y="74"/>
                    <a:pt x="194" y="74"/>
                  </a:cubicBezTo>
                  <a:cubicBezTo>
                    <a:pt x="194" y="74"/>
                    <a:pt x="194" y="74"/>
                    <a:pt x="194" y="74"/>
                  </a:cubicBezTo>
                  <a:cubicBezTo>
                    <a:pt x="194" y="74"/>
                    <a:pt x="194" y="74"/>
                    <a:pt x="194" y="75"/>
                  </a:cubicBezTo>
                  <a:cubicBezTo>
                    <a:pt x="194" y="75"/>
                    <a:pt x="194" y="75"/>
                    <a:pt x="194" y="75"/>
                  </a:cubicBezTo>
                  <a:cubicBezTo>
                    <a:pt x="194" y="75"/>
                    <a:pt x="194" y="75"/>
                    <a:pt x="194" y="75"/>
                  </a:cubicBezTo>
                  <a:cubicBezTo>
                    <a:pt x="194" y="75"/>
                    <a:pt x="194" y="75"/>
                    <a:pt x="194" y="75"/>
                  </a:cubicBezTo>
                  <a:cubicBezTo>
                    <a:pt x="194" y="75"/>
                    <a:pt x="194" y="75"/>
                    <a:pt x="194" y="75"/>
                  </a:cubicBezTo>
                  <a:cubicBezTo>
                    <a:pt x="194" y="75"/>
                    <a:pt x="194" y="75"/>
                    <a:pt x="194" y="75"/>
                  </a:cubicBezTo>
                  <a:cubicBezTo>
                    <a:pt x="194" y="75"/>
                    <a:pt x="194" y="75"/>
                    <a:pt x="194" y="75"/>
                  </a:cubicBezTo>
                  <a:cubicBezTo>
                    <a:pt x="194" y="75"/>
                    <a:pt x="194" y="75"/>
                    <a:pt x="194" y="75"/>
                  </a:cubicBezTo>
                  <a:cubicBezTo>
                    <a:pt x="195" y="75"/>
                    <a:pt x="195" y="75"/>
                    <a:pt x="196" y="75"/>
                  </a:cubicBezTo>
                  <a:cubicBezTo>
                    <a:pt x="196" y="75"/>
                    <a:pt x="196" y="75"/>
                    <a:pt x="196" y="75"/>
                  </a:cubicBezTo>
                  <a:cubicBezTo>
                    <a:pt x="196" y="76"/>
                    <a:pt x="196" y="77"/>
                    <a:pt x="196" y="78"/>
                  </a:cubicBezTo>
                  <a:cubicBezTo>
                    <a:pt x="196" y="78"/>
                    <a:pt x="196" y="78"/>
                    <a:pt x="196" y="78"/>
                  </a:cubicBezTo>
                  <a:cubicBezTo>
                    <a:pt x="196" y="78"/>
                    <a:pt x="196" y="78"/>
                    <a:pt x="196" y="78"/>
                  </a:cubicBezTo>
                  <a:cubicBezTo>
                    <a:pt x="196" y="79"/>
                    <a:pt x="195" y="79"/>
                    <a:pt x="195" y="79"/>
                  </a:cubicBezTo>
                  <a:cubicBezTo>
                    <a:pt x="195" y="79"/>
                    <a:pt x="195" y="79"/>
                    <a:pt x="195" y="79"/>
                  </a:cubicBezTo>
                  <a:cubicBezTo>
                    <a:pt x="195" y="79"/>
                    <a:pt x="194" y="79"/>
                    <a:pt x="194" y="79"/>
                  </a:cubicBezTo>
                  <a:cubicBezTo>
                    <a:pt x="194" y="79"/>
                    <a:pt x="194" y="79"/>
                    <a:pt x="194" y="79"/>
                  </a:cubicBezTo>
                  <a:cubicBezTo>
                    <a:pt x="194" y="79"/>
                    <a:pt x="193" y="78"/>
                    <a:pt x="193" y="78"/>
                  </a:cubicBezTo>
                  <a:cubicBezTo>
                    <a:pt x="193" y="78"/>
                    <a:pt x="193" y="78"/>
                    <a:pt x="193" y="78"/>
                  </a:cubicBezTo>
                  <a:cubicBezTo>
                    <a:pt x="192" y="77"/>
                    <a:pt x="192" y="77"/>
                    <a:pt x="192" y="76"/>
                  </a:cubicBezTo>
                  <a:cubicBezTo>
                    <a:pt x="192" y="76"/>
                    <a:pt x="192" y="76"/>
                    <a:pt x="192" y="76"/>
                  </a:cubicBezTo>
                  <a:cubicBezTo>
                    <a:pt x="192" y="76"/>
                    <a:pt x="192" y="76"/>
                    <a:pt x="192" y="76"/>
                  </a:cubicBezTo>
                  <a:cubicBezTo>
                    <a:pt x="192" y="76"/>
                    <a:pt x="192" y="76"/>
                    <a:pt x="192" y="76"/>
                  </a:cubicBezTo>
                  <a:cubicBezTo>
                    <a:pt x="192" y="76"/>
                    <a:pt x="191" y="76"/>
                    <a:pt x="191" y="75"/>
                  </a:cubicBezTo>
                  <a:cubicBezTo>
                    <a:pt x="191" y="75"/>
                    <a:pt x="191" y="75"/>
                    <a:pt x="191" y="75"/>
                  </a:cubicBezTo>
                  <a:cubicBezTo>
                    <a:pt x="190" y="74"/>
                    <a:pt x="190" y="74"/>
                    <a:pt x="190" y="73"/>
                  </a:cubicBezTo>
                  <a:cubicBezTo>
                    <a:pt x="190" y="73"/>
                    <a:pt x="190" y="73"/>
                    <a:pt x="190" y="73"/>
                  </a:cubicBezTo>
                  <a:cubicBezTo>
                    <a:pt x="190" y="72"/>
                    <a:pt x="190" y="72"/>
                    <a:pt x="190" y="72"/>
                  </a:cubicBezTo>
                  <a:cubicBezTo>
                    <a:pt x="190" y="72"/>
                    <a:pt x="190" y="72"/>
                    <a:pt x="190" y="72"/>
                  </a:cubicBezTo>
                  <a:cubicBezTo>
                    <a:pt x="190" y="72"/>
                    <a:pt x="190" y="72"/>
                    <a:pt x="190" y="72"/>
                  </a:cubicBezTo>
                  <a:cubicBezTo>
                    <a:pt x="190" y="72"/>
                    <a:pt x="190" y="72"/>
                    <a:pt x="190" y="72"/>
                  </a:cubicBezTo>
                  <a:cubicBezTo>
                    <a:pt x="189" y="71"/>
                    <a:pt x="189" y="71"/>
                    <a:pt x="189" y="71"/>
                  </a:cubicBezTo>
                  <a:cubicBezTo>
                    <a:pt x="189" y="71"/>
                    <a:pt x="189" y="71"/>
                    <a:pt x="189" y="71"/>
                  </a:cubicBezTo>
                  <a:cubicBezTo>
                    <a:pt x="188" y="70"/>
                    <a:pt x="188" y="69"/>
                    <a:pt x="188" y="68"/>
                  </a:cubicBezTo>
                  <a:cubicBezTo>
                    <a:pt x="188" y="68"/>
                    <a:pt x="188" y="68"/>
                    <a:pt x="188" y="68"/>
                  </a:cubicBezTo>
                  <a:cubicBezTo>
                    <a:pt x="188" y="68"/>
                    <a:pt x="188" y="68"/>
                    <a:pt x="188" y="68"/>
                  </a:cubicBezTo>
                  <a:cubicBezTo>
                    <a:pt x="188" y="68"/>
                    <a:pt x="188" y="68"/>
                    <a:pt x="188" y="68"/>
                  </a:cubicBezTo>
                  <a:cubicBezTo>
                    <a:pt x="188" y="68"/>
                    <a:pt x="188" y="68"/>
                    <a:pt x="188" y="68"/>
                  </a:cubicBezTo>
                  <a:cubicBezTo>
                    <a:pt x="188" y="68"/>
                    <a:pt x="188" y="68"/>
                    <a:pt x="188" y="68"/>
                  </a:cubicBezTo>
                  <a:cubicBezTo>
                    <a:pt x="188" y="67"/>
                    <a:pt x="188" y="66"/>
                    <a:pt x="187" y="66"/>
                  </a:cubicBezTo>
                  <a:cubicBezTo>
                    <a:pt x="187" y="66"/>
                    <a:pt x="187" y="66"/>
                    <a:pt x="187" y="66"/>
                  </a:cubicBezTo>
                  <a:cubicBezTo>
                    <a:pt x="187" y="66"/>
                    <a:pt x="187" y="66"/>
                    <a:pt x="187" y="66"/>
                  </a:cubicBezTo>
                  <a:cubicBezTo>
                    <a:pt x="187" y="66"/>
                    <a:pt x="187" y="66"/>
                    <a:pt x="187" y="66"/>
                  </a:cubicBezTo>
                  <a:cubicBezTo>
                    <a:pt x="187" y="67"/>
                    <a:pt x="187" y="67"/>
                    <a:pt x="187" y="67"/>
                  </a:cubicBezTo>
                  <a:cubicBezTo>
                    <a:pt x="187" y="67"/>
                    <a:pt x="187" y="67"/>
                    <a:pt x="187" y="67"/>
                  </a:cubicBezTo>
                  <a:cubicBezTo>
                    <a:pt x="187" y="68"/>
                    <a:pt x="187" y="69"/>
                    <a:pt x="186" y="70"/>
                  </a:cubicBezTo>
                  <a:cubicBezTo>
                    <a:pt x="186" y="70"/>
                    <a:pt x="186" y="70"/>
                    <a:pt x="186" y="70"/>
                  </a:cubicBezTo>
                  <a:cubicBezTo>
                    <a:pt x="185" y="70"/>
                    <a:pt x="185" y="70"/>
                    <a:pt x="185" y="71"/>
                  </a:cubicBezTo>
                  <a:cubicBezTo>
                    <a:pt x="185" y="71"/>
                    <a:pt x="185" y="71"/>
                    <a:pt x="185" y="71"/>
                  </a:cubicBezTo>
                  <a:cubicBezTo>
                    <a:pt x="185" y="71"/>
                    <a:pt x="185" y="72"/>
                    <a:pt x="186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86" y="73"/>
                    <a:pt x="187" y="74"/>
                    <a:pt x="187" y="74"/>
                  </a:cubicBezTo>
                  <a:cubicBezTo>
                    <a:pt x="187" y="74"/>
                    <a:pt x="187" y="74"/>
                    <a:pt x="187" y="74"/>
                  </a:cubicBezTo>
                  <a:cubicBezTo>
                    <a:pt x="187" y="75"/>
                    <a:pt x="186" y="76"/>
                    <a:pt x="186" y="76"/>
                  </a:cubicBezTo>
                  <a:cubicBezTo>
                    <a:pt x="186" y="76"/>
                    <a:pt x="186" y="76"/>
                    <a:pt x="186" y="76"/>
                  </a:cubicBezTo>
                  <a:cubicBezTo>
                    <a:pt x="185" y="77"/>
                    <a:pt x="184" y="78"/>
                    <a:pt x="183" y="79"/>
                  </a:cubicBezTo>
                  <a:cubicBezTo>
                    <a:pt x="183" y="79"/>
                    <a:pt x="183" y="79"/>
                    <a:pt x="183" y="79"/>
                  </a:cubicBezTo>
                  <a:cubicBezTo>
                    <a:pt x="183" y="79"/>
                    <a:pt x="183" y="79"/>
                    <a:pt x="182" y="79"/>
                  </a:cubicBezTo>
                  <a:cubicBezTo>
                    <a:pt x="182" y="79"/>
                    <a:pt x="182" y="79"/>
                    <a:pt x="182" y="79"/>
                  </a:cubicBezTo>
                  <a:cubicBezTo>
                    <a:pt x="181" y="79"/>
                    <a:pt x="180" y="79"/>
                    <a:pt x="179" y="78"/>
                  </a:cubicBezTo>
                  <a:cubicBezTo>
                    <a:pt x="179" y="78"/>
                    <a:pt x="179" y="78"/>
                    <a:pt x="179" y="78"/>
                  </a:cubicBezTo>
                  <a:cubicBezTo>
                    <a:pt x="179" y="77"/>
                    <a:pt x="178" y="77"/>
                    <a:pt x="177" y="77"/>
                  </a:cubicBezTo>
                  <a:cubicBezTo>
                    <a:pt x="177" y="77"/>
                    <a:pt x="177" y="77"/>
                    <a:pt x="177" y="77"/>
                  </a:cubicBezTo>
                  <a:cubicBezTo>
                    <a:pt x="177" y="77"/>
                    <a:pt x="177" y="77"/>
                    <a:pt x="177" y="77"/>
                  </a:cubicBezTo>
                  <a:cubicBezTo>
                    <a:pt x="177" y="77"/>
                    <a:pt x="177" y="77"/>
                    <a:pt x="177" y="77"/>
                  </a:cubicBezTo>
                  <a:cubicBezTo>
                    <a:pt x="176" y="77"/>
                    <a:pt x="174" y="80"/>
                    <a:pt x="173" y="81"/>
                  </a:cubicBezTo>
                  <a:cubicBezTo>
                    <a:pt x="173" y="81"/>
                    <a:pt x="173" y="81"/>
                    <a:pt x="173" y="81"/>
                  </a:cubicBezTo>
                  <a:cubicBezTo>
                    <a:pt x="172" y="82"/>
                    <a:pt x="171" y="84"/>
                    <a:pt x="169" y="85"/>
                  </a:cubicBezTo>
                  <a:cubicBezTo>
                    <a:pt x="169" y="85"/>
                    <a:pt x="169" y="85"/>
                    <a:pt x="169" y="85"/>
                  </a:cubicBezTo>
                  <a:cubicBezTo>
                    <a:pt x="169" y="85"/>
                    <a:pt x="168" y="84"/>
                    <a:pt x="168" y="84"/>
                  </a:cubicBezTo>
                  <a:cubicBezTo>
                    <a:pt x="168" y="84"/>
                    <a:pt x="168" y="84"/>
                    <a:pt x="168" y="84"/>
                  </a:cubicBezTo>
                  <a:cubicBezTo>
                    <a:pt x="167" y="84"/>
                    <a:pt x="165" y="84"/>
                    <a:pt x="164" y="82"/>
                  </a:cubicBezTo>
                  <a:cubicBezTo>
                    <a:pt x="164" y="82"/>
                    <a:pt x="164" y="82"/>
                    <a:pt x="164" y="82"/>
                  </a:cubicBezTo>
                  <a:cubicBezTo>
                    <a:pt x="163" y="81"/>
                    <a:pt x="163" y="81"/>
                    <a:pt x="163" y="80"/>
                  </a:cubicBezTo>
                  <a:cubicBezTo>
                    <a:pt x="163" y="80"/>
                    <a:pt x="163" y="80"/>
                    <a:pt x="163" y="80"/>
                  </a:cubicBezTo>
                  <a:cubicBezTo>
                    <a:pt x="163" y="78"/>
                    <a:pt x="164" y="77"/>
                    <a:pt x="164" y="77"/>
                  </a:cubicBezTo>
                  <a:cubicBezTo>
                    <a:pt x="164" y="77"/>
                    <a:pt x="164" y="77"/>
                    <a:pt x="164" y="77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2" y="76"/>
                    <a:pt x="162" y="75"/>
                    <a:pt x="162" y="74"/>
                  </a:cubicBezTo>
                  <a:cubicBezTo>
                    <a:pt x="162" y="74"/>
                    <a:pt x="162" y="74"/>
                    <a:pt x="162" y="74"/>
                  </a:cubicBezTo>
                  <a:cubicBezTo>
                    <a:pt x="162" y="75"/>
                    <a:pt x="162" y="75"/>
                    <a:pt x="162" y="75"/>
                  </a:cubicBezTo>
                  <a:cubicBezTo>
                    <a:pt x="162" y="75"/>
                    <a:pt x="162" y="75"/>
                    <a:pt x="162" y="75"/>
                  </a:cubicBezTo>
                  <a:cubicBezTo>
                    <a:pt x="162" y="77"/>
                    <a:pt x="163" y="80"/>
                    <a:pt x="163" y="82"/>
                  </a:cubicBezTo>
                  <a:cubicBezTo>
                    <a:pt x="163" y="82"/>
                    <a:pt x="163" y="82"/>
                    <a:pt x="163" y="82"/>
                  </a:cubicBezTo>
                  <a:cubicBezTo>
                    <a:pt x="163" y="82"/>
                    <a:pt x="163" y="82"/>
                    <a:pt x="163" y="83"/>
                  </a:cubicBezTo>
                  <a:cubicBezTo>
                    <a:pt x="163" y="83"/>
                    <a:pt x="163" y="83"/>
                    <a:pt x="163" y="83"/>
                  </a:cubicBezTo>
                  <a:cubicBezTo>
                    <a:pt x="162" y="84"/>
                    <a:pt x="161" y="86"/>
                    <a:pt x="159" y="86"/>
                  </a:cubicBezTo>
                  <a:cubicBezTo>
                    <a:pt x="159" y="86"/>
                    <a:pt x="159" y="86"/>
                    <a:pt x="159" y="86"/>
                  </a:cubicBezTo>
                  <a:cubicBezTo>
                    <a:pt x="158" y="86"/>
                    <a:pt x="158" y="86"/>
                    <a:pt x="158" y="86"/>
                  </a:cubicBezTo>
                  <a:cubicBezTo>
                    <a:pt x="158" y="86"/>
                    <a:pt x="158" y="86"/>
                    <a:pt x="158" y="86"/>
                  </a:cubicBezTo>
                  <a:cubicBezTo>
                    <a:pt x="156" y="86"/>
                    <a:pt x="155" y="84"/>
                    <a:pt x="154" y="83"/>
                  </a:cubicBezTo>
                  <a:cubicBezTo>
                    <a:pt x="154" y="83"/>
                    <a:pt x="154" y="83"/>
                    <a:pt x="154" y="83"/>
                  </a:cubicBezTo>
                  <a:cubicBezTo>
                    <a:pt x="154" y="82"/>
                    <a:pt x="154" y="82"/>
                    <a:pt x="153" y="82"/>
                  </a:cubicBezTo>
                  <a:cubicBezTo>
                    <a:pt x="153" y="82"/>
                    <a:pt x="153" y="82"/>
                    <a:pt x="153" y="82"/>
                  </a:cubicBezTo>
                  <a:cubicBezTo>
                    <a:pt x="153" y="82"/>
                    <a:pt x="152" y="82"/>
                    <a:pt x="151" y="82"/>
                  </a:cubicBezTo>
                  <a:cubicBezTo>
                    <a:pt x="151" y="82"/>
                    <a:pt x="151" y="82"/>
                    <a:pt x="151" y="82"/>
                  </a:cubicBezTo>
                  <a:cubicBezTo>
                    <a:pt x="151" y="82"/>
                    <a:pt x="151" y="82"/>
                    <a:pt x="150" y="82"/>
                  </a:cubicBezTo>
                  <a:cubicBezTo>
                    <a:pt x="150" y="82"/>
                    <a:pt x="150" y="82"/>
                    <a:pt x="150" y="82"/>
                  </a:cubicBezTo>
                  <a:cubicBezTo>
                    <a:pt x="150" y="82"/>
                    <a:pt x="150" y="82"/>
                    <a:pt x="150" y="82"/>
                  </a:cubicBezTo>
                  <a:cubicBezTo>
                    <a:pt x="150" y="82"/>
                    <a:pt x="150" y="82"/>
                    <a:pt x="150" y="82"/>
                  </a:cubicBezTo>
                  <a:cubicBezTo>
                    <a:pt x="150" y="82"/>
                    <a:pt x="150" y="82"/>
                    <a:pt x="150" y="82"/>
                  </a:cubicBezTo>
                  <a:cubicBezTo>
                    <a:pt x="150" y="82"/>
                    <a:pt x="148" y="83"/>
                    <a:pt x="148" y="83"/>
                  </a:cubicBezTo>
                  <a:cubicBezTo>
                    <a:pt x="148" y="83"/>
                    <a:pt x="148" y="83"/>
                    <a:pt x="148" y="83"/>
                  </a:cubicBezTo>
                  <a:cubicBezTo>
                    <a:pt x="148" y="83"/>
                    <a:pt x="148" y="83"/>
                    <a:pt x="148" y="84"/>
                  </a:cubicBezTo>
                  <a:cubicBezTo>
                    <a:pt x="148" y="84"/>
                    <a:pt x="148" y="84"/>
                    <a:pt x="148" y="84"/>
                  </a:cubicBezTo>
                  <a:cubicBezTo>
                    <a:pt x="148" y="85"/>
                    <a:pt x="147" y="85"/>
                    <a:pt x="146" y="86"/>
                  </a:cubicBezTo>
                  <a:cubicBezTo>
                    <a:pt x="146" y="86"/>
                    <a:pt x="146" y="86"/>
                    <a:pt x="146" y="86"/>
                  </a:cubicBezTo>
                  <a:cubicBezTo>
                    <a:pt x="146" y="86"/>
                    <a:pt x="146" y="86"/>
                    <a:pt x="146" y="86"/>
                  </a:cubicBezTo>
                  <a:cubicBezTo>
                    <a:pt x="146" y="86"/>
                    <a:pt x="146" y="86"/>
                    <a:pt x="146" y="86"/>
                  </a:cubicBezTo>
                  <a:cubicBezTo>
                    <a:pt x="146" y="86"/>
                    <a:pt x="146" y="86"/>
                    <a:pt x="146" y="86"/>
                  </a:cubicBezTo>
                  <a:cubicBezTo>
                    <a:pt x="146" y="86"/>
                    <a:pt x="146" y="86"/>
                    <a:pt x="146" y="86"/>
                  </a:cubicBezTo>
                  <a:cubicBezTo>
                    <a:pt x="147" y="87"/>
                    <a:pt x="147" y="87"/>
                    <a:pt x="148" y="87"/>
                  </a:cubicBezTo>
                  <a:cubicBezTo>
                    <a:pt x="148" y="87"/>
                    <a:pt x="148" y="87"/>
                    <a:pt x="148" y="87"/>
                  </a:cubicBezTo>
                  <a:cubicBezTo>
                    <a:pt x="149" y="87"/>
                    <a:pt x="149" y="88"/>
                    <a:pt x="149" y="88"/>
                  </a:cubicBezTo>
                  <a:cubicBezTo>
                    <a:pt x="149" y="88"/>
                    <a:pt x="149" y="88"/>
                    <a:pt x="149" y="88"/>
                  </a:cubicBezTo>
                  <a:cubicBezTo>
                    <a:pt x="149" y="90"/>
                    <a:pt x="148" y="90"/>
                    <a:pt x="146" y="90"/>
                  </a:cubicBezTo>
                  <a:cubicBezTo>
                    <a:pt x="146" y="90"/>
                    <a:pt x="146" y="90"/>
                    <a:pt x="146" y="90"/>
                  </a:cubicBezTo>
                  <a:cubicBezTo>
                    <a:pt x="145" y="90"/>
                    <a:pt x="145" y="90"/>
                    <a:pt x="144" y="91"/>
                  </a:cubicBezTo>
                  <a:cubicBezTo>
                    <a:pt x="144" y="91"/>
                    <a:pt x="144" y="91"/>
                    <a:pt x="144" y="91"/>
                  </a:cubicBezTo>
                  <a:cubicBezTo>
                    <a:pt x="143" y="92"/>
                    <a:pt x="143" y="92"/>
                    <a:pt x="142" y="92"/>
                  </a:cubicBezTo>
                  <a:cubicBezTo>
                    <a:pt x="142" y="92"/>
                    <a:pt x="142" y="92"/>
                    <a:pt x="142" y="92"/>
                  </a:cubicBezTo>
                  <a:cubicBezTo>
                    <a:pt x="141" y="92"/>
                    <a:pt x="141" y="92"/>
                    <a:pt x="141" y="92"/>
                  </a:cubicBezTo>
                  <a:cubicBezTo>
                    <a:pt x="141" y="92"/>
                    <a:pt x="141" y="92"/>
                    <a:pt x="141" y="92"/>
                  </a:cubicBezTo>
                  <a:cubicBezTo>
                    <a:pt x="141" y="92"/>
                    <a:pt x="140" y="92"/>
                    <a:pt x="140" y="91"/>
                  </a:cubicBezTo>
                  <a:cubicBezTo>
                    <a:pt x="140" y="91"/>
                    <a:pt x="140" y="91"/>
                    <a:pt x="140" y="91"/>
                  </a:cubicBezTo>
                  <a:cubicBezTo>
                    <a:pt x="140" y="90"/>
                    <a:pt x="142" y="89"/>
                    <a:pt x="142" y="88"/>
                  </a:cubicBezTo>
                  <a:cubicBezTo>
                    <a:pt x="142" y="88"/>
                    <a:pt x="142" y="88"/>
                    <a:pt x="142" y="88"/>
                  </a:cubicBezTo>
                  <a:cubicBezTo>
                    <a:pt x="143" y="87"/>
                    <a:pt x="143" y="87"/>
                    <a:pt x="143" y="87"/>
                  </a:cubicBezTo>
                  <a:cubicBezTo>
                    <a:pt x="143" y="87"/>
                    <a:pt x="143" y="87"/>
                    <a:pt x="143" y="87"/>
                  </a:cubicBezTo>
                  <a:cubicBezTo>
                    <a:pt x="143" y="87"/>
                    <a:pt x="143" y="87"/>
                    <a:pt x="143" y="87"/>
                  </a:cubicBezTo>
                  <a:cubicBezTo>
                    <a:pt x="143" y="87"/>
                    <a:pt x="143" y="87"/>
                    <a:pt x="143" y="87"/>
                  </a:cubicBezTo>
                  <a:cubicBezTo>
                    <a:pt x="142" y="87"/>
                    <a:pt x="142" y="86"/>
                    <a:pt x="141" y="85"/>
                  </a:cubicBezTo>
                  <a:cubicBezTo>
                    <a:pt x="141" y="85"/>
                    <a:pt x="141" y="85"/>
                    <a:pt x="141" y="85"/>
                  </a:cubicBezTo>
                  <a:cubicBezTo>
                    <a:pt x="140" y="85"/>
                    <a:pt x="140" y="84"/>
                    <a:pt x="138" y="84"/>
                  </a:cubicBezTo>
                  <a:cubicBezTo>
                    <a:pt x="138" y="84"/>
                    <a:pt x="138" y="84"/>
                    <a:pt x="138" y="84"/>
                  </a:cubicBezTo>
                  <a:cubicBezTo>
                    <a:pt x="138" y="85"/>
                    <a:pt x="139" y="85"/>
                    <a:pt x="139" y="85"/>
                  </a:cubicBezTo>
                  <a:cubicBezTo>
                    <a:pt x="139" y="85"/>
                    <a:pt x="139" y="85"/>
                    <a:pt x="139" y="85"/>
                  </a:cubicBezTo>
                  <a:cubicBezTo>
                    <a:pt x="139" y="85"/>
                    <a:pt x="140" y="86"/>
                    <a:pt x="140" y="87"/>
                  </a:cubicBezTo>
                  <a:cubicBezTo>
                    <a:pt x="140" y="87"/>
                    <a:pt x="140" y="87"/>
                    <a:pt x="140" y="87"/>
                  </a:cubicBezTo>
                  <a:cubicBezTo>
                    <a:pt x="140" y="88"/>
                    <a:pt x="139" y="89"/>
                    <a:pt x="139" y="89"/>
                  </a:cubicBezTo>
                  <a:cubicBezTo>
                    <a:pt x="139" y="89"/>
                    <a:pt x="139" y="89"/>
                    <a:pt x="139" y="89"/>
                  </a:cubicBezTo>
                  <a:cubicBezTo>
                    <a:pt x="138" y="90"/>
                    <a:pt x="137" y="91"/>
                    <a:pt x="136" y="92"/>
                  </a:cubicBezTo>
                  <a:cubicBezTo>
                    <a:pt x="136" y="92"/>
                    <a:pt x="136" y="92"/>
                    <a:pt x="136" y="92"/>
                  </a:cubicBezTo>
                  <a:cubicBezTo>
                    <a:pt x="136" y="92"/>
                    <a:pt x="136" y="93"/>
                    <a:pt x="135" y="93"/>
                  </a:cubicBezTo>
                  <a:cubicBezTo>
                    <a:pt x="135" y="93"/>
                    <a:pt x="135" y="93"/>
                    <a:pt x="135" y="93"/>
                  </a:cubicBezTo>
                  <a:cubicBezTo>
                    <a:pt x="134" y="93"/>
                    <a:pt x="134" y="93"/>
                    <a:pt x="133" y="92"/>
                  </a:cubicBezTo>
                  <a:cubicBezTo>
                    <a:pt x="133" y="92"/>
                    <a:pt x="133" y="92"/>
                    <a:pt x="133" y="92"/>
                  </a:cubicBezTo>
                  <a:cubicBezTo>
                    <a:pt x="133" y="92"/>
                    <a:pt x="133" y="92"/>
                    <a:pt x="133" y="92"/>
                  </a:cubicBezTo>
                  <a:cubicBezTo>
                    <a:pt x="133" y="92"/>
                    <a:pt x="133" y="92"/>
                    <a:pt x="133" y="92"/>
                  </a:cubicBezTo>
                  <a:cubicBezTo>
                    <a:pt x="133" y="92"/>
                    <a:pt x="133" y="92"/>
                    <a:pt x="133" y="93"/>
                  </a:cubicBezTo>
                  <a:cubicBezTo>
                    <a:pt x="133" y="93"/>
                    <a:pt x="133" y="93"/>
                    <a:pt x="133" y="93"/>
                  </a:cubicBezTo>
                  <a:cubicBezTo>
                    <a:pt x="132" y="93"/>
                    <a:pt x="132" y="94"/>
                    <a:pt x="131" y="93"/>
                  </a:cubicBezTo>
                  <a:cubicBezTo>
                    <a:pt x="131" y="93"/>
                    <a:pt x="131" y="93"/>
                    <a:pt x="131" y="93"/>
                  </a:cubicBezTo>
                  <a:cubicBezTo>
                    <a:pt x="130" y="93"/>
                    <a:pt x="130" y="93"/>
                    <a:pt x="129" y="93"/>
                  </a:cubicBezTo>
                  <a:cubicBezTo>
                    <a:pt x="129" y="93"/>
                    <a:pt x="129" y="93"/>
                    <a:pt x="129" y="93"/>
                  </a:cubicBezTo>
                  <a:cubicBezTo>
                    <a:pt x="128" y="92"/>
                    <a:pt x="127" y="92"/>
                    <a:pt x="126" y="92"/>
                  </a:cubicBezTo>
                  <a:cubicBezTo>
                    <a:pt x="126" y="92"/>
                    <a:pt x="126" y="92"/>
                    <a:pt x="126" y="92"/>
                  </a:cubicBezTo>
                  <a:cubicBezTo>
                    <a:pt x="126" y="92"/>
                    <a:pt x="126" y="92"/>
                    <a:pt x="125" y="92"/>
                  </a:cubicBezTo>
                  <a:cubicBezTo>
                    <a:pt x="125" y="92"/>
                    <a:pt x="125" y="92"/>
                    <a:pt x="125" y="92"/>
                  </a:cubicBezTo>
                  <a:cubicBezTo>
                    <a:pt x="126" y="92"/>
                    <a:pt x="126" y="93"/>
                    <a:pt x="126" y="93"/>
                  </a:cubicBezTo>
                  <a:cubicBezTo>
                    <a:pt x="126" y="93"/>
                    <a:pt x="126" y="93"/>
                    <a:pt x="126" y="93"/>
                  </a:cubicBezTo>
                  <a:cubicBezTo>
                    <a:pt x="125" y="94"/>
                    <a:pt x="125" y="94"/>
                    <a:pt x="124" y="95"/>
                  </a:cubicBezTo>
                  <a:cubicBezTo>
                    <a:pt x="124" y="95"/>
                    <a:pt x="124" y="95"/>
                    <a:pt x="124" y="95"/>
                  </a:cubicBezTo>
                  <a:cubicBezTo>
                    <a:pt x="123" y="95"/>
                    <a:pt x="122" y="95"/>
                    <a:pt x="122" y="96"/>
                  </a:cubicBezTo>
                  <a:cubicBezTo>
                    <a:pt x="122" y="96"/>
                    <a:pt x="122" y="96"/>
                    <a:pt x="122" y="96"/>
                  </a:cubicBezTo>
                  <a:cubicBezTo>
                    <a:pt x="121" y="96"/>
                    <a:pt x="121" y="97"/>
                    <a:pt x="120" y="97"/>
                  </a:cubicBezTo>
                  <a:cubicBezTo>
                    <a:pt x="120" y="97"/>
                    <a:pt x="120" y="97"/>
                    <a:pt x="120" y="97"/>
                  </a:cubicBezTo>
                  <a:cubicBezTo>
                    <a:pt x="119" y="97"/>
                    <a:pt x="119" y="96"/>
                    <a:pt x="119" y="96"/>
                  </a:cubicBezTo>
                  <a:cubicBezTo>
                    <a:pt x="119" y="96"/>
                    <a:pt x="119" y="96"/>
                    <a:pt x="119" y="96"/>
                  </a:cubicBezTo>
                  <a:cubicBezTo>
                    <a:pt x="119" y="95"/>
                    <a:pt x="119" y="95"/>
                    <a:pt x="119" y="95"/>
                  </a:cubicBezTo>
                  <a:cubicBezTo>
                    <a:pt x="119" y="95"/>
                    <a:pt x="119" y="95"/>
                    <a:pt x="119" y="95"/>
                  </a:cubicBezTo>
                  <a:cubicBezTo>
                    <a:pt x="119" y="94"/>
                    <a:pt x="119" y="94"/>
                    <a:pt x="120" y="93"/>
                  </a:cubicBezTo>
                  <a:cubicBezTo>
                    <a:pt x="120" y="93"/>
                    <a:pt x="120" y="93"/>
                    <a:pt x="120" y="93"/>
                  </a:cubicBezTo>
                  <a:cubicBezTo>
                    <a:pt x="120" y="93"/>
                    <a:pt x="120" y="93"/>
                    <a:pt x="120" y="93"/>
                  </a:cubicBezTo>
                  <a:cubicBezTo>
                    <a:pt x="120" y="93"/>
                    <a:pt x="120" y="93"/>
                    <a:pt x="120" y="93"/>
                  </a:cubicBezTo>
                  <a:cubicBezTo>
                    <a:pt x="120" y="93"/>
                    <a:pt x="120" y="93"/>
                    <a:pt x="120" y="93"/>
                  </a:cubicBezTo>
                  <a:cubicBezTo>
                    <a:pt x="120" y="93"/>
                    <a:pt x="120" y="93"/>
                    <a:pt x="120" y="93"/>
                  </a:cubicBezTo>
                  <a:cubicBezTo>
                    <a:pt x="119" y="93"/>
                    <a:pt x="119" y="93"/>
                    <a:pt x="119" y="93"/>
                  </a:cubicBezTo>
                  <a:cubicBezTo>
                    <a:pt x="119" y="93"/>
                    <a:pt x="119" y="93"/>
                    <a:pt x="119" y="93"/>
                  </a:cubicBezTo>
                  <a:cubicBezTo>
                    <a:pt x="119" y="93"/>
                    <a:pt x="119" y="93"/>
                    <a:pt x="119" y="93"/>
                  </a:cubicBezTo>
                  <a:cubicBezTo>
                    <a:pt x="119" y="93"/>
                    <a:pt x="119" y="93"/>
                    <a:pt x="119" y="93"/>
                  </a:cubicBezTo>
                  <a:cubicBezTo>
                    <a:pt x="119" y="93"/>
                    <a:pt x="119" y="93"/>
                    <a:pt x="119" y="93"/>
                  </a:cubicBezTo>
                  <a:cubicBezTo>
                    <a:pt x="119" y="93"/>
                    <a:pt x="119" y="93"/>
                    <a:pt x="119" y="93"/>
                  </a:cubicBezTo>
                  <a:cubicBezTo>
                    <a:pt x="119" y="94"/>
                    <a:pt x="118" y="94"/>
                    <a:pt x="117" y="94"/>
                  </a:cubicBezTo>
                  <a:cubicBezTo>
                    <a:pt x="117" y="94"/>
                    <a:pt x="117" y="94"/>
                    <a:pt x="117" y="94"/>
                  </a:cubicBezTo>
                  <a:cubicBezTo>
                    <a:pt x="116" y="94"/>
                    <a:pt x="116" y="94"/>
                    <a:pt x="115" y="94"/>
                  </a:cubicBezTo>
                  <a:cubicBezTo>
                    <a:pt x="115" y="94"/>
                    <a:pt x="115" y="94"/>
                    <a:pt x="115" y="94"/>
                  </a:cubicBezTo>
                  <a:cubicBezTo>
                    <a:pt x="114" y="94"/>
                    <a:pt x="112" y="95"/>
                    <a:pt x="110" y="95"/>
                  </a:cubicBezTo>
                  <a:cubicBezTo>
                    <a:pt x="110" y="95"/>
                    <a:pt x="110" y="95"/>
                    <a:pt x="110" y="95"/>
                  </a:cubicBezTo>
                  <a:cubicBezTo>
                    <a:pt x="108" y="96"/>
                    <a:pt x="106" y="96"/>
                    <a:pt x="104" y="96"/>
                  </a:cubicBezTo>
                  <a:cubicBezTo>
                    <a:pt x="104" y="96"/>
                    <a:pt x="104" y="96"/>
                    <a:pt x="104" y="96"/>
                  </a:cubicBezTo>
                  <a:cubicBezTo>
                    <a:pt x="103" y="96"/>
                    <a:pt x="103" y="96"/>
                    <a:pt x="102" y="96"/>
                  </a:cubicBezTo>
                  <a:cubicBezTo>
                    <a:pt x="102" y="96"/>
                    <a:pt x="102" y="96"/>
                    <a:pt x="102" y="96"/>
                  </a:cubicBezTo>
                  <a:cubicBezTo>
                    <a:pt x="102" y="96"/>
                    <a:pt x="102" y="96"/>
                    <a:pt x="102" y="96"/>
                  </a:cubicBezTo>
                  <a:cubicBezTo>
                    <a:pt x="102" y="96"/>
                    <a:pt x="102" y="96"/>
                    <a:pt x="102" y="96"/>
                  </a:cubicBezTo>
                  <a:cubicBezTo>
                    <a:pt x="101" y="96"/>
                    <a:pt x="100" y="98"/>
                    <a:pt x="99" y="100"/>
                  </a:cubicBezTo>
                  <a:cubicBezTo>
                    <a:pt x="99" y="100"/>
                    <a:pt x="99" y="100"/>
                    <a:pt x="99" y="100"/>
                  </a:cubicBezTo>
                  <a:cubicBezTo>
                    <a:pt x="97" y="101"/>
                    <a:pt x="93" y="103"/>
                    <a:pt x="91" y="103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1" y="103"/>
                    <a:pt x="90" y="103"/>
                    <a:pt x="90" y="102"/>
                  </a:cubicBezTo>
                  <a:cubicBezTo>
                    <a:pt x="90" y="102"/>
                    <a:pt x="90" y="102"/>
                    <a:pt x="90" y="102"/>
                  </a:cubicBezTo>
                  <a:cubicBezTo>
                    <a:pt x="90" y="102"/>
                    <a:pt x="90" y="102"/>
                    <a:pt x="90" y="102"/>
                  </a:cubicBezTo>
                  <a:cubicBezTo>
                    <a:pt x="90" y="102"/>
                    <a:pt x="90" y="102"/>
                    <a:pt x="90" y="102"/>
                  </a:cubicBezTo>
                  <a:cubicBezTo>
                    <a:pt x="90" y="104"/>
                    <a:pt x="87" y="105"/>
                    <a:pt x="87" y="106"/>
                  </a:cubicBezTo>
                  <a:cubicBezTo>
                    <a:pt x="87" y="106"/>
                    <a:pt x="87" y="106"/>
                    <a:pt x="87" y="106"/>
                  </a:cubicBezTo>
                  <a:cubicBezTo>
                    <a:pt x="87" y="106"/>
                    <a:pt x="87" y="106"/>
                    <a:pt x="87" y="106"/>
                  </a:cubicBezTo>
                  <a:cubicBezTo>
                    <a:pt x="87" y="106"/>
                    <a:pt x="87" y="106"/>
                    <a:pt x="87" y="106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8" y="107"/>
                    <a:pt x="89" y="107"/>
                    <a:pt x="90" y="107"/>
                  </a:cubicBezTo>
                  <a:cubicBezTo>
                    <a:pt x="90" y="107"/>
                    <a:pt x="90" y="107"/>
                    <a:pt x="90" y="107"/>
                  </a:cubicBezTo>
                  <a:cubicBezTo>
                    <a:pt x="90" y="107"/>
                    <a:pt x="90" y="107"/>
                    <a:pt x="91" y="107"/>
                  </a:cubicBezTo>
                  <a:cubicBezTo>
                    <a:pt x="91" y="107"/>
                    <a:pt x="91" y="107"/>
                    <a:pt x="91" y="107"/>
                  </a:cubicBezTo>
                  <a:cubicBezTo>
                    <a:pt x="91" y="107"/>
                    <a:pt x="91" y="107"/>
                    <a:pt x="91" y="107"/>
                  </a:cubicBezTo>
                  <a:cubicBezTo>
                    <a:pt x="91" y="107"/>
                    <a:pt x="91" y="107"/>
                    <a:pt x="91" y="107"/>
                  </a:cubicBezTo>
                  <a:cubicBezTo>
                    <a:pt x="92" y="107"/>
                    <a:pt x="93" y="109"/>
                    <a:pt x="93" y="110"/>
                  </a:cubicBezTo>
                  <a:cubicBezTo>
                    <a:pt x="93" y="110"/>
                    <a:pt x="93" y="110"/>
                    <a:pt x="93" y="110"/>
                  </a:cubicBezTo>
                  <a:cubicBezTo>
                    <a:pt x="93" y="111"/>
                    <a:pt x="93" y="112"/>
                    <a:pt x="92" y="113"/>
                  </a:cubicBezTo>
                  <a:cubicBezTo>
                    <a:pt x="92" y="113"/>
                    <a:pt x="92" y="113"/>
                    <a:pt x="92" y="113"/>
                  </a:cubicBezTo>
                  <a:cubicBezTo>
                    <a:pt x="92" y="113"/>
                    <a:pt x="92" y="114"/>
                    <a:pt x="91" y="114"/>
                  </a:cubicBezTo>
                  <a:cubicBezTo>
                    <a:pt x="91" y="114"/>
                    <a:pt x="91" y="114"/>
                    <a:pt x="91" y="114"/>
                  </a:cubicBezTo>
                  <a:cubicBezTo>
                    <a:pt x="90" y="113"/>
                    <a:pt x="89" y="113"/>
                    <a:pt x="88" y="112"/>
                  </a:cubicBezTo>
                  <a:cubicBezTo>
                    <a:pt x="88" y="112"/>
                    <a:pt x="88" y="112"/>
                    <a:pt x="88" y="112"/>
                  </a:cubicBezTo>
                  <a:cubicBezTo>
                    <a:pt x="88" y="111"/>
                    <a:pt x="87" y="111"/>
                    <a:pt x="87" y="111"/>
                  </a:cubicBezTo>
                  <a:cubicBezTo>
                    <a:pt x="87" y="111"/>
                    <a:pt x="87" y="111"/>
                    <a:pt x="87" y="111"/>
                  </a:cubicBezTo>
                  <a:cubicBezTo>
                    <a:pt x="86" y="111"/>
                    <a:pt x="86" y="111"/>
                    <a:pt x="85" y="111"/>
                  </a:cubicBezTo>
                  <a:cubicBezTo>
                    <a:pt x="85" y="111"/>
                    <a:pt x="85" y="111"/>
                    <a:pt x="85" y="111"/>
                  </a:cubicBezTo>
                  <a:cubicBezTo>
                    <a:pt x="85" y="112"/>
                    <a:pt x="84" y="112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3" y="113"/>
                    <a:pt x="82" y="112"/>
                    <a:pt x="82" y="112"/>
                  </a:cubicBezTo>
                  <a:cubicBezTo>
                    <a:pt x="82" y="112"/>
                    <a:pt x="82" y="112"/>
                    <a:pt x="82" y="112"/>
                  </a:cubicBezTo>
                  <a:cubicBezTo>
                    <a:pt x="82" y="112"/>
                    <a:pt x="82" y="112"/>
                    <a:pt x="82" y="111"/>
                  </a:cubicBezTo>
                  <a:cubicBezTo>
                    <a:pt x="82" y="111"/>
                    <a:pt x="82" y="111"/>
                    <a:pt x="82" y="111"/>
                  </a:cubicBezTo>
                  <a:cubicBezTo>
                    <a:pt x="82" y="110"/>
                    <a:pt x="83" y="109"/>
                    <a:pt x="83" y="108"/>
                  </a:cubicBezTo>
                  <a:cubicBezTo>
                    <a:pt x="83" y="108"/>
                    <a:pt x="83" y="108"/>
                    <a:pt x="83" y="108"/>
                  </a:cubicBezTo>
                  <a:cubicBezTo>
                    <a:pt x="83" y="108"/>
                    <a:pt x="83" y="108"/>
                    <a:pt x="83" y="107"/>
                  </a:cubicBezTo>
                  <a:cubicBezTo>
                    <a:pt x="83" y="107"/>
                    <a:pt x="83" y="107"/>
                    <a:pt x="83" y="107"/>
                  </a:cubicBezTo>
                  <a:cubicBezTo>
                    <a:pt x="83" y="107"/>
                    <a:pt x="84" y="107"/>
                    <a:pt x="83" y="107"/>
                  </a:cubicBezTo>
                  <a:cubicBezTo>
                    <a:pt x="83" y="107"/>
                    <a:pt x="83" y="107"/>
                    <a:pt x="83" y="107"/>
                  </a:cubicBezTo>
                  <a:cubicBezTo>
                    <a:pt x="83" y="107"/>
                    <a:pt x="83" y="107"/>
                    <a:pt x="83" y="107"/>
                  </a:cubicBezTo>
                  <a:cubicBezTo>
                    <a:pt x="82" y="107"/>
                    <a:pt x="81" y="108"/>
                    <a:pt x="80" y="109"/>
                  </a:cubicBezTo>
                  <a:cubicBezTo>
                    <a:pt x="80" y="109"/>
                    <a:pt x="80" y="109"/>
                    <a:pt x="80" y="109"/>
                  </a:cubicBezTo>
                  <a:cubicBezTo>
                    <a:pt x="79" y="110"/>
                    <a:pt x="79" y="110"/>
                    <a:pt x="79" y="110"/>
                  </a:cubicBezTo>
                  <a:cubicBezTo>
                    <a:pt x="79" y="110"/>
                    <a:pt x="79" y="110"/>
                    <a:pt x="79" y="110"/>
                  </a:cubicBezTo>
                  <a:cubicBezTo>
                    <a:pt x="79" y="110"/>
                    <a:pt x="79" y="110"/>
                    <a:pt x="80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111"/>
                    <a:pt x="81" y="111"/>
                    <a:pt x="80" y="112"/>
                  </a:cubicBezTo>
                  <a:cubicBezTo>
                    <a:pt x="80" y="112"/>
                    <a:pt x="80" y="112"/>
                    <a:pt x="80" y="112"/>
                  </a:cubicBezTo>
                  <a:cubicBezTo>
                    <a:pt x="80" y="112"/>
                    <a:pt x="80" y="113"/>
                    <a:pt x="80" y="113"/>
                  </a:cubicBezTo>
                  <a:cubicBezTo>
                    <a:pt x="80" y="113"/>
                    <a:pt x="80" y="113"/>
                    <a:pt x="80" y="113"/>
                  </a:cubicBezTo>
                  <a:cubicBezTo>
                    <a:pt x="80" y="113"/>
                    <a:pt x="80" y="114"/>
                    <a:pt x="80" y="114"/>
                  </a:cubicBezTo>
                  <a:cubicBezTo>
                    <a:pt x="80" y="114"/>
                    <a:pt x="80" y="114"/>
                    <a:pt x="80" y="114"/>
                  </a:cubicBezTo>
                  <a:cubicBezTo>
                    <a:pt x="80" y="115"/>
                    <a:pt x="80" y="115"/>
                    <a:pt x="80" y="116"/>
                  </a:cubicBezTo>
                  <a:cubicBezTo>
                    <a:pt x="80" y="116"/>
                    <a:pt x="80" y="116"/>
                    <a:pt x="80" y="116"/>
                  </a:cubicBezTo>
                  <a:cubicBezTo>
                    <a:pt x="80" y="116"/>
                    <a:pt x="80" y="116"/>
                    <a:pt x="81" y="116"/>
                  </a:cubicBezTo>
                  <a:cubicBezTo>
                    <a:pt x="81" y="116"/>
                    <a:pt x="81" y="116"/>
                    <a:pt x="81" y="116"/>
                  </a:cubicBezTo>
                  <a:cubicBezTo>
                    <a:pt x="81" y="116"/>
                    <a:pt x="81" y="116"/>
                    <a:pt x="82" y="116"/>
                  </a:cubicBezTo>
                  <a:cubicBezTo>
                    <a:pt x="82" y="116"/>
                    <a:pt x="82" y="116"/>
                    <a:pt x="82" y="116"/>
                  </a:cubicBezTo>
                  <a:cubicBezTo>
                    <a:pt x="82" y="116"/>
                    <a:pt x="82" y="116"/>
                    <a:pt x="83" y="116"/>
                  </a:cubicBezTo>
                  <a:cubicBezTo>
                    <a:pt x="83" y="116"/>
                    <a:pt x="83" y="116"/>
                    <a:pt x="83" y="116"/>
                  </a:cubicBezTo>
                  <a:cubicBezTo>
                    <a:pt x="84" y="116"/>
                    <a:pt x="85" y="116"/>
                    <a:pt x="85" y="117"/>
                  </a:cubicBezTo>
                  <a:cubicBezTo>
                    <a:pt x="85" y="117"/>
                    <a:pt x="85" y="117"/>
                    <a:pt x="85" y="117"/>
                  </a:cubicBezTo>
                  <a:cubicBezTo>
                    <a:pt x="87" y="118"/>
                    <a:pt x="88" y="120"/>
                    <a:pt x="88" y="121"/>
                  </a:cubicBezTo>
                  <a:cubicBezTo>
                    <a:pt x="88" y="121"/>
                    <a:pt x="88" y="121"/>
                    <a:pt x="88" y="121"/>
                  </a:cubicBezTo>
                  <a:cubicBezTo>
                    <a:pt x="88" y="122"/>
                    <a:pt x="88" y="123"/>
                    <a:pt x="87" y="123"/>
                  </a:cubicBezTo>
                  <a:cubicBezTo>
                    <a:pt x="87" y="123"/>
                    <a:pt x="87" y="123"/>
                    <a:pt x="87" y="123"/>
                  </a:cubicBezTo>
                  <a:cubicBezTo>
                    <a:pt x="86" y="123"/>
                    <a:pt x="85" y="122"/>
                    <a:pt x="85" y="121"/>
                  </a:cubicBezTo>
                  <a:cubicBezTo>
                    <a:pt x="85" y="121"/>
                    <a:pt x="85" y="121"/>
                    <a:pt x="85" y="121"/>
                  </a:cubicBezTo>
                  <a:cubicBezTo>
                    <a:pt x="85" y="121"/>
                    <a:pt x="85" y="122"/>
                    <a:pt x="85" y="122"/>
                  </a:cubicBezTo>
                  <a:cubicBezTo>
                    <a:pt x="85" y="122"/>
                    <a:pt x="85" y="122"/>
                    <a:pt x="85" y="122"/>
                  </a:cubicBezTo>
                  <a:cubicBezTo>
                    <a:pt x="85" y="123"/>
                    <a:pt x="85" y="124"/>
                    <a:pt x="86" y="124"/>
                  </a:cubicBezTo>
                  <a:cubicBezTo>
                    <a:pt x="86" y="124"/>
                    <a:pt x="86" y="124"/>
                    <a:pt x="86" y="124"/>
                  </a:cubicBezTo>
                  <a:cubicBezTo>
                    <a:pt x="86" y="124"/>
                    <a:pt x="88" y="124"/>
                    <a:pt x="89" y="126"/>
                  </a:cubicBezTo>
                  <a:cubicBezTo>
                    <a:pt x="89" y="126"/>
                    <a:pt x="89" y="126"/>
                    <a:pt x="89" y="126"/>
                  </a:cubicBezTo>
                  <a:cubicBezTo>
                    <a:pt x="89" y="127"/>
                    <a:pt x="90" y="127"/>
                    <a:pt x="91" y="128"/>
                  </a:cubicBezTo>
                  <a:cubicBezTo>
                    <a:pt x="91" y="128"/>
                    <a:pt x="91" y="128"/>
                    <a:pt x="91" y="128"/>
                  </a:cubicBezTo>
                  <a:cubicBezTo>
                    <a:pt x="92" y="129"/>
                    <a:pt x="92" y="130"/>
                    <a:pt x="92" y="131"/>
                  </a:cubicBezTo>
                  <a:cubicBezTo>
                    <a:pt x="92" y="131"/>
                    <a:pt x="92" y="131"/>
                    <a:pt x="92" y="131"/>
                  </a:cubicBezTo>
                  <a:cubicBezTo>
                    <a:pt x="92" y="132"/>
                    <a:pt x="92" y="133"/>
                    <a:pt x="91" y="134"/>
                  </a:cubicBezTo>
                  <a:cubicBezTo>
                    <a:pt x="91" y="134"/>
                    <a:pt x="91" y="134"/>
                    <a:pt x="91" y="134"/>
                  </a:cubicBezTo>
                  <a:cubicBezTo>
                    <a:pt x="90" y="135"/>
                    <a:pt x="88" y="138"/>
                    <a:pt x="86" y="139"/>
                  </a:cubicBezTo>
                  <a:cubicBezTo>
                    <a:pt x="86" y="139"/>
                    <a:pt x="86" y="139"/>
                    <a:pt x="86" y="139"/>
                  </a:cubicBezTo>
                  <a:cubicBezTo>
                    <a:pt x="85" y="140"/>
                    <a:pt x="81" y="141"/>
                    <a:pt x="79" y="141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8" y="141"/>
                    <a:pt x="77" y="140"/>
                    <a:pt x="76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140"/>
                    <a:pt x="75" y="140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3" y="140"/>
                    <a:pt x="72" y="141"/>
                    <a:pt x="71" y="141"/>
                  </a:cubicBezTo>
                  <a:cubicBezTo>
                    <a:pt x="71" y="141"/>
                    <a:pt x="71" y="141"/>
                    <a:pt x="71" y="141"/>
                  </a:cubicBezTo>
                  <a:cubicBezTo>
                    <a:pt x="71" y="141"/>
                    <a:pt x="71" y="141"/>
                    <a:pt x="71" y="141"/>
                  </a:cubicBezTo>
                  <a:close/>
                  <a:moveTo>
                    <a:pt x="91" y="112"/>
                  </a:moveTo>
                  <a:cubicBezTo>
                    <a:pt x="91" y="112"/>
                    <a:pt x="91" y="112"/>
                    <a:pt x="91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112"/>
                    <a:pt x="91" y="112"/>
                    <a:pt x="91" y="112"/>
                  </a:cubicBezTo>
                  <a:close/>
                  <a:moveTo>
                    <a:pt x="89" y="97"/>
                  </a:moveTo>
                  <a:cubicBezTo>
                    <a:pt x="89" y="98"/>
                    <a:pt x="90" y="99"/>
                    <a:pt x="90" y="101"/>
                  </a:cubicBezTo>
                  <a:cubicBezTo>
                    <a:pt x="90" y="101"/>
                    <a:pt x="90" y="101"/>
                    <a:pt x="90" y="101"/>
                  </a:cubicBezTo>
                  <a:cubicBezTo>
                    <a:pt x="90" y="100"/>
                    <a:pt x="90" y="100"/>
                    <a:pt x="90" y="100"/>
                  </a:cubicBezTo>
                  <a:cubicBezTo>
                    <a:pt x="90" y="100"/>
                    <a:pt x="90" y="100"/>
                    <a:pt x="90" y="100"/>
                  </a:cubicBezTo>
                  <a:cubicBezTo>
                    <a:pt x="90" y="99"/>
                    <a:pt x="90" y="99"/>
                    <a:pt x="90" y="99"/>
                  </a:cubicBezTo>
                  <a:cubicBezTo>
                    <a:pt x="90" y="99"/>
                    <a:pt x="90" y="99"/>
                    <a:pt x="90" y="99"/>
                  </a:cubicBezTo>
                  <a:cubicBezTo>
                    <a:pt x="90" y="99"/>
                    <a:pt x="90" y="99"/>
                    <a:pt x="90" y="99"/>
                  </a:cubicBezTo>
                  <a:cubicBezTo>
                    <a:pt x="90" y="99"/>
                    <a:pt x="90" y="99"/>
                    <a:pt x="90" y="99"/>
                  </a:cubicBezTo>
                  <a:cubicBezTo>
                    <a:pt x="89" y="98"/>
                    <a:pt x="89" y="98"/>
                    <a:pt x="89" y="97"/>
                  </a:cubicBezTo>
                  <a:cubicBezTo>
                    <a:pt x="89" y="97"/>
                    <a:pt x="89" y="97"/>
                    <a:pt x="89" y="97"/>
                  </a:cubicBezTo>
                  <a:cubicBezTo>
                    <a:pt x="89" y="97"/>
                    <a:pt x="89" y="97"/>
                    <a:pt x="89" y="97"/>
                  </a:cubicBezTo>
                  <a:cubicBezTo>
                    <a:pt x="89" y="97"/>
                    <a:pt x="89" y="97"/>
                    <a:pt x="89" y="97"/>
                  </a:cubicBezTo>
                  <a:cubicBezTo>
                    <a:pt x="89" y="96"/>
                    <a:pt x="89" y="96"/>
                    <a:pt x="89" y="96"/>
                  </a:cubicBezTo>
                  <a:cubicBezTo>
                    <a:pt x="89" y="96"/>
                    <a:pt x="89" y="96"/>
                    <a:pt x="89" y="96"/>
                  </a:cubicBezTo>
                  <a:cubicBezTo>
                    <a:pt x="89" y="96"/>
                    <a:pt x="89" y="96"/>
                    <a:pt x="88" y="96"/>
                  </a:cubicBezTo>
                  <a:cubicBezTo>
                    <a:pt x="88" y="96"/>
                    <a:pt x="88" y="96"/>
                    <a:pt x="88" y="96"/>
                  </a:cubicBezTo>
                  <a:cubicBezTo>
                    <a:pt x="88" y="96"/>
                    <a:pt x="89" y="96"/>
                    <a:pt x="89" y="97"/>
                  </a:cubicBezTo>
                  <a:close/>
                  <a:moveTo>
                    <a:pt x="87" y="94"/>
                  </a:moveTo>
                  <a:cubicBezTo>
                    <a:pt x="87" y="94"/>
                    <a:pt x="87" y="94"/>
                    <a:pt x="87" y="94"/>
                  </a:cubicBezTo>
                  <a:cubicBezTo>
                    <a:pt x="87" y="94"/>
                    <a:pt x="87" y="94"/>
                    <a:pt x="87" y="94"/>
                  </a:cubicBezTo>
                  <a:close/>
                  <a:moveTo>
                    <a:pt x="148" y="88"/>
                  </a:moveTo>
                  <a:cubicBezTo>
                    <a:pt x="148" y="88"/>
                    <a:pt x="148" y="88"/>
                    <a:pt x="148" y="88"/>
                  </a:cubicBezTo>
                  <a:cubicBezTo>
                    <a:pt x="148" y="88"/>
                    <a:pt x="148" y="88"/>
                    <a:pt x="148" y="88"/>
                  </a:cubicBezTo>
                  <a:cubicBezTo>
                    <a:pt x="148" y="88"/>
                    <a:pt x="148" y="88"/>
                    <a:pt x="148" y="88"/>
                  </a:cubicBezTo>
                  <a:close/>
                  <a:moveTo>
                    <a:pt x="58" y="84"/>
                  </a:moveTo>
                  <a:cubicBezTo>
                    <a:pt x="58" y="84"/>
                    <a:pt x="58" y="84"/>
                    <a:pt x="58" y="84"/>
                  </a:cubicBezTo>
                  <a:cubicBezTo>
                    <a:pt x="58" y="84"/>
                    <a:pt x="58" y="84"/>
                    <a:pt x="58" y="84"/>
                  </a:cubicBezTo>
                  <a:cubicBezTo>
                    <a:pt x="58" y="84"/>
                    <a:pt x="58" y="84"/>
                    <a:pt x="58" y="84"/>
                  </a:cubicBezTo>
                  <a:cubicBezTo>
                    <a:pt x="58" y="84"/>
                    <a:pt x="58" y="84"/>
                    <a:pt x="58" y="84"/>
                  </a:cubicBezTo>
                  <a:cubicBezTo>
                    <a:pt x="58" y="84"/>
                    <a:pt x="58" y="84"/>
                    <a:pt x="58" y="84"/>
                  </a:cubicBezTo>
                  <a:close/>
                  <a:moveTo>
                    <a:pt x="195" y="78"/>
                  </a:moveTo>
                  <a:cubicBezTo>
                    <a:pt x="195" y="78"/>
                    <a:pt x="195" y="78"/>
                    <a:pt x="195" y="78"/>
                  </a:cubicBezTo>
                  <a:cubicBezTo>
                    <a:pt x="195" y="78"/>
                    <a:pt x="195" y="78"/>
                    <a:pt x="195" y="78"/>
                  </a:cubicBezTo>
                  <a:cubicBezTo>
                    <a:pt x="195" y="78"/>
                    <a:pt x="195" y="78"/>
                    <a:pt x="195" y="78"/>
                  </a:cubicBezTo>
                  <a:cubicBezTo>
                    <a:pt x="195" y="78"/>
                    <a:pt x="195" y="78"/>
                    <a:pt x="195" y="78"/>
                  </a:cubicBezTo>
                  <a:cubicBezTo>
                    <a:pt x="195" y="77"/>
                    <a:pt x="195" y="76"/>
                    <a:pt x="195" y="76"/>
                  </a:cubicBezTo>
                  <a:cubicBezTo>
                    <a:pt x="195" y="76"/>
                    <a:pt x="195" y="76"/>
                    <a:pt x="195" y="76"/>
                  </a:cubicBezTo>
                  <a:cubicBezTo>
                    <a:pt x="195" y="76"/>
                    <a:pt x="195" y="76"/>
                    <a:pt x="195" y="76"/>
                  </a:cubicBezTo>
                  <a:cubicBezTo>
                    <a:pt x="195" y="76"/>
                    <a:pt x="195" y="76"/>
                    <a:pt x="195" y="76"/>
                  </a:cubicBezTo>
                  <a:cubicBezTo>
                    <a:pt x="195" y="76"/>
                    <a:pt x="195" y="76"/>
                    <a:pt x="194" y="76"/>
                  </a:cubicBezTo>
                  <a:cubicBezTo>
                    <a:pt x="194" y="76"/>
                    <a:pt x="194" y="76"/>
                    <a:pt x="194" y="76"/>
                  </a:cubicBezTo>
                  <a:cubicBezTo>
                    <a:pt x="194" y="76"/>
                    <a:pt x="194" y="76"/>
                    <a:pt x="194" y="76"/>
                  </a:cubicBezTo>
                  <a:cubicBezTo>
                    <a:pt x="194" y="76"/>
                    <a:pt x="194" y="76"/>
                    <a:pt x="194" y="76"/>
                  </a:cubicBezTo>
                  <a:cubicBezTo>
                    <a:pt x="194" y="76"/>
                    <a:pt x="194" y="76"/>
                    <a:pt x="194" y="76"/>
                  </a:cubicBezTo>
                  <a:cubicBezTo>
                    <a:pt x="194" y="76"/>
                    <a:pt x="194" y="76"/>
                    <a:pt x="194" y="76"/>
                  </a:cubicBezTo>
                  <a:cubicBezTo>
                    <a:pt x="194" y="76"/>
                    <a:pt x="194" y="77"/>
                    <a:pt x="194" y="77"/>
                  </a:cubicBezTo>
                  <a:cubicBezTo>
                    <a:pt x="194" y="77"/>
                    <a:pt x="194" y="77"/>
                    <a:pt x="194" y="77"/>
                  </a:cubicBezTo>
                  <a:cubicBezTo>
                    <a:pt x="194" y="77"/>
                    <a:pt x="194" y="78"/>
                    <a:pt x="195" y="78"/>
                  </a:cubicBezTo>
                  <a:cubicBezTo>
                    <a:pt x="195" y="78"/>
                    <a:pt x="195" y="78"/>
                    <a:pt x="195" y="78"/>
                  </a:cubicBezTo>
                  <a:cubicBezTo>
                    <a:pt x="195" y="78"/>
                    <a:pt x="195" y="78"/>
                    <a:pt x="195" y="78"/>
                  </a:cubicBezTo>
                  <a:close/>
                  <a:moveTo>
                    <a:pt x="204" y="48"/>
                  </a:moveTo>
                  <a:cubicBezTo>
                    <a:pt x="204" y="48"/>
                    <a:pt x="204" y="48"/>
                    <a:pt x="204" y="48"/>
                  </a:cubicBezTo>
                  <a:cubicBezTo>
                    <a:pt x="204" y="48"/>
                    <a:pt x="204" y="48"/>
                    <a:pt x="204" y="48"/>
                  </a:cubicBezTo>
                  <a:cubicBezTo>
                    <a:pt x="204" y="48"/>
                    <a:pt x="204" y="48"/>
                    <a:pt x="204" y="48"/>
                  </a:cubicBezTo>
                  <a:cubicBezTo>
                    <a:pt x="204" y="48"/>
                    <a:pt x="204" y="48"/>
                    <a:pt x="204" y="48"/>
                  </a:cubicBezTo>
                  <a:cubicBezTo>
                    <a:pt x="204" y="48"/>
                    <a:pt x="204" y="48"/>
                    <a:pt x="204" y="48"/>
                  </a:cubicBezTo>
                  <a:close/>
                  <a:moveTo>
                    <a:pt x="249" y="42"/>
                  </a:moveTo>
                  <a:cubicBezTo>
                    <a:pt x="249" y="42"/>
                    <a:pt x="249" y="42"/>
                    <a:pt x="249" y="42"/>
                  </a:cubicBezTo>
                  <a:cubicBezTo>
                    <a:pt x="249" y="42"/>
                    <a:pt x="249" y="42"/>
                    <a:pt x="249" y="42"/>
                  </a:cubicBezTo>
                  <a:cubicBezTo>
                    <a:pt x="249" y="42"/>
                    <a:pt x="249" y="42"/>
                    <a:pt x="249" y="42"/>
                  </a:cubicBezTo>
                  <a:close/>
                  <a:moveTo>
                    <a:pt x="317" y="26"/>
                  </a:moveTo>
                  <a:cubicBezTo>
                    <a:pt x="317" y="26"/>
                    <a:pt x="317" y="26"/>
                    <a:pt x="317" y="26"/>
                  </a:cubicBezTo>
                  <a:cubicBezTo>
                    <a:pt x="317" y="26"/>
                    <a:pt x="317" y="26"/>
                    <a:pt x="317" y="26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36" name="Freeform 5369"/>
            <p:cNvSpPr/>
            <p:nvPr/>
          </p:nvSpPr>
          <p:spPr bwMode="auto">
            <a:xfrm>
              <a:off x="16260" y="10528"/>
              <a:ext cx="493" cy="275"/>
            </a:xfrm>
            <a:custGeom>
              <a:avLst/>
              <a:gdLst>
                <a:gd name="T0" fmla="*/ 0 w 197"/>
                <a:gd name="T1" fmla="*/ 0 h 110"/>
                <a:gd name="T2" fmla="*/ 197 w 197"/>
                <a:gd name="T3" fmla="*/ 0 h 110"/>
                <a:gd name="T4" fmla="*/ 197 w 197"/>
                <a:gd name="T5" fmla="*/ 110 h 110"/>
                <a:gd name="T6" fmla="*/ 0 w 197"/>
                <a:gd name="T7" fmla="*/ 110 h 110"/>
                <a:gd name="T8" fmla="*/ 0 w 197"/>
                <a:gd name="T9" fmla="*/ 0 h 110"/>
                <a:gd name="T10" fmla="*/ 0 w 197"/>
                <a:gd name="T1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110">
                  <a:moveTo>
                    <a:pt x="0" y="0"/>
                  </a:moveTo>
                  <a:lnTo>
                    <a:pt x="197" y="0"/>
                  </a:lnTo>
                  <a:lnTo>
                    <a:pt x="197" y="110"/>
                  </a:lnTo>
                  <a:lnTo>
                    <a:pt x="0" y="11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37" name="Freeform 5370"/>
            <p:cNvSpPr/>
            <p:nvPr/>
          </p:nvSpPr>
          <p:spPr bwMode="auto">
            <a:xfrm>
              <a:off x="16258" y="10523"/>
              <a:ext cx="493" cy="280"/>
            </a:xfrm>
            <a:custGeom>
              <a:avLst/>
              <a:gdLst>
                <a:gd name="T0" fmla="*/ 0 w 197"/>
                <a:gd name="T1" fmla="*/ 112 h 112"/>
                <a:gd name="T2" fmla="*/ 0 w 197"/>
                <a:gd name="T3" fmla="*/ 0 h 112"/>
                <a:gd name="T4" fmla="*/ 197 w 197"/>
                <a:gd name="T5" fmla="*/ 0 h 112"/>
                <a:gd name="T6" fmla="*/ 197 w 197"/>
                <a:gd name="T7" fmla="*/ 0 h 112"/>
                <a:gd name="T8" fmla="*/ 197 w 197"/>
                <a:gd name="T9" fmla="*/ 3 h 112"/>
                <a:gd name="T10" fmla="*/ 1 w 197"/>
                <a:gd name="T11" fmla="*/ 3 h 112"/>
                <a:gd name="T12" fmla="*/ 3 w 197"/>
                <a:gd name="T13" fmla="*/ 112 h 112"/>
                <a:gd name="T14" fmla="*/ 0 w 197"/>
                <a:gd name="T15" fmla="*/ 112 h 112"/>
                <a:gd name="T16" fmla="*/ 0 w 197"/>
                <a:gd name="T17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7" h="112">
                  <a:moveTo>
                    <a:pt x="0" y="112"/>
                  </a:moveTo>
                  <a:lnTo>
                    <a:pt x="0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3"/>
                  </a:lnTo>
                  <a:lnTo>
                    <a:pt x="1" y="3"/>
                  </a:lnTo>
                  <a:lnTo>
                    <a:pt x="3" y="112"/>
                  </a:lnTo>
                  <a:lnTo>
                    <a:pt x="0" y="112"/>
                  </a:lnTo>
                  <a:lnTo>
                    <a:pt x="0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38" name="Freeform 5371"/>
            <p:cNvSpPr>
              <a:spLocks noEditPoints="1"/>
            </p:cNvSpPr>
            <p:nvPr/>
          </p:nvSpPr>
          <p:spPr bwMode="auto">
            <a:xfrm>
              <a:off x="16335" y="10760"/>
              <a:ext cx="275" cy="15"/>
            </a:xfrm>
            <a:custGeom>
              <a:avLst/>
              <a:gdLst>
                <a:gd name="T0" fmla="*/ 109 w 110"/>
                <a:gd name="T1" fmla="*/ 6 h 6"/>
                <a:gd name="T2" fmla="*/ 109 w 110"/>
                <a:gd name="T3" fmla="*/ 2 h 6"/>
                <a:gd name="T4" fmla="*/ 110 w 110"/>
                <a:gd name="T5" fmla="*/ 2 h 6"/>
                <a:gd name="T6" fmla="*/ 110 w 110"/>
                <a:gd name="T7" fmla="*/ 6 h 6"/>
                <a:gd name="T8" fmla="*/ 109 w 110"/>
                <a:gd name="T9" fmla="*/ 6 h 6"/>
                <a:gd name="T10" fmla="*/ 109 w 110"/>
                <a:gd name="T11" fmla="*/ 6 h 6"/>
                <a:gd name="T12" fmla="*/ 0 w 110"/>
                <a:gd name="T13" fmla="*/ 6 h 6"/>
                <a:gd name="T14" fmla="*/ 0 w 110"/>
                <a:gd name="T15" fmla="*/ 0 h 6"/>
                <a:gd name="T16" fmla="*/ 1 w 110"/>
                <a:gd name="T17" fmla="*/ 0 h 6"/>
                <a:gd name="T18" fmla="*/ 1 w 110"/>
                <a:gd name="T19" fmla="*/ 6 h 6"/>
                <a:gd name="T20" fmla="*/ 0 w 110"/>
                <a:gd name="T21" fmla="*/ 6 h 6"/>
                <a:gd name="T22" fmla="*/ 0 w 110"/>
                <a:gd name="T2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0" h="6">
                  <a:moveTo>
                    <a:pt x="109" y="6"/>
                  </a:moveTo>
                  <a:lnTo>
                    <a:pt x="109" y="2"/>
                  </a:lnTo>
                  <a:lnTo>
                    <a:pt x="110" y="2"/>
                  </a:lnTo>
                  <a:lnTo>
                    <a:pt x="110" y="6"/>
                  </a:lnTo>
                  <a:lnTo>
                    <a:pt x="109" y="6"/>
                  </a:lnTo>
                  <a:lnTo>
                    <a:pt x="109" y="6"/>
                  </a:lnTo>
                  <a:close/>
                  <a:moveTo>
                    <a:pt x="0" y="6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6" name="Freeform 5372"/>
            <p:cNvSpPr/>
            <p:nvPr/>
          </p:nvSpPr>
          <p:spPr bwMode="auto">
            <a:xfrm>
              <a:off x="16335" y="10775"/>
              <a:ext cx="275" cy="5"/>
            </a:xfrm>
            <a:custGeom>
              <a:avLst/>
              <a:gdLst>
                <a:gd name="T0" fmla="*/ 0 w 110"/>
                <a:gd name="T1" fmla="*/ 2 h 2"/>
                <a:gd name="T2" fmla="*/ 0 w 110"/>
                <a:gd name="T3" fmla="*/ 0 h 2"/>
                <a:gd name="T4" fmla="*/ 110 w 110"/>
                <a:gd name="T5" fmla="*/ 0 h 2"/>
                <a:gd name="T6" fmla="*/ 110 w 110"/>
                <a:gd name="T7" fmla="*/ 2 h 2"/>
                <a:gd name="T8" fmla="*/ 0 w 110"/>
                <a:gd name="T9" fmla="*/ 2 h 2"/>
                <a:gd name="T10" fmla="*/ 0 w 110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2">
                  <a:moveTo>
                    <a:pt x="0" y="2"/>
                  </a:moveTo>
                  <a:lnTo>
                    <a:pt x="0" y="0"/>
                  </a:lnTo>
                  <a:lnTo>
                    <a:pt x="110" y="0"/>
                  </a:lnTo>
                  <a:lnTo>
                    <a:pt x="11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7" name="Freeform 5373"/>
            <p:cNvSpPr/>
            <p:nvPr/>
          </p:nvSpPr>
          <p:spPr bwMode="auto">
            <a:xfrm>
              <a:off x="16328" y="10675"/>
              <a:ext cx="18" cy="38"/>
            </a:xfrm>
            <a:custGeom>
              <a:avLst/>
              <a:gdLst>
                <a:gd name="T0" fmla="*/ 0 w 5"/>
                <a:gd name="T1" fmla="*/ 1 h 10"/>
                <a:gd name="T2" fmla="*/ 0 w 5"/>
                <a:gd name="T3" fmla="*/ 1 h 10"/>
                <a:gd name="T4" fmla="*/ 3 w 5"/>
                <a:gd name="T5" fmla="*/ 0 h 10"/>
                <a:gd name="T6" fmla="*/ 3 w 5"/>
                <a:gd name="T7" fmla="*/ 9 h 10"/>
                <a:gd name="T8" fmla="*/ 3 w 5"/>
                <a:gd name="T9" fmla="*/ 10 h 10"/>
                <a:gd name="T10" fmla="*/ 4 w 5"/>
                <a:gd name="T11" fmla="*/ 10 h 10"/>
                <a:gd name="T12" fmla="*/ 4 w 5"/>
                <a:gd name="T13" fmla="*/ 10 h 10"/>
                <a:gd name="T14" fmla="*/ 5 w 5"/>
                <a:gd name="T15" fmla="*/ 10 h 10"/>
                <a:gd name="T16" fmla="*/ 5 w 5"/>
                <a:gd name="T17" fmla="*/ 10 h 10"/>
                <a:gd name="T18" fmla="*/ 0 w 5"/>
                <a:gd name="T19" fmla="*/ 10 h 10"/>
                <a:gd name="T20" fmla="*/ 0 w 5"/>
                <a:gd name="T21" fmla="*/ 10 h 10"/>
                <a:gd name="T22" fmla="*/ 1 w 5"/>
                <a:gd name="T23" fmla="*/ 10 h 10"/>
                <a:gd name="T24" fmla="*/ 1 w 5"/>
                <a:gd name="T25" fmla="*/ 10 h 10"/>
                <a:gd name="T26" fmla="*/ 2 w 5"/>
                <a:gd name="T27" fmla="*/ 10 h 10"/>
                <a:gd name="T28" fmla="*/ 2 w 5"/>
                <a:gd name="T29" fmla="*/ 10 h 10"/>
                <a:gd name="T30" fmla="*/ 2 w 5"/>
                <a:gd name="T31" fmla="*/ 9 h 10"/>
                <a:gd name="T32" fmla="*/ 2 w 5"/>
                <a:gd name="T33" fmla="*/ 2 h 10"/>
                <a:gd name="T34" fmla="*/ 2 w 5"/>
                <a:gd name="T35" fmla="*/ 2 h 10"/>
                <a:gd name="T36" fmla="*/ 2 w 5"/>
                <a:gd name="T37" fmla="*/ 1 h 10"/>
                <a:gd name="T38" fmla="*/ 1 w 5"/>
                <a:gd name="T39" fmla="*/ 1 h 10"/>
                <a:gd name="T40" fmla="*/ 1 w 5"/>
                <a:gd name="T41" fmla="*/ 1 h 10"/>
                <a:gd name="T42" fmla="*/ 0 w 5"/>
                <a:gd name="T43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" h="10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9"/>
                    <a:pt x="3" y="10"/>
                    <a:pt x="3" y="10"/>
                  </a:cubicBezTo>
                  <a:cubicBezTo>
                    <a:pt x="3" y="10"/>
                    <a:pt x="3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9"/>
                    <a:pt x="2" y="9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8" name="Freeform 5374"/>
            <p:cNvSpPr>
              <a:spLocks noEditPoints="1"/>
            </p:cNvSpPr>
            <p:nvPr/>
          </p:nvSpPr>
          <p:spPr bwMode="auto">
            <a:xfrm>
              <a:off x="16378" y="10690"/>
              <a:ext cx="8" cy="18"/>
            </a:xfrm>
            <a:custGeom>
              <a:avLst/>
              <a:gdLst>
                <a:gd name="T0" fmla="*/ 1 w 2"/>
                <a:gd name="T1" fmla="*/ 0 h 5"/>
                <a:gd name="T2" fmla="*/ 1 w 2"/>
                <a:gd name="T3" fmla="*/ 0 h 5"/>
                <a:gd name="T4" fmla="*/ 2 w 2"/>
                <a:gd name="T5" fmla="*/ 0 h 5"/>
                <a:gd name="T6" fmla="*/ 2 w 2"/>
                <a:gd name="T7" fmla="*/ 1 h 5"/>
                <a:gd name="T8" fmla="*/ 2 w 2"/>
                <a:gd name="T9" fmla="*/ 1 h 5"/>
                <a:gd name="T10" fmla="*/ 1 w 2"/>
                <a:gd name="T11" fmla="*/ 2 h 5"/>
                <a:gd name="T12" fmla="*/ 1 w 2"/>
                <a:gd name="T13" fmla="*/ 2 h 5"/>
                <a:gd name="T14" fmla="*/ 0 w 2"/>
                <a:gd name="T15" fmla="*/ 2 h 5"/>
                <a:gd name="T16" fmla="*/ 0 w 2"/>
                <a:gd name="T17" fmla="*/ 1 h 5"/>
                <a:gd name="T18" fmla="*/ 0 w 2"/>
                <a:gd name="T19" fmla="*/ 1 h 5"/>
                <a:gd name="T20" fmla="*/ 0 w 2"/>
                <a:gd name="T21" fmla="*/ 0 h 5"/>
                <a:gd name="T22" fmla="*/ 0 w 2"/>
                <a:gd name="T23" fmla="*/ 0 h 5"/>
                <a:gd name="T24" fmla="*/ 1 w 2"/>
                <a:gd name="T25" fmla="*/ 0 h 5"/>
                <a:gd name="T26" fmla="*/ 1 w 2"/>
                <a:gd name="T27" fmla="*/ 3 h 5"/>
                <a:gd name="T28" fmla="*/ 1 w 2"/>
                <a:gd name="T29" fmla="*/ 3 h 5"/>
                <a:gd name="T30" fmla="*/ 2 w 2"/>
                <a:gd name="T31" fmla="*/ 4 h 5"/>
                <a:gd name="T32" fmla="*/ 2 w 2"/>
                <a:gd name="T33" fmla="*/ 5 h 5"/>
                <a:gd name="T34" fmla="*/ 1 w 2"/>
                <a:gd name="T35" fmla="*/ 5 h 5"/>
                <a:gd name="T36" fmla="*/ 1 w 2"/>
                <a:gd name="T37" fmla="*/ 5 h 5"/>
                <a:gd name="T38" fmla="*/ 0 w 2"/>
                <a:gd name="T39" fmla="*/ 5 h 5"/>
                <a:gd name="T40" fmla="*/ 0 w 2"/>
                <a:gd name="T41" fmla="*/ 5 h 5"/>
                <a:gd name="T42" fmla="*/ 0 w 2"/>
                <a:gd name="T43" fmla="*/ 4 h 5"/>
                <a:gd name="T44" fmla="*/ 0 w 2"/>
                <a:gd name="T45" fmla="*/ 4 h 5"/>
                <a:gd name="T46" fmla="*/ 0 w 2"/>
                <a:gd name="T47" fmla="*/ 3 h 5"/>
                <a:gd name="T48" fmla="*/ 1 w 2"/>
                <a:gd name="T4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" h="5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2" y="4"/>
                    <a:pt x="2" y="5"/>
                    <a:pt x="2" y="5"/>
                  </a:cubicBezTo>
                  <a:cubicBezTo>
                    <a:pt x="2" y="5"/>
                    <a:pt x="2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9" name="Freeform 5375"/>
            <p:cNvSpPr/>
            <p:nvPr/>
          </p:nvSpPr>
          <p:spPr bwMode="auto">
            <a:xfrm>
              <a:off x="16405" y="10680"/>
              <a:ext cx="25" cy="35"/>
            </a:xfrm>
            <a:custGeom>
              <a:avLst/>
              <a:gdLst>
                <a:gd name="T0" fmla="*/ 0 w 7"/>
                <a:gd name="T1" fmla="*/ 10 h 10"/>
                <a:gd name="T2" fmla="*/ 0 w 7"/>
                <a:gd name="T3" fmla="*/ 10 h 10"/>
                <a:gd name="T4" fmla="*/ 2 w 7"/>
                <a:gd name="T5" fmla="*/ 9 h 10"/>
                <a:gd name="T6" fmla="*/ 3 w 7"/>
                <a:gd name="T7" fmla="*/ 8 h 10"/>
                <a:gd name="T8" fmla="*/ 4 w 7"/>
                <a:gd name="T9" fmla="*/ 6 h 10"/>
                <a:gd name="T10" fmla="*/ 5 w 7"/>
                <a:gd name="T11" fmla="*/ 6 h 10"/>
                <a:gd name="T12" fmla="*/ 5 w 7"/>
                <a:gd name="T13" fmla="*/ 5 h 10"/>
                <a:gd name="T14" fmla="*/ 5 w 7"/>
                <a:gd name="T15" fmla="*/ 4 h 10"/>
                <a:gd name="T16" fmla="*/ 5 w 7"/>
                <a:gd name="T17" fmla="*/ 3 h 10"/>
                <a:gd name="T18" fmla="*/ 5 w 7"/>
                <a:gd name="T19" fmla="*/ 3 h 10"/>
                <a:gd name="T20" fmla="*/ 5 w 7"/>
                <a:gd name="T21" fmla="*/ 2 h 10"/>
                <a:gd name="T22" fmla="*/ 4 w 7"/>
                <a:gd name="T23" fmla="*/ 1 h 10"/>
                <a:gd name="T24" fmla="*/ 3 w 7"/>
                <a:gd name="T25" fmla="*/ 1 h 10"/>
                <a:gd name="T26" fmla="*/ 2 w 7"/>
                <a:gd name="T27" fmla="*/ 1 h 10"/>
                <a:gd name="T28" fmla="*/ 1 w 7"/>
                <a:gd name="T29" fmla="*/ 1 h 10"/>
                <a:gd name="T30" fmla="*/ 1 w 7"/>
                <a:gd name="T31" fmla="*/ 2 h 10"/>
                <a:gd name="T32" fmla="*/ 1 w 7"/>
                <a:gd name="T33" fmla="*/ 3 h 10"/>
                <a:gd name="T34" fmla="*/ 0 w 7"/>
                <a:gd name="T35" fmla="*/ 3 h 10"/>
                <a:gd name="T36" fmla="*/ 1 w 7"/>
                <a:gd name="T37" fmla="*/ 2 h 10"/>
                <a:gd name="T38" fmla="*/ 1 w 7"/>
                <a:gd name="T39" fmla="*/ 1 h 10"/>
                <a:gd name="T40" fmla="*/ 1 w 7"/>
                <a:gd name="T41" fmla="*/ 1 h 10"/>
                <a:gd name="T42" fmla="*/ 2 w 7"/>
                <a:gd name="T43" fmla="*/ 0 h 10"/>
                <a:gd name="T44" fmla="*/ 3 w 7"/>
                <a:gd name="T45" fmla="*/ 0 h 10"/>
                <a:gd name="T46" fmla="*/ 4 w 7"/>
                <a:gd name="T47" fmla="*/ 0 h 10"/>
                <a:gd name="T48" fmla="*/ 5 w 7"/>
                <a:gd name="T49" fmla="*/ 0 h 10"/>
                <a:gd name="T50" fmla="*/ 6 w 7"/>
                <a:gd name="T51" fmla="*/ 1 h 10"/>
                <a:gd name="T52" fmla="*/ 6 w 7"/>
                <a:gd name="T53" fmla="*/ 1 h 10"/>
                <a:gd name="T54" fmla="*/ 6 w 7"/>
                <a:gd name="T55" fmla="*/ 2 h 10"/>
                <a:gd name="T56" fmla="*/ 6 w 7"/>
                <a:gd name="T57" fmla="*/ 3 h 10"/>
                <a:gd name="T58" fmla="*/ 6 w 7"/>
                <a:gd name="T59" fmla="*/ 4 h 10"/>
                <a:gd name="T60" fmla="*/ 6 w 7"/>
                <a:gd name="T61" fmla="*/ 4 h 10"/>
                <a:gd name="T62" fmla="*/ 6 w 7"/>
                <a:gd name="T63" fmla="*/ 5 h 10"/>
                <a:gd name="T64" fmla="*/ 5 w 7"/>
                <a:gd name="T65" fmla="*/ 5 h 10"/>
                <a:gd name="T66" fmla="*/ 5 w 7"/>
                <a:gd name="T67" fmla="*/ 6 h 10"/>
                <a:gd name="T68" fmla="*/ 3 w 7"/>
                <a:gd name="T69" fmla="*/ 8 h 10"/>
                <a:gd name="T70" fmla="*/ 1 w 7"/>
                <a:gd name="T71" fmla="*/ 9 h 10"/>
                <a:gd name="T72" fmla="*/ 4 w 7"/>
                <a:gd name="T73" fmla="*/ 9 h 10"/>
                <a:gd name="T74" fmla="*/ 5 w 7"/>
                <a:gd name="T75" fmla="*/ 9 h 10"/>
                <a:gd name="T76" fmla="*/ 6 w 7"/>
                <a:gd name="T77" fmla="*/ 9 h 10"/>
                <a:gd name="T78" fmla="*/ 6 w 7"/>
                <a:gd name="T79" fmla="*/ 9 h 10"/>
                <a:gd name="T80" fmla="*/ 7 w 7"/>
                <a:gd name="T81" fmla="*/ 9 h 10"/>
                <a:gd name="T82" fmla="*/ 7 w 7"/>
                <a:gd name="T83" fmla="*/ 8 h 10"/>
                <a:gd name="T84" fmla="*/ 7 w 7"/>
                <a:gd name="T85" fmla="*/ 8 h 10"/>
                <a:gd name="T86" fmla="*/ 7 w 7"/>
                <a:gd name="T87" fmla="*/ 9 h 10"/>
                <a:gd name="T88" fmla="*/ 7 w 7"/>
                <a:gd name="T89" fmla="*/ 10 h 10"/>
                <a:gd name="T90" fmla="*/ 6 w 7"/>
                <a:gd name="T91" fmla="*/ 10 h 10"/>
                <a:gd name="T92" fmla="*/ 0 w 7"/>
                <a:gd name="T9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10"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1" y="9"/>
                    <a:pt x="1" y="9"/>
                    <a:pt x="2" y="9"/>
                  </a:cubicBezTo>
                  <a:cubicBezTo>
                    <a:pt x="2" y="8"/>
                    <a:pt x="2" y="8"/>
                    <a:pt x="3" y="8"/>
                  </a:cubicBezTo>
                  <a:cubicBezTo>
                    <a:pt x="3" y="7"/>
                    <a:pt x="4" y="7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4"/>
                    <a:pt x="5" y="4"/>
                  </a:cubicBezTo>
                  <a:cubicBezTo>
                    <a:pt x="5" y="4"/>
                    <a:pt x="5" y="4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4" y="1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5" y="0"/>
                    <a:pt x="5" y="0"/>
                  </a:cubicBezTo>
                  <a:cubicBezTo>
                    <a:pt x="5" y="0"/>
                    <a:pt x="5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3"/>
                    <a:pt x="6" y="3"/>
                  </a:cubicBezTo>
                  <a:cubicBezTo>
                    <a:pt x="6" y="3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5" y="5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4" y="7"/>
                    <a:pt x="4" y="7"/>
                    <a:pt x="3" y="8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3" y="9"/>
                    <a:pt x="4" y="9"/>
                    <a:pt x="4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7" y="9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9"/>
                    <a:pt x="7" y="9"/>
                    <a:pt x="7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0" y="1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30" name="Freeform 5376"/>
            <p:cNvSpPr/>
            <p:nvPr/>
          </p:nvSpPr>
          <p:spPr bwMode="auto">
            <a:xfrm>
              <a:off x="16435" y="10680"/>
              <a:ext cx="23" cy="35"/>
            </a:xfrm>
            <a:custGeom>
              <a:avLst/>
              <a:gdLst>
                <a:gd name="T0" fmla="*/ 0 w 7"/>
                <a:gd name="T1" fmla="*/ 10 h 10"/>
                <a:gd name="T2" fmla="*/ 0 w 7"/>
                <a:gd name="T3" fmla="*/ 10 h 10"/>
                <a:gd name="T4" fmla="*/ 2 w 7"/>
                <a:gd name="T5" fmla="*/ 9 h 10"/>
                <a:gd name="T6" fmla="*/ 3 w 7"/>
                <a:gd name="T7" fmla="*/ 8 h 10"/>
                <a:gd name="T8" fmla="*/ 4 w 7"/>
                <a:gd name="T9" fmla="*/ 6 h 10"/>
                <a:gd name="T10" fmla="*/ 5 w 7"/>
                <a:gd name="T11" fmla="*/ 6 h 10"/>
                <a:gd name="T12" fmla="*/ 5 w 7"/>
                <a:gd name="T13" fmla="*/ 5 h 10"/>
                <a:gd name="T14" fmla="*/ 5 w 7"/>
                <a:gd name="T15" fmla="*/ 4 h 10"/>
                <a:gd name="T16" fmla="*/ 5 w 7"/>
                <a:gd name="T17" fmla="*/ 3 h 10"/>
                <a:gd name="T18" fmla="*/ 5 w 7"/>
                <a:gd name="T19" fmla="*/ 3 h 10"/>
                <a:gd name="T20" fmla="*/ 5 w 7"/>
                <a:gd name="T21" fmla="*/ 2 h 10"/>
                <a:gd name="T22" fmla="*/ 4 w 7"/>
                <a:gd name="T23" fmla="*/ 1 h 10"/>
                <a:gd name="T24" fmla="*/ 3 w 7"/>
                <a:gd name="T25" fmla="*/ 1 h 10"/>
                <a:gd name="T26" fmla="*/ 2 w 7"/>
                <a:gd name="T27" fmla="*/ 1 h 10"/>
                <a:gd name="T28" fmla="*/ 2 w 7"/>
                <a:gd name="T29" fmla="*/ 1 h 10"/>
                <a:gd name="T30" fmla="*/ 1 w 7"/>
                <a:gd name="T31" fmla="*/ 2 h 10"/>
                <a:gd name="T32" fmla="*/ 1 w 7"/>
                <a:gd name="T33" fmla="*/ 3 h 10"/>
                <a:gd name="T34" fmla="*/ 0 w 7"/>
                <a:gd name="T35" fmla="*/ 3 h 10"/>
                <a:gd name="T36" fmla="*/ 1 w 7"/>
                <a:gd name="T37" fmla="*/ 2 h 10"/>
                <a:gd name="T38" fmla="*/ 1 w 7"/>
                <a:gd name="T39" fmla="*/ 1 h 10"/>
                <a:gd name="T40" fmla="*/ 2 w 7"/>
                <a:gd name="T41" fmla="*/ 1 h 10"/>
                <a:gd name="T42" fmla="*/ 2 w 7"/>
                <a:gd name="T43" fmla="*/ 0 h 10"/>
                <a:gd name="T44" fmla="*/ 3 w 7"/>
                <a:gd name="T45" fmla="*/ 0 h 10"/>
                <a:gd name="T46" fmla="*/ 4 w 7"/>
                <a:gd name="T47" fmla="*/ 0 h 10"/>
                <a:gd name="T48" fmla="*/ 5 w 7"/>
                <a:gd name="T49" fmla="*/ 0 h 10"/>
                <a:gd name="T50" fmla="*/ 6 w 7"/>
                <a:gd name="T51" fmla="*/ 1 h 10"/>
                <a:gd name="T52" fmla="*/ 6 w 7"/>
                <a:gd name="T53" fmla="*/ 1 h 10"/>
                <a:gd name="T54" fmla="*/ 6 w 7"/>
                <a:gd name="T55" fmla="*/ 2 h 10"/>
                <a:gd name="T56" fmla="*/ 7 w 7"/>
                <a:gd name="T57" fmla="*/ 3 h 10"/>
                <a:gd name="T58" fmla="*/ 6 w 7"/>
                <a:gd name="T59" fmla="*/ 4 h 10"/>
                <a:gd name="T60" fmla="*/ 6 w 7"/>
                <a:gd name="T61" fmla="*/ 4 h 10"/>
                <a:gd name="T62" fmla="*/ 6 w 7"/>
                <a:gd name="T63" fmla="*/ 5 h 10"/>
                <a:gd name="T64" fmla="*/ 6 w 7"/>
                <a:gd name="T65" fmla="*/ 5 h 10"/>
                <a:gd name="T66" fmla="*/ 5 w 7"/>
                <a:gd name="T67" fmla="*/ 6 h 10"/>
                <a:gd name="T68" fmla="*/ 3 w 7"/>
                <a:gd name="T69" fmla="*/ 8 h 10"/>
                <a:gd name="T70" fmla="*/ 2 w 7"/>
                <a:gd name="T71" fmla="*/ 9 h 10"/>
                <a:gd name="T72" fmla="*/ 4 w 7"/>
                <a:gd name="T73" fmla="*/ 9 h 10"/>
                <a:gd name="T74" fmla="*/ 5 w 7"/>
                <a:gd name="T75" fmla="*/ 9 h 10"/>
                <a:gd name="T76" fmla="*/ 6 w 7"/>
                <a:gd name="T77" fmla="*/ 9 h 10"/>
                <a:gd name="T78" fmla="*/ 6 w 7"/>
                <a:gd name="T79" fmla="*/ 9 h 10"/>
                <a:gd name="T80" fmla="*/ 7 w 7"/>
                <a:gd name="T81" fmla="*/ 9 h 10"/>
                <a:gd name="T82" fmla="*/ 7 w 7"/>
                <a:gd name="T83" fmla="*/ 8 h 10"/>
                <a:gd name="T84" fmla="*/ 7 w 7"/>
                <a:gd name="T85" fmla="*/ 8 h 10"/>
                <a:gd name="T86" fmla="*/ 7 w 7"/>
                <a:gd name="T87" fmla="*/ 9 h 10"/>
                <a:gd name="T88" fmla="*/ 7 w 7"/>
                <a:gd name="T89" fmla="*/ 10 h 10"/>
                <a:gd name="T90" fmla="*/ 6 w 7"/>
                <a:gd name="T91" fmla="*/ 10 h 10"/>
                <a:gd name="T92" fmla="*/ 0 w 7"/>
                <a:gd name="T9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10"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1" y="9"/>
                    <a:pt x="1" y="9"/>
                    <a:pt x="2" y="9"/>
                  </a:cubicBezTo>
                  <a:cubicBezTo>
                    <a:pt x="2" y="8"/>
                    <a:pt x="2" y="8"/>
                    <a:pt x="3" y="8"/>
                  </a:cubicBezTo>
                  <a:cubicBezTo>
                    <a:pt x="3" y="7"/>
                    <a:pt x="4" y="7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4"/>
                    <a:pt x="5" y="4"/>
                  </a:cubicBezTo>
                  <a:cubicBezTo>
                    <a:pt x="5" y="4"/>
                    <a:pt x="5" y="4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4" y="1"/>
                    <a:pt x="4" y="1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5" y="0"/>
                    <a:pt x="5" y="0"/>
                  </a:cubicBezTo>
                  <a:cubicBezTo>
                    <a:pt x="5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7" y="2"/>
                    <a:pt x="7" y="3"/>
                    <a:pt x="7" y="3"/>
                  </a:cubicBezTo>
                  <a:cubicBezTo>
                    <a:pt x="7" y="3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4" y="7"/>
                    <a:pt x="4" y="7"/>
                    <a:pt x="3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3" y="9"/>
                    <a:pt x="4" y="9"/>
                    <a:pt x="4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9"/>
                    <a:pt x="7" y="9"/>
                    <a:pt x="7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0" y="1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44" name="Freeform 5377"/>
            <p:cNvSpPr>
              <a:spLocks noEditPoints="1"/>
            </p:cNvSpPr>
            <p:nvPr/>
          </p:nvSpPr>
          <p:spPr bwMode="auto">
            <a:xfrm>
              <a:off x="16490" y="10680"/>
              <a:ext cx="25" cy="35"/>
            </a:xfrm>
            <a:custGeom>
              <a:avLst/>
              <a:gdLst>
                <a:gd name="T0" fmla="*/ 0 w 7"/>
                <a:gd name="T1" fmla="*/ 5 h 10"/>
                <a:gd name="T2" fmla="*/ 1 w 7"/>
                <a:gd name="T3" fmla="*/ 4 h 10"/>
                <a:gd name="T4" fmla="*/ 1 w 7"/>
                <a:gd name="T5" fmla="*/ 3 h 10"/>
                <a:gd name="T6" fmla="*/ 1 w 7"/>
                <a:gd name="T7" fmla="*/ 2 h 10"/>
                <a:gd name="T8" fmla="*/ 2 w 7"/>
                <a:gd name="T9" fmla="*/ 1 h 10"/>
                <a:gd name="T10" fmla="*/ 3 w 7"/>
                <a:gd name="T11" fmla="*/ 0 h 10"/>
                <a:gd name="T12" fmla="*/ 4 w 7"/>
                <a:gd name="T13" fmla="*/ 0 h 10"/>
                <a:gd name="T14" fmla="*/ 5 w 7"/>
                <a:gd name="T15" fmla="*/ 0 h 10"/>
                <a:gd name="T16" fmla="*/ 6 w 7"/>
                <a:gd name="T17" fmla="*/ 1 h 10"/>
                <a:gd name="T18" fmla="*/ 6 w 7"/>
                <a:gd name="T19" fmla="*/ 1 h 10"/>
                <a:gd name="T20" fmla="*/ 7 w 7"/>
                <a:gd name="T21" fmla="*/ 2 h 10"/>
                <a:gd name="T22" fmla="*/ 7 w 7"/>
                <a:gd name="T23" fmla="*/ 3 h 10"/>
                <a:gd name="T24" fmla="*/ 7 w 7"/>
                <a:gd name="T25" fmla="*/ 5 h 10"/>
                <a:gd name="T26" fmla="*/ 7 w 7"/>
                <a:gd name="T27" fmla="*/ 6 h 10"/>
                <a:gd name="T28" fmla="*/ 7 w 7"/>
                <a:gd name="T29" fmla="*/ 7 h 10"/>
                <a:gd name="T30" fmla="*/ 7 w 7"/>
                <a:gd name="T31" fmla="*/ 8 h 10"/>
                <a:gd name="T32" fmla="*/ 7 w 7"/>
                <a:gd name="T33" fmla="*/ 9 h 10"/>
                <a:gd name="T34" fmla="*/ 6 w 7"/>
                <a:gd name="T35" fmla="*/ 10 h 10"/>
                <a:gd name="T36" fmla="*/ 5 w 7"/>
                <a:gd name="T37" fmla="*/ 10 h 10"/>
                <a:gd name="T38" fmla="*/ 4 w 7"/>
                <a:gd name="T39" fmla="*/ 10 h 10"/>
                <a:gd name="T40" fmla="*/ 3 w 7"/>
                <a:gd name="T41" fmla="*/ 10 h 10"/>
                <a:gd name="T42" fmla="*/ 2 w 7"/>
                <a:gd name="T43" fmla="*/ 10 h 10"/>
                <a:gd name="T44" fmla="*/ 2 w 7"/>
                <a:gd name="T45" fmla="*/ 9 h 10"/>
                <a:gd name="T46" fmla="*/ 1 w 7"/>
                <a:gd name="T47" fmla="*/ 8 h 10"/>
                <a:gd name="T48" fmla="*/ 1 w 7"/>
                <a:gd name="T49" fmla="*/ 7 h 10"/>
                <a:gd name="T50" fmla="*/ 1 w 7"/>
                <a:gd name="T51" fmla="*/ 6 h 10"/>
                <a:gd name="T52" fmla="*/ 0 w 7"/>
                <a:gd name="T53" fmla="*/ 5 h 10"/>
                <a:gd name="T54" fmla="*/ 4 w 7"/>
                <a:gd name="T55" fmla="*/ 10 h 10"/>
                <a:gd name="T56" fmla="*/ 5 w 7"/>
                <a:gd name="T57" fmla="*/ 10 h 10"/>
                <a:gd name="T58" fmla="*/ 5 w 7"/>
                <a:gd name="T59" fmla="*/ 9 h 10"/>
                <a:gd name="T60" fmla="*/ 6 w 7"/>
                <a:gd name="T61" fmla="*/ 9 h 10"/>
                <a:gd name="T62" fmla="*/ 6 w 7"/>
                <a:gd name="T63" fmla="*/ 8 h 10"/>
                <a:gd name="T64" fmla="*/ 6 w 7"/>
                <a:gd name="T65" fmla="*/ 7 h 10"/>
                <a:gd name="T66" fmla="*/ 6 w 7"/>
                <a:gd name="T67" fmla="*/ 5 h 10"/>
                <a:gd name="T68" fmla="*/ 6 w 7"/>
                <a:gd name="T69" fmla="*/ 4 h 10"/>
                <a:gd name="T70" fmla="*/ 6 w 7"/>
                <a:gd name="T71" fmla="*/ 3 h 10"/>
                <a:gd name="T72" fmla="*/ 6 w 7"/>
                <a:gd name="T73" fmla="*/ 2 h 10"/>
                <a:gd name="T74" fmla="*/ 5 w 7"/>
                <a:gd name="T75" fmla="*/ 1 h 10"/>
                <a:gd name="T76" fmla="*/ 5 w 7"/>
                <a:gd name="T77" fmla="*/ 1 h 10"/>
                <a:gd name="T78" fmla="*/ 4 w 7"/>
                <a:gd name="T79" fmla="*/ 0 h 10"/>
                <a:gd name="T80" fmla="*/ 3 w 7"/>
                <a:gd name="T81" fmla="*/ 1 h 10"/>
                <a:gd name="T82" fmla="*/ 3 w 7"/>
                <a:gd name="T83" fmla="*/ 1 h 10"/>
                <a:gd name="T84" fmla="*/ 2 w 7"/>
                <a:gd name="T85" fmla="*/ 2 h 10"/>
                <a:gd name="T86" fmla="*/ 2 w 7"/>
                <a:gd name="T87" fmla="*/ 2 h 10"/>
                <a:gd name="T88" fmla="*/ 2 w 7"/>
                <a:gd name="T89" fmla="*/ 3 h 10"/>
                <a:gd name="T90" fmla="*/ 2 w 7"/>
                <a:gd name="T91" fmla="*/ 5 h 10"/>
                <a:gd name="T92" fmla="*/ 2 w 7"/>
                <a:gd name="T93" fmla="*/ 7 h 10"/>
                <a:gd name="T94" fmla="*/ 2 w 7"/>
                <a:gd name="T95" fmla="*/ 8 h 10"/>
                <a:gd name="T96" fmla="*/ 3 w 7"/>
                <a:gd name="T97" fmla="*/ 9 h 10"/>
                <a:gd name="T98" fmla="*/ 3 w 7"/>
                <a:gd name="T99" fmla="*/ 10 h 10"/>
                <a:gd name="T100" fmla="*/ 4 w 7"/>
                <a:gd name="T10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0">
                  <a:moveTo>
                    <a:pt x="0" y="5"/>
                  </a:moveTo>
                  <a:cubicBezTo>
                    <a:pt x="0" y="5"/>
                    <a:pt x="1" y="4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3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5" y="0"/>
                    <a:pt x="5" y="0"/>
                  </a:cubicBezTo>
                  <a:cubicBezTo>
                    <a:pt x="5" y="0"/>
                    <a:pt x="5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7" y="1"/>
                    <a:pt x="7" y="2"/>
                    <a:pt x="7" y="2"/>
                  </a:cubicBezTo>
                  <a:cubicBezTo>
                    <a:pt x="7" y="2"/>
                    <a:pt x="7" y="3"/>
                    <a:pt x="7" y="3"/>
                  </a:cubicBezTo>
                  <a:cubicBezTo>
                    <a:pt x="7" y="4"/>
                    <a:pt x="7" y="4"/>
                    <a:pt x="7" y="5"/>
                  </a:cubicBezTo>
                  <a:cubicBezTo>
                    <a:pt x="7" y="5"/>
                    <a:pt x="7" y="5"/>
                    <a:pt x="7" y="6"/>
                  </a:cubicBezTo>
                  <a:cubicBezTo>
                    <a:pt x="7" y="6"/>
                    <a:pt x="7" y="7"/>
                    <a:pt x="7" y="7"/>
                  </a:cubicBezTo>
                  <a:cubicBezTo>
                    <a:pt x="7" y="7"/>
                    <a:pt x="7" y="8"/>
                    <a:pt x="7" y="8"/>
                  </a:cubicBezTo>
                  <a:cubicBezTo>
                    <a:pt x="7" y="8"/>
                    <a:pt x="7" y="9"/>
                    <a:pt x="7" y="9"/>
                  </a:cubicBezTo>
                  <a:cubicBezTo>
                    <a:pt x="6" y="9"/>
                    <a:pt x="6" y="9"/>
                    <a:pt x="6" y="10"/>
                  </a:cubicBezTo>
                  <a:cubicBezTo>
                    <a:pt x="6" y="10"/>
                    <a:pt x="5" y="10"/>
                    <a:pt x="5" y="10"/>
                  </a:cubicBezTo>
                  <a:cubicBezTo>
                    <a:pt x="5" y="10"/>
                    <a:pt x="4" y="10"/>
                    <a:pt x="4" y="10"/>
                  </a:cubicBezTo>
                  <a:cubicBezTo>
                    <a:pt x="4" y="10"/>
                    <a:pt x="3" y="10"/>
                    <a:pt x="3" y="10"/>
                  </a:cubicBezTo>
                  <a:cubicBezTo>
                    <a:pt x="3" y="10"/>
                    <a:pt x="3" y="10"/>
                    <a:pt x="2" y="10"/>
                  </a:cubicBezTo>
                  <a:cubicBezTo>
                    <a:pt x="2" y="10"/>
                    <a:pt x="2" y="9"/>
                    <a:pt x="2" y="9"/>
                  </a:cubicBezTo>
                  <a:cubicBezTo>
                    <a:pt x="1" y="9"/>
                    <a:pt x="1" y="9"/>
                    <a:pt x="1" y="8"/>
                  </a:cubicBezTo>
                  <a:cubicBezTo>
                    <a:pt x="1" y="8"/>
                    <a:pt x="1" y="8"/>
                    <a:pt x="1" y="7"/>
                  </a:cubicBezTo>
                  <a:cubicBezTo>
                    <a:pt x="1" y="7"/>
                    <a:pt x="1" y="7"/>
                    <a:pt x="1" y="6"/>
                  </a:cubicBezTo>
                  <a:cubicBezTo>
                    <a:pt x="0" y="6"/>
                    <a:pt x="0" y="5"/>
                    <a:pt x="0" y="5"/>
                  </a:cubicBezTo>
                  <a:close/>
                  <a:moveTo>
                    <a:pt x="4" y="10"/>
                  </a:moveTo>
                  <a:cubicBezTo>
                    <a:pt x="4" y="10"/>
                    <a:pt x="4" y="10"/>
                    <a:pt x="5" y="10"/>
                  </a:cubicBezTo>
                  <a:cubicBezTo>
                    <a:pt x="5" y="10"/>
                    <a:pt x="5" y="10"/>
                    <a:pt x="5" y="9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9"/>
                    <a:pt x="6" y="8"/>
                    <a:pt x="6" y="8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2" y="6"/>
                    <a:pt x="2" y="7"/>
                    <a:pt x="2" y="7"/>
                  </a:cubicBezTo>
                  <a:cubicBezTo>
                    <a:pt x="2" y="7"/>
                    <a:pt x="2" y="8"/>
                    <a:pt x="2" y="8"/>
                  </a:cubicBezTo>
                  <a:cubicBezTo>
                    <a:pt x="2" y="9"/>
                    <a:pt x="2" y="9"/>
                    <a:pt x="3" y="9"/>
                  </a:cubicBezTo>
                  <a:cubicBezTo>
                    <a:pt x="3" y="9"/>
                    <a:pt x="3" y="10"/>
                    <a:pt x="3" y="10"/>
                  </a:cubicBezTo>
                  <a:cubicBezTo>
                    <a:pt x="3" y="10"/>
                    <a:pt x="4" y="10"/>
                    <a:pt x="4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45" name="Freeform 5378"/>
            <p:cNvSpPr>
              <a:spLocks noEditPoints="1"/>
            </p:cNvSpPr>
            <p:nvPr/>
          </p:nvSpPr>
          <p:spPr bwMode="auto">
            <a:xfrm>
              <a:off x="16523" y="10680"/>
              <a:ext cx="25" cy="35"/>
            </a:xfrm>
            <a:custGeom>
              <a:avLst/>
              <a:gdLst>
                <a:gd name="T0" fmla="*/ 0 w 7"/>
                <a:gd name="T1" fmla="*/ 5 h 10"/>
                <a:gd name="T2" fmla="*/ 0 w 7"/>
                <a:gd name="T3" fmla="*/ 4 h 10"/>
                <a:gd name="T4" fmla="*/ 0 w 7"/>
                <a:gd name="T5" fmla="*/ 3 h 10"/>
                <a:gd name="T6" fmla="*/ 0 w 7"/>
                <a:gd name="T7" fmla="*/ 2 h 10"/>
                <a:gd name="T8" fmla="*/ 1 w 7"/>
                <a:gd name="T9" fmla="*/ 1 h 10"/>
                <a:gd name="T10" fmla="*/ 2 w 7"/>
                <a:gd name="T11" fmla="*/ 0 h 10"/>
                <a:gd name="T12" fmla="*/ 3 w 7"/>
                <a:gd name="T13" fmla="*/ 0 h 10"/>
                <a:gd name="T14" fmla="*/ 4 w 7"/>
                <a:gd name="T15" fmla="*/ 0 h 10"/>
                <a:gd name="T16" fmla="*/ 5 w 7"/>
                <a:gd name="T17" fmla="*/ 1 h 10"/>
                <a:gd name="T18" fmla="*/ 5 w 7"/>
                <a:gd name="T19" fmla="*/ 1 h 10"/>
                <a:gd name="T20" fmla="*/ 6 w 7"/>
                <a:gd name="T21" fmla="*/ 2 h 10"/>
                <a:gd name="T22" fmla="*/ 6 w 7"/>
                <a:gd name="T23" fmla="*/ 3 h 10"/>
                <a:gd name="T24" fmla="*/ 7 w 7"/>
                <a:gd name="T25" fmla="*/ 5 h 10"/>
                <a:gd name="T26" fmla="*/ 7 w 7"/>
                <a:gd name="T27" fmla="*/ 6 h 10"/>
                <a:gd name="T28" fmla="*/ 6 w 7"/>
                <a:gd name="T29" fmla="*/ 7 h 10"/>
                <a:gd name="T30" fmla="*/ 6 w 7"/>
                <a:gd name="T31" fmla="*/ 8 h 10"/>
                <a:gd name="T32" fmla="*/ 6 w 7"/>
                <a:gd name="T33" fmla="*/ 9 h 10"/>
                <a:gd name="T34" fmla="*/ 5 w 7"/>
                <a:gd name="T35" fmla="*/ 10 h 10"/>
                <a:gd name="T36" fmla="*/ 4 w 7"/>
                <a:gd name="T37" fmla="*/ 10 h 10"/>
                <a:gd name="T38" fmla="*/ 3 w 7"/>
                <a:gd name="T39" fmla="*/ 10 h 10"/>
                <a:gd name="T40" fmla="*/ 2 w 7"/>
                <a:gd name="T41" fmla="*/ 10 h 10"/>
                <a:gd name="T42" fmla="*/ 1 w 7"/>
                <a:gd name="T43" fmla="*/ 10 h 10"/>
                <a:gd name="T44" fmla="*/ 1 w 7"/>
                <a:gd name="T45" fmla="*/ 9 h 10"/>
                <a:gd name="T46" fmla="*/ 0 w 7"/>
                <a:gd name="T47" fmla="*/ 8 h 10"/>
                <a:gd name="T48" fmla="*/ 0 w 7"/>
                <a:gd name="T49" fmla="*/ 7 h 10"/>
                <a:gd name="T50" fmla="*/ 0 w 7"/>
                <a:gd name="T51" fmla="*/ 6 h 10"/>
                <a:gd name="T52" fmla="*/ 0 w 7"/>
                <a:gd name="T53" fmla="*/ 5 h 10"/>
                <a:gd name="T54" fmla="*/ 3 w 7"/>
                <a:gd name="T55" fmla="*/ 10 h 10"/>
                <a:gd name="T56" fmla="*/ 4 w 7"/>
                <a:gd name="T57" fmla="*/ 10 h 10"/>
                <a:gd name="T58" fmla="*/ 4 w 7"/>
                <a:gd name="T59" fmla="*/ 9 h 10"/>
                <a:gd name="T60" fmla="*/ 5 w 7"/>
                <a:gd name="T61" fmla="*/ 9 h 10"/>
                <a:gd name="T62" fmla="*/ 5 w 7"/>
                <a:gd name="T63" fmla="*/ 8 h 10"/>
                <a:gd name="T64" fmla="*/ 5 w 7"/>
                <a:gd name="T65" fmla="*/ 7 h 10"/>
                <a:gd name="T66" fmla="*/ 5 w 7"/>
                <a:gd name="T67" fmla="*/ 5 h 10"/>
                <a:gd name="T68" fmla="*/ 5 w 7"/>
                <a:gd name="T69" fmla="*/ 4 h 10"/>
                <a:gd name="T70" fmla="*/ 5 w 7"/>
                <a:gd name="T71" fmla="*/ 3 h 10"/>
                <a:gd name="T72" fmla="*/ 5 w 7"/>
                <a:gd name="T73" fmla="*/ 2 h 10"/>
                <a:gd name="T74" fmla="*/ 4 w 7"/>
                <a:gd name="T75" fmla="*/ 1 h 10"/>
                <a:gd name="T76" fmla="*/ 4 w 7"/>
                <a:gd name="T77" fmla="*/ 1 h 10"/>
                <a:gd name="T78" fmla="*/ 3 w 7"/>
                <a:gd name="T79" fmla="*/ 0 h 10"/>
                <a:gd name="T80" fmla="*/ 3 w 7"/>
                <a:gd name="T81" fmla="*/ 1 h 10"/>
                <a:gd name="T82" fmla="*/ 2 w 7"/>
                <a:gd name="T83" fmla="*/ 1 h 10"/>
                <a:gd name="T84" fmla="*/ 2 w 7"/>
                <a:gd name="T85" fmla="*/ 2 h 10"/>
                <a:gd name="T86" fmla="*/ 1 w 7"/>
                <a:gd name="T87" fmla="*/ 2 h 10"/>
                <a:gd name="T88" fmla="*/ 1 w 7"/>
                <a:gd name="T89" fmla="*/ 3 h 10"/>
                <a:gd name="T90" fmla="*/ 1 w 7"/>
                <a:gd name="T91" fmla="*/ 5 h 10"/>
                <a:gd name="T92" fmla="*/ 1 w 7"/>
                <a:gd name="T93" fmla="*/ 7 h 10"/>
                <a:gd name="T94" fmla="*/ 1 w 7"/>
                <a:gd name="T95" fmla="*/ 8 h 10"/>
                <a:gd name="T96" fmla="*/ 2 w 7"/>
                <a:gd name="T97" fmla="*/ 9 h 10"/>
                <a:gd name="T98" fmla="*/ 2 w 7"/>
                <a:gd name="T99" fmla="*/ 10 h 10"/>
                <a:gd name="T100" fmla="*/ 3 w 7"/>
                <a:gd name="T10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0">
                  <a:moveTo>
                    <a:pt x="0" y="5"/>
                  </a:moveTo>
                  <a:cubicBezTo>
                    <a:pt x="0" y="5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5" y="0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6" y="1"/>
                    <a:pt x="6" y="2"/>
                    <a:pt x="6" y="2"/>
                  </a:cubicBezTo>
                  <a:cubicBezTo>
                    <a:pt x="6" y="2"/>
                    <a:pt x="6" y="3"/>
                    <a:pt x="6" y="3"/>
                  </a:cubicBezTo>
                  <a:cubicBezTo>
                    <a:pt x="6" y="4"/>
                    <a:pt x="7" y="4"/>
                    <a:pt x="7" y="5"/>
                  </a:cubicBezTo>
                  <a:cubicBezTo>
                    <a:pt x="7" y="5"/>
                    <a:pt x="7" y="5"/>
                    <a:pt x="7" y="6"/>
                  </a:cubicBezTo>
                  <a:cubicBezTo>
                    <a:pt x="7" y="6"/>
                    <a:pt x="7" y="7"/>
                    <a:pt x="6" y="7"/>
                  </a:cubicBezTo>
                  <a:cubicBezTo>
                    <a:pt x="6" y="7"/>
                    <a:pt x="6" y="8"/>
                    <a:pt x="6" y="8"/>
                  </a:cubicBezTo>
                  <a:cubicBezTo>
                    <a:pt x="6" y="8"/>
                    <a:pt x="6" y="9"/>
                    <a:pt x="6" y="9"/>
                  </a:cubicBezTo>
                  <a:cubicBezTo>
                    <a:pt x="5" y="9"/>
                    <a:pt x="5" y="9"/>
                    <a:pt x="5" y="10"/>
                  </a:cubicBezTo>
                  <a:cubicBezTo>
                    <a:pt x="5" y="10"/>
                    <a:pt x="4" y="10"/>
                    <a:pt x="4" y="10"/>
                  </a:cubicBezTo>
                  <a:cubicBezTo>
                    <a:pt x="4" y="10"/>
                    <a:pt x="3" y="10"/>
                    <a:pt x="3" y="10"/>
                  </a:cubicBezTo>
                  <a:cubicBezTo>
                    <a:pt x="3" y="10"/>
                    <a:pt x="2" y="10"/>
                    <a:pt x="2" y="10"/>
                  </a:cubicBezTo>
                  <a:cubicBezTo>
                    <a:pt x="2" y="10"/>
                    <a:pt x="2" y="10"/>
                    <a:pt x="1" y="10"/>
                  </a:cubicBezTo>
                  <a:cubicBezTo>
                    <a:pt x="1" y="10"/>
                    <a:pt x="1" y="9"/>
                    <a:pt x="1" y="9"/>
                  </a:cubicBezTo>
                  <a:cubicBezTo>
                    <a:pt x="1" y="9"/>
                    <a:pt x="0" y="9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cubicBezTo>
                    <a:pt x="0" y="7"/>
                    <a:pt x="0" y="7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lose/>
                  <a:moveTo>
                    <a:pt x="3" y="10"/>
                  </a:moveTo>
                  <a:cubicBezTo>
                    <a:pt x="3" y="10"/>
                    <a:pt x="4" y="10"/>
                    <a:pt x="4" y="10"/>
                  </a:cubicBezTo>
                  <a:cubicBezTo>
                    <a:pt x="4" y="10"/>
                    <a:pt x="4" y="10"/>
                    <a:pt x="4" y="9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5" y="9"/>
                    <a:pt x="5" y="8"/>
                    <a:pt x="5" y="8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6"/>
                    <a:pt x="5" y="6"/>
                    <a:pt x="5" y="5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5"/>
                  </a:cubicBezTo>
                  <a:cubicBezTo>
                    <a:pt x="1" y="6"/>
                    <a:pt x="1" y="7"/>
                    <a:pt x="1" y="7"/>
                  </a:cubicBezTo>
                  <a:cubicBezTo>
                    <a:pt x="1" y="7"/>
                    <a:pt x="1" y="8"/>
                    <a:pt x="1" y="8"/>
                  </a:cubicBezTo>
                  <a:cubicBezTo>
                    <a:pt x="1" y="9"/>
                    <a:pt x="2" y="9"/>
                    <a:pt x="2" y="9"/>
                  </a:cubicBezTo>
                  <a:cubicBezTo>
                    <a:pt x="2" y="9"/>
                    <a:pt x="2" y="10"/>
                    <a:pt x="2" y="10"/>
                  </a:cubicBezTo>
                  <a:cubicBezTo>
                    <a:pt x="3" y="10"/>
                    <a:pt x="3" y="10"/>
                    <a:pt x="3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46" name="Freeform 5379"/>
            <p:cNvSpPr>
              <a:spLocks noEditPoints="1"/>
            </p:cNvSpPr>
            <p:nvPr/>
          </p:nvSpPr>
          <p:spPr bwMode="auto">
            <a:xfrm>
              <a:off x="16550" y="10680"/>
              <a:ext cx="25" cy="35"/>
            </a:xfrm>
            <a:custGeom>
              <a:avLst/>
              <a:gdLst>
                <a:gd name="T0" fmla="*/ 0 w 7"/>
                <a:gd name="T1" fmla="*/ 5 h 10"/>
                <a:gd name="T2" fmla="*/ 0 w 7"/>
                <a:gd name="T3" fmla="*/ 4 h 10"/>
                <a:gd name="T4" fmla="*/ 0 w 7"/>
                <a:gd name="T5" fmla="*/ 3 h 10"/>
                <a:gd name="T6" fmla="*/ 1 w 7"/>
                <a:gd name="T7" fmla="*/ 2 h 10"/>
                <a:gd name="T8" fmla="*/ 1 w 7"/>
                <a:gd name="T9" fmla="*/ 1 h 10"/>
                <a:gd name="T10" fmla="*/ 2 w 7"/>
                <a:gd name="T11" fmla="*/ 0 h 10"/>
                <a:gd name="T12" fmla="*/ 3 w 7"/>
                <a:gd name="T13" fmla="*/ 0 h 10"/>
                <a:gd name="T14" fmla="*/ 4 w 7"/>
                <a:gd name="T15" fmla="*/ 0 h 10"/>
                <a:gd name="T16" fmla="*/ 5 w 7"/>
                <a:gd name="T17" fmla="*/ 1 h 10"/>
                <a:gd name="T18" fmla="*/ 6 w 7"/>
                <a:gd name="T19" fmla="*/ 1 h 10"/>
                <a:gd name="T20" fmla="*/ 6 w 7"/>
                <a:gd name="T21" fmla="*/ 2 h 10"/>
                <a:gd name="T22" fmla="*/ 7 w 7"/>
                <a:gd name="T23" fmla="*/ 3 h 10"/>
                <a:gd name="T24" fmla="*/ 7 w 7"/>
                <a:gd name="T25" fmla="*/ 5 h 10"/>
                <a:gd name="T26" fmla="*/ 7 w 7"/>
                <a:gd name="T27" fmla="*/ 6 h 10"/>
                <a:gd name="T28" fmla="*/ 7 w 7"/>
                <a:gd name="T29" fmla="*/ 7 h 10"/>
                <a:gd name="T30" fmla="*/ 6 w 7"/>
                <a:gd name="T31" fmla="*/ 8 h 10"/>
                <a:gd name="T32" fmla="*/ 6 w 7"/>
                <a:gd name="T33" fmla="*/ 9 h 10"/>
                <a:gd name="T34" fmla="*/ 5 w 7"/>
                <a:gd name="T35" fmla="*/ 10 h 10"/>
                <a:gd name="T36" fmla="*/ 4 w 7"/>
                <a:gd name="T37" fmla="*/ 10 h 10"/>
                <a:gd name="T38" fmla="*/ 3 w 7"/>
                <a:gd name="T39" fmla="*/ 10 h 10"/>
                <a:gd name="T40" fmla="*/ 2 w 7"/>
                <a:gd name="T41" fmla="*/ 10 h 10"/>
                <a:gd name="T42" fmla="*/ 2 w 7"/>
                <a:gd name="T43" fmla="*/ 10 h 10"/>
                <a:gd name="T44" fmla="*/ 1 w 7"/>
                <a:gd name="T45" fmla="*/ 9 h 10"/>
                <a:gd name="T46" fmla="*/ 0 w 7"/>
                <a:gd name="T47" fmla="*/ 8 h 10"/>
                <a:gd name="T48" fmla="*/ 0 w 7"/>
                <a:gd name="T49" fmla="*/ 7 h 10"/>
                <a:gd name="T50" fmla="*/ 0 w 7"/>
                <a:gd name="T51" fmla="*/ 6 h 10"/>
                <a:gd name="T52" fmla="*/ 0 w 7"/>
                <a:gd name="T53" fmla="*/ 5 h 10"/>
                <a:gd name="T54" fmla="*/ 3 w 7"/>
                <a:gd name="T55" fmla="*/ 10 h 10"/>
                <a:gd name="T56" fmla="*/ 4 w 7"/>
                <a:gd name="T57" fmla="*/ 10 h 10"/>
                <a:gd name="T58" fmla="*/ 4 w 7"/>
                <a:gd name="T59" fmla="*/ 9 h 10"/>
                <a:gd name="T60" fmla="*/ 5 w 7"/>
                <a:gd name="T61" fmla="*/ 9 h 10"/>
                <a:gd name="T62" fmla="*/ 5 w 7"/>
                <a:gd name="T63" fmla="*/ 8 h 10"/>
                <a:gd name="T64" fmla="*/ 5 w 7"/>
                <a:gd name="T65" fmla="*/ 7 h 10"/>
                <a:gd name="T66" fmla="*/ 5 w 7"/>
                <a:gd name="T67" fmla="*/ 5 h 10"/>
                <a:gd name="T68" fmla="*/ 5 w 7"/>
                <a:gd name="T69" fmla="*/ 4 h 10"/>
                <a:gd name="T70" fmla="*/ 5 w 7"/>
                <a:gd name="T71" fmla="*/ 3 h 10"/>
                <a:gd name="T72" fmla="*/ 5 w 7"/>
                <a:gd name="T73" fmla="*/ 2 h 10"/>
                <a:gd name="T74" fmla="*/ 4 w 7"/>
                <a:gd name="T75" fmla="*/ 1 h 10"/>
                <a:gd name="T76" fmla="*/ 4 w 7"/>
                <a:gd name="T77" fmla="*/ 1 h 10"/>
                <a:gd name="T78" fmla="*/ 3 w 7"/>
                <a:gd name="T79" fmla="*/ 0 h 10"/>
                <a:gd name="T80" fmla="*/ 3 w 7"/>
                <a:gd name="T81" fmla="*/ 1 h 10"/>
                <a:gd name="T82" fmla="*/ 2 w 7"/>
                <a:gd name="T83" fmla="*/ 1 h 10"/>
                <a:gd name="T84" fmla="*/ 2 w 7"/>
                <a:gd name="T85" fmla="*/ 2 h 10"/>
                <a:gd name="T86" fmla="*/ 1 w 7"/>
                <a:gd name="T87" fmla="*/ 2 h 10"/>
                <a:gd name="T88" fmla="*/ 1 w 7"/>
                <a:gd name="T89" fmla="*/ 3 h 10"/>
                <a:gd name="T90" fmla="*/ 1 w 7"/>
                <a:gd name="T91" fmla="*/ 5 h 10"/>
                <a:gd name="T92" fmla="*/ 1 w 7"/>
                <a:gd name="T93" fmla="*/ 7 h 10"/>
                <a:gd name="T94" fmla="*/ 1 w 7"/>
                <a:gd name="T95" fmla="*/ 8 h 10"/>
                <a:gd name="T96" fmla="*/ 2 w 7"/>
                <a:gd name="T97" fmla="*/ 9 h 10"/>
                <a:gd name="T98" fmla="*/ 2 w 7"/>
                <a:gd name="T99" fmla="*/ 10 h 10"/>
                <a:gd name="T100" fmla="*/ 3 w 7"/>
                <a:gd name="T10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0">
                  <a:moveTo>
                    <a:pt x="0" y="5"/>
                  </a:moveTo>
                  <a:cubicBezTo>
                    <a:pt x="0" y="5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5" y="0"/>
                    <a:pt x="5" y="1"/>
                  </a:cubicBezTo>
                  <a:cubicBezTo>
                    <a:pt x="5" y="1"/>
                    <a:pt x="5" y="1"/>
                    <a:pt x="6" y="1"/>
                  </a:cubicBezTo>
                  <a:cubicBezTo>
                    <a:pt x="6" y="1"/>
                    <a:pt x="6" y="2"/>
                    <a:pt x="6" y="2"/>
                  </a:cubicBezTo>
                  <a:cubicBezTo>
                    <a:pt x="6" y="2"/>
                    <a:pt x="6" y="3"/>
                    <a:pt x="7" y="3"/>
                  </a:cubicBezTo>
                  <a:cubicBezTo>
                    <a:pt x="7" y="4"/>
                    <a:pt x="7" y="4"/>
                    <a:pt x="7" y="5"/>
                  </a:cubicBezTo>
                  <a:cubicBezTo>
                    <a:pt x="7" y="5"/>
                    <a:pt x="7" y="5"/>
                    <a:pt x="7" y="6"/>
                  </a:cubicBezTo>
                  <a:cubicBezTo>
                    <a:pt x="7" y="6"/>
                    <a:pt x="7" y="7"/>
                    <a:pt x="7" y="7"/>
                  </a:cubicBezTo>
                  <a:cubicBezTo>
                    <a:pt x="6" y="7"/>
                    <a:pt x="6" y="8"/>
                    <a:pt x="6" y="8"/>
                  </a:cubicBezTo>
                  <a:cubicBezTo>
                    <a:pt x="6" y="8"/>
                    <a:pt x="6" y="9"/>
                    <a:pt x="6" y="9"/>
                  </a:cubicBezTo>
                  <a:cubicBezTo>
                    <a:pt x="6" y="9"/>
                    <a:pt x="5" y="9"/>
                    <a:pt x="5" y="10"/>
                  </a:cubicBezTo>
                  <a:cubicBezTo>
                    <a:pt x="5" y="10"/>
                    <a:pt x="5" y="10"/>
                    <a:pt x="4" y="10"/>
                  </a:cubicBezTo>
                  <a:cubicBezTo>
                    <a:pt x="4" y="10"/>
                    <a:pt x="4" y="10"/>
                    <a:pt x="3" y="10"/>
                  </a:cubicBezTo>
                  <a:cubicBezTo>
                    <a:pt x="3" y="10"/>
                    <a:pt x="3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" y="10"/>
                    <a:pt x="1" y="9"/>
                    <a:pt x="1" y="9"/>
                  </a:cubicBezTo>
                  <a:cubicBezTo>
                    <a:pt x="1" y="9"/>
                    <a:pt x="0" y="9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cubicBezTo>
                    <a:pt x="0" y="7"/>
                    <a:pt x="0" y="7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lose/>
                  <a:moveTo>
                    <a:pt x="3" y="10"/>
                  </a:moveTo>
                  <a:cubicBezTo>
                    <a:pt x="3" y="10"/>
                    <a:pt x="4" y="10"/>
                    <a:pt x="4" y="10"/>
                  </a:cubicBezTo>
                  <a:cubicBezTo>
                    <a:pt x="4" y="10"/>
                    <a:pt x="4" y="10"/>
                    <a:pt x="4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8"/>
                    <a:pt x="5" y="8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6"/>
                    <a:pt x="5" y="6"/>
                    <a:pt x="5" y="5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5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5"/>
                  </a:cubicBezTo>
                  <a:cubicBezTo>
                    <a:pt x="1" y="6"/>
                    <a:pt x="1" y="7"/>
                    <a:pt x="1" y="7"/>
                  </a:cubicBezTo>
                  <a:cubicBezTo>
                    <a:pt x="1" y="7"/>
                    <a:pt x="1" y="8"/>
                    <a:pt x="1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10"/>
                    <a:pt x="2" y="10"/>
                  </a:cubicBezTo>
                  <a:cubicBezTo>
                    <a:pt x="3" y="10"/>
                    <a:pt x="3" y="10"/>
                    <a:pt x="3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47" name="Freeform 5380"/>
            <p:cNvSpPr>
              <a:spLocks noEditPoints="1"/>
            </p:cNvSpPr>
            <p:nvPr/>
          </p:nvSpPr>
          <p:spPr bwMode="auto">
            <a:xfrm>
              <a:off x="16608" y="10680"/>
              <a:ext cx="25" cy="35"/>
            </a:xfrm>
            <a:custGeom>
              <a:avLst/>
              <a:gdLst>
                <a:gd name="T0" fmla="*/ 0 w 7"/>
                <a:gd name="T1" fmla="*/ 5 h 10"/>
                <a:gd name="T2" fmla="*/ 0 w 7"/>
                <a:gd name="T3" fmla="*/ 4 h 10"/>
                <a:gd name="T4" fmla="*/ 0 w 7"/>
                <a:gd name="T5" fmla="*/ 3 h 10"/>
                <a:gd name="T6" fmla="*/ 1 w 7"/>
                <a:gd name="T7" fmla="*/ 2 h 10"/>
                <a:gd name="T8" fmla="*/ 2 w 7"/>
                <a:gd name="T9" fmla="*/ 1 h 10"/>
                <a:gd name="T10" fmla="*/ 2 w 7"/>
                <a:gd name="T11" fmla="*/ 0 h 10"/>
                <a:gd name="T12" fmla="*/ 3 w 7"/>
                <a:gd name="T13" fmla="*/ 0 h 10"/>
                <a:gd name="T14" fmla="*/ 4 w 7"/>
                <a:gd name="T15" fmla="*/ 0 h 10"/>
                <a:gd name="T16" fmla="*/ 5 w 7"/>
                <a:gd name="T17" fmla="*/ 1 h 10"/>
                <a:gd name="T18" fmla="*/ 6 w 7"/>
                <a:gd name="T19" fmla="*/ 1 h 10"/>
                <a:gd name="T20" fmla="*/ 6 w 7"/>
                <a:gd name="T21" fmla="*/ 2 h 10"/>
                <a:gd name="T22" fmla="*/ 7 w 7"/>
                <a:gd name="T23" fmla="*/ 3 h 10"/>
                <a:gd name="T24" fmla="*/ 7 w 7"/>
                <a:gd name="T25" fmla="*/ 5 h 10"/>
                <a:gd name="T26" fmla="*/ 7 w 7"/>
                <a:gd name="T27" fmla="*/ 6 h 10"/>
                <a:gd name="T28" fmla="*/ 7 w 7"/>
                <a:gd name="T29" fmla="*/ 7 h 10"/>
                <a:gd name="T30" fmla="*/ 7 w 7"/>
                <a:gd name="T31" fmla="*/ 8 h 10"/>
                <a:gd name="T32" fmla="*/ 6 w 7"/>
                <a:gd name="T33" fmla="*/ 9 h 10"/>
                <a:gd name="T34" fmla="*/ 5 w 7"/>
                <a:gd name="T35" fmla="*/ 10 h 10"/>
                <a:gd name="T36" fmla="*/ 5 w 7"/>
                <a:gd name="T37" fmla="*/ 10 h 10"/>
                <a:gd name="T38" fmla="*/ 3 w 7"/>
                <a:gd name="T39" fmla="*/ 10 h 10"/>
                <a:gd name="T40" fmla="*/ 3 w 7"/>
                <a:gd name="T41" fmla="*/ 10 h 10"/>
                <a:gd name="T42" fmla="*/ 2 w 7"/>
                <a:gd name="T43" fmla="*/ 10 h 10"/>
                <a:gd name="T44" fmla="*/ 1 w 7"/>
                <a:gd name="T45" fmla="*/ 9 h 10"/>
                <a:gd name="T46" fmla="*/ 1 w 7"/>
                <a:gd name="T47" fmla="*/ 8 h 10"/>
                <a:gd name="T48" fmla="*/ 0 w 7"/>
                <a:gd name="T49" fmla="*/ 7 h 10"/>
                <a:gd name="T50" fmla="*/ 0 w 7"/>
                <a:gd name="T51" fmla="*/ 6 h 10"/>
                <a:gd name="T52" fmla="*/ 0 w 7"/>
                <a:gd name="T53" fmla="*/ 5 h 10"/>
                <a:gd name="T54" fmla="*/ 3 w 7"/>
                <a:gd name="T55" fmla="*/ 10 h 10"/>
                <a:gd name="T56" fmla="*/ 4 w 7"/>
                <a:gd name="T57" fmla="*/ 10 h 10"/>
                <a:gd name="T58" fmla="*/ 5 w 7"/>
                <a:gd name="T59" fmla="*/ 9 h 10"/>
                <a:gd name="T60" fmla="*/ 5 w 7"/>
                <a:gd name="T61" fmla="*/ 9 h 10"/>
                <a:gd name="T62" fmla="*/ 5 w 7"/>
                <a:gd name="T63" fmla="*/ 8 h 10"/>
                <a:gd name="T64" fmla="*/ 5 w 7"/>
                <a:gd name="T65" fmla="*/ 7 h 10"/>
                <a:gd name="T66" fmla="*/ 5 w 7"/>
                <a:gd name="T67" fmla="*/ 5 h 10"/>
                <a:gd name="T68" fmla="*/ 5 w 7"/>
                <a:gd name="T69" fmla="*/ 4 h 10"/>
                <a:gd name="T70" fmla="*/ 5 w 7"/>
                <a:gd name="T71" fmla="*/ 3 h 10"/>
                <a:gd name="T72" fmla="*/ 5 w 7"/>
                <a:gd name="T73" fmla="*/ 2 h 10"/>
                <a:gd name="T74" fmla="*/ 5 w 7"/>
                <a:gd name="T75" fmla="*/ 1 h 10"/>
                <a:gd name="T76" fmla="*/ 4 w 7"/>
                <a:gd name="T77" fmla="*/ 1 h 10"/>
                <a:gd name="T78" fmla="*/ 4 w 7"/>
                <a:gd name="T79" fmla="*/ 0 h 10"/>
                <a:gd name="T80" fmla="*/ 3 w 7"/>
                <a:gd name="T81" fmla="*/ 1 h 10"/>
                <a:gd name="T82" fmla="*/ 2 w 7"/>
                <a:gd name="T83" fmla="*/ 1 h 10"/>
                <a:gd name="T84" fmla="*/ 2 w 7"/>
                <a:gd name="T85" fmla="*/ 2 h 10"/>
                <a:gd name="T86" fmla="*/ 2 w 7"/>
                <a:gd name="T87" fmla="*/ 2 h 10"/>
                <a:gd name="T88" fmla="*/ 2 w 7"/>
                <a:gd name="T89" fmla="*/ 3 h 10"/>
                <a:gd name="T90" fmla="*/ 1 w 7"/>
                <a:gd name="T91" fmla="*/ 5 h 10"/>
                <a:gd name="T92" fmla="*/ 2 w 7"/>
                <a:gd name="T93" fmla="*/ 7 h 10"/>
                <a:gd name="T94" fmla="*/ 2 w 7"/>
                <a:gd name="T95" fmla="*/ 8 h 10"/>
                <a:gd name="T96" fmla="*/ 2 w 7"/>
                <a:gd name="T97" fmla="*/ 9 h 10"/>
                <a:gd name="T98" fmla="*/ 3 w 7"/>
                <a:gd name="T99" fmla="*/ 10 h 10"/>
                <a:gd name="T100" fmla="*/ 3 w 7"/>
                <a:gd name="T10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0">
                  <a:moveTo>
                    <a:pt x="0" y="5"/>
                  </a:moveTo>
                  <a:cubicBezTo>
                    <a:pt x="0" y="5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0"/>
                    <a:pt x="5" y="0"/>
                    <a:pt x="5" y="1"/>
                  </a:cubicBezTo>
                  <a:cubicBezTo>
                    <a:pt x="5" y="1"/>
                    <a:pt x="6" y="1"/>
                    <a:pt x="6" y="1"/>
                  </a:cubicBezTo>
                  <a:cubicBezTo>
                    <a:pt x="6" y="1"/>
                    <a:pt x="6" y="2"/>
                    <a:pt x="6" y="2"/>
                  </a:cubicBezTo>
                  <a:cubicBezTo>
                    <a:pt x="7" y="2"/>
                    <a:pt x="7" y="3"/>
                    <a:pt x="7" y="3"/>
                  </a:cubicBezTo>
                  <a:cubicBezTo>
                    <a:pt x="7" y="4"/>
                    <a:pt x="7" y="4"/>
                    <a:pt x="7" y="5"/>
                  </a:cubicBezTo>
                  <a:cubicBezTo>
                    <a:pt x="7" y="5"/>
                    <a:pt x="7" y="5"/>
                    <a:pt x="7" y="6"/>
                  </a:cubicBezTo>
                  <a:cubicBezTo>
                    <a:pt x="7" y="6"/>
                    <a:pt x="7" y="7"/>
                    <a:pt x="7" y="7"/>
                  </a:cubicBezTo>
                  <a:cubicBezTo>
                    <a:pt x="7" y="7"/>
                    <a:pt x="7" y="8"/>
                    <a:pt x="7" y="8"/>
                  </a:cubicBezTo>
                  <a:cubicBezTo>
                    <a:pt x="6" y="8"/>
                    <a:pt x="6" y="9"/>
                    <a:pt x="6" y="9"/>
                  </a:cubicBezTo>
                  <a:cubicBezTo>
                    <a:pt x="6" y="9"/>
                    <a:pt x="6" y="9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0"/>
                    <a:pt x="4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1" y="9"/>
                    <a:pt x="1" y="9"/>
                  </a:cubicBezTo>
                  <a:cubicBezTo>
                    <a:pt x="1" y="9"/>
                    <a:pt x="1" y="9"/>
                    <a:pt x="1" y="8"/>
                  </a:cubicBezTo>
                  <a:cubicBezTo>
                    <a:pt x="0" y="8"/>
                    <a:pt x="0" y="8"/>
                    <a:pt x="0" y="7"/>
                  </a:cubicBezTo>
                  <a:cubicBezTo>
                    <a:pt x="0" y="7"/>
                    <a:pt x="0" y="7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lose/>
                  <a:moveTo>
                    <a:pt x="3" y="10"/>
                  </a:move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8"/>
                    <a:pt x="5" y="8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6"/>
                    <a:pt x="5" y="6"/>
                    <a:pt x="5" y="5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4"/>
                    <a:pt x="1" y="4"/>
                    <a:pt x="1" y="5"/>
                  </a:cubicBezTo>
                  <a:cubicBezTo>
                    <a:pt x="2" y="6"/>
                    <a:pt x="2" y="7"/>
                    <a:pt x="2" y="7"/>
                  </a:cubicBezTo>
                  <a:cubicBezTo>
                    <a:pt x="2" y="7"/>
                    <a:pt x="2" y="8"/>
                    <a:pt x="2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48" name="Freeform 5381"/>
            <p:cNvSpPr>
              <a:spLocks noEditPoints="1"/>
            </p:cNvSpPr>
            <p:nvPr/>
          </p:nvSpPr>
          <p:spPr bwMode="auto">
            <a:xfrm>
              <a:off x="16635" y="10680"/>
              <a:ext cx="25" cy="35"/>
            </a:xfrm>
            <a:custGeom>
              <a:avLst/>
              <a:gdLst>
                <a:gd name="T0" fmla="*/ 0 w 7"/>
                <a:gd name="T1" fmla="*/ 5 h 10"/>
                <a:gd name="T2" fmla="*/ 0 w 7"/>
                <a:gd name="T3" fmla="*/ 4 h 10"/>
                <a:gd name="T4" fmla="*/ 0 w 7"/>
                <a:gd name="T5" fmla="*/ 3 h 10"/>
                <a:gd name="T6" fmla="*/ 1 w 7"/>
                <a:gd name="T7" fmla="*/ 2 h 10"/>
                <a:gd name="T8" fmla="*/ 2 w 7"/>
                <a:gd name="T9" fmla="*/ 1 h 10"/>
                <a:gd name="T10" fmla="*/ 2 w 7"/>
                <a:gd name="T11" fmla="*/ 0 h 10"/>
                <a:gd name="T12" fmla="*/ 4 w 7"/>
                <a:gd name="T13" fmla="*/ 0 h 10"/>
                <a:gd name="T14" fmla="*/ 4 w 7"/>
                <a:gd name="T15" fmla="*/ 0 h 10"/>
                <a:gd name="T16" fmla="*/ 5 w 7"/>
                <a:gd name="T17" fmla="*/ 1 h 10"/>
                <a:gd name="T18" fmla="*/ 6 w 7"/>
                <a:gd name="T19" fmla="*/ 1 h 10"/>
                <a:gd name="T20" fmla="*/ 7 w 7"/>
                <a:gd name="T21" fmla="*/ 2 h 10"/>
                <a:gd name="T22" fmla="*/ 7 w 7"/>
                <a:gd name="T23" fmla="*/ 3 h 10"/>
                <a:gd name="T24" fmla="*/ 7 w 7"/>
                <a:gd name="T25" fmla="*/ 5 h 10"/>
                <a:gd name="T26" fmla="*/ 7 w 7"/>
                <a:gd name="T27" fmla="*/ 6 h 10"/>
                <a:gd name="T28" fmla="*/ 7 w 7"/>
                <a:gd name="T29" fmla="*/ 7 h 10"/>
                <a:gd name="T30" fmla="*/ 7 w 7"/>
                <a:gd name="T31" fmla="*/ 8 h 10"/>
                <a:gd name="T32" fmla="*/ 6 w 7"/>
                <a:gd name="T33" fmla="*/ 9 h 10"/>
                <a:gd name="T34" fmla="*/ 5 w 7"/>
                <a:gd name="T35" fmla="*/ 10 h 10"/>
                <a:gd name="T36" fmla="*/ 5 w 7"/>
                <a:gd name="T37" fmla="*/ 10 h 10"/>
                <a:gd name="T38" fmla="*/ 4 w 7"/>
                <a:gd name="T39" fmla="*/ 10 h 10"/>
                <a:gd name="T40" fmla="*/ 3 w 7"/>
                <a:gd name="T41" fmla="*/ 10 h 10"/>
                <a:gd name="T42" fmla="*/ 2 w 7"/>
                <a:gd name="T43" fmla="*/ 10 h 10"/>
                <a:gd name="T44" fmla="*/ 1 w 7"/>
                <a:gd name="T45" fmla="*/ 9 h 10"/>
                <a:gd name="T46" fmla="*/ 1 w 7"/>
                <a:gd name="T47" fmla="*/ 8 h 10"/>
                <a:gd name="T48" fmla="*/ 0 w 7"/>
                <a:gd name="T49" fmla="*/ 7 h 10"/>
                <a:gd name="T50" fmla="*/ 0 w 7"/>
                <a:gd name="T51" fmla="*/ 6 h 10"/>
                <a:gd name="T52" fmla="*/ 0 w 7"/>
                <a:gd name="T53" fmla="*/ 5 h 10"/>
                <a:gd name="T54" fmla="*/ 4 w 7"/>
                <a:gd name="T55" fmla="*/ 10 h 10"/>
                <a:gd name="T56" fmla="*/ 4 w 7"/>
                <a:gd name="T57" fmla="*/ 10 h 10"/>
                <a:gd name="T58" fmla="*/ 5 w 7"/>
                <a:gd name="T59" fmla="*/ 9 h 10"/>
                <a:gd name="T60" fmla="*/ 5 w 7"/>
                <a:gd name="T61" fmla="*/ 9 h 10"/>
                <a:gd name="T62" fmla="*/ 5 w 7"/>
                <a:gd name="T63" fmla="*/ 8 h 10"/>
                <a:gd name="T64" fmla="*/ 5 w 7"/>
                <a:gd name="T65" fmla="*/ 7 h 10"/>
                <a:gd name="T66" fmla="*/ 6 w 7"/>
                <a:gd name="T67" fmla="*/ 5 h 10"/>
                <a:gd name="T68" fmla="*/ 5 w 7"/>
                <a:gd name="T69" fmla="*/ 4 h 10"/>
                <a:gd name="T70" fmla="*/ 5 w 7"/>
                <a:gd name="T71" fmla="*/ 3 h 10"/>
                <a:gd name="T72" fmla="*/ 5 w 7"/>
                <a:gd name="T73" fmla="*/ 2 h 10"/>
                <a:gd name="T74" fmla="*/ 5 w 7"/>
                <a:gd name="T75" fmla="*/ 1 h 10"/>
                <a:gd name="T76" fmla="*/ 4 w 7"/>
                <a:gd name="T77" fmla="*/ 1 h 10"/>
                <a:gd name="T78" fmla="*/ 4 w 7"/>
                <a:gd name="T79" fmla="*/ 0 h 10"/>
                <a:gd name="T80" fmla="*/ 3 w 7"/>
                <a:gd name="T81" fmla="*/ 1 h 10"/>
                <a:gd name="T82" fmla="*/ 2 w 7"/>
                <a:gd name="T83" fmla="*/ 1 h 10"/>
                <a:gd name="T84" fmla="*/ 2 w 7"/>
                <a:gd name="T85" fmla="*/ 2 h 10"/>
                <a:gd name="T86" fmla="*/ 2 w 7"/>
                <a:gd name="T87" fmla="*/ 2 h 10"/>
                <a:gd name="T88" fmla="*/ 2 w 7"/>
                <a:gd name="T89" fmla="*/ 3 h 10"/>
                <a:gd name="T90" fmla="*/ 2 w 7"/>
                <a:gd name="T91" fmla="*/ 5 h 10"/>
                <a:gd name="T92" fmla="*/ 2 w 7"/>
                <a:gd name="T93" fmla="*/ 7 h 10"/>
                <a:gd name="T94" fmla="*/ 2 w 7"/>
                <a:gd name="T95" fmla="*/ 8 h 10"/>
                <a:gd name="T96" fmla="*/ 2 w 7"/>
                <a:gd name="T97" fmla="*/ 9 h 10"/>
                <a:gd name="T98" fmla="*/ 3 w 7"/>
                <a:gd name="T99" fmla="*/ 10 h 10"/>
                <a:gd name="T100" fmla="*/ 4 w 7"/>
                <a:gd name="T10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0">
                  <a:moveTo>
                    <a:pt x="0" y="5"/>
                  </a:moveTo>
                  <a:cubicBezTo>
                    <a:pt x="0" y="5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0"/>
                    <a:pt x="5" y="0"/>
                    <a:pt x="5" y="1"/>
                  </a:cubicBezTo>
                  <a:cubicBezTo>
                    <a:pt x="5" y="1"/>
                    <a:pt x="6" y="1"/>
                    <a:pt x="6" y="1"/>
                  </a:cubicBezTo>
                  <a:cubicBezTo>
                    <a:pt x="6" y="1"/>
                    <a:pt x="6" y="2"/>
                    <a:pt x="7" y="2"/>
                  </a:cubicBezTo>
                  <a:cubicBezTo>
                    <a:pt x="7" y="2"/>
                    <a:pt x="7" y="3"/>
                    <a:pt x="7" y="3"/>
                  </a:cubicBezTo>
                  <a:cubicBezTo>
                    <a:pt x="7" y="4"/>
                    <a:pt x="7" y="4"/>
                    <a:pt x="7" y="5"/>
                  </a:cubicBezTo>
                  <a:cubicBezTo>
                    <a:pt x="7" y="5"/>
                    <a:pt x="7" y="5"/>
                    <a:pt x="7" y="6"/>
                  </a:cubicBezTo>
                  <a:cubicBezTo>
                    <a:pt x="7" y="6"/>
                    <a:pt x="7" y="7"/>
                    <a:pt x="7" y="7"/>
                  </a:cubicBezTo>
                  <a:cubicBezTo>
                    <a:pt x="7" y="7"/>
                    <a:pt x="7" y="8"/>
                    <a:pt x="7" y="8"/>
                  </a:cubicBezTo>
                  <a:cubicBezTo>
                    <a:pt x="7" y="8"/>
                    <a:pt x="6" y="9"/>
                    <a:pt x="6" y="9"/>
                  </a:cubicBezTo>
                  <a:cubicBezTo>
                    <a:pt x="6" y="9"/>
                    <a:pt x="6" y="9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1" y="9"/>
                    <a:pt x="1" y="9"/>
                  </a:cubicBezTo>
                  <a:cubicBezTo>
                    <a:pt x="1" y="9"/>
                    <a:pt x="1" y="9"/>
                    <a:pt x="1" y="8"/>
                  </a:cubicBezTo>
                  <a:cubicBezTo>
                    <a:pt x="1" y="8"/>
                    <a:pt x="0" y="8"/>
                    <a:pt x="0" y="7"/>
                  </a:cubicBezTo>
                  <a:cubicBezTo>
                    <a:pt x="0" y="7"/>
                    <a:pt x="0" y="7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lose/>
                  <a:moveTo>
                    <a:pt x="4" y="10"/>
                  </a:move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5" y="10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8"/>
                    <a:pt x="5" y="8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6"/>
                    <a:pt x="6" y="6"/>
                    <a:pt x="6" y="5"/>
                  </a:cubicBezTo>
                  <a:cubicBezTo>
                    <a:pt x="6" y="4"/>
                    <a:pt x="5" y="4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4" y="1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2" y="6"/>
                    <a:pt x="2" y="7"/>
                    <a:pt x="2" y="7"/>
                  </a:cubicBezTo>
                  <a:cubicBezTo>
                    <a:pt x="2" y="7"/>
                    <a:pt x="2" y="8"/>
                    <a:pt x="2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3" y="10"/>
                    <a:pt x="3" y="10"/>
                  </a:cubicBezTo>
                  <a:cubicBezTo>
                    <a:pt x="3" y="10"/>
                    <a:pt x="3" y="10"/>
                    <a:pt x="4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49" name="Freeform 5382"/>
            <p:cNvSpPr>
              <a:spLocks noEditPoints="1"/>
            </p:cNvSpPr>
            <p:nvPr/>
          </p:nvSpPr>
          <p:spPr bwMode="auto">
            <a:xfrm>
              <a:off x="16665" y="10680"/>
              <a:ext cx="25" cy="35"/>
            </a:xfrm>
            <a:custGeom>
              <a:avLst/>
              <a:gdLst>
                <a:gd name="T0" fmla="*/ 0 w 7"/>
                <a:gd name="T1" fmla="*/ 5 h 10"/>
                <a:gd name="T2" fmla="*/ 0 w 7"/>
                <a:gd name="T3" fmla="*/ 4 h 10"/>
                <a:gd name="T4" fmla="*/ 1 w 7"/>
                <a:gd name="T5" fmla="*/ 3 h 10"/>
                <a:gd name="T6" fmla="*/ 1 w 7"/>
                <a:gd name="T7" fmla="*/ 2 h 10"/>
                <a:gd name="T8" fmla="*/ 2 w 7"/>
                <a:gd name="T9" fmla="*/ 1 h 10"/>
                <a:gd name="T10" fmla="*/ 3 w 7"/>
                <a:gd name="T11" fmla="*/ 0 h 10"/>
                <a:gd name="T12" fmla="*/ 4 w 7"/>
                <a:gd name="T13" fmla="*/ 0 h 10"/>
                <a:gd name="T14" fmla="*/ 5 w 7"/>
                <a:gd name="T15" fmla="*/ 0 h 10"/>
                <a:gd name="T16" fmla="*/ 5 w 7"/>
                <a:gd name="T17" fmla="*/ 1 h 10"/>
                <a:gd name="T18" fmla="*/ 6 w 7"/>
                <a:gd name="T19" fmla="*/ 1 h 10"/>
                <a:gd name="T20" fmla="*/ 7 w 7"/>
                <a:gd name="T21" fmla="*/ 2 h 10"/>
                <a:gd name="T22" fmla="*/ 7 w 7"/>
                <a:gd name="T23" fmla="*/ 3 h 10"/>
                <a:gd name="T24" fmla="*/ 7 w 7"/>
                <a:gd name="T25" fmla="*/ 5 h 10"/>
                <a:gd name="T26" fmla="*/ 7 w 7"/>
                <a:gd name="T27" fmla="*/ 6 h 10"/>
                <a:gd name="T28" fmla="*/ 7 w 7"/>
                <a:gd name="T29" fmla="*/ 7 h 10"/>
                <a:gd name="T30" fmla="*/ 7 w 7"/>
                <a:gd name="T31" fmla="*/ 8 h 10"/>
                <a:gd name="T32" fmla="*/ 6 w 7"/>
                <a:gd name="T33" fmla="*/ 9 h 10"/>
                <a:gd name="T34" fmla="*/ 6 w 7"/>
                <a:gd name="T35" fmla="*/ 10 h 10"/>
                <a:gd name="T36" fmla="*/ 5 w 7"/>
                <a:gd name="T37" fmla="*/ 10 h 10"/>
                <a:gd name="T38" fmla="*/ 4 w 7"/>
                <a:gd name="T39" fmla="*/ 10 h 10"/>
                <a:gd name="T40" fmla="*/ 3 w 7"/>
                <a:gd name="T41" fmla="*/ 10 h 10"/>
                <a:gd name="T42" fmla="*/ 2 w 7"/>
                <a:gd name="T43" fmla="*/ 10 h 10"/>
                <a:gd name="T44" fmla="*/ 1 w 7"/>
                <a:gd name="T45" fmla="*/ 9 h 10"/>
                <a:gd name="T46" fmla="*/ 1 w 7"/>
                <a:gd name="T47" fmla="*/ 8 h 10"/>
                <a:gd name="T48" fmla="*/ 0 w 7"/>
                <a:gd name="T49" fmla="*/ 7 h 10"/>
                <a:gd name="T50" fmla="*/ 0 w 7"/>
                <a:gd name="T51" fmla="*/ 6 h 10"/>
                <a:gd name="T52" fmla="*/ 0 w 7"/>
                <a:gd name="T53" fmla="*/ 5 h 10"/>
                <a:gd name="T54" fmla="*/ 4 w 7"/>
                <a:gd name="T55" fmla="*/ 10 h 10"/>
                <a:gd name="T56" fmla="*/ 4 w 7"/>
                <a:gd name="T57" fmla="*/ 10 h 10"/>
                <a:gd name="T58" fmla="*/ 5 w 7"/>
                <a:gd name="T59" fmla="*/ 9 h 10"/>
                <a:gd name="T60" fmla="*/ 5 w 7"/>
                <a:gd name="T61" fmla="*/ 9 h 10"/>
                <a:gd name="T62" fmla="*/ 5 w 7"/>
                <a:gd name="T63" fmla="*/ 8 h 10"/>
                <a:gd name="T64" fmla="*/ 6 w 7"/>
                <a:gd name="T65" fmla="*/ 7 h 10"/>
                <a:gd name="T66" fmla="*/ 6 w 7"/>
                <a:gd name="T67" fmla="*/ 5 h 10"/>
                <a:gd name="T68" fmla="*/ 6 w 7"/>
                <a:gd name="T69" fmla="*/ 4 h 10"/>
                <a:gd name="T70" fmla="*/ 5 w 7"/>
                <a:gd name="T71" fmla="*/ 3 h 10"/>
                <a:gd name="T72" fmla="*/ 5 w 7"/>
                <a:gd name="T73" fmla="*/ 2 h 10"/>
                <a:gd name="T74" fmla="*/ 5 w 7"/>
                <a:gd name="T75" fmla="*/ 1 h 10"/>
                <a:gd name="T76" fmla="*/ 4 w 7"/>
                <a:gd name="T77" fmla="*/ 1 h 10"/>
                <a:gd name="T78" fmla="*/ 4 w 7"/>
                <a:gd name="T79" fmla="*/ 0 h 10"/>
                <a:gd name="T80" fmla="*/ 3 w 7"/>
                <a:gd name="T81" fmla="*/ 1 h 10"/>
                <a:gd name="T82" fmla="*/ 3 w 7"/>
                <a:gd name="T83" fmla="*/ 1 h 10"/>
                <a:gd name="T84" fmla="*/ 2 w 7"/>
                <a:gd name="T85" fmla="*/ 2 h 10"/>
                <a:gd name="T86" fmla="*/ 2 w 7"/>
                <a:gd name="T87" fmla="*/ 2 h 10"/>
                <a:gd name="T88" fmla="*/ 2 w 7"/>
                <a:gd name="T89" fmla="*/ 3 h 10"/>
                <a:gd name="T90" fmla="*/ 2 w 7"/>
                <a:gd name="T91" fmla="*/ 5 h 10"/>
                <a:gd name="T92" fmla="*/ 2 w 7"/>
                <a:gd name="T93" fmla="*/ 7 h 10"/>
                <a:gd name="T94" fmla="*/ 2 w 7"/>
                <a:gd name="T95" fmla="*/ 8 h 10"/>
                <a:gd name="T96" fmla="*/ 2 w 7"/>
                <a:gd name="T97" fmla="*/ 9 h 10"/>
                <a:gd name="T98" fmla="*/ 3 w 7"/>
                <a:gd name="T99" fmla="*/ 10 h 10"/>
                <a:gd name="T100" fmla="*/ 4 w 7"/>
                <a:gd name="T10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0">
                  <a:moveTo>
                    <a:pt x="0" y="5"/>
                  </a:moveTo>
                  <a:cubicBezTo>
                    <a:pt x="0" y="5"/>
                    <a:pt x="0" y="4"/>
                    <a:pt x="0" y="4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2" y="0"/>
                    <a:pt x="3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4" y="0"/>
                    <a:pt x="4" y="0"/>
                    <a:pt x="5" y="0"/>
                  </a:cubicBezTo>
                  <a:cubicBezTo>
                    <a:pt x="5" y="0"/>
                    <a:pt x="5" y="0"/>
                    <a:pt x="5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2"/>
                    <a:pt x="7" y="2"/>
                  </a:cubicBezTo>
                  <a:cubicBezTo>
                    <a:pt x="7" y="2"/>
                    <a:pt x="7" y="3"/>
                    <a:pt x="7" y="3"/>
                  </a:cubicBezTo>
                  <a:cubicBezTo>
                    <a:pt x="7" y="4"/>
                    <a:pt x="7" y="4"/>
                    <a:pt x="7" y="5"/>
                  </a:cubicBezTo>
                  <a:cubicBezTo>
                    <a:pt x="7" y="5"/>
                    <a:pt x="7" y="5"/>
                    <a:pt x="7" y="6"/>
                  </a:cubicBezTo>
                  <a:cubicBezTo>
                    <a:pt x="7" y="6"/>
                    <a:pt x="7" y="7"/>
                    <a:pt x="7" y="7"/>
                  </a:cubicBezTo>
                  <a:cubicBezTo>
                    <a:pt x="7" y="7"/>
                    <a:pt x="7" y="8"/>
                    <a:pt x="7" y="8"/>
                  </a:cubicBezTo>
                  <a:cubicBezTo>
                    <a:pt x="7" y="8"/>
                    <a:pt x="6" y="9"/>
                    <a:pt x="6" y="9"/>
                  </a:cubicBezTo>
                  <a:cubicBezTo>
                    <a:pt x="6" y="9"/>
                    <a:pt x="6" y="9"/>
                    <a:pt x="6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0"/>
                    <a:pt x="2" y="10"/>
                    <a:pt x="2" y="10"/>
                  </a:cubicBezTo>
                  <a:cubicBezTo>
                    <a:pt x="2" y="10"/>
                    <a:pt x="2" y="9"/>
                    <a:pt x="1" y="9"/>
                  </a:cubicBezTo>
                  <a:cubicBezTo>
                    <a:pt x="1" y="9"/>
                    <a:pt x="1" y="9"/>
                    <a:pt x="1" y="8"/>
                  </a:cubicBezTo>
                  <a:cubicBezTo>
                    <a:pt x="1" y="8"/>
                    <a:pt x="1" y="8"/>
                    <a:pt x="0" y="7"/>
                  </a:cubicBezTo>
                  <a:cubicBezTo>
                    <a:pt x="0" y="7"/>
                    <a:pt x="0" y="7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lose/>
                  <a:moveTo>
                    <a:pt x="4" y="10"/>
                  </a:moveTo>
                  <a:cubicBezTo>
                    <a:pt x="4" y="10"/>
                    <a:pt x="4" y="10"/>
                    <a:pt x="4" y="10"/>
                  </a:cubicBezTo>
                  <a:cubicBezTo>
                    <a:pt x="5" y="10"/>
                    <a:pt x="5" y="10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8"/>
                    <a:pt x="5" y="8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2" y="6"/>
                    <a:pt x="2" y="7"/>
                    <a:pt x="2" y="7"/>
                  </a:cubicBezTo>
                  <a:cubicBezTo>
                    <a:pt x="2" y="7"/>
                    <a:pt x="2" y="8"/>
                    <a:pt x="2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3" y="9"/>
                    <a:pt x="3" y="10"/>
                    <a:pt x="3" y="10"/>
                  </a:cubicBezTo>
                  <a:cubicBezTo>
                    <a:pt x="3" y="10"/>
                    <a:pt x="3" y="10"/>
                    <a:pt x="4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50" name="Oval 5383"/>
            <p:cNvSpPr>
              <a:spLocks noChangeArrowheads="1"/>
            </p:cNvSpPr>
            <p:nvPr/>
          </p:nvSpPr>
          <p:spPr bwMode="auto">
            <a:xfrm>
              <a:off x="15650" y="7823"/>
              <a:ext cx="50" cy="50"/>
            </a:xfrm>
            <a:prstGeom prst="ellipse">
              <a:avLst/>
            </a:prstGeom>
            <a:solidFill>
              <a:srgbClr val="BEDF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51" name="Freeform 5384"/>
            <p:cNvSpPr/>
            <p:nvPr/>
          </p:nvSpPr>
          <p:spPr bwMode="auto">
            <a:xfrm>
              <a:off x="15648" y="7820"/>
              <a:ext cx="58" cy="58"/>
            </a:xfrm>
            <a:custGeom>
              <a:avLst/>
              <a:gdLst>
                <a:gd name="T0" fmla="*/ 0 w 16"/>
                <a:gd name="T1" fmla="*/ 8 h 16"/>
                <a:gd name="T2" fmla="*/ 8 w 16"/>
                <a:gd name="T3" fmla="*/ 0 h 16"/>
                <a:gd name="T4" fmla="*/ 8 w 16"/>
                <a:gd name="T5" fmla="*/ 0 h 16"/>
                <a:gd name="T6" fmla="*/ 8 w 16"/>
                <a:gd name="T7" fmla="*/ 1 h 16"/>
                <a:gd name="T8" fmla="*/ 8 w 16"/>
                <a:gd name="T9" fmla="*/ 2 h 16"/>
                <a:gd name="T10" fmla="*/ 2 w 16"/>
                <a:gd name="T11" fmla="*/ 8 h 16"/>
                <a:gd name="T12" fmla="*/ 2 w 16"/>
                <a:gd name="T13" fmla="*/ 8 h 16"/>
                <a:gd name="T14" fmla="*/ 8 w 16"/>
                <a:gd name="T15" fmla="*/ 14 h 16"/>
                <a:gd name="T16" fmla="*/ 8 w 16"/>
                <a:gd name="T17" fmla="*/ 14 h 16"/>
                <a:gd name="T18" fmla="*/ 14 w 16"/>
                <a:gd name="T19" fmla="*/ 8 h 16"/>
                <a:gd name="T20" fmla="*/ 14 w 16"/>
                <a:gd name="T21" fmla="*/ 8 h 16"/>
                <a:gd name="T22" fmla="*/ 8 w 16"/>
                <a:gd name="T23" fmla="*/ 2 h 16"/>
                <a:gd name="T24" fmla="*/ 8 w 16"/>
                <a:gd name="T25" fmla="*/ 2 h 16"/>
                <a:gd name="T26" fmla="*/ 8 w 16"/>
                <a:gd name="T27" fmla="*/ 1 h 16"/>
                <a:gd name="T28" fmla="*/ 8 w 16"/>
                <a:gd name="T29" fmla="*/ 0 h 16"/>
                <a:gd name="T30" fmla="*/ 16 w 16"/>
                <a:gd name="T31" fmla="*/ 8 h 16"/>
                <a:gd name="T32" fmla="*/ 16 w 16"/>
                <a:gd name="T33" fmla="*/ 8 h 16"/>
                <a:gd name="T34" fmla="*/ 8 w 16"/>
                <a:gd name="T35" fmla="*/ 16 h 16"/>
                <a:gd name="T36" fmla="*/ 8 w 16"/>
                <a:gd name="T37" fmla="*/ 16 h 16"/>
                <a:gd name="T38" fmla="*/ 0 w 16"/>
                <a:gd name="T3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5" y="2"/>
                    <a:pt x="2" y="5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11"/>
                    <a:pt x="5" y="14"/>
                    <a:pt x="8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11" y="14"/>
                    <a:pt x="14" y="11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5"/>
                    <a:pt x="11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2" y="0"/>
                    <a:pt x="16" y="4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12"/>
                    <a:pt x="12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4" y="16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52" name="Oval 5385"/>
            <p:cNvSpPr>
              <a:spLocks noChangeArrowheads="1"/>
            </p:cNvSpPr>
            <p:nvPr/>
          </p:nvSpPr>
          <p:spPr bwMode="auto">
            <a:xfrm>
              <a:off x="15668" y="7843"/>
              <a:ext cx="15" cy="1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53" name="Freeform 5386"/>
            <p:cNvSpPr/>
            <p:nvPr/>
          </p:nvSpPr>
          <p:spPr bwMode="auto">
            <a:xfrm>
              <a:off x="16710" y="7810"/>
              <a:ext cx="18" cy="18"/>
            </a:xfrm>
            <a:custGeom>
              <a:avLst/>
              <a:gdLst>
                <a:gd name="T0" fmla="*/ 0 w 5"/>
                <a:gd name="T1" fmla="*/ 1 h 5"/>
                <a:gd name="T2" fmla="*/ 1 w 5"/>
                <a:gd name="T3" fmla="*/ 4 h 5"/>
                <a:gd name="T4" fmla="*/ 3 w 5"/>
                <a:gd name="T5" fmla="*/ 5 h 5"/>
                <a:gd name="T6" fmla="*/ 5 w 5"/>
                <a:gd name="T7" fmla="*/ 4 h 5"/>
                <a:gd name="T8" fmla="*/ 4 w 5"/>
                <a:gd name="T9" fmla="*/ 2 h 5"/>
                <a:gd name="T10" fmla="*/ 2 w 5"/>
                <a:gd name="T11" fmla="*/ 1 h 5"/>
                <a:gd name="T12" fmla="*/ 0 w 5"/>
                <a:gd name="T1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0" y="1"/>
                  </a:moveTo>
                  <a:cubicBezTo>
                    <a:pt x="0" y="2"/>
                    <a:pt x="0" y="3"/>
                    <a:pt x="1" y="4"/>
                  </a:cubicBezTo>
                  <a:cubicBezTo>
                    <a:pt x="1" y="5"/>
                    <a:pt x="2" y="5"/>
                    <a:pt x="3" y="5"/>
                  </a:cubicBezTo>
                  <a:cubicBezTo>
                    <a:pt x="4" y="5"/>
                    <a:pt x="5" y="5"/>
                    <a:pt x="5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1" y="1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54" name="Freeform 5387"/>
            <p:cNvSpPr>
              <a:spLocks noEditPoints="1"/>
            </p:cNvSpPr>
            <p:nvPr/>
          </p:nvSpPr>
          <p:spPr bwMode="auto">
            <a:xfrm>
              <a:off x="16708" y="7810"/>
              <a:ext cx="20" cy="18"/>
            </a:xfrm>
            <a:custGeom>
              <a:avLst/>
              <a:gdLst>
                <a:gd name="T0" fmla="*/ 1 w 6"/>
                <a:gd name="T1" fmla="*/ 4 h 5"/>
                <a:gd name="T2" fmla="*/ 0 w 6"/>
                <a:gd name="T3" fmla="*/ 2 h 5"/>
                <a:gd name="T4" fmla="*/ 0 w 6"/>
                <a:gd name="T5" fmla="*/ 2 h 5"/>
                <a:gd name="T6" fmla="*/ 0 w 6"/>
                <a:gd name="T7" fmla="*/ 1 h 5"/>
                <a:gd name="T8" fmla="*/ 0 w 6"/>
                <a:gd name="T9" fmla="*/ 1 h 5"/>
                <a:gd name="T10" fmla="*/ 0 w 6"/>
                <a:gd name="T11" fmla="*/ 1 h 5"/>
                <a:gd name="T12" fmla="*/ 2 w 6"/>
                <a:gd name="T13" fmla="*/ 0 h 5"/>
                <a:gd name="T14" fmla="*/ 2 w 6"/>
                <a:gd name="T15" fmla="*/ 0 h 5"/>
                <a:gd name="T16" fmla="*/ 3 w 6"/>
                <a:gd name="T17" fmla="*/ 0 h 5"/>
                <a:gd name="T18" fmla="*/ 3 w 6"/>
                <a:gd name="T19" fmla="*/ 0 h 5"/>
                <a:gd name="T20" fmla="*/ 5 w 6"/>
                <a:gd name="T21" fmla="*/ 2 h 5"/>
                <a:gd name="T22" fmla="*/ 5 w 6"/>
                <a:gd name="T23" fmla="*/ 2 h 5"/>
                <a:gd name="T24" fmla="*/ 6 w 6"/>
                <a:gd name="T25" fmla="*/ 4 h 5"/>
                <a:gd name="T26" fmla="*/ 6 w 6"/>
                <a:gd name="T27" fmla="*/ 4 h 5"/>
                <a:gd name="T28" fmla="*/ 6 w 6"/>
                <a:gd name="T29" fmla="*/ 4 h 5"/>
                <a:gd name="T30" fmla="*/ 6 w 6"/>
                <a:gd name="T31" fmla="*/ 4 h 5"/>
                <a:gd name="T32" fmla="*/ 5 w 6"/>
                <a:gd name="T33" fmla="*/ 5 h 5"/>
                <a:gd name="T34" fmla="*/ 5 w 6"/>
                <a:gd name="T35" fmla="*/ 5 h 5"/>
                <a:gd name="T36" fmla="*/ 4 w 6"/>
                <a:gd name="T37" fmla="*/ 5 h 5"/>
                <a:gd name="T38" fmla="*/ 4 w 6"/>
                <a:gd name="T39" fmla="*/ 5 h 5"/>
                <a:gd name="T40" fmla="*/ 3 w 6"/>
                <a:gd name="T41" fmla="*/ 5 h 5"/>
                <a:gd name="T42" fmla="*/ 3 w 6"/>
                <a:gd name="T43" fmla="*/ 5 h 5"/>
                <a:gd name="T44" fmla="*/ 3 w 6"/>
                <a:gd name="T45" fmla="*/ 5 h 5"/>
                <a:gd name="T46" fmla="*/ 3 w 6"/>
                <a:gd name="T47" fmla="*/ 5 h 5"/>
                <a:gd name="T48" fmla="*/ 1 w 6"/>
                <a:gd name="T49" fmla="*/ 4 h 5"/>
                <a:gd name="T50" fmla="*/ 5 w 6"/>
                <a:gd name="T51" fmla="*/ 4 h 5"/>
                <a:gd name="T52" fmla="*/ 5 w 6"/>
                <a:gd name="T53" fmla="*/ 4 h 5"/>
                <a:gd name="T54" fmla="*/ 5 w 6"/>
                <a:gd name="T55" fmla="*/ 4 h 5"/>
                <a:gd name="T56" fmla="*/ 4 w 6"/>
                <a:gd name="T57" fmla="*/ 2 h 5"/>
                <a:gd name="T58" fmla="*/ 4 w 6"/>
                <a:gd name="T59" fmla="*/ 2 h 5"/>
                <a:gd name="T60" fmla="*/ 3 w 6"/>
                <a:gd name="T61" fmla="*/ 1 h 5"/>
                <a:gd name="T62" fmla="*/ 3 w 6"/>
                <a:gd name="T63" fmla="*/ 1 h 5"/>
                <a:gd name="T64" fmla="*/ 2 w 6"/>
                <a:gd name="T65" fmla="*/ 1 h 5"/>
                <a:gd name="T66" fmla="*/ 2 w 6"/>
                <a:gd name="T67" fmla="*/ 1 h 5"/>
                <a:gd name="T68" fmla="*/ 1 w 6"/>
                <a:gd name="T69" fmla="*/ 1 h 5"/>
                <a:gd name="T70" fmla="*/ 1 w 6"/>
                <a:gd name="T71" fmla="*/ 1 h 5"/>
                <a:gd name="T72" fmla="*/ 1 w 6"/>
                <a:gd name="T73" fmla="*/ 1 h 5"/>
                <a:gd name="T74" fmla="*/ 1 w 6"/>
                <a:gd name="T75" fmla="*/ 1 h 5"/>
                <a:gd name="T76" fmla="*/ 1 w 6"/>
                <a:gd name="T77" fmla="*/ 2 h 5"/>
                <a:gd name="T78" fmla="*/ 1 w 6"/>
                <a:gd name="T79" fmla="*/ 2 h 5"/>
                <a:gd name="T80" fmla="*/ 2 w 6"/>
                <a:gd name="T81" fmla="*/ 3 h 5"/>
                <a:gd name="T82" fmla="*/ 2 w 6"/>
                <a:gd name="T83" fmla="*/ 3 h 5"/>
                <a:gd name="T84" fmla="*/ 3 w 6"/>
                <a:gd name="T85" fmla="*/ 4 h 5"/>
                <a:gd name="T86" fmla="*/ 3 w 6"/>
                <a:gd name="T87" fmla="*/ 4 h 5"/>
                <a:gd name="T88" fmla="*/ 4 w 6"/>
                <a:gd name="T89" fmla="*/ 4 h 5"/>
                <a:gd name="T90" fmla="*/ 4 w 6"/>
                <a:gd name="T91" fmla="*/ 4 h 5"/>
                <a:gd name="T92" fmla="*/ 5 w 6"/>
                <a:gd name="T9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" h="5">
                  <a:moveTo>
                    <a:pt x="1" y="4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5" y="0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6" y="3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2" y="5"/>
                    <a:pt x="1" y="4"/>
                  </a:cubicBezTo>
                  <a:close/>
                  <a:moveTo>
                    <a:pt x="5" y="4"/>
                  </a:move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3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2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4"/>
                    <a:pt x="2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5" y="4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55" name="Freeform 5388"/>
            <p:cNvSpPr/>
            <p:nvPr/>
          </p:nvSpPr>
          <p:spPr bwMode="auto">
            <a:xfrm>
              <a:off x="15475" y="10378"/>
              <a:ext cx="150" cy="135"/>
            </a:xfrm>
            <a:custGeom>
              <a:avLst/>
              <a:gdLst>
                <a:gd name="T0" fmla="*/ 0 w 43"/>
                <a:gd name="T1" fmla="*/ 12 h 38"/>
                <a:gd name="T2" fmla="*/ 7 w 43"/>
                <a:gd name="T3" fmla="*/ 38 h 38"/>
                <a:gd name="T4" fmla="*/ 32 w 43"/>
                <a:gd name="T5" fmla="*/ 30 h 38"/>
                <a:gd name="T6" fmla="*/ 43 w 43"/>
                <a:gd name="T7" fmla="*/ 25 h 38"/>
                <a:gd name="T8" fmla="*/ 32 w 43"/>
                <a:gd name="T9" fmla="*/ 0 h 38"/>
                <a:gd name="T10" fmla="*/ 21 w 43"/>
                <a:gd name="T11" fmla="*/ 5 h 38"/>
                <a:gd name="T12" fmla="*/ 1 w 43"/>
                <a:gd name="T13" fmla="*/ 11 h 38"/>
                <a:gd name="T14" fmla="*/ 0 w 43"/>
                <a:gd name="T15" fmla="*/ 1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38">
                  <a:moveTo>
                    <a:pt x="0" y="12"/>
                  </a:moveTo>
                  <a:cubicBezTo>
                    <a:pt x="7" y="38"/>
                    <a:pt x="7" y="38"/>
                    <a:pt x="7" y="38"/>
                  </a:cubicBezTo>
                  <a:cubicBezTo>
                    <a:pt x="16" y="36"/>
                    <a:pt x="24" y="33"/>
                    <a:pt x="32" y="30"/>
                  </a:cubicBezTo>
                  <a:cubicBezTo>
                    <a:pt x="36" y="28"/>
                    <a:pt x="39" y="27"/>
                    <a:pt x="43" y="25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0" y="1"/>
                    <a:pt x="27" y="3"/>
                    <a:pt x="21" y="5"/>
                  </a:cubicBezTo>
                  <a:cubicBezTo>
                    <a:pt x="12" y="9"/>
                    <a:pt x="1" y="11"/>
                    <a:pt x="1" y="11"/>
                  </a:cubicBezTo>
                  <a:cubicBezTo>
                    <a:pt x="0" y="12"/>
                    <a:pt x="0" y="12"/>
                    <a:pt x="0" y="12"/>
                  </a:cubicBezTo>
                  <a:close/>
                </a:path>
              </a:pathLst>
            </a:custGeom>
            <a:solidFill>
              <a:srgbClr val="D2D5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56" name="Freeform 5389"/>
            <p:cNvSpPr/>
            <p:nvPr/>
          </p:nvSpPr>
          <p:spPr bwMode="auto">
            <a:xfrm>
              <a:off x="15475" y="10378"/>
              <a:ext cx="130" cy="90"/>
            </a:xfrm>
            <a:custGeom>
              <a:avLst/>
              <a:gdLst>
                <a:gd name="T0" fmla="*/ 0 w 37"/>
                <a:gd name="T1" fmla="*/ 12 h 25"/>
                <a:gd name="T2" fmla="*/ 4 w 37"/>
                <a:gd name="T3" fmla="*/ 25 h 25"/>
                <a:gd name="T4" fmla="*/ 27 w 37"/>
                <a:gd name="T5" fmla="*/ 17 h 25"/>
                <a:gd name="T6" fmla="*/ 37 w 37"/>
                <a:gd name="T7" fmla="*/ 13 h 25"/>
                <a:gd name="T8" fmla="*/ 32 w 37"/>
                <a:gd name="T9" fmla="*/ 0 h 25"/>
                <a:gd name="T10" fmla="*/ 21 w 37"/>
                <a:gd name="T11" fmla="*/ 5 h 25"/>
                <a:gd name="T12" fmla="*/ 1 w 37"/>
                <a:gd name="T13" fmla="*/ 11 h 25"/>
                <a:gd name="T14" fmla="*/ 0 w 37"/>
                <a:gd name="T15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25">
                  <a:moveTo>
                    <a:pt x="0" y="12"/>
                  </a:moveTo>
                  <a:cubicBezTo>
                    <a:pt x="4" y="25"/>
                    <a:pt x="4" y="25"/>
                    <a:pt x="4" y="25"/>
                  </a:cubicBezTo>
                  <a:cubicBezTo>
                    <a:pt x="12" y="23"/>
                    <a:pt x="19" y="21"/>
                    <a:pt x="27" y="17"/>
                  </a:cubicBezTo>
                  <a:cubicBezTo>
                    <a:pt x="30" y="16"/>
                    <a:pt x="34" y="14"/>
                    <a:pt x="37" y="1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0" y="1"/>
                    <a:pt x="27" y="3"/>
                    <a:pt x="21" y="5"/>
                  </a:cubicBezTo>
                  <a:cubicBezTo>
                    <a:pt x="12" y="9"/>
                    <a:pt x="1" y="11"/>
                    <a:pt x="1" y="11"/>
                  </a:cubicBezTo>
                  <a:cubicBezTo>
                    <a:pt x="0" y="12"/>
                    <a:pt x="0" y="12"/>
                    <a:pt x="0" y="12"/>
                  </a:cubicBezTo>
                  <a:close/>
                </a:path>
              </a:pathLst>
            </a:custGeom>
            <a:solidFill>
              <a:srgbClr val="BBB3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57" name="Freeform 5390"/>
            <p:cNvSpPr/>
            <p:nvPr/>
          </p:nvSpPr>
          <p:spPr bwMode="auto">
            <a:xfrm>
              <a:off x="16378" y="9235"/>
              <a:ext cx="138" cy="155"/>
            </a:xfrm>
            <a:custGeom>
              <a:avLst/>
              <a:gdLst>
                <a:gd name="T0" fmla="*/ 0 w 39"/>
                <a:gd name="T1" fmla="*/ 31 h 44"/>
                <a:gd name="T2" fmla="*/ 24 w 39"/>
                <a:gd name="T3" fmla="*/ 44 h 44"/>
                <a:gd name="T4" fmla="*/ 26 w 39"/>
                <a:gd name="T5" fmla="*/ 41 h 44"/>
                <a:gd name="T6" fmla="*/ 35 w 39"/>
                <a:gd name="T7" fmla="*/ 21 h 44"/>
                <a:gd name="T8" fmla="*/ 39 w 39"/>
                <a:gd name="T9" fmla="*/ 10 h 44"/>
                <a:gd name="T10" fmla="*/ 13 w 39"/>
                <a:gd name="T11" fmla="*/ 0 h 44"/>
                <a:gd name="T12" fmla="*/ 8 w 39"/>
                <a:gd name="T13" fmla="*/ 17 h 44"/>
                <a:gd name="T14" fmla="*/ 0 w 39"/>
                <a:gd name="T15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4">
                  <a:moveTo>
                    <a:pt x="0" y="31"/>
                  </a:moveTo>
                  <a:cubicBezTo>
                    <a:pt x="24" y="44"/>
                    <a:pt x="24" y="44"/>
                    <a:pt x="24" y="44"/>
                  </a:cubicBezTo>
                  <a:cubicBezTo>
                    <a:pt x="25" y="43"/>
                    <a:pt x="25" y="42"/>
                    <a:pt x="26" y="41"/>
                  </a:cubicBezTo>
                  <a:cubicBezTo>
                    <a:pt x="29" y="34"/>
                    <a:pt x="33" y="28"/>
                    <a:pt x="35" y="21"/>
                  </a:cubicBezTo>
                  <a:cubicBezTo>
                    <a:pt x="36" y="17"/>
                    <a:pt x="38" y="14"/>
                    <a:pt x="39" y="1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0" y="11"/>
                    <a:pt x="8" y="17"/>
                  </a:cubicBezTo>
                  <a:cubicBezTo>
                    <a:pt x="6" y="21"/>
                    <a:pt x="1" y="29"/>
                    <a:pt x="0" y="31"/>
                  </a:cubicBezTo>
                  <a:close/>
                </a:path>
              </a:pathLst>
            </a:custGeom>
            <a:solidFill>
              <a:srgbClr val="D2D5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58" name="Freeform 5391"/>
            <p:cNvSpPr/>
            <p:nvPr/>
          </p:nvSpPr>
          <p:spPr bwMode="auto">
            <a:xfrm>
              <a:off x="16378" y="9235"/>
              <a:ext cx="93" cy="130"/>
            </a:xfrm>
            <a:custGeom>
              <a:avLst/>
              <a:gdLst>
                <a:gd name="T0" fmla="*/ 0 w 26"/>
                <a:gd name="T1" fmla="*/ 31 h 37"/>
                <a:gd name="T2" fmla="*/ 12 w 26"/>
                <a:gd name="T3" fmla="*/ 37 h 37"/>
                <a:gd name="T4" fmla="*/ 12 w 26"/>
                <a:gd name="T5" fmla="*/ 37 h 37"/>
                <a:gd name="T6" fmla="*/ 21 w 26"/>
                <a:gd name="T7" fmla="*/ 19 h 37"/>
                <a:gd name="T8" fmla="*/ 26 w 26"/>
                <a:gd name="T9" fmla="*/ 5 h 37"/>
                <a:gd name="T10" fmla="*/ 13 w 26"/>
                <a:gd name="T11" fmla="*/ 0 h 37"/>
                <a:gd name="T12" fmla="*/ 8 w 26"/>
                <a:gd name="T13" fmla="*/ 17 h 37"/>
                <a:gd name="T14" fmla="*/ 0 w 26"/>
                <a:gd name="T15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" h="37">
                  <a:moveTo>
                    <a:pt x="0" y="31"/>
                  </a:move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6" y="31"/>
                    <a:pt x="19" y="25"/>
                    <a:pt x="21" y="19"/>
                  </a:cubicBezTo>
                  <a:cubicBezTo>
                    <a:pt x="23" y="15"/>
                    <a:pt x="25" y="10"/>
                    <a:pt x="26" y="5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0" y="11"/>
                    <a:pt x="8" y="17"/>
                  </a:cubicBezTo>
                  <a:cubicBezTo>
                    <a:pt x="6" y="21"/>
                    <a:pt x="1" y="29"/>
                    <a:pt x="0" y="31"/>
                  </a:cubicBezTo>
                  <a:close/>
                </a:path>
              </a:pathLst>
            </a:custGeom>
            <a:solidFill>
              <a:srgbClr val="BBB3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59" name="Freeform 5392"/>
            <p:cNvSpPr/>
            <p:nvPr/>
          </p:nvSpPr>
          <p:spPr bwMode="auto">
            <a:xfrm>
              <a:off x="16473" y="8255"/>
              <a:ext cx="138" cy="145"/>
            </a:xfrm>
            <a:custGeom>
              <a:avLst/>
              <a:gdLst>
                <a:gd name="T0" fmla="*/ 0 w 39"/>
                <a:gd name="T1" fmla="*/ 30 h 41"/>
                <a:gd name="T2" fmla="*/ 25 w 39"/>
                <a:gd name="T3" fmla="*/ 41 h 41"/>
                <a:gd name="T4" fmla="*/ 31 w 39"/>
                <a:gd name="T5" fmla="*/ 24 h 41"/>
                <a:gd name="T6" fmla="*/ 35 w 39"/>
                <a:gd name="T7" fmla="*/ 18 h 41"/>
                <a:gd name="T8" fmla="*/ 36 w 39"/>
                <a:gd name="T9" fmla="*/ 15 h 41"/>
                <a:gd name="T10" fmla="*/ 39 w 39"/>
                <a:gd name="T11" fmla="*/ 12 h 41"/>
                <a:gd name="T12" fmla="*/ 14 w 39"/>
                <a:gd name="T13" fmla="*/ 0 h 41"/>
                <a:gd name="T14" fmla="*/ 5 w 39"/>
                <a:gd name="T15" fmla="*/ 15 h 41"/>
                <a:gd name="T16" fmla="*/ 0 w 39"/>
                <a:gd name="T17" fmla="*/ 3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41">
                  <a:moveTo>
                    <a:pt x="0" y="30"/>
                  </a:moveTo>
                  <a:cubicBezTo>
                    <a:pt x="25" y="41"/>
                    <a:pt x="25" y="41"/>
                    <a:pt x="25" y="41"/>
                  </a:cubicBezTo>
                  <a:cubicBezTo>
                    <a:pt x="27" y="36"/>
                    <a:pt x="29" y="30"/>
                    <a:pt x="31" y="24"/>
                  </a:cubicBezTo>
                  <a:cubicBezTo>
                    <a:pt x="32" y="22"/>
                    <a:pt x="33" y="20"/>
                    <a:pt x="35" y="18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2" y="3"/>
                    <a:pt x="8" y="9"/>
                    <a:pt x="5" y="15"/>
                  </a:cubicBezTo>
                  <a:cubicBezTo>
                    <a:pt x="4" y="20"/>
                    <a:pt x="2" y="26"/>
                    <a:pt x="0" y="30"/>
                  </a:cubicBezTo>
                  <a:close/>
                </a:path>
              </a:pathLst>
            </a:custGeom>
            <a:solidFill>
              <a:srgbClr val="D2D5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60" name="Freeform 5393"/>
            <p:cNvSpPr/>
            <p:nvPr/>
          </p:nvSpPr>
          <p:spPr bwMode="auto">
            <a:xfrm>
              <a:off x="16473" y="8255"/>
              <a:ext cx="95" cy="128"/>
            </a:xfrm>
            <a:custGeom>
              <a:avLst/>
              <a:gdLst>
                <a:gd name="T0" fmla="*/ 0 w 27"/>
                <a:gd name="T1" fmla="*/ 30 h 36"/>
                <a:gd name="T2" fmla="*/ 13 w 27"/>
                <a:gd name="T3" fmla="*/ 36 h 36"/>
                <a:gd name="T4" fmla="*/ 13 w 27"/>
                <a:gd name="T5" fmla="*/ 33 h 36"/>
                <a:gd name="T6" fmla="*/ 20 w 27"/>
                <a:gd name="T7" fmla="*/ 17 h 36"/>
                <a:gd name="T8" fmla="*/ 23 w 27"/>
                <a:gd name="T9" fmla="*/ 11 h 36"/>
                <a:gd name="T10" fmla="*/ 27 w 27"/>
                <a:gd name="T11" fmla="*/ 6 h 36"/>
                <a:gd name="T12" fmla="*/ 14 w 27"/>
                <a:gd name="T13" fmla="*/ 0 h 36"/>
                <a:gd name="T14" fmla="*/ 5 w 27"/>
                <a:gd name="T15" fmla="*/ 15 h 36"/>
                <a:gd name="T16" fmla="*/ 0 w 27"/>
                <a:gd name="T17" fmla="*/ 3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6">
                  <a:moveTo>
                    <a:pt x="0" y="30"/>
                  </a:moveTo>
                  <a:cubicBezTo>
                    <a:pt x="13" y="36"/>
                    <a:pt x="13" y="36"/>
                    <a:pt x="13" y="36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5" y="28"/>
                    <a:pt x="17" y="22"/>
                    <a:pt x="20" y="17"/>
                  </a:cubicBezTo>
                  <a:cubicBezTo>
                    <a:pt x="21" y="15"/>
                    <a:pt x="22" y="13"/>
                    <a:pt x="23" y="11"/>
                  </a:cubicBezTo>
                  <a:cubicBezTo>
                    <a:pt x="24" y="9"/>
                    <a:pt x="25" y="8"/>
                    <a:pt x="27" y="6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2" y="3"/>
                    <a:pt x="8" y="9"/>
                    <a:pt x="5" y="15"/>
                  </a:cubicBezTo>
                  <a:cubicBezTo>
                    <a:pt x="4" y="20"/>
                    <a:pt x="2" y="26"/>
                    <a:pt x="0" y="30"/>
                  </a:cubicBezTo>
                  <a:close/>
                </a:path>
              </a:pathLst>
            </a:custGeom>
            <a:solidFill>
              <a:srgbClr val="BBB3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61" name="Freeform 5394"/>
            <p:cNvSpPr/>
            <p:nvPr/>
          </p:nvSpPr>
          <p:spPr bwMode="auto">
            <a:xfrm>
              <a:off x="16125" y="10513"/>
              <a:ext cx="618" cy="288"/>
            </a:xfrm>
            <a:custGeom>
              <a:avLst/>
              <a:gdLst>
                <a:gd name="T0" fmla="*/ 3 w 174"/>
                <a:gd name="T1" fmla="*/ 0 h 81"/>
                <a:gd name="T2" fmla="*/ 171 w 174"/>
                <a:gd name="T3" fmla="*/ 0 h 81"/>
                <a:gd name="T4" fmla="*/ 174 w 174"/>
                <a:gd name="T5" fmla="*/ 3 h 81"/>
                <a:gd name="T6" fmla="*/ 174 w 174"/>
                <a:gd name="T7" fmla="*/ 78 h 81"/>
                <a:gd name="T8" fmla="*/ 171 w 174"/>
                <a:gd name="T9" fmla="*/ 81 h 81"/>
                <a:gd name="T10" fmla="*/ 3 w 174"/>
                <a:gd name="T11" fmla="*/ 81 h 81"/>
                <a:gd name="T12" fmla="*/ 0 w 174"/>
                <a:gd name="T13" fmla="*/ 78 h 81"/>
                <a:gd name="T14" fmla="*/ 0 w 174"/>
                <a:gd name="T15" fmla="*/ 3 h 81"/>
                <a:gd name="T16" fmla="*/ 3 w 174"/>
                <a:gd name="T1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81">
                  <a:moveTo>
                    <a:pt x="3" y="0"/>
                  </a:moveTo>
                  <a:cubicBezTo>
                    <a:pt x="171" y="0"/>
                    <a:pt x="171" y="0"/>
                    <a:pt x="171" y="0"/>
                  </a:cubicBezTo>
                  <a:cubicBezTo>
                    <a:pt x="173" y="0"/>
                    <a:pt x="174" y="1"/>
                    <a:pt x="174" y="3"/>
                  </a:cubicBezTo>
                  <a:cubicBezTo>
                    <a:pt x="174" y="78"/>
                    <a:pt x="174" y="78"/>
                    <a:pt x="174" y="78"/>
                  </a:cubicBezTo>
                  <a:cubicBezTo>
                    <a:pt x="174" y="79"/>
                    <a:pt x="173" y="81"/>
                    <a:pt x="171" y="81"/>
                  </a:cubicBezTo>
                  <a:cubicBezTo>
                    <a:pt x="3" y="81"/>
                    <a:pt x="3" y="81"/>
                    <a:pt x="3" y="81"/>
                  </a:cubicBezTo>
                  <a:cubicBezTo>
                    <a:pt x="2" y="81"/>
                    <a:pt x="0" y="79"/>
                    <a:pt x="0" y="7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62" name="Freeform 5395"/>
            <p:cNvSpPr/>
            <p:nvPr/>
          </p:nvSpPr>
          <p:spPr bwMode="auto">
            <a:xfrm>
              <a:off x="16125" y="10510"/>
              <a:ext cx="620" cy="293"/>
            </a:xfrm>
            <a:custGeom>
              <a:avLst/>
              <a:gdLst>
                <a:gd name="T0" fmla="*/ 3 w 175"/>
                <a:gd name="T1" fmla="*/ 83 h 83"/>
                <a:gd name="T2" fmla="*/ 0 w 175"/>
                <a:gd name="T3" fmla="*/ 79 h 83"/>
                <a:gd name="T4" fmla="*/ 0 w 175"/>
                <a:gd name="T5" fmla="*/ 79 h 83"/>
                <a:gd name="T6" fmla="*/ 0 w 175"/>
                <a:gd name="T7" fmla="*/ 4 h 83"/>
                <a:gd name="T8" fmla="*/ 3 w 175"/>
                <a:gd name="T9" fmla="*/ 0 h 83"/>
                <a:gd name="T10" fmla="*/ 3 w 175"/>
                <a:gd name="T11" fmla="*/ 0 h 83"/>
                <a:gd name="T12" fmla="*/ 3 w 175"/>
                <a:gd name="T13" fmla="*/ 1 h 83"/>
                <a:gd name="T14" fmla="*/ 3 w 175"/>
                <a:gd name="T15" fmla="*/ 2 h 83"/>
                <a:gd name="T16" fmla="*/ 1 w 175"/>
                <a:gd name="T17" fmla="*/ 4 h 83"/>
                <a:gd name="T18" fmla="*/ 1 w 175"/>
                <a:gd name="T19" fmla="*/ 4 h 83"/>
                <a:gd name="T20" fmla="*/ 1 w 175"/>
                <a:gd name="T21" fmla="*/ 79 h 83"/>
                <a:gd name="T22" fmla="*/ 3 w 175"/>
                <a:gd name="T23" fmla="*/ 81 h 83"/>
                <a:gd name="T24" fmla="*/ 3 w 175"/>
                <a:gd name="T25" fmla="*/ 81 h 83"/>
                <a:gd name="T26" fmla="*/ 171 w 175"/>
                <a:gd name="T27" fmla="*/ 81 h 83"/>
                <a:gd name="T28" fmla="*/ 173 w 175"/>
                <a:gd name="T29" fmla="*/ 79 h 83"/>
                <a:gd name="T30" fmla="*/ 173 w 175"/>
                <a:gd name="T31" fmla="*/ 79 h 83"/>
                <a:gd name="T32" fmla="*/ 173 w 175"/>
                <a:gd name="T33" fmla="*/ 4 h 83"/>
                <a:gd name="T34" fmla="*/ 171 w 175"/>
                <a:gd name="T35" fmla="*/ 2 h 83"/>
                <a:gd name="T36" fmla="*/ 171 w 175"/>
                <a:gd name="T37" fmla="*/ 2 h 83"/>
                <a:gd name="T38" fmla="*/ 3 w 175"/>
                <a:gd name="T39" fmla="*/ 2 h 83"/>
                <a:gd name="T40" fmla="*/ 3 w 175"/>
                <a:gd name="T41" fmla="*/ 1 h 83"/>
                <a:gd name="T42" fmla="*/ 3 w 175"/>
                <a:gd name="T43" fmla="*/ 0 h 83"/>
                <a:gd name="T44" fmla="*/ 171 w 175"/>
                <a:gd name="T45" fmla="*/ 0 h 83"/>
                <a:gd name="T46" fmla="*/ 175 w 175"/>
                <a:gd name="T47" fmla="*/ 4 h 83"/>
                <a:gd name="T48" fmla="*/ 175 w 175"/>
                <a:gd name="T49" fmla="*/ 4 h 83"/>
                <a:gd name="T50" fmla="*/ 175 w 175"/>
                <a:gd name="T51" fmla="*/ 79 h 83"/>
                <a:gd name="T52" fmla="*/ 171 w 175"/>
                <a:gd name="T53" fmla="*/ 83 h 83"/>
                <a:gd name="T54" fmla="*/ 171 w 175"/>
                <a:gd name="T55" fmla="*/ 83 h 83"/>
                <a:gd name="T56" fmla="*/ 3 w 175"/>
                <a:gd name="T5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5" h="83">
                  <a:moveTo>
                    <a:pt x="3" y="83"/>
                  </a:moveTo>
                  <a:cubicBezTo>
                    <a:pt x="1" y="83"/>
                    <a:pt x="0" y="81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1" y="3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80"/>
                    <a:pt x="2" y="81"/>
                    <a:pt x="3" y="81"/>
                  </a:cubicBezTo>
                  <a:cubicBezTo>
                    <a:pt x="3" y="81"/>
                    <a:pt x="3" y="81"/>
                    <a:pt x="3" y="81"/>
                  </a:cubicBezTo>
                  <a:cubicBezTo>
                    <a:pt x="171" y="81"/>
                    <a:pt x="171" y="81"/>
                    <a:pt x="171" y="81"/>
                  </a:cubicBezTo>
                  <a:cubicBezTo>
                    <a:pt x="172" y="81"/>
                    <a:pt x="173" y="80"/>
                    <a:pt x="173" y="79"/>
                  </a:cubicBezTo>
                  <a:cubicBezTo>
                    <a:pt x="173" y="79"/>
                    <a:pt x="173" y="79"/>
                    <a:pt x="173" y="79"/>
                  </a:cubicBezTo>
                  <a:cubicBezTo>
                    <a:pt x="173" y="4"/>
                    <a:pt x="173" y="4"/>
                    <a:pt x="173" y="4"/>
                  </a:cubicBezTo>
                  <a:cubicBezTo>
                    <a:pt x="173" y="3"/>
                    <a:pt x="172" y="2"/>
                    <a:pt x="171" y="2"/>
                  </a:cubicBezTo>
                  <a:cubicBezTo>
                    <a:pt x="171" y="2"/>
                    <a:pt x="171" y="2"/>
                    <a:pt x="171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71" y="0"/>
                    <a:pt x="171" y="0"/>
                    <a:pt x="171" y="0"/>
                  </a:cubicBezTo>
                  <a:cubicBezTo>
                    <a:pt x="173" y="0"/>
                    <a:pt x="175" y="2"/>
                    <a:pt x="175" y="4"/>
                  </a:cubicBezTo>
                  <a:cubicBezTo>
                    <a:pt x="175" y="4"/>
                    <a:pt x="175" y="4"/>
                    <a:pt x="175" y="4"/>
                  </a:cubicBezTo>
                  <a:cubicBezTo>
                    <a:pt x="175" y="79"/>
                    <a:pt x="175" y="79"/>
                    <a:pt x="175" y="79"/>
                  </a:cubicBezTo>
                  <a:cubicBezTo>
                    <a:pt x="175" y="81"/>
                    <a:pt x="173" y="83"/>
                    <a:pt x="171" y="83"/>
                  </a:cubicBezTo>
                  <a:cubicBezTo>
                    <a:pt x="171" y="83"/>
                    <a:pt x="171" y="83"/>
                    <a:pt x="171" y="83"/>
                  </a:cubicBezTo>
                  <a:cubicBezTo>
                    <a:pt x="3" y="83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63" name="Freeform 5396"/>
            <p:cNvSpPr>
              <a:spLocks noEditPoints="1"/>
            </p:cNvSpPr>
            <p:nvPr/>
          </p:nvSpPr>
          <p:spPr bwMode="auto">
            <a:xfrm>
              <a:off x="16203" y="10573"/>
              <a:ext cx="108" cy="93"/>
            </a:xfrm>
            <a:custGeom>
              <a:avLst/>
              <a:gdLst>
                <a:gd name="T0" fmla="*/ 25 w 30"/>
                <a:gd name="T1" fmla="*/ 23 h 26"/>
                <a:gd name="T2" fmla="*/ 26 w 30"/>
                <a:gd name="T3" fmla="*/ 9 h 26"/>
                <a:gd name="T4" fmla="*/ 4 w 30"/>
                <a:gd name="T5" fmla="*/ 25 h 26"/>
                <a:gd name="T6" fmla="*/ 1 w 30"/>
                <a:gd name="T7" fmla="*/ 20 h 26"/>
                <a:gd name="T8" fmla="*/ 1 w 30"/>
                <a:gd name="T9" fmla="*/ 8 h 26"/>
                <a:gd name="T10" fmla="*/ 14 w 30"/>
                <a:gd name="T11" fmla="*/ 5 h 26"/>
                <a:gd name="T12" fmla="*/ 0 w 30"/>
                <a:gd name="T13" fmla="*/ 5 h 26"/>
                <a:gd name="T14" fmla="*/ 7 w 30"/>
                <a:gd name="T15" fmla="*/ 3 h 26"/>
                <a:gd name="T16" fmla="*/ 14 w 30"/>
                <a:gd name="T17" fmla="*/ 0 h 26"/>
                <a:gd name="T18" fmla="*/ 16 w 30"/>
                <a:gd name="T19" fmla="*/ 3 h 26"/>
                <a:gd name="T20" fmla="*/ 30 w 30"/>
                <a:gd name="T21" fmla="*/ 3 h 26"/>
                <a:gd name="T22" fmla="*/ 25 w 30"/>
                <a:gd name="T23" fmla="*/ 5 h 26"/>
                <a:gd name="T24" fmla="*/ 16 w 30"/>
                <a:gd name="T25" fmla="*/ 8 h 26"/>
                <a:gd name="T26" fmla="*/ 29 w 30"/>
                <a:gd name="T27" fmla="*/ 12 h 26"/>
                <a:gd name="T28" fmla="*/ 27 w 30"/>
                <a:gd name="T29" fmla="*/ 25 h 26"/>
                <a:gd name="T30" fmla="*/ 23 w 30"/>
                <a:gd name="T31" fmla="*/ 23 h 26"/>
                <a:gd name="T32" fmla="*/ 11 w 30"/>
                <a:gd name="T33" fmla="*/ 14 h 26"/>
                <a:gd name="T34" fmla="*/ 17 w 30"/>
                <a:gd name="T35" fmla="*/ 12 h 26"/>
                <a:gd name="T36" fmla="*/ 22 w 30"/>
                <a:gd name="T37" fmla="*/ 11 h 26"/>
                <a:gd name="T38" fmla="*/ 19 w 30"/>
                <a:gd name="T39" fmla="*/ 14 h 26"/>
                <a:gd name="T40" fmla="*/ 24 w 30"/>
                <a:gd name="T41" fmla="*/ 14 h 26"/>
                <a:gd name="T42" fmla="*/ 20 w 30"/>
                <a:gd name="T43" fmla="*/ 16 h 26"/>
                <a:gd name="T44" fmla="*/ 17 w 30"/>
                <a:gd name="T45" fmla="*/ 18 h 26"/>
                <a:gd name="T46" fmla="*/ 25 w 30"/>
                <a:gd name="T47" fmla="*/ 18 h 26"/>
                <a:gd name="T48" fmla="*/ 21 w 30"/>
                <a:gd name="T49" fmla="*/ 20 h 26"/>
                <a:gd name="T50" fmla="*/ 17 w 30"/>
                <a:gd name="T51" fmla="*/ 22 h 26"/>
                <a:gd name="T52" fmla="*/ 14 w 30"/>
                <a:gd name="T53" fmla="*/ 24 h 26"/>
                <a:gd name="T54" fmla="*/ 14 w 30"/>
                <a:gd name="T55" fmla="*/ 20 h 26"/>
                <a:gd name="T56" fmla="*/ 6 w 30"/>
                <a:gd name="T57" fmla="*/ 20 h 26"/>
                <a:gd name="T58" fmla="*/ 10 w 30"/>
                <a:gd name="T59" fmla="*/ 18 h 26"/>
                <a:gd name="T60" fmla="*/ 14 w 30"/>
                <a:gd name="T61" fmla="*/ 16 h 26"/>
                <a:gd name="T62" fmla="*/ 7 w 30"/>
                <a:gd name="T63" fmla="*/ 16 h 26"/>
                <a:gd name="T64" fmla="*/ 13 w 30"/>
                <a:gd name="T65" fmla="*/ 13 h 26"/>
                <a:gd name="T66" fmla="*/ 10 w 30"/>
                <a:gd name="T67" fmla="*/ 12 h 26"/>
                <a:gd name="T68" fmla="*/ 11 w 30"/>
                <a:gd name="T69" fmla="*/ 10 h 26"/>
                <a:gd name="T70" fmla="*/ 13 w 30"/>
                <a:gd name="T71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" h="26">
                  <a:moveTo>
                    <a:pt x="23" y="23"/>
                  </a:moveTo>
                  <a:cubicBezTo>
                    <a:pt x="24" y="23"/>
                    <a:pt x="25" y="23"/>
                    <a:pt x="25" y="23"/>
                  </a:cubicBezTo>
                  <a:cubicBezTo>
                    <a:pt x="26" y="23"/>
                    <a:pt x="26" y="23"/>
                    <a:pt x="26" y="2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24"/>
                    <a:pt x="1" y="22"/>
                    <a:pt x="1" y="2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1"/>
                    <a:pt x="1" y="10"/>
                    <a:pt x="1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6" y="5"/>
                    <a:pt x="3" y="5"/>
                    <a:pt x="0" y="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2" y="3"/>
                    <a:pt x="5" y="3"/>
                    <a:pt x="7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2"/>
                    <a:pt x="14" y="1"/>
                    <a:pt x="14" y="0"/>
                  </a:cubicBezTo>
                  <a:cubicBezTo>
                    <a:pt x="15" y="0"/>
                    <a:pt x="16" y="0"/>
                    <a:pt x="17" y="0"/>
                  </a:cubicBezTo>
                  <a:cubicBezTo>
                    <a:pt x="17" y="1"/>
                    <a:pt x="17" y="2"/>
                    <a:pt x="16" y="3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7" y="3"/>
                    <a:pt x="29" y="3"/>
                    <a:pt x="30" y="3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29" y="5"/>
                    <a:pt x="27" y="5"/>
                    <a:pt x="25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9" y="9"/>
                    <a:pt x="29" y="11"/>
                    <a:pt x="29" y="12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4"/>
                    <a:pt x="28" y="25"/>
                    <a:pt x="27" y="25"/>
                  </a:cubicBezTo>
                  <a:cubicBezTo>
                    <a:pt x="26" y="25"/>
                    <a:pt x="25" y="25"/>
                    <a:pt x="24" y="26"/>
                  </a:cubicBezTo>
                  <a:cubicBezTo>
                    <a:pt x="24" y="25"/>
                    <a:pt x="23" y="24"/>
                    <a:pt x="23" y="23"/>
                  </a:cubicBezTo>
                  <a:close/>
                  <a:moveTo>
                    <a:pt x="7" y="14"/>
                  </a:moveTo>
                  <a:cubicBezTo>
                    <a:pt x="8" y="14"/>
                    <a:pt x="10" y="14"/>
                    <a:pt x="11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7" y="14"/>
                    <a:pt x="17" y="13"/>
                    <a:pt x="17" y="12"/>
                  </a:cubicBezTo>
                  <a:cubicBezTo>
                    <a:pt x="18" y="12"/>
                    <a:pt x="18" y="11"/>
                    <a:pt x="19" y="10"/>
                  </a:cubicBezTo>
                  <a:cubicBezTo>
                    <a:pt x="20" y="11"/>
                    <a:pt x="21" y="11"/>
                    <a:pt x="22" y="11"/>
                  </a:cubicBezTo>
                  <a:cubicBezTo>
                    <a:pt x="21" y="11"/>
                    <a:pt x="21" y="12"/>
                    <a:pt x="20" y="12"/>
                  </a:cubicBezTo>
                  <a:cubicBezTo>
                    <a:pt x="20" y="13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1" y="14"/>
                    <a:pt x="22" y="14"/>
                    <a:pt x="24" y="14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3" y="16"/>
                    <a:pt x="21" y="16"/>
                    <a:pt x="20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2" y="18"/>
                    <a:pt x="24" y="18"/>
                    <a:pt x="25" y="18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24" y="20"/>
                    <a:pt x="22" y="20"/>
                    <a:pt x="21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3"/>
                    <a:pt x="17" y="24"/>
                    <a:pt x="17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3"/>
                    <a:pt x="14" y="22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8" y="20"/>
                    <a:pt x="7" y="20"/>
                    <a:pt x="6" y="20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7" y="18"/>
                    <a:pt x="8" y="18"/>
                    <a:pt x="10" y="1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0" y="16"/>
                    <a:pt x="8" y="16"/>
                    <a:pt x="7" y="16"/>
                  </a:cubicBezTo>
                  <a:cubicBezTo>
                    <a:pt x="7" y="14"/>
                    <a:pt x="7" y="14"/>
                    <a:pt x="7" y="14"/>
                  </a:cubicBezTo>
                  <a:close/>
                  <a:moveTo>
                    <a:pt x="13" y="13"/>
                  </a:moveTo>
                  <a:cubicBezTo>
                    <a:pt x="13" y="13"/>
                    <a:pt x="12" y="13"/>
                    <a:pt x="11" y="14"/>
                  </a:cubicBezTo>
                  <a:cubicBezTo>
                    <a:pt x="11" y="13"/>
                    <a:pt x="10" y="13"/>
                    <a:pt x="10" y="12"/>
                  </a:cubicBezTo>
                  <a:cubicBezTo>
                    <a:pt x="10" y="12"/>
                    <a:pt x="9" y="11"/>
                    <a:pt x="9" y="11"/>
                  </a:cubicBezTo>
                  <a:cubicBezTo>
                    <a:pt x="9" y="11"/>
                    <a:pt x="10" y="10"/>
                    <a:pt x="11" y="10"/>
                  </a:cubicBezTo>
                  <a:cubicBezTo>
                    <a:pt x="11" y="10"/>
                    <a:pt x="12" y="11"/>
                    <a:pt x="12" y="11"/>
                  </a:cubicBezTo>
                  <a:cubicBezTo>
                    <a:pt x="12" y="12"/>
                    <a:pt x="13" y="12"/>
                    <a:pt x="13" y="1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64" name="Freeform 5397"/>
            <p:cNvSpPr>
              <a:spLocks noEditPoints="1"/>
            </p:cNvSpPr>
            <p:nvPr/>
          </p:nvSpPr>
          <p:spPr bwMode="auto">
            <a:xfrm>
              <a:off x="16325" y="10573"/>
              <a:ext cx="110" cy="93"/>
            </a:xfrm>
            <a:custGeom>
              <a:avLst/>
              <a:gdLst>
                <a:gd name="T0" fmla="*/ 30 w 31"/>
                <a:gd name="T1" fmla="*/ 20 h 26"/>
                <a:gd name="T2" fmla="*/ 27 w 31"/>
                <a:gd name="T3" fmla="*/ 22 h 26"/>
                <a:gd name="T4" fmla="*/ 22 w 31"/>
                <a:gd name="T5" fmla="*/ 26 h 26"/>
                <a:gd name="T6" fmla="*/ 24 w 31"/>
                <a:gd name="T7" fmla="*/ 23 h 26"/>
                <a:gd name="T8" fmla="*/ 12 w 31"/>
                <a:gd name="T9" fmla="*/ 22 h 26"/>
                <a:gd name="T10" fmla="*/ 9 w 31"/>
                <a:gd name="T11" fmla="*/ 15 h 26"/>
                <a:gd name="T12" fmla="*/ 13 w 31"/>
                <a:gd name="T13" fmla="*/ 14 h 26"/>
                <a:gd name="T14" fmla="*/ 11 w 31"/>
                <a:gd name="T15" fmla="*/ 10 h 26"/>
                <a:gd name="T16" fmla="*/ 12 w 31"/>
                <a:gd name="T17" fmla="*/ 5 h 26"/>
                <a:gd name="T18" fmla="*/ 17 w 31"/>
                <a:gd name="T19" fmla="*/ 1 h 26"/>
                <a:gd name="T20" fmla="*/ 26 w 31"/>
                <a:gd name="T21" fmla="*/ 3 h 26"/>
                <a:gd name="T22" fmla="*/ 30 w 31"/>
                <a:gd name="T23" fmla="*/ 5 h 26"/>
                <a:gd name="T24" fmla="*/ 15 w 31"/>
                <a:gd name="T25" fmla="*/ 5 h 26"/>
                <a:gd name="T26" fmla="*/ 28 w 31"/>
                <a:gd name="T27" fmla="*/ 7 h 26"/>
                <a:gd name="T28" fmla="*/ 31 w 31"/>
                <a:gd name="T29" fmla="*/ 13 h 26"/>
                <a:gd name="T30" fmla="*/ 27 w 31"/>
                <a:gd name="T31" fmla="*/ 15 h 26"/>
                <a:gd name="T32" fmla="*/ 25 w 31"/>
                <a:gd name="T33" fmla="*/ 15 h 26"/>
                <a:gd name="T34" fmla="*/ 14 w 31"/>
                <a:gd name="T35" fmla="*/ 20 h 26"/>
                <a:gd name="T36" fmla="*/ 25 w 31"/>
                <a:gd name="T37" fmla="*/ 15 h 26"/>
                <a:gd name="T38" fmla="*/ 15 w 31"/>
                <a:gd name="T39" fmla="*/ 14 h 26"/>
                <a:gd name="T40" fmla="*/ 26 w 31"/>
                <a:gd name="T41" fmla="*/ 9 h 26"/>
                <a:gd name="T42" fmla="*/ 8 w 31"/>
                <a:gd name="T43" fmla="*/ 16 h 26"/>
                <a:gd name="T44" fmla="*/ 3 w 31"/>
                <a:gd name="T45" fmla="*/ 25 h 26"/>
                <a:gd name="T46" fmla="*/ 3 w 31"/>
                <a:gd name="T47" fmla="*/ 19 h 26"/>
                <a:gd name="T48" fmla="*/ 8 w 31"/>
                <a:gd name="T49" fmla="*/ 16 h 26"/>
                <a:gd name="T50" fmla="*/ 0 w 31"/>
                <a:gd name="T51" fmla="*/ 10 h 26"/>
                <a:gd name="T52" fmla="*/ 8 w 31"/>
                <a:gd name="T53" fmla="*/ 11 h 26"/>
                <a:gd name="T54" fmla="*/ 3 w 31"/>
                <a:gd name="T55" fmla="*/ 1 h 26"/>
                <a:gd name="T56" fmla="*/ 8 w 31"/>
                <a:gd name="T57" fmla="*/ 6 h 26"/>
                <a:gd name="T58" fmla="*/ 3 w 31"/>
                <a:gd name="T59" fmla="*/ 1 h 26"/>
                <a:gd name="T60" fmla="*/ 22 w 31"/>
                <a:gd name="T61" fmla="*/ 19 h 26"/>
                <a:gd name="T62" fmla="*/ 18 w 31"/>
                <a:gd name="T63" fmla="*/ 17 h 26"/>
                <a:gd name="T64" fmla="*/ 20 w 31"/>
                <a:gd name="T65" fmla="*/ 9 h 26"/>
                <a:gd name="T66" fmla="*/ 20 w 31"/>
                <a:gd name="T67" fmla="*/ 13 h 26"/>
                <a:gd name="T68" fmla="*/ 20 w 31"/>
                <a:gd name="T69" fmla="*/ 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" h="26">
                  <a:moveTo>
                    <a:pt x="27" y="20"/>
                  </a:moveTo>
                  <a:cubicBezTo>
                    <a:pt x="28" y="20"/>
                    <a:pt x="29" y="20"/>
                    <a:pt x="30" y="2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29" y="22"/>
                    <a:pt x="28" y="22"/>
                    <a:pt x="27" y="22"/>
                  </a:cubicBezTo>
                  <a:cubicBezTo>
                    <a:pt x="27" y="24"/>
                    <a:pt x="26" y="25"/>
                    <a:pt x="26" y="25"/>
                  </a:cubicBezTo>
                  <a:cubicBezTo>
                    <a:pt x="25" y="25"/>
                    <a:pt x="24" y="26"/>
                    <a:pt x="22" y="26"/>
                  </a:cubicBezTo>
                  <a:cubicBezTo>
                    <a:pt x="22" y="25"/>
                    <a:pt x="22" y="24"/>
                    <a:pt x="21" y="24"/>
                  </a:cubicBezTo>
                  <a:cubicBezTo>
                    <a:pt x="23" y="24"/>
                    <a:pt x="24" y="24"/>
                    <a:pt x="24" y="23"/>
                  </a:cubicBezTo>
                  <a:cubicBezTo>
                    <a:pt x="24" y="23"/>
                    <a:pt x="25" y="23"/>
                    <a:pt x="25" y="22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0"/>
                    <a:pt x="12" y="17"/>
                    <a:pt x="13" y="15"/>
                  </a:cubicBezTo>
                  <a:cubicBezTo>
                    <a:pt x="12" y="15"/>
                    <a:pt x="10" y="15"/>
                    <a:pt x="9" y="15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0" y="14"/>
                    <a:pt x="11" y="14"/>
                    <a:pt x="13" y="14"/>
                  </a:cubicBezTo>
                  <a:cubicBezTo>
                    <a:pt x="13" y="11"/>
                    <a:pt x="13" y="9"/>
                    <a:pt x="13" y="8"/>
                  </a:cubicBezTo>
                  <a:cubicBezTo>
                    <a:pt x="13" y="8"/>
                    <a:pt x="12" y="9"/>
                    <a:pt x="11" y="10"/>
                  </a:cubicBezTo>
                  <a:cubicBezTo>
                    <a:pt x="10" y="10"/>
                    <a:pt x="9" y="9"/>
                    <a:pt x="9" y="9"/>
                  </a:cubicBezTo>
                  <a:cubicBezTo>
                    <a:pt x="10" y="8"/>
                    <a:pt x="11" y="6"/>
                    <a:pt x="12" y="5"/>
                  </a:cubicBezTo>
                  <a:cubicBezTo>
                    <a:pt x="13" y="3"/>
                    <a:pt x="14" y="1"/>
                    <a:pt x="15" y="0"/>
                  </a:cubicBezTo>
                  <a:cubicBezTo>
                    <a:pt x="16" y="0"/>
                    <a:pt x="17" y="1"/>
                    <a:pt x="17" y="1"/>
                  </a:cubicBezTo>
                  <a:cubicBezTo>
                    <a:pt x="17" y="1"/>
                    <a:pt x="17" y="2"/>
                    <a:pt x="1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7" y="3"/>
                    <a:pt x="29" y="3"/>
                    <a:pt x="30" y="3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29" y="5"/>
                    <a:pt x="27" y="5"/>
                    <a:pt x="26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4" y="6"/>
                    <a:pt x="14" y="7"/>
                    <a:pt x="13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9"/>
                    <a:pt x="28" y="11"/>
                    <a:pt x="28" y="14"/>
                  </a:cubicBezTo>
                  <a:cubicBezTo>
                    <a:pt x="29" y="14"/>
                    <a:pt x="30" y="14"/>
                    <a:pt x="31" y="13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30" y="15"/>
                    <a:pt x="29" y="15"/>
                    <a:pt x="27" y="15"/>
                  </a:cubicBezTo>
                  <a:cubicBezTo>
                    <a:pt x="27" y="16"/>
                    <a:pt x="27" y="18"/>
                    <a:pt x="27" y="20"/>
                  </a:cubicBezTo>
                  <a:close/>
                  <a:moveTo>
                    <a:pt x="25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4" y="17"/>
                    <a:pt x="14" y="19"/>
                    <a:pt x="14" y="20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25" y="15"/>
                    <a:pt x="25" y="15"/>
                    <a:pt x="25" y="15"/>
                  </a:cubicBezTo>
                  <a:close/>
                  <a:moveTo>
                    <a:pt x="15" y="9"/>
                  </a:moveTo>
                  <a:cubicBezTo>
                    <a:pt x="15" y="10"/>
                    <a:pt x="15" y="12"/>
                    <a:pt x="15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12"/>
                    <a:pt x="25" y="10"/>
                    <a:pt x="26" y="9"/>
                  </a:cubicBezTo>
                  <a:cubicBezTo>
                    <a:pt x="15" y="9"/>
                    <a:pt x="15" y="9"/>
                    <a:pt x="15" y="9"/>
                  </a:cubicBezTo>
                  <a:close/>
                  <a:moveTo>
                    <a:pt x="8" y="16"/>
                  </a:moveTo>
                  <a:cubicBezTo>
                    <a:pt x="7" y="17"/>
                    <a:pt x="7" y="18"/>
                    <a:pt x="6" y="20"/>
                  </a:cubicBezTo>
                  <a:cubicBezTo>
                    <a:pt x="5" y="21"/>
                    <a:pt x="4" y="23"/>
                    <a:pt x="3" y="25"/>
                  </a:cubicBezTo>
                  <a:cubicBezTo>
                    <a:pt x="2" y="24"/>
                    <a:pt x="1" y="24"/>
                    <a:pt x="0" y="24"/>
                  </a:cubicBezTo>
                  <a:cubicBezTo>
                    <a:pt x="1" y="22"/>
                    <a:pt x="2" y="21"/>
                    <a:pt x="3" y="19"/>
                  </a:cubicBezTo>
                  <a:cubicBezTo>
                    <a:pt x="4" y="18"/>
                    <a:pt x="5" y="16"/>
                    <a:pt x="6" y="15"/>
                  </a:cubicBezTo>
                  <a:cubicBezTo>
                    <a:pt x="6" y="15"/>
                    <a:pt x="7" y="16"/>
                    <a:pt x="8" y="16"/>
                  </a:cubicBezTo>
                  <a:close/>
                  <a:moveTo>
                    <a:pt x="6" y="13"/>
                  </a:moveTo>
                  <a:cubicBezTo>
                    <a:pt x="4" y="12"/>
                    <a:pt x="2" y="10"/>
                    <a:pt x="0" y="10"/>
                  </a:cubicBezTo>
                  <a:cubicBezTo>
                    <a:pt x="0" y="9"/>
                    <a:pt x="1" y="8"/>
                    <a:pt x="1" y="8"/>
                  </a:cubicBezTo>
                  <a:cubicBezTo>
                    <a:pt x="3" y="9"/>
                    <a:pt x="5" y="10"/>
                    <a:pt x="8" y="11"/>
                  </a:cubicBezTo>
                  <a:cubicBezTo>
                    <a:pt x="7" y="12"/>
                    <a:pt x="6" y="13"/>
                    <a:pt x="6" y="13"/>
                  </a:cubicBezTo>
                  <a:close/>
                  <a:moveTo>
                    <a:pt x="3" y="1"/>
                  </a:moveTo>
                  <a:cubicBezTo>
                    <a:pt x="5" y="2"/>
                    <a:pt x="7" y="3"/>
                    <a:pt x="9" y="4"/>
                  </a:cubicBezTo>
                  <a:cubicBezTo>
                    <a:pt x="9" y="5"/>
                    <a:pt x="8" y="5"/>
                    <a:pt x="8" y="6"/>
                  </a:cubicBezTo>
                  <a:cubicBezTo>
                    <a:pt x="6" y="5"/>
                    <a:pt x="4" y="3"/>
                    <a:pt x="1" y="2"/>
                  </a:cubicBezTo>
                  <a:cubicBezTo>
                    <a:pt x="2" y="2"/>
                    <a:pt x="3" y="1"/>
                    <a:pt x="3" y="1"/>
                  </a:cubicBezTo>
                  <a:close/>
                  <a:moveTo>
                    <a:pt x="19" y="16"/>
                  </a:moveTo>
                  <a:cubicBezTo>
                    <a:pt x="20" y="17"/>
                    <a:pt x="21" y="18"/>
                    <a:pt x="22" y="19"/>
                  </a:cubicBezTo>
                  <a:cubicBezTo>
                    <a:pt x="21" y="19"/>
                    <a:pt x="20" y="20"/>
                    <a:pt x="20" y="20"/>
                  </a:cubicBezTo>
                  <a:cubicBezTo>
                    <a:pt x="19" y="19"/>
                    <a:pt x="18" y="18"/>
                    <a:pt x="18" y="17"/>
                  </a:cubicBezTo>
                  <a:cubicBezTo>
                    <a:pt x="18" y="16"/>
                    <a:pt x="19" y="16"/>
                    <a:pt x="19" y="16"/>
                  </a:cubicBezTo>
                  <a:close/>
                  <a:moveTo>
                    <a:pt x="20" y="9"/>
                  </a:moveTo>
                  <a:cubicBezTo>
                    <a:pt x="21" y="10"/>
                    <a:pt x="21" y="11"/>
                    <a:pt x="22" y="12"/>
                  </a:cubicBezTo>
                  <a:cubicBezTo>
                    <a:pt x="21" y="13"/>
                    <a:pt x="21" y="13"/>
                    <a:pt x="20" y="13"/>
                  </a:cubicBezTo>
                  <a:cubicBezTo>
                    <a:pt x="20" y="12"/>
                    <a:pt x="19" y="11"/>
                    <a:pt x="18" y="10"/>
                  </a:cubicBezTo>
                  <a:cubicBezTo>
                    <a:pt x="20" y="9"/>
                    <a:pt x="20" y="9"/>
                    <a:pt x="20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65" name="Freeform 5398"/>
            <p:cNvSpPr>
              <a:spLocks noEditPoints="1"/>
            </p:cNvSpPr>
            <p:nvPr/>
          </p:nvSpPr>
          <p:spPr bwMode="auto">
            <a:xfrm>
              <a:off x="16445" y="10573"/>
              <a:ext cx="113" cy="93"/>
            </a:xfrm>
            <a:custGeom>
              <a:avLst/>
              <a:gdLst>
                <a:gd name="T0" fmla="*/ 17 w 32"/>
                <a:gd name="T1" fmla="*/ 0 h 26"/>
                <a:gd name="T2" fmla="*/ 19 w 32"/>
                <a:gd name="T3" fmla="*/ 3 h 26"/>
                <a:gd name="T4" fmla="*/ 23 w 32"/>
                <a:gd name="T5" fmla="*/ 5 h 26"/>
                <a:gd name="T6" fmla="*/ 19 w 32"/>
                <a:gd name="T7" fmla="*/ 8 h 26"/>
                <a:gd name="T8" fmla="*/ 25 w 32"/>
                <a:gd name="T9" fmla="*/ 5 h 26"/>
                <a:gd name="T10" fmla="*/ 30 w 32"/>
                <a:gd name="T11" fmla="*/ 2 h 26"/>
                <a:gd name="T12" fmla="*/ 25 w 32"/>
                <a:gd name="T13" fmla="*/ 8 h 26"/>
                <a:gd name="T14" fmla="*/ 32 w 32"/>
                <a:gd name="T15" fmla="*/ 8 h 26"/>
                <a:gd name="T16" fmla="*/ 27 w 32"/>
                <a:gd name="T17" fmla="*/ 10 h 26"/>
                <a:gd name="T18" fmla="*/ 20 w 32"/>
                <a:gd name="T19" fmla="*/ 13 h 26"/>
                <a:gd name="T20" fmla="*/ 29 w 32"/>
                <a:gd name="T21" fmla="*/ 17 h 26"/>
                <a:gd name="T22" fmla="*/ 29 w 32"/>
                <a:gd name="T23" fmla="*/ 26 h 26"/>
                <a:gd name="T24" fmla="*/ 26 w 32"/>
                <a:gd name="T25" fmla="*/ 24 h 26"/>
                <a:gd name="T26" fmla="*/ 16 w 32"/>
                <a:gd name="T27" fmla="*/ 26 h 26"/>
                <a:gd name="T28" fmla="*/ 14 w 32"/>
                <a:gd name="T29" fmla="*/ 21 h 26"/>
                <a:gd name="T30" fmla="*/ 11 w 32"/>
                <a:gd name="T31" fmla="*/ 19 h 26"/>
                <a:gd name="T32" fmla="*/ 14 w 32"/>
                <a:gd name="T33" fmla="*/ 15 h 26"/>
                <a:gd name="T34" fmla="*/ 16 w 32"/>
                <a:gd name="T35" fmla="*/ 13 h 26"/>
                <a:gd name="T36" fmla="*/ 9 w 32"/>
                <a:gd name="T37" fmla="*/ 10 h 26"/>
                <a:gd name="T38" fmla="*/ 17 w 32"/>
                <a:gd name="T39" fmla="*/ 8 h 26"/>
                <a:gd name="T40" fmla="*/ 11 w 32"/>
                <a:gd name="T41" fmla="*/ 5 h 26"/>
                <a:gd name="T42" fmla="*/ 17 w 32"/>
                <a:gd name="T43" fmla="*/ 3 h 26"/>
                <a:gd name="T44" fmla="*/ 10 w 32"/>
                <a:gd name="T45" fmla="*/ 20 h 26"/>
                <a:gd name="T46" fmla="*/ 4 w 32"/>
                <a:gd name="T47" fmla="*/ 24 h 26"/>
                <a:gd name="T48" fmla="*/ 4 w 32"/>
                <a:gd name="T49" fmla="*/ 20 h 26"/>
                <a:gd name="T50" fmla="*/ 0 w 32"/>
                <a:gd name="T51" fmla="*/ 10 h 26"/>
                <a:gd name="T52" fmla="*/ 4 w 32"/>
                <a:gd name="T53" fmla="*/ 8 h 26"/>
                <a:gd name="T54" fmla="*/ 6 w 32"/>
                <a:gd name="T55" fmla="*/ 12 h 26"/>
                <a:gd name="T56" fmla="*/ 8 w 32"/>
                <a:gd name="T57" fmla="*/ 18 h 26"/>
                <a:gd name="T58" fmla="*/ 26 w 32"/>
                <a:gd name="T59" fmla="*/ 15 h 26"/>
                <a:gd name="T60" fmla="*/ 16 w 32"/>
                <a:gd name="T61" fmla="*/ 18 h 26"/>
                <a:gd name="T62" fmla="*/ 26 w 32"/>
                <a:gd name="T63" fmla="*/ 22 h 26"/>
                <a:gd name="T64" fmla="*/ 16 w 32"/>
                <a:gd name="T65" fmla="*/ 19 h 26"/>
                <a:gd name="T66" fmla="*/ 26 w 32"/>
                <a:gd name="T67" fmla="*/ 22 h 26"/>
                <a:gd name="T68" fmla="*/ 8 w 32"/>
                <a:gd name="T69" fmla="*/ 5 h 26"/>
                <a:gd name="T70" fmla="*/ 2 w 32"/>
                <a:gd name="T71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2" h="26">
                  <a:moveTo>
                    <a:pt x="17" y="3"/>
                  </a:moveTo>
                  <a:cubicBezTo>
                    <a:pt x="17" y="2"/>
                    <a:pt x="17" y="1"/>
                    <a:pt x="1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1"/>
                    <a:pt x="19" y="2"/>
                    <a:pt x="19" y="3"/>
                  </a:cubicBezTo>
                  <a:cubicBezTo>
                    <a:pt x="21" y="3"/>
                    <a:pt x="22" y="3"/>
                    <a:pt x="23" y="3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2" y="5"/>
                    <a:pt x="21" y="5"/>
                    <a:pt x="19" y="5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3" y="7"/>
                    <a:pt x="24" y="6"/>
                    <a:pt x="25" y="5"/>
                  </a:cubicBezTo>
                  <a:cubicBezTo>
                    <a:pt x="26" y="3"/>
                    <a:pt x="26" y="2"/>
                    <a:pt x="27" y="1"/>
                  </a:cubicBezTo>
                  <a:cubicBezTo>
                    <a:pt x="28" y="2"/>
                    <a:pt x="29" y="2"/>
                    <a:pt x="30" y="2"/>
                  </a:cubicBezTo>
                  <a:cubicBezTo>
                    <a:pt x="29" y="3"/>
                    <a:pt x="28" y="4"/>
                    <a:pt x="27" y="6"/>
                  </a:cubicBezTo>
                  <a:cubicBezTo>
                    <a:pt x="26" y="7"/>
                    <a:pt x="25" y="8"/>
                    <a:pt x="25" y="8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9" y="8"/>
                    <a:pt x="31" y="8"/>
                    <a:pt x="32" y="8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1" y="10"/>
                    <a:pt x="29" y="10"/>
                    <a:pt x="27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2" y="11"/>
                    <a:pt x="21" y="12"/>
                    <a:pt x="20" y="13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9" y="14"/>
                    <a:pt x="29" y="16"/>
                    <a:pt x="29" y="17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23"/>
                    <a:pt x="29" y="24"/>
                    <a:pt x="29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6" y="24"/>
                    <a:pt x="26" y="24"/>
                    <a:pt x="26" y="24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4"/>
                    <a:pt x="14" y="23"/>
                    <a:pt x="14" y="21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3" y="18"/>
                    <a:pt x="12" y="19"/>
                    <a:pt x="11" y="19"/>
                  </a:cubicBezTo>
                  <a:cubicBezTo>
                    <a:pt x="11" y="19"/>
                    <a:pt x="10" y="18"/>
                    <a:pt x="9" y="17"/>
                  </a:cubicBezTo>
                  <a:cubicBezTo>
                    <a:pt x="11" y="17"/>
                    <a:pt x="12" y="16"/>
                    <a:pt x="14" y="15"/>
                  </a:cubicBezTo>
                  <a:cubicBezTo>
                    <a:pt x="14" y="14"/>
                    <a:pt x="13" y="13"/>
                    <a:pt x="13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8" y="12"/>
                    <a:pt x="19" y="11"/>
                    <a:pt x="19" y="10"/>
                  </a:cubicBezTo>
                  <a:cubicBezTo>
                    <a:pt x="14" y="10"/>
                    <a:pt x="11" y="10"/>
                    <a:pt x="9" y="10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1" y="8"/>
                    <a:pt x="14" y="8"/>
                    <a:pt x="17" y="8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5" y="5"/>
                    <a:pt x="13" y="5"/>
                    <a:pt x="11" y="5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3" y="3"/>
                    <a:pt x="15" y="3"/>
                    <a:pt x="17" y="3"/>
                  </a:cubicBezTo>
                  <a:close/>
                  <a:moveTo>
                    <a:pt x="8" y="18"/>
                  </a:moveTo>
                  <a:cubicBezTo>
                    <a:pt x="8" y="18"/>
                    <a:pt x="9" y="19"/>
                    <a:pt x="10" y="20"/>
                  </a:cubicBezTo>
                  <a:cubicBezTo>
                    <a:pt x="9" y="20"/>
                    <a:pt x="8" y="21"/>
                    <a:pt x="7" y="22"/>
                  </a:cubicBezTo>
                  <a:cubicBezTo>
                    <a:pt x="6" y="23"/>
                    <a:pt x="5" y="23"/>
                    <a:pt x="4" y="24"/>
                  </a:cubicBezTo>
                  <a:cubicBezTo>
                    <a:pt x="4" y="23"/>
                    <a:pt x="3" y="23"/>
                    <a:pt x="2" y="22"/>
                  </a:cubicBezTo>
                  <a:cubicBezTo>
                    <a:pt x="3" y="21"/>
                    <a:pt x="4" y="20"/>
                    <a:pt x="4" y="2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3" y="10"/>
                    <a:pt x="2" y="10"/>
                    <a:pt x="0" y="1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" y="8"/>
                    <a:pt x="3" y="8"/>
                    <a:pt x="4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6" y="11"/>
                    <a:pt x="6" y="12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7" y="19"/>
                    <a:pt x="7" y="18"/>
                    <a:pt x="8" y="18"/>
                  </a:cubicBezTo>
                  <a:close/>
                  <a:moveTo>
                    <a:pt x="26" y="18"/>
                  </a:moveTo>
                  <a:cubicBezTo>
                    <a:pt x="26" y="15"/>
                    <a:pt x="26" y="15"/>
                    <a:pt x="26" y="15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26" y="18"/>
                    <a:pt x="26" y="18"/>
                    <a:pt x="26" y="18"/>
                  </a:cubicBezTo>
                  <a:close/>
                  <a:moveTo>
                    <a:pt x="26" y="22"/>
                  </a:moveTo>
                  <a:cubicBezTo>
                    <a:pt x="26" y="19"/>
                    <a:pt x="26" y="19"/>
                    <a:pt x="2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26" y="22"/>
                    <a:pt x="26" y="22"/>
                    <a:pt x="26" y="22"/>
                  </a:cubicBezTo>
                  <a:close/>
                  <a:moveTo>
                    <a:pt x="5" y="0"/>
                  </a:moveTo>
                  <a:cubicBezTo>
                    <a:pt x="5" y="1"/>
                    <a:pt x="6" y="2"/>
                    <a:pt x="8" y="5"/>
                  </a:cubicBezTo>
                  <a:cubicBezTo>
                    <a:pt x="7" y="5"/>
                    <a:pt x="6" y="6"/>
                    <a:pt x="5" y="6"/>
                  </a:cubicBezTo>
                  <a:cubicBezTo>
                    <a:pt x="4" y="4"/>
                    <a:pt x="3" y="2"/>
                    <a:pt x="2" y="1"/>
                  </a:cubicBezTo>
                  <a:cubicBezTo>
                    <a:pt x="3" y="1"/>
                    <a:pt x="4" y="1"/>
                    <a:pt x="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66" name="Freeform 5399"/>
            <p:cNvSpPr>
              <a:spLocks noEditPoints="1"/>
            </p:cNvSpPr>
            <p:nvPr/>
          </p:nvSpPr>
          <p:spPr bwMode="auto">
            <a:xfrm>
              <a:off x="16575" y="10573"/>
              <a:ext cx="100" cy="90"/>
            </a:xfrm>
            <a:custGeom>
              <a:avLst/>
              <a:gdLst>
                <a:gd name="T0" fmla="*/ 13 w 28"/>
                <a:gd name="T1" fmla="*/ 0 h 25"/>
                <a:gd name="T2" fmla="*/ 12 w 28"/>
                <a:gd name="T3" fmla="*/ 3 h 25"/>
                <a:gd name="T4" fmla="*/ 25 w 28"/>
                <a:gd name="T5" fmla="*/ 3 h 25"/>
                <a:gd name="T6" fmla="*/ 24 w 28"/>
                <a:gd name="T7" fmla="*/ 5 h 25"/>
                <a:gd name="T8" fmla="*/ 24 w 28"/>
                <a:gd name="T9" fmla="*/ 8 h 25"/>
                <a:gd name="T10" fmla="*/ 22 w 28"/>
                <a:gd name="T11" fmla="*/ 11 h 25"/>
                <a:gd name="T12" fmla="*/ 18 w 28"/>
                <a:gd name="T13" fmla="*/ 11 h 25"/>
                <a:gd name="T14" fmla="*/ 17 w 28"/>
                <a:gd name="T15" fmla="*/ 9 h 25"/>
                <a:gd name="T16" fmla="*/ 20 w 28"/>
                <a:gd name="T17" fmla="*/ 9 h 25"/>
                <a:gd name="T18" fmla="*/ 21 w 28"/>
                <a:gd name="T19" fmla="*/ 8 h 25"/>
                <a:gd name="T20" fmla="*/ 22 w 28"/>
                <a:gd name="T21" fmla="*/ 5 h 25"/>
                <a:gd name="T22" fmla="*/ 6 w 28"/>
                <a:gd name="T23" fmla="*/ 5 h 25"/>
                <a:gd name="T24" fmla="*/ 6 w 28"/>
                <a:gd name="T25" fmla="*/ 12 h 25"/>
                <a:gd name="T26" fmla="*/ 28 w 28"/>
                <a:gd name="T27" fmla="*/ 12 h 25"/>
                <a:gd name="T28" fmla="*/ 28 w 28"/>
                <a:gd name="T29" fmla="*/ 16 h 25"/>
                <a:gd name="T30" fmla="*/ 27 w 28"/>
                <a:gd name="T31" fmla="*/ 22 h 25"/>
                <a:gd name="T32" fmla="*/ 26 w 28"/>
                <a:gd name="T33" fmla="*/ 24 h 25"/>
                <a:gd name="T34" fmla="*/ 21 w 28"/>
                <a:gd name="T35" fmla="*/ 25 h 25"/>
                <a:gd name="T36" fmla="*/ 20 w 28"/>
                <a:gd name="T37" fmla="*/ 23 h 25"/>
                <a:gd name="T38" fmla="*/ 24 w 28"/>
                <a:gd name="T39" fmla="*/ 23 h 25"/>
                <a:gd name="T40" fmla="*/ 25 w 28"/>
                <a:gd name="T41" fmla="*/ 21 h 25"/>
                <a:gd name="T42" fmla="*/ 25 w 28"/>
                <a:gd name="T43" fmla="*/ 14 h 25"/>
                <a:gd name="T44" fmla="*/ 3 w 28"/>
                <a:gd name="T45" fmla="*/ 14 h 25"/>
                <a:gd name="T46" fmla="*/ 3 w 28"/>
                <a:gd name="T47" fmla="*/ 9 h 25"/>
                <a:gd name="T48" fmla="*/ 3 w 28"/>
                <a:gd name="T49" fmla="*/ 3 h 25"/>
                <a:gd name="T50" fmla="*/ 9 w 28"/>
                <a:gd name="T51" fmla="*/ 3 h 25"/>
                <a:gd name="T52" fmla="*/ 10 w 28"/>
                <a:gd name="T53" fmla="*/ 0 h 25"/>
                <a:gd name="T54" fmla="*/ 13 w 28"/>
                <a:gd name="T55" fmla="*/ 0 h 25"/>
                <a:gd name="T56" fmla="*/ 2 w 28"/>
                <a:gd name="T57" fmla="*/ 16 h 25"/>
                <a:gd name="T58" fmla="*/ 2 w 28"/>
                <a:gd name="T59" fmla="*/ 19 h 25"/>
                <a:gd name="T60" fmla="*/ 2 w 28"/>
                <a:gd name="T61" fmla="*/ 20 h 25"/>
                <a:gd name="T62" fmla="*/ 8 w 28"/>
                <a:gd name="T63" fmla="*/ 20 h 25"/>
                <a:gd name="T64" fmla="*/ 8 w 28"/>
                <a:gd name="T65" fmla="*/ 17 h 25"/>
                <a:gd name="T66" fmla="*/ 8 w 28"/>
                <a:gd name="T67" fmla="*/ 14 h 25"/>
                <a:gd name="T68" fmla="*/ 11 w 28"/>
                <a:gd name="T69" fmla="*/ 14 h 25"/>
                <a:gd name="T70" fmla="*/ 11 w 28"/>
                <a:gd name="T71" fmla="*/ 17 h 25"/>
                <a:gd name="T72" fmla="*/ 11 w 28"/>
                <a:gd name="T73" fmla="*/ 20 h 25"/>
                <a:gd name="T74" fmla="*/ 17 w 28"/>
                <a:gd name="T75" fmla="*/ 20 h 25"/>
                <a:gd name="T76" fmla="*/ 17 w 28"/>
                <a:gd name="T77" fmla="*/ 19 h 25"/>
                <a:gd name="T78" fmla="*/ 17 w 28"/>
                <a:gd name="T79" fmla="*/ 16 h 25"/>
                <a:gd name="T80" fmla="*/ 20 w 28"/>
                <a:gd name="T81" fmla="*/ 16 h 25"/>
                <a:gd name="T82" fmla="*/ 20 w 28"/>
                <a:gd name="T83" fmla="*/ 20 h 25"/>
                <a:gd name="T84" fmla="*/ 20 w 28"/>
                <a:gd name="T85" fmla="*/ 23 h 25"/>
                <a:gd name="T86" fmla="*/ 17 w 28"/>
                <a:gd name="T87" fmla="*/ 23 h 25"/>
                <a:gd name="T88" fmla="*/ 17 w 28"/>
                <a:gd name="T89" fmla="*/ 22 h 25"/>
                <a:gd name="T90" fmla="*/ 0 w 28"/>
                <a:gd name="T91" fmla="*/ 22 h 25"/>
                <a:gd name="T92" fmla="*/ 0 w 28"/>
                <a:gd name="T93" fmla="*/ 19 h 25"/>
                <a:gd name="T94" fmla="*/ 0 w 28"/>
                <a:gd name="T95" fmla="*/ 16 h 25"/>
                <a:gd name="T96" fmla="*/ 2 w 28"/>
                <a:gd name="T97" fmla="*/ 16 h 25"/>
                <a:gd name="T98" fmla="*/ 13 w 28"/>
                <a:gd name="T99" fmla="*/ 11 h 25"/>
                <a:gd name="T100" fmla="*/ 9 w 28"/>
                <a:gd name="T101" fmla="*/ 7 h 25"/>
                <a:gd name="T102" fmla="*/ 11 w 28"/>
                <a:gd name="T103" fmla="*/ 5 h 25"/>
                <a:gd name="T104" fmla="*/ 15 w 28"/>
                <a:gd name="T105" fmla="*/ 9 h 25"/>
                <a:gd name="T106" fmla="*/ 13 w 28"/>
                <a:gd name="T107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8" h="25">
                  <a:moveTo>
                    <a:pt x="13" y="0"/>
                  </a:moveTo>
                  <a:cubicBezTo>
                    <a:pt x="13" y="1"/>
                    <a:pt x="12" y="2"/>
                    <a:pt x="12" y="3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10"/>
                    <a:pt x="23" y="10"/>
                    <a:pt x="22" y="11"/>
                  </a:cubicBezTo>
                  <a:cubicBezTo>
                    <a:pt x="21" y="11"/>
                    <a:pt x="20" y="11"/>
                    <a:pt x="18" y="11"/>
                  </a:cubicBezTo>
                  <a:cubicBezTo>
                    <a:pt x="18" y="10"/>
                    <a:pt x="18" y="10"/>
                    <a:pt x="17" y="9"/>
                  </a:cubicBezTo>
                  <a:cubicBezTo>
                    <a:pt x="19" y="9"/>
                    <a:pt x="20" y="9"/>
                    <a:pt x="20" y="9"/>
                  </a:cubicBezTo>
                  <a:cubicBezTo>
                    <a:pt x="21" y="9"/>
                    <a:pt x="21" y="8"/>
                    <a:pt x="21" y="8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28" y="13"/>
                    <a:pt x="28" y="15"/>
                    <a:pt x="28" y="16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27" y="23"/>
                    <a:pt x="27" y="24"/>
                    <a:pt x="26" y="24"/>
                  </a:cubicBezTo>
                  <a:cubicBezTo>
                    <a:pt x="25" y="25"/>
                    <a:pt x="23" y="25"/>
                    <a:pt x="21" y="25"/>
                  </a:cubicBezTo>
                  <a:cubicBezTo>
                    <a:pt x="21" y="25"/>
                    <a:pt x="20" y="24"/>
                    <a:pt x="20" y="23"/>
                  </a:cubicBezTo>
                  <a:cubicBezTo>
                    <a:pt x="22" y="23"/>
                    <a:pt x="23" y="23"/>
                    <a:pt x="24" y="23"/>
                  </a:cubicBezTo>
                  <a:cubicBezTo>
                    <a:pt x="24" y="23"/>
                    <a:pt x="25" y="22"/>
                    <a:pt x="25" y="21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3"/>
                    <a:pt x="3" y="11"/>
                    <a:pt x="3" y="9"/>
                  </a:cubicBezTo>
                  <a:cubicBezTo>
                    <a:pt x="3" y="6"/>
                    <a:pt x="3" y="4"/>
                    <a:pt x="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10" y="2"/>
                    <a:pt x="10" y="1"/>
                    <a:pt x="10" y="0"/>
                  </a:cubicBezTo>
                  <a:cubicBezTo>
                    <a:pt x="13" y="0"/>
                    <a:pt x="13" y="0"/>
                    <a:pt x="13" y="0"/>
                  </a:cubicBezTo>
                  <a:close/>
                  <a:moveTo>
                    <a:pt x="2" y="16"/>
                  </a:moveTo>
                  <a:cubicBezTo>
                    <a:pt x="2" y="17"/>
                    <a:pt x="2" y="18"/>
                    <a:pt x="2" y="19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6"/>
                    <a:pt x="8" y="14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6"/>
                    <a:pt x="11" y="17"/>
                    <a:pt x="11" y="17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18"/>
                    <a:pt x="17" y="17"/>
                    <a:pt x="17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8"/>
                    <a:pt x="20" y="19"/>
                    <a:pt x="20" y="20"/>
                  </a:cubicBezTo>
                  <a:cubicBezTo>
                    <a:pt x="20" y="21"/>
                    <a:pt x="20" y="22"/>
                    <a:pt x="20" y="23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1"/>
                    <a:pt x="0" y="20"/>
                    <a:pt x="0" y="19"/>
                  </a:cubicBezTo>
                  <a:cubicBezTo>
                    <a:pt x="0" y="19"/>
                    <a:pt x="0" y="17"/>
                    <a:pt x="0" y="16"/>
                  </a:cubicBezTo>
                  <a:cubicBezTo>
                    <a:pt x="2" y="16"/>
                    <a:pt x="2" y="16"/>
                    <a:pt x="2" y="16"/>
                  </a:cubicBezTo>
                  <a:close/>
                  <a:moveTo>
                    <a:pt x="13" y="11"/>
                  </a:moveTo>
                  <a:cubicBezTo>
                    <a:pt x="12" y="9"/>
                    <a:pt x="10" y="8"/>
                    <a:pt x="9" y="7"/>
                  </a:cubicBezTo>
                  <a:cubicBezTo>
                    <a:pt x="9" y="6"/>
                    <a:pt x="10" y="6"/>
                    <a:pt x="11" y="5"/>
                  </a:cubicBezTo>
                  <a:cubicBezTo>
                    <a:pt x="13" y="7"/>
                    <a:pt x="14" y="8"/>
                    <a:pt x="15" y="9"/>
                  </a:cubicBezTo>
                  <a:cubicBezTo>
                    <a:pt x="14" y="10"/>
                    <a:pt x="14" y="10"/>
                    <a:pt x="13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67" name="Freeform 5400"/>
            <p:cNvSpPr/>
            <p:nvPr/>
          </p:nvSpPr>
          <p:spPr bwMode="auto">
            <a:xfrm>
              <a:off x="16220" y="10688"/>
              <a:ext cx="23" cy="55"/>
            </a:xfrm>
            <a:custGeom>
              <a:avLst/>
              <a:gdLst>
                <a:gd name="T0" fmla="*/ 4 w 6"/>
                <a:gd name="T1" fmla="*/ 0 h 16"/>
                <a:gd name="T2" fmla="*/ 4 w 6"/>
                <a:gd name="T3" fmla="*/ 14 h 16"/>
                <a:gd name="T4" fmla="*/ 4 w 6"/>
                <a:gd name="T5" fmla="*/ 15 h 16"/>
                <a:gd name="T6" fmla="*/ 5 w 6"/>
                <a:gd name="T7" fmla="*/ 16 h 16"/>
                <a:gd name="T8" fmla="*/ 6 w 6"/>
                <a:gd name="T9" fmla="*/ 16 h 16"/>
                <a:gd name="T10" fmla="*/ 6 w 6"/>
                <a:gd name="T11" fmla="*/ 16 h 16"/>
                <a:gd name="T12" fmla="*/ 0 w 6"/>
                <a:gd name="T13" fmla="*/ 16 h 16"/>
                <a:gd name="T14" fmla="*/ 0 w 6"/>
                <a:gd name="T15" fmla="*/ 16 h 16"/>
                <a:gd name="T16" fmla="*/ 0 w 6"/>
                <a:gd name="T17" fmla="*/ 16 h 16"/>
                <a:gd name="T18" fmla="*/ 2 w 6"/>
                <a:gd name="T19" fmla="*/ 15 h 16"/>
                <a:gd name="T20" fmla="*/ 2 w 6"/>
                <a:gd name="T21" fmla="*/ 14 h 16"/>
                <a:gd name="T22" fmla="*/ 2 w 6"/>
                <a:gd name="T23" fmla="*/ 3 h 16"/>
                <a:gd name="T24" fmla="*/ 2 w 6"/>
                <a:gd name="T25" fmla="*/ 2 h 16"/>
                <a:gd name="T26" fmla="*/ 1 w 6"/>
                <a:gd name="T27" fmla="*/ 2 h 16"/>
                <a:gd name="T28" fmla="*/ 0 w 6"/>
                <a:gd name="T29" fmla="*/ 2 h 16"/>
                <a:gd name="T30" fmla="*/ 0 w 6"/>
                <a:gd name="T31" fmla="*/ 1 h 16"/>
                <a:gd name="T32" fmla="*/ 0 w 6"/>
                <a:gd name="T33" fmla="*/ 1 h 16"/>
                <a:gd name="T34" fmla="*/ 2 w 6"/>
                <a:gd name="T35" fmla="*/ 1 h 16"/>
                <a:gd name="T36" fmla="*/ 3 w 6"/>
                <a:gd name="T37" fmla="*/ 0 h 16"/>
                <a:gd name="T38" fmla="*/ 4 w 6"/>
                <a:gd name="T3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" h="16">
                  <a:moveTo>
                    <a:pt x="4" y="0"/>
                  </a:moveTo>
                  <a:cubicBezTo>
                    <a:pt x="4" y="14"/>
                    <a:pt x="4" y="14"/>
                    <a:pt x="4" y="14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5"/>
                    <a:pt x="5" y="16"/>
                    <a:pt x="5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6"/>
                    <a:pt x="2" y="15"/>
                    <a:pt x="2" y="15"/>
                  </a:cubicBezTo>
                  <a:cubicBezTo>
                    <a:pt x="2" y="15"/>
                    <a:pt x="2" y="15"/>
                    <a:pt x="2" y="1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2" y="1"/>
                    <a:pt x="2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68" name="Freeform 5401"/>
            <p:cNvSpPr>
              <a:spLocks noEditPoints="1"/>
            </p:cNvSpPr>
            <p:nvPr/>
          </p:nvSpPr>
          <p:spPr bwMode="auto">
            <a:xfrm>
              <a:off x="16268" y="10705"/>
              <a:ext cx="10" cy="38"/>
            </a:xfrm>
            <a:custGeom>
              <a:avLst/>
              <a:gdLst>
                <a:gd name="T0" fmla="*/ 3 w 3"/>
                <a:gd name="T1" fmla="*/ 1 h 11"/>
                <a:gd name="T2" fmla="*/ 2 w 3"/>
                <a:gd name="T3" fmla="*/ 2 h 11"/>
                <a:gd name="T4" fmla="*/ 1 w 3"/>
                <a:gd name="T5" fmla="*/ 3 h 11"/>
                <a:gd name="T6" fmla="*/ 1 w 3"/>
                <a:gd name="T7" fmla="*/ 2 h 11"/>
                <a:gd name="T8" fmla="*/ 0 w 3"/>
                <a:gd name="T9" fmla="*/ 1 h 11"/>
                <a:gd name="T10" fmla="*/ 1 w 3"/>
                <a:gd name="T11" fmla="*/ 0 h 11"/>
                <a:gd name="T12" fmla="*/ 1 w 3"/>
                <a:gd name="T13" fmla="*/ 0 h 11"/>
                <a:gd name="T14" fmla="*/ 2 w 3"/>
                <a:gd name="T15" fmla="*/ 0 h 11"/>
                <a:gd name="T16" fmla="*/ 3 w 3"/>
                <a:gd name="T17" fmla="*/ 1 h 11"/>
                <a:gd name="T18" fmla="*/ 3 w 3"/>
                <a:gd name="T19" fmla="*/ 10 h 11"/>
                <a:gd name="T20" fmla="*/ 2 w 3"/>
                <a:gd name="T21" fmla="*/ 11 h 11"/>
                <a:gd name="T22" fmla="*/ 1 w 3"/>
                <a:gd name="T23" fmla="*/ 11 h 11"/>
                <a:gd name="T24" fmla="*/ 1 w 3"/>
                <a:gd name="T25" fmla="*/ 11 h 11"/>
                <a:gd name="T26" fmla="*/ 0 w 3"/>
                <a:gd name="T27" fmla="*/ 10 h 11"/>
                <a:gd name="T28" fmla="*/ 1 w 3"/>
                <a:gd name="T29" fmla="*/ 9 h 11"/>
                <a:gd name="T30" fmla="*/ 1 w 3"/>
                <a:gd name="T31" fmla="*/ 9 h 11"/>
                <a:gd name="T32" fmla="*/ 2 w 3"/>
                <a:gd name="T33" fmla="*/ 9 h 11"/>
                <a:gd name="T34" fmla="*/ 3 w 3"/>
                <a:gd name="T35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" h="11">
                  <a:moveTo>
                    <a:pt x="3" y="1"/>
                  </a:moveTo>
                  <a:cubicBezTo>
                    <a:pt x="3" y="2"/>
                    <a:pt x="3" y="2"/>
                    <a:pt x="2" y="2"/>
                  </a:cubicBezTo>
                  <a:cubicBezTo>
                    <a:pt x="2" y="2"/>
                    <a:pt x="2" y="3"/>
                    <a:pt x="1" y="3"/>
                  </a:cubicBezTo>
                  <a:cubicBezTo>
                    <a:pt x="1" y="3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1"/>
                    <a:pt x="3" y="1"/>
                    <a:pt x="3" y="1"/>
                  </a:cubicBezTo>
                  <a:close/>
                  <a:moveTo>
                    <a:pt x="3" y="10"/>
                  </a:moveTo>
                  <a:cubicBezTo>
                    <a:pt x="3" y="10"/>
                    <a:pt x="3" y="11"/>
                    <a:pt x="2" y="11"/>
                  </a:cubicBezTo>
                  <a:cubicBezTo>
                    <a:pt x="2" y="11"/>
                    <a:pt x="2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1"/>
                    <a:pt x="0" y="10"/>
                    <a:pt x="0" y="10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3" y="9"/>
                    <a:pt x="3" y="10"/>
                    <a:pt x="3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69" name="Freeform 5402"/>
            <p:cNvSpPr/>
            <p:nvPr/>
          </p:nvSpPr>
          <p:spPr bwMode="auto">
            <a:xfrm>
              <a:off x="16300" y="10688"/>
              <a:ext cx="30" cy="55"/>
            </a:xfrm>
            <a:custGeom>
              <a:avLst/>
              <a:gdLst>
                <a:gd name="T0" fmla="*/ 9 w 9"/>
                <a:gd name="T1" fmla="*/ 12 h 16"/>
                <a:gd name="T2" fmla="*/ 8 w 9"/>
                <a:gd name="T3" fmla="*/ 15 h 16"/>
                <a:gd name="T4" fmla="*/ 4 w 9"/>
                <a:gd name="T5" fmla="*/ 16 h 16"/>
                <a:gd name="T6" fmla="*/ 1 w 9"/>
                <a:gd name="T7" fmla="*/ 15 h 16"/>
                <a:gd name="T8" fmla="*/ 0 w 9"/>
                <a:gd name="T9" fmla="*/ 13 h 16"/>
                <a:gd name="T10" fmla="*/ 0 w 9"/>
                <a:gd name="T11" fmla="*/ 12 h 16"/>
                <a:gd name="T12" fmla="*/ 1 w 9"/>
                <a:gd name="T13" fmla="*/ 12 h 16"/>
                <a:gd name="T14" fmla="*/ 2 w 9"/>
                <a:gd name="T15" fmla="*/ 12 h 16"/>
                <a:gd name="T16" fmla="*/ 2 w 9"/>
                <a:gd name="T17" fmla="*/ 13 h 16"/>
                <a:gd name="T18" fmla="*/ 2 w 9"/>
                <a:gd name="T19" fmla="*/ 14 h 16"/>
                <a:gd name="T20" fmla="*/ 2 w 9"/>
                <a:gd name="T21" fmla="*/ 14 h 16"/>
                <a:gd name="T22" fmla="*/ 2 w 9"/>
                <a:gd name="T23" fmla="*/ 15 h 16"/>
                <a:gd name="T24" fmla="*/ 4 w 9"/>
                <a:gd name="T25" fmla="*/ 16 h 16"/>
                <a:gd name="T26" fmla="*/ 6 w 9"/>
                <a:gd name="T27" fmla="*/ 15 h 16"/>
                <a:gd name="T28" fmla="*/ 7 w 9"/>
                <a:gd name="T29" fmla="*/ 12 h 16"/>
                <a:gd name="T30" fmla="*/ 6 w 9"/>
                <a:gd name="T31" fmla="*/ 9 h 16"/>
                <a:gd name="T32" fmla="*/ 3 w 9"/>
                <a:gd name="T33" fmla="*/ 8 h 16"/>
                <a:gd name="T34" fmla="*/ 3 w 9"/>
                <a:gd name="T35" fmla="*/ 7 h 16"/>
                <a:gd name="T36" fmla="*/ 6 w 9"/>
                <a:gd name="T37" fmla="*/ 6 h 16"/>
                <a:gd name="T38" fmla="*/ 7 w 9"/>
                <a:gd name="T39" fmla="*/ 4 h 16"/>
                <a:gd name="T40" fmla="*/ 6 w 9"/>
                <a:gd name="T41" fmla="*/ 1 h 16"/>
                <a:gd name="T42" fmla="*/ 4 w 9"/>
                <a:gd name="T43" fmla="*/ 1 h 16"/>
                <a:gd name="T44" fmla="*/ 2 w 9"/>
                <a:gd name="T45" fmla="*/ 1 h 16"/>
                <a:gd name="T46" fmla="*/ 2 w 9"/>
                <a:gd name="T47" fmla="*/ 2 h 16"/>
                <a:gd name="T48" fmla="*/ 2 w 9"/>
                <a:gd name="T49" fmla="*/ 3 h 16"/>
                <a:gd name="T50" fmla="*/ 2 w 9"/>
                <a:gd name="T51" fmla="*/ 3 h 16"/>
                <a:gd name="T52" fmla="*/ 2 w 9"/>
                <a:gd name="T53" fmla="*/ 4 h 16"/>
                <a:gd name="T54" fmla="*/ 1 w 9"/>
                <a:gd name="T55" fmla="*/ 4 h 16"/>
                <a:gd name="T56" fmla="*/ 1 w 9"/>
                <a:gd name="T57" fmla="*/ 4 h 16"/>
                <a:gd name="T58" fmla="*/ 0 w 9"/>
                <a:gd name="T59" fmla="*/ 3 h 16"/>
                <a:gd name="T60" fmla="*/ 1 w 9"/>
                <a:gd name="T61" fmla="*/ 1 h 16"/>
                <a:gd name="T62" fmla="*/ 4 w 9"/>
                <a:gd name="T63" fmla="*/ 0 h 16"/>
                <a:gd name="T64" fmla="*/ 7 w 9"/>
                <a:gd name="T65" fmla="*/ 1 h 16"/>
                <a:gd name="T66" fmla="*/ 8 w 9"/>
                <a:gd name="T67" fmla="*/ 4 h 16"/>
                <a:gd name="T68" fmla="*/ 8 w 9"/>
                <a:gd name="T69" fmla="*/ 6 h 16"/>
                <a:gd name="T70" fmla="*/ 5 w 9"/>
                <a:gd name="T71" fmla="*/ 7 h 16"/>
                <a:gd name="T72" fmla="*/ 8 w 9"/>
                <a:gd name="T73" fmla="*/ 9 h 16"/>
                <a:gd name="T74" fmla="*/ 9 w 9"/>
                <a:gd name="T75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" h="16">
                  <a:moveTo>
                    <a:pt x="9" y="12"/>
                  </a:moveTo>
                  <a:cubicBezTo>
                    <a:pt x="9" y="13"/>
                    <a:pt x="8" y="14"/>
                    <a:pt x="8" y="15"/>
                  </a:cubicBezTo>
                  <a:cubicBezTo>
                    <a:pt x="7" y="16"/>
                    <a:pt x="6" y="16"/>
                    <a:pt x="4" y="16"/>
                  </a:cubicBezTo>
                  <a:cubicBezTo>
                    <a:pt x="3" y="16"/>
                    <a:pt x="2" y="16"/>
                    <a:pt x="1" y="15"/>
                  </a:cubicBezTo>
                  <a:cubicBezTo>
                    <a:pt x="0" y="15"/>
                    <a:pt x="0" y="14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2" y="12"/>
                    <a:pt x="2" y="12"/>
                  </a:cubicBezTo>
                  <a:cubicBezTo>
                    <a:pt x="2" y="12"/>
                    <a:pt x="2" y="13"/>
                    <a:pt x="2" y="13"/>
                  </a:cubicBezTo>
                  <a:cubicBezTo>
                    <a:pt x="2" y="13"/>
                    <a:pt x="2" y="13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3" y="15"/>
                    <a:pt x="3" y="16"/>
                    <a:pt x="4" y="16"/>
                  </a:cubicBezTo>
                  <a:cubicBezTo>
                    <a:pt x="5" y="16"/>
                    <a:pt x="6" y="15"/>
                    <a:pt x="6" y="15"/>
                  </a:cubicBezTo>
                  <a:cubicBezTo>
                    <a:pt x="7" y="14"/>
                    <a:pt x="7" y="13"/>
                    <a:pt x="7" y="12"/>
                  </a:cubicBezTo>
                  <a:cubicBezTo>
                    <a:pt x="7" y="10"/>
                    <a:pt x="7" y="10"/>
                    <a:pt x="6" y="9"/>
                  </a:cubicBezTo>
                  <a:cubicBezTo>
                    <a:pt x="6" y="8"/>
                    <a:pt x="5" y="8"/>
                    <a:pt x="3" y="8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5" y="7"/>
                    <a:pt x="6" y="6"/>
                  </a:cubicBezTo>
                  <a:cubicBezTo>
                    <a:pt x="6" y="6"/>
                    <a:pt x="7" y="5"/>
                    <a:pt x="7" y="4"/>
                  </a:cubicBezTo>
                  <a:cubicBezTo>
                    <a:pt x="7" y="3"/>
                    <a:pt x="6" y="2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5" y="0"/>
                    <a:pt x="6" y="0"/>
                    <a:pt x="7" y="1"/>
                  </a:cubicBezTo>
                  <a:cubicBezTo>
                    <a:pt x="8" y="2"/>
                    <a:pt x="8" y="3"/>
                    <a:pt x="8" y="4"/>
                  </a:cubicBezTo>
                  <a:cubicBezTo>
                    <a:pt x="8" y="4"/>
                    <a:pt x="8" y="5"/>
                    <a:pt x="8" y="6"/>
                  </a:cubicBezTo>
                  <a:cubicBezTo>
                    <a:pt x="7" y="7"/>
                    <a:pt x="6" y="7"/>
                    <a:pt x="5" y="7"/>
                  </a:cubicBezTo>
                  <a:cubicBezTo>
                    <a:pt x="7" y="8"/>
                    <a:pt x="8" y="9"/>
                    <a:pt x="8" y="9"/>
                  </a:cubicBezTo>
                  <a:cubicBezTo>
                    <a:pt x="9" y="10"/>
                    <a:pt x="9" y="11"/>
                    <a:pt x="9" y="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70" name="Freeform 5403"/>
            <p:cNvSpPr/>
            <p:nvPr/>
          </p:nvSpPr>
          <p:spPr bwMode="auto">
            <a:xfrm>
              <a:off x="16343" y="10688"/>
              <a:ext cx="30" cy="55"/>
            </a:xfrm>
            <a:custGeom>
              <a:avLst/>
              <a:gdLst>
                <a:gd name="T0" fmla="*/ 7 w 9"/>
                <a:gd name="T1" fmla="*/ 4 h 16"/>
                <a:gd name="T2" fmla="*/ 6 w 9"/>
                <a:gd name="T3" fmla="*/ 1 h 16"/>
                <a:gd name="T4" fmla="*/ 4 w 9"/>
                <a:gd name="T5" fmla="*/ 1 h 16"/>
                <a:gd name="T6" fmla="*/ 2 w 9"/>
                <a:gd name="T7" fmla="*/ 1 h 16"/>
                <a:gd name="T8" fmla="*/ 1 w 9"/>
                <a:gd name="T9" fmla="*/ 3 h 16"/>
                <a:gd name="T10" fmla="*/ 2 w 9"/>
                <a:gd name="T11" fmla="*/ 4 h 16"/>
                <a:gd name="T12" fmla="*/ 2 w 9"/>
                <a:gd name="T13" fmla="*/ 4 h 16"/>
                <a:gd name="T14" fmla="*/ 2 w 9"/>
                <a:gd name="T15" fmla="*/ 5 h 16"/>
                <a:gd name="T16" fmla="*/ 1 w 9"/>
                <a:gd name="T17" fmla="*/ 5 h 16"/>
                <a:gd name="T18" fmla="*/ 0 w 9"/>
                <a:gd name="T19" fmla="*/ 5 h 16"/>
                <a:gd name="T20" fmla="*/ 0 w 9"/>
                <a:gd name="T21" fmla="*/ 4 h 16"/>
                <a:gd name="T22" fmla="*/ 1 w 9"/>
                <a:gd name="T23" fmla="*/ 1 h 16"/>
                <a:gd name="T24" fmla="*/ 4 w 9"/>
                <a:gd name="T25" fmla="*/ 0 h 16"/>
                <a:gd name="T26" fmla="*/ 7 w 9"/>
                <a:gd name="T27" fmla="*/ 1 h 16"/>
                <a:gd name="T28" fmla="*/ 9 w 9"/>
                <a:gd name="T29" fmla="*/ 4 h 16"/>
                <a:gd name="T30" fmla="*/ 8 w 9"/>
                <a:gd name="T31" fmla="*/ 6 h 16"/>
                <a:gd name="T32" fmla="*/ 6 w 9"/>
                <a:gd name="T33" fmla="*/ 8 h 16"/>
                <a:gd name="T34" fmla="*/ 2 w 9"/>
                <a:gd name="T35" fmla="*/ 12 h 16"/>
                <a:gd name="T36" fmla="*/ 1 w 9"/>
                <a:gd name="T37" fmla="*/ 15 h 16"/>
                <a:gd name="T38" fmla="*/ 6 w 9"/>
                <a:gd name="T39" fmla="*/ 15 h 16"/>
                <a:gd name="T40" fmla="*/ 7 w 9"/>
                <a:gd name="T41" fmla="*/ 14 h 16"/>
                <a:gd name="T42" fmla="*/ 8 w 9"/>
                <a:gd name="T43" fmla="*/ 12 h 16"/>
                <a:gd name="T44" fmla="*/ 9 w 9"/>
                <a:gd name="T45" fmla="*/ 12 h 16"/>
                <a:gd name="T46" fmla="*/ 8 w 9"/>
                <a:gd name="T47" fmla="*/ 16 h 16"/>
                <a:gd name="T48" fmla="*/ 0 w 9"/>
                <a:gd name="T49" fmla="*/ 16 h 16"/>
                <a:gd name="T50" fmla="*/ 0 w 9"/>
                <a:gd name="T51" fmla="*/ 15 h 16"/>
                <a:gd name="T52" fmla="*/ 1 w 9"/>
                <a:gd name="T53" fmla="*/ 13 h 16"/>
                <a:gd name="T54" fmla="*/ 4 w 9"/>
                <a:gd name="T55" fmla="*/ 10 h 16"/>
                <a:gd name="T56" fmla="*/ 6 w 9"/>
                <a:gd name="T57" fmla="*/ 7 h 16"/>
                <a:gd name="T58" fmla="*/ 7 w 9"/>
                <a:gd name="T5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" h="16">
                  <a:moveTo>
                    <a:pt x="7" y="4"/>
                  </a:moveTo>
                  <a:cubicBezTo>
                    <a:pt x="7" y="3"/>
                    <a:pt x="7" y="2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2" y="2"/>
                    <a:pt x="1" y="2"/>
                    <a:pt x="1" y="3"/>
                  </a:cubicBezTo>
                  <a:cubicBezTo>
                    <a:pt x="1" y="3"/>
                    <a:pt x="1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1" y="5"/>
                    <a:pt x="1" y="5"/>
                  </a:cubicBezTo>
                  <a:cubicBezTo>
                    <a:pt x="1" y="5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8" y="2"/>
                    <a:pt x="9" y="3"/>
                    <a:pt x="9" y="4"/>
                  </a:cubicBezTo>
                  <a:cubicBezTo>
                    <a:pt x="9" y="5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ubicBezTo>
                    <a:pt x="5" y="10"/>
                    <a:pt x="3" y="11"/>
                    <a:pt x="2" y="12"/>
                  </a:cubicBezTo>
                  <a:cubicBezTo>
                    <a:pt x="1" y="14"/>
                    <a:pt x="1" y="14"/>
                    <a:pt x="1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7" y="15"/>
                    <a:pt x="7" y="14"/>
                    <a:pt x="7" y="14"/>
                  </a:cubicBezTo>
                  <a:cubicBezTo>
                    <a:pt x="8" y="14"/>
                    <a:pt x="8" y="13"/>
                    <a:pt x="8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4"/>
                    <a:pt x="1" y="13"/>
                  </a:cubicBezTo>
                  <a:cubicBezTo>
                    <a:pt x="2" y="12"/>
                    <a:pt x="3" y="11"/>
                    <a:pt x="4" y="10"/>
                  </a:cubicBezTo>
                  <a:cubicBezTo>
                    <a:pt x="5" y="9"/>
                    <a:pt x="6" y="8"/>
                    <a:pt x="6" y="7"/>
                  </a:cubicBezTo>
                  <a:cubicBezTo>
                    <a:pt x="7" y="6"/>
                    <a:pt x="7" y="5"/>
                    <a:pt x="7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71" name="Freeform 5404"/>
            <p:cNvSpPr>
              <a:spLocks noEditPoints="1"/>
            </p:cNvSpPr>
            <p:nvPr/>
          </p:nvSpPr>
          <p:spPr bwMode="auto">
            <a:xfrm>
              <a:off x="16403" y="10688"/>
              <a:ext cx="35" cy="55"/>
            </a:xfrm>
            <a:custGeom>
              <a:avLst/>
              <a:gdLst>
                <a:gd name="T0" fmla="*/ 5 w 10"/>
                <a:gd name="T1" fmla="*/ 1 h 16"/>
                <a:gd name="T2" fmla="*/ 3 w 10"/>
                <a:gd name="T3" fmla="*/ 3 h 16"/>
                <a:gd name="T4" fmla="*/ 2 w 10"/>
                <a:gd name="T5" fmla="*/ 8 h 16"/>
                <a:gd name="T6" fmla="*/ 3 w 10"/>
                <a:gd name="T7" fmla="*/ 14 h 16"/>
                <a:gd name="T8" fmla="*/ 5 w 10"/>
                <a:gd name="T9" fmla="*/ 16 h 16"/>
                <a:gd name="T10" fmla="*/ 7 w 10"/>
                <a:gd name="T11" fmla="*/ 14 h 16"/>
                <a:gd name="T12" fmla="*/ 8 w 10"/>
                <a:gd name="T13" fmla="*/ 8 h 16"/>
                <a:gd name="T14" fmla="*/ 7 w 10"/>
                <a:gd name="T15" fmla="*/ 3 h 16"/>
                <a:gd name="T16" fmla="*/ 5 w 10"/>
                <a:gd name="T17" fmla="*/ 1 h 16"/>
                <a:gd name="T18" fmla="*/ 5 w 10"/>
                <a:gd name="T19" fmla="*/ 16 h 16"/>
                <a:gd name="T20" fmla="*/ 2 w 10"/>
                <a:gd name="T21" fmla="*/ 14 h 16"/>
                <a:gd name="T22" fmla="*/ 0 w 10"/>
                <a:gd name="T23" fmla="*/ 8 h 16"/>
                <a:gd name="T24" fmla="*/ 2 w 10"/>
                <a:gd name="T25" fmla="*/ 2 h 16"/>
                <a:gd name="T26" fmla="*/ 5 w 10"/>
                <a:gd name="T27" fmla="*/ 0 h 16"/>
                <a:gd name="T28" fmla="*/ 8 w 10"/>
                <a:gd name="T29" fmla="*/ 2 h 16"/>
                <a:gd name="T30" fmla="*/ 10 w 10"/>
                <a:gd name="T31" fmla="*/ 8 h 16"/>
                <a:gd name="T32" fmla="*/ 8 w 10"/>
                <a:gd name="T33" fmla="*/ 14 h 16"/>
                <a:gd name="T34" fmla="*/ 5 w 10"/>
                <a:gd name="T3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" h="16">
                  <a:moveTo>
                    <a:pt x="5" y="1"/>
                  </a:moveTo>
                  <a:cubicBezTo>
                    <a:pt x="4" y="1"/>
                    <a:pt x="3" y="1"/>
                    <a:pt x="3" y="3"/>
                  </a:cubicBezTo>
                  <a:cubicBezTo>
                    <a:pt x="2" y="4"/>
                    <a:pt x="2" y="6"/>
                    <a:pt x="2" y="8"/>
                  </a:cubicBezTo>
                  <a:cubicBezTo>
                    <a:pt x="2" y="10"/>
                    <a:pt x="2" y="12"/>
                    <a:pt x="3" y="14"/>
                  </a:cubicBezTo>
                  <a:cubicBezTo>
                    <a:pt x="3" y="15"/>
                    <a:pt x="4" y="16"/>
                    <a:pt x="5" y="16"/>
                  </a:cubicBezTo>
                  <a:cubicBezTo>
                    <a:pt x="6" y="16"/>
                    <a:pt x="7" y="15"/>
                    <a:pt x="7" y="14"/>
                  </a:cubicBezTo>
                  <a:cubicBezTo>
                    <a:pt x="8" y="12"/>
                    <a:pt x="8" y="10"/>
                    <a:pt x="8" y="8"/>
                  </a:cubicBezTo>
                  <a:cubicBezTo>
                    <a:pt x="8" y="6"/>
                    <a:pt x="8" y="4"/>
                    <a:pt x="7" y="3"/>
                  </a:cubicBezTo>
                  <a:cubicBezTo>
                    <a:pt x="7" y="1"/>
                    <a:pt x="6" y="1"/>
                    <a:pt x="5" y="1"/>
                  </a:cubicBezTo>
                  <a:close/>
                  <a:moveTo>
                    <a:pt x="5" y="16"/>
                  </a:moveTo>
                  <a:cubicBezTo>
                    <a:pt x="4" y="16"/>
                    <a:pt x="3" y="16"/>
                    <a:pt x="2" y="14"/>
                  </a:cubicBezTo>
                  <a:cubicBezTo>
                    <a:pt x="1" y="13"/>
                    <a:pt x="0" y="11"/>
                    <a:pt x="0" y="8"/>
                  </a:cubicBezTo>
                  <a:cubicBezTo>
                    <a:pt x="0" y="6"/>
                    <a:pt x="1" y="4"/>
                    <a:pt x="2" y="2"/>
                  </a:cubicBezTo>
                  <a:cubicBezTo>
                    <a:pt x="2" y="1"/>
                    <a:pt x="4" y="0"/>
                    <a:pt x="5" y="0"/>
                  </a:cubicBezTo>
                  <a:cubicBezTo>
                    <a:pt x="6" y="0"/>
                    <a:pt x="8" y="1"/>
                    <a:pt x="8" y="2"/>
                  </a:cubicBezTo>
                  <a:cubicBezTo>
                    <a:pt x="9" y="3"/>
                    <a:pt x="10" y="5"/>
                    <a:pt x="10" y="8"/>
                  </a:cubicBezTo>
                  <a:cubicBezTo>
                    <a:pt x="10" y="11"/>
                    <a:pt x="9" y="13"/>
                    <a:pt x="8" y="14"/>
                  </a:cubicBezTo>
                  <a:cubicBezTo>
                    <a:pt x="8" y="16"/>
                    <a:pt x="6" y="16"/>
                    <a:pt x="5" y="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72" name="Freeform 5405"/>
            <p:cNvSpPr>
              <a:spLocks noEditPoints="1"/>
            </p:cNvSpPr>
            <p:nvPr/>
          </p:nvSpPr>
          <p:spPr bwMode="auto">
            <a:xfrm>
              <a:off x="16445" y="10688"/>
              <a:ext cx="35" cy="55"/>
            </a:xfrm>
            <a:custGeom>
              <a:avLst/>
              <a:gdLst>
                <a:gd name="T0" fmla="*/ 5 w 10"/>
                <a:gd name="T1" fmla="*/ 1 h 16"/>
                <a:gd name="T2" fmla="*/ 3 w 10"/>
                <a:gd name="T3" fmla="*/ 3 h 16"/>
                <a:gd name="T4" fmla="*/ 2 w 10"/>
                <a:gd name="T5" fmla="*/ 8 h 16"/>
                <a:gd name="T6" fmla="*/ 3 w 10"/>
                <a:gd name="T7" fmla="*/ 14 h 16"/>
                <a:gd name="T8" fmla="*/ 5 w 10"/>
                <a:gd name="T9" fmla="*/ 16 h 16"/>
                <a:gd name="T10" fmla="*/ 7 w 10"/>
                <a:gd name="T11" fmla="*/ 14 h 16"/>
                <a:gd name="T12" fmla="*/ 8 w 10"/>
                <a:gd name="T13" fmla="*/ 8 h 16"/>
                <a:gd name="T14" fmla="*/ 7 w 10"/>
                <a:gd name="T15" fmla="*/ 3 h 16"/>
                <a:gd name="T16" fmla="*/ 5 w 10"/>
                <a:gd name="T17" fmla="*/ 1 h 16"/>
                <a:gd name="T18" fmla="*/ 5 w 10"/>
                <a:gd name="T19" fmla="*/ 16 h 16"/>
                <a:gd name="T20" fmla="*/ 1 w 10"/>
                <a:gd name="T21" fmla="*/ 14 h 16"/>
                <a:gd name="T22" fmla="*/ 0 w 10"/>
                <a:gd name="T23" fmla="*/ 8 h 16"/>
                <a:gd name="T24" fmla="*/ 1 w 10"/>
                <a:gd name="T25" fmla="*/ 2 h 16"/>
                <a:gd name="T26" fmla="*/ 5 w 10"/>
                <a:gd name="T27" fmla="*/ 0 h 16"/>
                <a:gd name="T28" fmla="*/ 8 w 10"/>
                <a:gd name="T29" fmla="*/ 2 h 16"/>
                <a:gd name="T30" fmla="*/ 10 w 10"/>
                <a:gd name="T31" fmla="*/ 8 h 16"/>
                <a:gd name="T32" fmla="*/ 8 w 10"/>
                <a:gd name="T33" fmla="*/ 14 h 16"/>
                <a:gd name="T34" fmla="*/ 5 w 10"/>
                <a:gd name="T3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" h="16">
                  <a:moveTo>
                    <a:pt x="5" y="1"/>
                  </a:moveTo>
                  <a:cubicBezTo>
                    <a:pt x="4" y="1"/>
                    <a:pt x="3" y="1"/>
                    <a:pt x="3" y="3"/>
                  </a:cubicBezTo>
                  <a:cubicBezTo>
                    <a:pt x="2" y="4"/>
                    <a:pt x="2" y="6"/>
                    <a:pt x="2" y="8"/>
                  </a:cubicBezTo>
                  <a:cubicBezTo>
                    <a:pt x="2" y="10"/>
                    <a:pt x="2" y="12"/>
                    <a:pt x="3" y="14"/>
                  </a:cubicBezTo>
                  <a:cubicBezTo>
                    <a:pt x="3" y="15"/>
                    <a:pt x="4" y="16"/>
                    <a:pt x="5" y="16"/>
                  </a:cubicBezTo>
                  <a:cubicBezTo>
                    <a:pt x="6" y="16"/>
                    <a:pt x="7" y="15"/>
                    <a:pt x="7" y="14"/>
                  </a:cubicBezTo>
                  <a:cubicBezTo>
                    <a:pt x="8" y="12"/>
                    <a:pt x="8" y="10"/>
                    <a:pt x="8" y="8"/>
                  </a:cubicBezTo>
                  <a:cubicBezTo>
                    <a:pt x="8" y="6"/>
                    <a:pt x="8" y="4"/>
                    <a:pt x="7" y="3"/>
                  </a:cubicBezTo>
                  <a:cubicBezTo>
                    <a:pt x="7" y="1"/>
                    <a:pt x="6" y="1"/>
                    <a:pt x="5" y="1"/>
                  </a:cubicBezTo>
                  <a:close/>
                  <a:moveTo>
                    <a:pt x="5" y="16"/>
                  </a:moveTo>
                  <a:cubicBezTo>
                    <a:pt x="4" y="16"/>
                    <a:pt x="2" y="16"/>
                    <a:pt x="1" y="14"/>
                  </a:cubicBezTo>
                  <a:cubicBezTo>
                    <a:pt x="1" y="13"/>
                    <a:pt x="0" y="11"/>
                    <a:pt x="0" y="8"/>
                  </a:cubicBezTo>
                  <a:cubicBezTo>
                    <a:pt x="0" y="6"/>
                    <a:pt x="0" y="4"/>
                    <a:pt x="1" y="2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6" y="0"/>
                    <a:pt x="7" y="1"/>
                    <a:pt x="8" y="2"/>
                  </a:cubicBezTo>
                  <a:cubicBezTo>
                    <a:pt x="9" y="3"/>
                    <a:pt x="10" y="5"/>
                    <a:pt x="10" y="8"/>
                  </a:cubicBezTo>
                  <a:cubicBezTo>
                    <a:pt x="10" y="11"/>
                    <a:pt x="9" y="13"/>
                    <a:pt x="8" y="14"/>
                  </a:cubicBezTo>
                  <a:cubicBezTo>
                    <a:pt x="7" y="16"/>
                    <a:pt x="6" y="16"/>
                    <a:pt x="5" y="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73" name="Freeform 5406"/>
            <p:cNvSpPr>
              <a:spLocks noEditPoints="1"/>
            </p:cNvSpPr>
            <p:nvPr/>
          </p:nvSpPr>
          <p:spPr bwMode="auto">
            <a:xfrm>
              <a:off x="16488" y="10688"/>
              <a:ext cx="33" cy="55"/>
            </a:xfrm>
            <a:custGeom>
              <a:avLst/>
              <a:gdLst>
                <a:gd name="T0" fmla="*/ 5 w 9"/>
                <a:gd name="T1" fmla="*/ 1 h 16"/>
                <a:gd name="T2" fmla="*/ 3 w 9"/>
                <a:gd name="T3" fmla="*/ 3 h 16"/>
                <a:gd name="T4" fmla="*/ 2 w 9"/>
                <a:gd name="T5" fmla="*/ 8 h 16"/>
                <a:gd name="T6" fmla="*/ 3 w 9"/>
                <a:gd name="T7" fmla="*/ 14 h 16"/>
                <a:gd name="T8" fmla="*/ 5 w 9"/>
                <a:gd name="T9" fmla="*/ 16 h 16"/>
                <a:gd name="T10" fmla="*/ 7 w 9"/>
                <a:gd name="T11" fmla="*/ 14 h 16"/>
                <a:gd name="T12" fmla="*/ 8 w 9"/>
                <a:gd name="T13" fmla="*/ 8 h 16"/>
                <a:gd name="T14" fmla="*/ 7 w 9"/>
                <a:gd name="T15" fmla="*/ 3 h 16"/>
                <a:gd name="T16" fmla="*/ 5 w 9"/>
                <a:gd name="T17" fmla="*/ 1 h 16"/>
                <a:gd name="T18" fmla="*/ 5 w 9"/>
                <a:gd name="T19" fmla="*/ 16 h 16"/>
                <a:gd name="T20" fmla="*/ 1 w 9"/>
                <a:gd name="T21" fmla="*/ 14 h 16"/>
                <a:gd name="T22" fmla="*/ 0 w 9"/>
                <a:gd name="T23" fmla="*/ 8 h 16"/>
                <a:gd name="T24" fmla="*/ 1 w 9"/>
                <a:gd name="T25" fmla="*/ 2 h 16"/>
                <a:gd name="T26" fmla="*/ 5 w 9"/>
                <a:gd name="T27" fmla="*/ 0 h 16"/>
                <a:gd name="T28" fmla="*/ 8 w 9"/>
                <a:gd name="T29" fmla="*/ 2 h 16"/>
                <a:gd name="T30" fmla="*/ 9 w 9"/>
                <a:gd name="T31" fmla="*/ 8 h 16"/>
                <a:gd name="T32" fmla="*/ 8 w 9"/>
                <a:gd name="T33" fmla="*/ 14 h 16"/>
                <a:gd name="T34" fmla="*/ 5 w 9"/>
                <a:gd name="T3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" h="16">
                  <a:moveTo>
                    <a:pt x="5" y="1"/>
                  </a:moveTo>
                  <a:cubicBezTo>
                    <a:pt x="4" y="1"/>
                    <a:pt x="3" y="1"/>
                    <a:pt x="3" y="3"/>
                  </a:cubicBezTo>
                  <a:cubicBezTo>
                    <a:pt x="2" y="4"/>
                    <a:pt x="2" y="6"/>
                    <a:pt x="2" y="8"/>
                  </a:cubicBezTo>
                  <a:cubicBezTo>
                    <a:pt x="2" y="10"/>
                    <a:pt x="2" y="12"/>
                    <a:pt x="3" y="14"/>
                  </a:cubicBezTo>
                  <a:cubicBezTo>
                    <a:pt x="3" y="15"/>
                    <a:pt x="4" y="16"/>
                    <a:pt x="5" y="16"/>
                  </a:cubicBezTo>
                  <a:cubicBezTo>
                    <a:pt x="6" y="16"/>
                    <a:pt x="6" y="15"/>
                    <a:pt x="7" y="14"/>
                  </a:cubicBezTo>
                  <a:cubicBezTo>
                    <a:pt x="7" y="12"/>
                    <a:pt x="8" y="10"/>
                    <a:pt x="8" y="8"/>
                  </a:cubicBezTo>
                  <a:cubicBezTo>
                    <a:pt x="8" y="6"/>
                    <a:pt x="7" y="4"/>
                    <a:pt x="7" y="3"/>
                  </a:cubicBezTo>
                  <a:cubicBezTo>
                    <a:pt x="6" y="1"/>
                    <a:pt x="6" y="1"/>
                    <a:pt x="5" y="1"/>
                  </a:cubicBezTo>
                  <a:close/>
                  <a:moveTo>
                    <a:pt x="5" y="16"/>
                  </a:moveTo>
                  <a:cubicBezTo>
                    <a:pt x="3" y="16"/>
                    <a:pt x="2" y="16"/>
                    <a:pt x="1" y="14"/>
                  </a:cubicBezTo>
                  <a:cubicBezTo>
                    <a:pt x="0" y="13"/>
                    <a:pt x="0" y="11"/>
                    <a:pt x="0" y="8"/>
                  </a:cubicBezTo>
                  <a:cubicBezTo>
                    <a:pt x="0" y="6"/>
                    <a:pt x="0" y="4"/>
                    <a:pt x="1" y="2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6" y="0"/>
                    <a:pt x="7" y="1"/>
                    <a:pt x="8" y="2"/>
                  </a:cubicBezTo>
                  <a:cubicBezTo>
                    <a:pt x="9" y="3"/>
                    <a:pt x="9" y="5"/>
                    <a:pt x="9" y="8"/>
                  </a:cubicBezTo>
                  <a:cubicBezTo>
                    <a:pt x="9" y="11"/>
                    <a:pt x="9" y="13"/>
                    <a:pt x="8" y="14"/>
                  </a:cubicBezTo>
                  <a:cubicBezTo>
                    <a:pt x="7" y="16"/>
                    <a:pt x="6" y="16"/>
                    <a:pt x="5" y="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74" name="Freeform 5407"/>
            <p:cNvSpPr>
              <a:spLocks noEditPoints="1"/>
            </p:cNvSpPr>
            <p:nvPr/>
          </p:nvSpPr>
          <p:spPr bwMode="auto">
            <a:xfrm>
              <a:off x="16550" y="10688"/>
              <a:ext cx="33" cy="55"/>
            </a:xfrm>
            <a:custGeom>
              <a:avLst/>
              <a:gdLst>
                <a:gd name="T0" fmla="*/ 4 w 9"/>
                <a:gd name="T1" fmla="*/ 1 h 16"/>
                <a:gd name="T2" fmla="*/ 2 w 9"/>
                <a:gd name="T3" fmla="*/ 3 h 16"/>
                <a:gd name="T4" fmla="*/ 1 w 9"/>
                <a:gd name="T5" fmla="*/ 8 h 16"/>
                <a:gd name="T6" fmla="*/ 2 w 9"/>
                <a:gd name="T7" fmla="*/ 14 h 16"/>
                <a:gd name="T8" fmla="*/ 4 w 9"/>
                <a:gd name="T9" fmla="*/ 16 h 16"/>
                <a:gd name="T10" fmla="*/ 7 w 9"/>
                <a:gd name="T11" fmla="*/ 14 h 16"/>
                <a:gd name="T12" fmla="*/ 7 w 9"/>
                <a:gd name="T13" fmla="*/ 8 h 16"/>
                <a:gd name="T14" fmla="*/ 7 w 9"/>
                <a:gd name="T15" fmla="*/ 3 h 16"/>
                <a:gd name="T16" fmla="*/ 4 w 9"/>
                <a:gd name="T17" fmla="*/ 1 h 16"/>
                <a:gd name="T18" fmla="*/ 4 w 9"/>
                <a:gd name="T19" fmla="*/ 16 h 16"/>
                <a:gd name="T20" fmla="*/ 1 w 9"/>
                <a:gd name="T21" fmla="*/ 14 h 16"/>
                <a:gd name="T22" fmla="*/ 0 w 9"/>
                <a:gd name="T23" fmla="*/ 8 h 16"/>
                <a:gd name="T24" fmla="*/ 1 w 9"/>
                <a:gd name="T25" fmla="*/ 2 h 16"/>
                <a:gd name="T26" fmla="*/ 4 w 9"/>
                <a:gd name="T27" fmla="*/ 0 h 16"/>
                <a:gd name="T28" fmla="*/ 8 w 9"/>
                <a:gd name="T29" fmla="*/ 2 h 16"/>
                <a:gd name="T30" fmla="*/ 9 w 9"/>
                <a:gd name="T31" fmla="*/ 8 h 16"/>
                <a:gd name="T32" fmla="*/ 8 w 9"/>
                <a:gd name="T33" fmla="*/ 14 h 16"/>
                <a:gd name="T34" fmla="*/ 4 w 9"/>
                <a:gd name="T3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" h="16">
                  <a:moveTo>
                    <a:pt x="4" y="1"/>
                  </a:moveTo>
                  <a:cubicBezTo>
                    <a:pt x="4" y="1"/>
                    <a:pt x="3" y="1"/>
                    <a:pt x="2" y="3"/>
                  </a:cubicBezTo>
                  <a:cubicBezTo>
                    <a:pt x="2" y="4"/>
                    <a:pt x="1" y="6"/>
                    <a:pt x="1" y="8"/>
                  </a:cubicBezTo>
                  <a:cubicBezTo>
                    <a:pt x="1" y="10"/>
                    <a:pt x="2" y="12"/>
                    <a:pt x="2" y="14"/>
                  </a:cubicBezTo>
                  <a:cubicBezTo>
                    <a:pt x="3" y="15"/>
                    <a:pt x="4" y="16"/>
                    <a:pt x="4" y="16"/>
                  </a:cubicBezTo>
                  <a:cubicBezTo>
                    <a:pt x="5" y="16"/>
                    <a:pt x="6" y="15"/>
                    <a:pt x="7" y="14"/>
                  </a:cubicBezTo>
                  <a:cubicBezTo>
                    <a:pt x="7" y="12"/>
                    <a:pt x="7" y="10"/>
                    <a:pt x="7" y="8"/>
                  </a:cubicBezTo>
                  <a:cubicBezTo>
                    <a:pt x="7" y="6"/>
                    <a:pt x="7" y="4"/>
                    <a:pt x="7" y="3"/>
                  </a:cubicBezTo>
                  <a:cubicBezTo>
                    <a:pt x="6" y="1"/>
                    <a:pt x="5" y="1"/>
                    <a:pt x="4" y="1"/>
                  </a:cubicBezTo>
                  <a:close/>
                  <a:moveTo>
                    <a:pt x="4" y="16"/>
                  </a:moveTo>
                  <a:cubicBezTo>
                    <a:pt x="3" y="16"/>
                    <a:pt x="2" y="16"/>
                    <a:pt x="1" y="14"/>
                  </a:cubicBezTo>
                  <a:cubicBezTo>
                    <a:pt x="0" y="13"/>
                    <a:pt x="0" y="11"/>
                    <a:pt x="0" y="8"/>
                  </a:cubicBezTo>
                  <a:cubicBezTo>
                    <a:pt x="0" y="6"/>
                    <a:pt x="0" y="4"/>
                    <a:pt x="1" y="2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6" y="0"/>
                    <a:pt x="7" y="1"/>
                    <a:pt x="8" y="2"/>
                  </a:cubicBezTo>
                  <a:cubicBezTo>
                    <a:pt x="9" y="3"/>
                    <a:pt x="9" y="5"/>
                    <a:pt x="9" y="8"/>
                  </a:cubicBezTo>
                  <a:cubicBezTo>
                    <a:pt x="9" y="11"/>
                    <a:pt x="9" y="13"/>
                    <a:pt x="8" y="14"/>
                  </a:cubicBezTo>
                  <a:cubicBezTo>
                    <a:pt x="7" y="16"/>
                    <a:pt x="6" y="16"/>
                    <a:pt x="4" y="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75" name="Freeform 5408"/>
            <p:cNvSpPr>
              <a:spLocks noEditPoints="1"/>
            </p:cNvSpPr>
            <p:nvPr/>
          </p:nvSpPr>
          <p:spPr bwMode="auto">
            <a:xfrm>
              <a:off x="16590" y="10688"/>
              <a:ext cx="35" cy="55"/>
            </a:xfrm>
            <a:custGeom>
              <a:avLst/>
              <a:gdLst>
                <a:gd name="T0" fmla="*/ 5 w 10"/>
                <a:gd name="T1" fmla="*/ 1 h 16"/>
                <a:gd name="T2" fmla="*/ 3 w 10"/>
                <a:gd name="T3" fmla="*/ 3 h 16"/>
                <a:gd name="T4" fmla="*/ 2 w 10"/>
                <a:gd name="T5" fmla="*/ 8 h 16"/>
                <a:gd name="T6" fmla="*/ 3 w 10"/>
                <a:gd name="T7" fmla="*/ 14 h 16"/>
                <a:gd name="T8" fmla="*/ 5 w 10"/>
                <a:gd name="T9" fmla="*/ 16 h 16"/>
                <a:gd name="T10" fmla="*/ 7 w 10"/>
                <a:gd name="T11" fmla="*/ 14 h 16"/>
                <a:gd name="T12" fmla="*/ 8 w 10"/>
                <a:gd name="T13" fmla="*/ 8 h 16"/>
                <a:gd name="T14" fmla="*/ 7 w 10"/>
                <a:gd name="T15" fmla="*/ 3 h 16"/>
                <a:gd name="T16" fmla="*/ 5 w 10"/>
                <a:gd name="T17" fmla="*/ 1 h 16"/>
                <a:gd name="T18" fmla="*/ 5 w 10"/>
                <a:gd name="T19" fmla="*/ 16 h 16"/>
                <a:gd name="T20" fmla="*/ 2 w 10"/>
                <a:gd name="T21" fmla="*/ 14 h 16"/>
                <a:gd name="T22" fmla="*/ 0 w 10"/>
                <a:gd name="T23" fmla="*/ 8 h 16"/>
                <a:gd name="T24" fmla="*/ 2 w 10"/>
                <a:gd name="T25" fmla="*/ 2 h 16"/>
                <a:gd name="T26" fmla="*/ 5 w 10"/>
                <a:gd name="T27" fmla="*/ 0 h 16"/>
                <a:gd name="T28" fmla="*/ 9 w 10"/>
                <a:gd name="T29" fmla="*/ 2 h 16"/>
                <a:gd name="T30" fmla="*/ 10 w 10"/>
                <a:gd name="T31" fmla="*/ 8 h 16"/>
                <a:gd name="T32" fmla="*/ 9 w 10"/>
                <a:gd name="T33" fmla="*/ 14 h 16"/>
                <a:gd name="T34" fmla="*/ 5 w 10"/>
                <a:gd name="T3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" h="16">
                  <a:moveTo>
                    <a:pt x="5" y="1"/>
                  </a:moveTo>
                  <a:cubicBezTo>
                    <a:pt x="4" y="1"/>
                    <a:pt x="4" y="1"/>
                    <a:pt x="3" y="3"/>
                  </a:cubicBezTo>
                  <a:cubicBezTo>
                    <a:pt x="2" y="4"/>
                    <a:pt x="2" y="6"/>
                    <a:pt x="2" y="8"/>
                  </a:cubicBezTo>
                  <a:cubicBezTo>
                    <a:pt x="2" y="10"/>
                    <a:pt x="2" y="12"/>
                    <a:pt x="3" y="14"/>
                  </a:cubicBezTo>
                  <a:cubicBezTo>
                    <a:pt x="4" y="15"/>
                    <a:pt x="4" y="16"/>
                    <a:pt x="5" y="16"/>
                  </a:cubicBezTo>
                  <a:cubicBezTo>
                    <a:pt x="6" y="16"/>
                    <a:pt x="7" y="15"/>
                    <a:pt x="7" y="14"/>
                  </a:cubicBezTo>
                  <a:cubicBezTo>
                    <a:pt x="8" y="12"/>
                    <a:pt x="8" y="10"/>
                    <a:pt x="8" y="8"/>
                  </a:cubicBezTo>
                  <a:cubicBezTo>
                    <a:pt x="8" y="6"/>
                    <a:pt x="8" y="4"/>
                    <a:pt x="7" y="3"/>
                  </a:cubicBezTo>
                  <a:cubicBezTo>
                    <a:pt x="7" y="1"/>
                    <a:pt x="6" y="1"/>
                    <a:pt x="5" y="1"/>
                  </a:cubicBezTo>
                  <a:close/>
                  <a:moveTo>
                    <a:pt x="5" y="16"/>
                  </a:moveTo>
                  <a:cubicBezTo>
                    <a:pt x="4" y="16"/>
                    <a:pt x="3" y="16"/>
                    <a:pt x="2" y="14"/>
                  </a:cubicBezTo>
                  <a:cubicBezTo>
                    <a:pt x="1" y="13"/>
                    <a:pt x="0" y="11"/>
                    <a:pt x="0" y="8"/>
                  </a:cubicBezTo>
                  <a:cubicBezTo>
                    <a:pt x="0" y="6"/>
                    <a:pt x="1" y="4"/>
                    <a:pt x="2" y="2"/>
                  </a:cubicBezTo>
                  <a:cubicBezTo>
                    <a:pt x="3" y="1"/>
                    <a:pt x="4" y="0"/>
                    <a:pt x="5" y="0"/>
                  </a:cubicBezTo>
                  <a:cubicBezTo>
                    <a:pt x="7" y="0"/>
                    <a:pt x="8" y="1"/>
                    <a:pt x="9" y="2"/>
                  </a:cubicBezTo>
                  <a:cubicBezTo>
                    <a:pt x="9" y="3"/>
                    <a:pt x="10" y="5"/>
                    <a:pt x="10" y="8"/>
                  </a:cubicBezTo>
                  <a:cubicBezTo>
                    <a:pt x="10" y="11"/>
                    <a:pt x="9" y="13"/>
                    <a:pt x="9" y="14"/>
                  </a:cubicBezTo>
                  <a:cubicBezTo>
                    <a:pt x="8" y="16"/>
                    <a:pt x="7" y="16"/>
                    <a:pt x="5" y="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76" name="Freeform 5409"/>
            <p:cNvSpPr>
              <a:spLocks noEditPoints="1"/>
            </p:cNvSpPr>
            <p:nvPr/>
          </p:nvSpPr>
          <p:spPr bwMode="auto">
            <a:xfrm>
              <a:off x="16633" y="10688"/>
              <a:ext cx="35" cy="55"/>
            </a:xfrm>
            <a:custGeom>
              <a:avLst/>
              <a:gdLst>
                <a:gd name="T0" fmla="*/ 5 w 10"/>
                <a:gd name="T1" fmla="*/ 1 h 16"/>
                <a:gd name="T2" fmla="*/ 3 w 10"/>
                <a:gd name="T3" fmla="*/ 3 h 16"/>
                <a:gd name="T4" fmla="*/ 2 w 10"/>
                <a:gd name="T5" fmla="*/ 8 h 16"/>
                <a:gd name="T6" fmla="*/ 3 w 10"/>
                <a:gd name="T7" fmla="*/ 14 h 16"/>
                <a:gd name="T8" fmla="*/ 5 w 10"/>
                <a:gd name="T9" fmla="*/ 16 h 16"/>
                <a:gd name="T10" fmla="*/ 7 w 10"/>
                <a:gd name="T11" fmla="*/ 14 h 16"/>
                <a:gd name="T12" fmla="*/ 8 w 10"/>
                <a:gd name="T13" fmla="*/ 8 h 16"/>
                <a:gd name="T14" fmla="*/ 7 w 10"/>
                <a:gd name="T15" fmla="*/ 3 h 16"/>
                <a:gd name="T16" fmla="*/ 5 w 10"/>
                <a:gd name="T17" fmla="*/ 1 h 16"/>
                <a:gd name="T18" fmla="*/ 5 w 10"/>
                <a:gd name="T19" fmla="*/ 16 h 16"/>
                <a:gd name="T20" fmla="*/ 2 w 10"/>
                <a:gd name="T21" fmla="*/ 14 h 16"/>
                <a:gd name="T22" fmla="*/ 0 w 10"/>
                <a:gd name="T23" fmla="*/ 8 h 16"/>
                <a:gd name="T24" fmla="*/ 2 w 10"/>
                <a:gd name="T25" fmla="*/ 2 h 16"/>
                <a:gd name="T26" fmla="*/ 5 w 10"/>
                <a:gd name="T27" fmla="*/ 0 h 16"/>
                <a:gd name="T28" fmla="*/ 8 w 10"/>
                <a:gd name="T29" fmla="*/ 2 h 16"/>
                <a:gd name="T30" fmla="*/ 10 w 10"/>
                <a:gd name="T31" fmla="*/ 8 h 16"/>
                <a:gd name="T32" fmla="*/ 8 w 10"/>
                <a:gd name="T33" fmla="*/ 14 h 16"/>
                <a:gd name="T34" fmla="*/ 5 w 10"/>
                <a:gd name="T3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" h="16">
                  <a:moveTo>
                    <a:pt x="5" y="1"/>
                  </a:moveTo>
                  <a:cubicBezTo>
                    <a:pt x="4" y="1"/>
                    <a:pt x="3" y="1"/>
                    <a:pt x="3" y="3"/>
                  </a:cubicBezTo>
                  <a:cubicBezTo>
                    <a:pt x="2" y="4"/>
                    <a:pt x="2" y="6"/>
                    <a:pt x="2" y="8"/>
                  </a:cubicBezTo>
                  <a:cubicBezTo>
                    <a:pt x="2" y="10"/>
                    <a:pt x="2" y="12"/>
                    <a:pt x="3" y="14"/>
                  </a:cubicBezTo>
                  <a:cubicBezTo>
                    <a:pt x="3" y="15"/>
                    <a:pt x="4" y="16"/>
                    <a:pt x="5" y="16"/>
                  </a:cubicBezTo>
                  <a:cubicBezTo>
                    <a:pt x="6" y="16"/>
                    <a:pt x="7" y="15"/>
                    <a:pt x="7" y="14"/>
                  </a:cubicBezTo>
                  <a:cubicBezTo>
                    <a:pt x="8" y="12"/>
                    <a:pt x="8" y="10"/>
                    <a:pt x="8" y="8"/>
                  </a:cubicBezTo>
                  <a:cubicBezTo>
                    <a:pt x="8" y="6"/>
                    <a:pt x="8" y="4"/>
                    <a:pt x="7" y="3"/>
                  </a:cubicBezTo>
                  <a:cubicBezTo>
                    <a:pt x="7" y="1"/>
                    <a:pt x="6" y="1"/>
                    <a:pt x="5" y="1"/>
                  </a:cubicBezTo>
                  <a:close/>
                  <a:moveTo>
                    <a:pt x="5" y="16"/>
                  </a:moveTo>
                  <a:cubicBezTo>
                    <a:pt x="4" y="16"/>
                    <a:pt x="3" y="16"/>
                    <a:pt x="2" y="14"/>
                  </a:cubicBezTo>
                  <a:cubicBezTo>
                    <a:pt x="1" y="13"/>
                    <a:pt x="0" y="11"/>
                    <a:pt x="0" y="8"/>
                  </a:cubicBezTo>
                  <a:cubicBezTo>
                    <a:pt x="0" y="6"/>
                    <a:pt x="1" y="4"/>
                    <a:pt x="2" y="2"/>
                  </a:cubicBezTo>
                  <a:cubicBezTo>
                    <a:pt x="2" y="1"/>
                    <a:pt x="4" y="0"/>
                    <a:pt x="5" y="0"/>
                  </a:cubicBezTo>
                  <a:cubicBezTo>
                    <a:pt x="6" y="0"/>
                    <a:pt x="8" y="1"/>
                    <a:pt x="8" y="2"/>
                  </a:cubicBezTo>
                  <a:cubicBezTo>
                    <a:pt x="9" y="3"/>
                    <a:pt x="10" y="5"/>
                    <a:pt x="10" y="8"/>
                  </a:cubicBezTo>
                  <a:cubicBezTo>
                    <a:pt x="10" y="11"/>
                    <a:pt x="9" y="13"/>
                    <a:pt x="8" y="14"/>
                  </a:cubicBezTo>
                  <a:cubicBezTo>
                    <a:pt x="8" y="16"/>
                    <a:pt x="6" y="16"/>
                    <a:pt x="5" y="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77" name="Freeform 5410"/>
            <p:cNvSpPr/>
            <p:nvPr/>
          </p:nvSpPr>
          <p:spPr bwMode="auto">
            <a:xfrm>
              <a:off x="14628" y="7588"/>
              <a:ext cx="2118" cy="3215"/>
            </a:xfrm>
            <a:custGeom>
              <a:avLst/>
              <a:gdLst>
                <a:gd name="T0" fmla="*/ 0 w 847"/>
                <a:gd name="T1" fmla="*/ 1286 h 1286"/>
                <a:gd name="T2" fmla="*/ 0 w 847"/>
                <a:gd name="T3" fmla="*/ 0 h 1286"/>
                <a:gd name="T4" fmla="*/ 74 w 847"/>
                <a:gd name="T5" fmla="*/ 0 h 1286"/>
                <a:gd name="T6" fmla="*/ 74 w 847"/>
                <a:gd name="T7" fmla="*/ 0 h 1286"/>
                <a:gd name="T8" fmla="*/ 74 w 847"/>
                <a:gd name="T9" fmla="*/ 1 h 1286"/>
                <a:gd name="T10" fmla="*/ 1 w 847"/>
                <a:gd name="T11" fmla="*/ 1 h 1286"/>
                <a:gd name="T12" fmla="*/ 1 w 847"/>
                <a:gd name="T13" fmla="*/ 1284 h 1286"/>
                <a:gd name="T14" fmla="*/ 844 w 847"/>
                <a:gd name="T15" fmla="*/ 1284 h 1286"/>
                <a:gd name="T16" fmla="*/ 844 w 847"/>
                <a:gd name="T17" fmla="*/ 1 h 1286"/>
                <a:gd name="T18" fmla="*/ 74 w 847"/>
                <a:gd name="T19" fmla="*/ 1 h 1286"/>
                <a:gd name="T20" fmla="*/ 74 w 847"/>
                <a:gd name="T21" fmla="*/ 0 h 1286"/>
                <a:gd name="T22" fmla="*/ 74 w 847"/>
                <a:gd name="T23" fmla="*/ 0 h 1286"/>
                <a:gd name="T24" fmla="*/ 847 w 847"/>
                <a:gd name="T25" fmla="*/ 0 h 1286"/>
                <a:gd name="T26" fmla="*/ 847 w 847"/>
                <a:gd name="T27" fmla="*/ 1286 h 1286"/>
                <a:gd name="T28" fmla="*/ 0 w 847"/>
                <a:gd name="T29" fmla="*/ 1286 h 1286"/>
                <a:gd name="T30" fmla="*/ 0 w 847"/>
                <a:gd name="T31" fmla="*/ 1286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47" h="1286">
                  <a:moveTo>
                    <a:pt x="0" y="1286"/>
                  </a:moveTo>
                  <a:lnTo>
                    <a:pt x="0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1"/>
                  </a:lnTo>
                  <a:lnTo>
                    <a:pt x="1" y="1"/>
                  </a:lnTo>
                  <a:lnTo>
                    <a:pt x="1" y="1284"/>
                  </a:lnTo>
                  <a:lnTo>
                    <a:pt x="844" y="1284"/>
                  </a:lnTo>
                  <a:lnTo>
                    <a:pt x="844" y="1"/>
                  </a:lnTo>
                  <a:lnTo>
                    <a:pt x="74" y="1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847" y="0"/>
                  </a:lnTo>
                  <a:lnTo>
                    <a:pt x="847" y="1286"/>
                  </a:lnTo>
                  <a:lnTo>
                    <a:pt x="0" y="1286"/>
                  </a:lnTo>
                  <a:lnTo>
                    <a:pt x="0" y="12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78" name="Oval 5411"/>
            <p:cNvSpPr>
              <a:spLocks noChangeArrowheads="1"/>
            </p:cNvSpPr>
            <p:nvPr/>
          </p:nvSpPr>
          <p:spPr bwMode="auto">
            <a:xfrm>
              <a:off x="15133" y="8335"/>
              <a:ext cx="38" cy="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79" name="Freeform 5412"/>
            <p:cNvSpPr/>
            <p:nvPr/>
          </p:nvSpPr>
          <p:spPr bwMode="auto">
            <a:xfrm>
              <a:off x="15130" y="8330"/>
              <a:ext cx="40" cy="43"/>
            </a:xfrm>
            <a:custGeom>
              <a:avLst/>
              <a:gdLst>
                <a:gd name="T0" fmla="*/ 0 w 11"/>
                <a:gd name="T1" fmla="*/ 6 h 12"/>
                <a:gd name="T2" fmla="*/ 6 w 11"/>
                <a:gd name="T3" fmla="*/ 0 h 12"/>
                <a:gd name="T4" fmla="*/ 6 w 11"/>
                <a:gd name="T5" fmla="*/ 0 h 12"/>
                <a:gd name="T6" fmla="*/ 6 w 11"/>
                <a:gd name="T7" fmla="*/ 1 h 12"/>
                <a:gd name="T8" fmla="*/ 6 w 11"/>
                <a:gd name="T9" fmla="*/ 2 h 12"/>
                <a:gd name="T10" fmla="*/ 1 w 11"/>
                <a:gd name="T11" fmla="*/ 6 h 12"/>
                <a:gd name="T12" fmla="*/ 1 w 11"/>
                <a:gd name="T13" fmla="*/ 6 h 12"/>
                <a:gd name="T14" fmla="*/ 6 w 11"/>
                <a:gd name="T15" fmla="*/ 10 h 12"/>
                <a:gd name="T16" fmla="*/ 6 w 11"/>
                <a:gd name="T17" fmla="*/ 10 h 12"/>
                <a:gd name="T18" fmla="*/ 10 w 11"/>
                <a:gd name="T19" fmla="*/ 6 h 12"/>
                <a:gd name="T20" fmla="*/ 10 w 11"/>
                <a:gd name="T21" fmla="*/ 6 h 12"/>
                <a:gd name="T22" fmla="*/ 6 w 11"/>
                <a:gd name="T23" fmla="*/ 2 h 12"/>
                <a:gd name="T24" fmla="*/ 6 w 11"/>
                <a:gd name="T25" fmla="*/ 2 h 12"/>
                <a:gd name="T26" fmla="*/ 6 w 11"/>
                <a:gd name="T27" fmla="*/ 1 h 12"/>
                <a:gd name="T28" fmla="*/ 6 w 11"/>
                <a:gd name="T29" fmla="*/ 0 h 12"/>
                <a:gd name="T30" fmla="*/ 11 w 11"/>
                <a:gd name="T31" fmla="*/ 6 h 12"/>
                <a:gd name="T32" fmla="*/ 11 w 11"/>
                <a:gd name="T33" fmla="*/ 6 h 12"/>
                <a:gd name="T34" fmla="*/ 6 w 11"/>
                <a:gd name="T35" fmla="*/ 12 h 12"/>
                <a:gd name="T36" fmla="*/ 6 w 11"/>
                <a:gd name="T37" fmla="*/ 12 h 12"/>
                <a:gd name="T38" fmla="*/ 0 w 11"/>
                <a:gd name="T39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" h="12">
                  <a:moveTo>
                    <a:pt x="0" y="6"/>
                  </a:moveTo>
                  <a:cubicBezTo>
                    <a:pt x="0" y="3"/>
                    <a:pt x="2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3" y="2"/>
                    <a:pt x="1" y="4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8"/>
                    <a:pt x="3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8" y="10"/>
                    <a:pt x="10" y="8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4"/>
                    <a:pt x="8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11" y="3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9"/>
                    <a:pt x="9" y="12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lose/>
                </a:path>
              </a:pathLst>
            </a:custGeom>
            <a:solidFill>
              <a:srgbClr val="7271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80" name="Freeform 5413"/>
            <p:cNvSpPr/>
            <p:nvPr/>
          </p:nvSpPr>
          <p:spPr bwMode="auto">
            <a:xfrm>
              <a:off x="16453" y="7598"/>
              <a:ext cx="3" cy="3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E0F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81" name="Freeform 5414"/>
            <p:cNvSpPr>
              <a:spLocks noEditPoints="1"/>
            </p:cNvSpPr>
            <p:nvPr/>
          </p:nvSpPr>
          <p:spPr bwMode="auto">
            <a:xfrm>
              <a:off x="16448" y="7593"/>
              <a:ext cx="8" cy="8"/>
            </a:xfrm>
            <a:custGeom>
              <a:avLst/>
              <a:gdLst>
                <a:gd name="T0" fmla="*/ 1 w 2"/>
                <a:gd name="T1" fmla="*/ 2 h 2"/>
                <a:gd name="T2" fmla="*/ 0 w 2"/>
                <a:gd name="T3" fmla="*/ 2 h 2"/>
                <a:gd name="T4" fmla="*/ 1 w 2"/>
                <a:gd name="T5" fmla="*/ 1 h 2"/>
                <a:gd name="T6" fmla="*/ 2 w 2"/>
                <a:gd name="T7" fmla="*/ 0 h 2"/>
                <a:gd name="T8" fmla="*/ 2 w 2"/>
                <a:gd name="T9" fmla="*/ 0 h 2"/>
                <a:gd name="T10" fmla="*/ 2 w 2"/>
                <a:gd name="T11" fmla="*/ 1 h 2"/>
                <a:gd name="T12" fmla="*/ 2 w 2"/>
                <a:gd name="T13" fmla="*/ 1 h 2"/>
                <a:gd name="T14" fmla="*/ 2 w 2"/>
                <a:gd name="T15" fmla="*/ 1 h 2"/>
                <a:gd name="T16" fmla="*/ 2 w 2"/>
                <a:gd name="T17" fmla="*/ 1 h 2"/>
                <a:gd name="T18" fmla="*/ 2 w 2"/>
                <a:gd name="T19" fmla="*/ 2 h 2"/>
                <a:gd name="T20" fmla="*/ 2 w 2"/>
                <a:gd name="T21" fmla="*/ 2 h 2"/>
                <a:gd name="T22" fmla="*/ 1 w 2"/>
                <a:gd name="T23" fmla="*/ 2 h 2"/>
                <a:gd name="T24" fmla="*/ 1 w 2"/>
                <a:gd name="T25" fmla="*/ 1 h 2"/>
                <a:gd name="T26" fmla="*/ 1 w 2"/>
                <a:gd name="T27" fmla="*/ 1 h 2"/>
                <a:gd name="T28" fmla="*/ 1 w 2"/>
                <a:gd name="T29" fmla="*/ 1 h 2"/>
                <a:gd name="T30" fmla="*/ 1 w 2"/>
                <a:gd name="T31" fmla="*/ 1 h 2"/>
                <a:gd name="T32" fmla="*/ 1 w 2"/>
                <a:gd name="T33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82" name="Freeform 5415"/>
            <p:cNvSpPr/>
            <p:nvPr/>
          </p:nvSpPr>
          <p:spPr bwMode="auto">
            <a:xfrm>
              <a:off x="16448" y="7605"/>
              <a:ext cx="18" cy="25"/>
            </a:xfrm>
            <a:custGeom>
              <a:avLst/>
              <a:gdLst>
                <a:gd name="T0" fmla="*/ 4 w 5"/>
                <a:gd name="T1" fmla="*/ 3 h 7"/>
                <a:gd name="T2" fmla="*/ 2 w 5"/>
                <a:gd name="T3" fmla="*/ 3 h 7"/>
                <a:gd name="T4" fmla="*/ 1 w 5"/>
                <a:gd name="T5" fmla="*/ 1 h 7"/>
                <a:gd name="T6" fmla="*/ 1 w 5"/>
                <a:gd name="T7" fmla="*/ 2 h 7"/>
                <a:gd name="T8" fmla="*/ 1 w 5"/>
                <a:gd name="T9" fmla="*/ 3 h 7"/>
                <a:gd name="T10" fmla="*/ 0 w 5"/>
                <a:gd name="T11" fmla="*/ 5 h 7"/>
                <a:gd name="T12" fmla="*/ 2 w 5"/>
                <a:gd name="T13" fmla="*/ 6 h 7"/>
                <a:gd name="T14" fmla="*/ 4 w 5"/>
                <a:gd name="T15" fmla="*/ 5 h 7"/>
                <a:gd name="T16" fmla="*/ 5 w 5"/>
                <a:gd name="T17" fmla="*/ 4 h 7"/>
                <a:gd name="T18" fmla="*/ 4 w 5"/>
                <a:gd name="T1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7">
                  <a:moveTo>
                    <a:pt x="4" y="3"/>
                  </a:moveTo>
                  <a:cubicBezTo>
                    <a:pt x="3" y="3"/>
                    <a:pt x="3" y="3"/>
                    <a:pt x="2" y="3"/>
                  </a:cubicBez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2"/>
                    <a:pt x="2" y="3"/>
                    <a:pt x="1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1" y="6"/>
                    <a:pt x="1" y="7"/>
                    <a:pt x="2" y="6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5" y="5"/>
                    <a:pt x="5" y="5"/>
                    <a:pt x="5" y="4"/>
                  </a:cubicBezTo>
                  <a:cubicBezTo>
                    <a:pt x="5" y="4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E0F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83" name="Freeform 5416"/>
            <p:cNvSpPr>
              <a:spLocks noEditPoints="1"/>
            </p:cNvSpPr>
            <p:nvPr/>
          </p:nvSpPr>
          <p:spPr bwMode="auto">
            <a:xfrm>
              <a:off x="16445" y="7605"/>
              <a:ext cx="20" cy="25"/>
            </a:xfrm>
            <a:custGeom>
              <a:avLst/>
              <a:gdLst>
                <a:gd name="T0" fmla="*/ 1 w 6"/>
                <a:gd name="T1" fmla="*/ 6 h 7"/>
                <a:gd name="T2" fmla="*/ 0 w 6"/>
                <a:gd name="T3" fmla="*/ 5 h 7"/>
                <a:gd name="T4" fmla="*/ 0 w 6"/>
                <a:gd name="T5" fmla="*/ 5 h 7"/>
                <a:gd name="T6" fmla="*/ 2 w 6"/>
                <a:gd name="T7" fmla="*/ 3 h 7"/>
                <a:gd name="T8" fmla="*/ 2 w 6"/>
                <a:gd name="T9" fmla="*/ 3 h 7"/>
                <a:gd name="T10" fmla="*/ 2 w 6"/>
                <a:gd name="T11" fmla="*/ 3 h 7"/>
                <a:gd name="T12" fmla="*/ 2 w 6"/>
                <a:gd name="T13" fmla="*/ 3 h 7"/>
                <a:gd name="T14" fmla="*/ 2 w 6"/>
                <a:gd name="T15" fmla="*/ 3 h 7"/>
                <a:gd name="T16" fmla="*/ 2 w 6"/>
                <a:gd name="T17" fmla="*/ 3 h 7"/>
                <a:gd name="T18" fmla="*/ 0 w 6"/>
                <a:gd name="T19" fmla="*/ 2 h 7"/>
                <a:gd name="T20" fmla="*/ 0 w 6"/>
                <a:gd name="T21" fmla="*/ 2 h 7"/>
                <a:gd name="T22" fmla="*/ 2 w 6"/>
                <a:gd name="T23" fmla="*/ 0 h 7"/>
                <a:gd name="T24" fmla="*/ 2 w 6"/>
                <a:gd name="T25" fmla="*/ 0 h 7"/>
                <a:gd name="T26" fmla="*/ 2 w 6"/>
                <a:gd name="T27" fmla="*/ 0 h 7"/>
                <a:gd name="T28" fmla="*/ 2 w 6"/>
                <a:gd name="T29" fmla="*/ 0 h 7"/>
                <a:gd name="T30" fmla="*/ 4 w 6"/>
                <a:gd name="T31" fmla="*/ 2 h 7"/>
                <a:gd name="T32" fmla="*/ 4 w 6"/>
                <a:gd name="T33" fmla="*/ 2 h 7"/>
                <a:gd name="T34" fmla="*/ 5 w 6"/>
                <a:gd name="T35" fmla="*/ 3 h 7"/>
                <a:gd name="T36" fmla="*/ 5 w 6"/>
                <a:gd name="T37" fmla="*/ 3 h 7"/>
                <a:gd name="T38" fmla="*/ 5 w 6"/>
                <a:gd name="T39" fmla="*/ 3 h 7"/>
                <a:gd name="T40" fmla="*/ 5 w 6"/>
                <a:gd name="T41" fmla="*/ 4 h 7"/>
                <a:gd name="T42" fmla="*/ 3 w 6"/>
                <a:gd name="T43" fmla="*/ 3 h 7"/>
                <a:gd name="T44" fmla="*/ 3 w 6"/>
                <a:gd name="T45" fmla="*/ 3 h 7"/>
                <a:gd name="T46" fmla="*/ 2 w 6"/>
                <a:gd name="T47" fmla="*/ 4 h 7"/>
                <a:gd name="T48" fmla="*/ 2 w 6"/>
                <a:gd name="T49" fmla="*/ 4 h 7"/>
                <a:gd name="T50" fmla="*/ 2 w 6"/>
                <a:gd name="T51" fmla="*/ 5 h 7"/>
                <a:gd name="T52" fmla="*/ 2 w 6"/>
                <a:gd name="T53" fmla="*/ 5 h 7"/>
                <a:gd name="T54" fmla="*/ 2 w 6"/>
                <a:gd name="T55" fmla="*/ 5 h 7"/>
                <a:gd name="T56" fmla="*/ 2 w 6"/>
                <a:gd name="T57" fmla="*/ 5 h 7"/>
                <a:gd name="T58" fmla="*/ 2 w 6"/>
                <a:gd name="T59" fmla="*/ 6 h 7"/>
                <a:gd name="T60" fmla="*/ 2 w 6"/>
                <a:gd name="T61" fmla="*/ 6 h 7"/>
                <a:gd name="T62" fmla="*/ 2 w 6"/>
                <a:gd name="T63" fmla="*/ 6 h 7"/>
                <a:gd name="T64" fmla="*/ 2 w 6"/>
                <a:gd name="T65" fmla="*/ 6 h 7"/>
                <a:gd name="T66" fmla="*/ 2 w 6"/>
                <a:gd name="T67" fmla="*/ 6 h 7"/>
                <a:gd name="T68" fmla="*/ 2 w 6"/>
                <a:gd name="T69" fmla="*/ 6 h 7"/>
                <a:gd name="T70" fmla="*/ 5 w 6"/>
                <a:gd name="T71" fmla="*/ 4 h 7"/>
                <a:gd name="T72" fmla="*/ 5 w 6"/>
                <a:gd name="T73" fmla="*/ 4 h 7"/>
                <a:gd name="T74" fmla="*/ 5 w 6"/>
                <a:gd name="T75" fmla="*/ 4 h 7"/>
                <a:gd name="T76" fmla="*/ 5 w 6"/>
                <a:gd name="T77" fmla="*/ 4 h 7"/>
                <a:gd name="T78" fmla="*/ 5 w 6"/>
                <a:gd name="T79" fmla="*/ 4 h 7"/>
                <a:gd name="T80" fmla="*/ 5 w 6"/>
                <a:gd name="T81" fmla="*/ 4 h 7"/>
                <a:gd name="T82" fmla="*/ 5 w 6"/>
                <a:gd name="T83" fmla="*/ 4 h 7"/>
                <a:gd name="T84" fmla="*/ 5 w 6"/>
                <a:gd name="T85" fmla="*/ 4 h 7"/>
                <a:gd name="T86" fmla="*/ 5 w 6"/>
                <a:gd name="T87" fmla="*/ 3 h 7"/>
                <a:gd name="T88" fmla="*/ 5 w 6"/>
                <a:gd name="T89" fmla="*/ 3 h 7"/>
                <a:gd name="T90" fmla="*/ 6 w 6"/>
                <a:gd name="T91" fmla="*/ 4 h 7"/>
                <a:gd name="T92" fmla="*/ 6 w 6"/>
                <a:gd name="T93" fmla="*/ 4 h 7"/>
                <a:gd name="T94" fmla="*/ 5 w 6"/>
                <a:gd name="T95" fmla="*/ 6 h 7"/>
                <a:gd name="T96" fmla="*/ 5 w 6"/>
                <a:gd name="T97" fmla="*/ 6 h 7"/>
                <a:gd name="T98" fmla="*/ 3 w 6"/>
                <a:gd name="T99" fmla="*/ 7 h 7"/>
                <a:gd name="T100" fmla="*/ 3 w 6"/>
                <a:gd name="T101" fmla="*/ 7 h 7"/>
                <a:gd name="T102" fmla="*/ 2 w 6"/>
                <a:gd name="T103" fmla="*/ 7 h 7"/>
                <a:gd name="T104" fmla="*/ 2 w 6"/>
                <a:gd name="T105" fmla="*/ 7 h 7"/>
                <a:gd name="T106" fmla="*/ 1 w 6"/>
                <a:gd name="T107" fmla="*/ 6 h 7"/>
                <a:gd name="T108" fmla="*/ 2 w 6"/>
                <a:gd name="T109" fmla="*/ 2 h 7"/>
                <a:gd name="T110" fmla="*/ 2 w 6"/>
                <a:gd name="T111" fmla="*/ 1 h 7"/>
                <a:gd name="T112" fmla="*/ 2 w 6"/>
                <a:gd name="T113" fmla="*/ 1 h 7"/>
                <a:gd name="T114" fmla="*/ 2 w 6"/>
                <a:gd name="T115" fmla="*/ 1 h 7"/>
                <a:gd name="T116" fmla="*/ 2 w 6"/>
                <a:gd name="T117" fmla="*/ 1 h 7"/>
                <a:gd name="T118" fmla="*/ 2 w 6"/>
                <a:gd name="T119" fmla="*/ 1 h 7"/>
                <a:gd name="T120" fmla="*/ 2 w 6"/>
                <a:gd name="T121" fmla="*/ 1 h 7"/>
                <a:gd name="T122" fmla="*/ 2 w 6"/>
                <a:gd name="T123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" h="7">
                  <a:moveTo>
                    <a:pt x="1" y="6"/>
                  </a:moveTo>
                  <a:cubicBezTo>
                    <a:pt x="1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" y="0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3"/>
                    <a:pt x="4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3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3" y="5"/>
                    <a:pt x="4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6" y="3"/>
                    <a:pt x="6" y="3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5"/>
                    <a:pt x="6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4" y="6"/>
                    <a:pt x="4" y="6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1" y="6"/>
                    <a:pt x="1" y="6"/>
                  </a:cubicBezTo>
                  <a:close/>
                  <a:moveTo>
                    <a:pt x="2" y="2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84" name="Freeform 5417"/>
            <p:cNvSpPr/>
            <p:nvPr/>
          </p:nvSpPr>
          <p:spPr bwMode="auto">
            <a:xfrm>
              <a:off x="16445" y="7640"/>
              <a:ext cx="3" cy="8"/>
            </a:xfrm>
            <a:custGeom>
              <a:avLst/>
              <a:gdLst>
                <a:gd name="T0" fmla="*/ 1 w 1"/>
                <a:gd name="T1" fmla="*/ 1 h 2"/>
                <a:gd name="T2" fmla="*/ 0 w 1"/>
                <a:gd name="T3" fmla="*/ 1 h 2"/>
                <a:gd name="T4" fmla="*/ 1 w 1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E0F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85" name="Freeform 5418"/>
            <p:cNvSpPr>
              <a:spLocks noEditPoints="1"/>
            </p:cNvSpPr>
            <p:nvPr/>
          </p:nvSpPr>
          <p:spPr bwMode="auto">
            <a:xfrm>
              <a:off x="16445" y="7640"/>
              <a:ext cx="3" cy="10"/>
            </a:xfrm>
            <a:custGeom>
              <a:avLst/>
              <a:gdLst>
                <a:gd name="T0" fmla="*/ 0 w 1"/>
                <a:gd name="T1" fmla="*/ 2 h 3"/>
                <a:gd name="T2" fmla="*/ 0 w 1"/>
                <a:gd name="T3" fmla="*/ 1 h 3"/>
                <a:gd name="T4" fmla="*/ 0 w 1"/>
                <a:gd name="T5" fmla="*/ 1 h 3"/>
                <a:gd name="T6" fmla="*/ 0 w 1"/>
                <a:gd name="T7" fmla="*/ 0 h 3"/>
                <a:gd name="T8" fmla="*/ 0 w 1"/>
                <a:gd name="T9" fmla="*/ 0 h 3"/>
                <a:gd name="T10" fmla="*/ 1 w 1"/>
                <a:gd name="T11" fmla="*/ 1 h 3"/>
                <a:gd name="T12" fmla="*/ 1 w 1"/>
                <a:gd name="T13" fmla="*/ 1 h 3"/>
                <a:gd name="T14" fmla="*/ 1 w 1"/>
                <a:gd name="T15" fmla="*/ 1 h 3"/>
                <a:gd name="T16" fmla="*/ 1 w 1"/>
                <a:gd name="T17" fmla="*/ 1 h 3"/>
                <a:gd name="T18" fmla="*/ 1 w 1"/>
                <a:gd name="T19" fmla="*/ 1 h 3"/>
                <a:gd name="T20" fmla="*/ 1 w 1"/>
                <a:gd name="T21" fmla="*/ 1 h 3"/>
                <a:gd name="T22" fmla="*/ 1 w 1"/>
                <a:gd name="T23" fmla="*/ 1 h 3"/>
                <a:gd name="T24" fmla="*/ 1 w 1"/>
                <a:gd name="T25" fmla="*/ 1 h 3"/>
                <a:gd name="T26" fmla="*/ 0 w 1"/>
                <a:gd name="T27" fmla="*/ 3 h 3"/>
                <a:gd name="T28" fmla="*/ 0 w 1"/>
                <a:gd name="T29" fmla="*/ 3 h 3"/>
                <a:gd name="T30" fmla="*/ 0 w 1"/>
                <a:gd name="T31" fmla="*/ 2 h 3"/>
                <a:gd name="T32" fmla="*/ 1 w 1"/>
                <a:gd name="T33" fmla="*/ 1 h 3"/>
                <a:gd name="T34" fmla="*/ 0 w 1"/>
                <a:gd name="T35" fmla="*/ 1 h 3"/>
                <a:gd name="T36" fmla="*/ 1 w 1"/>
                <a:gd name="T3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" h="3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lose/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86" name="Freeform 5419"/>
            <p:cNvSpPr/>
            <p:nvPr/>
          </p:nvSpPr>
          <p:spPr bwMode="auto">
            <a:xfrm>
              <a:off x="16438" y="7660"/>
              <a:ext cx="3" cy="8"/>
            </a:xfrm>
            <a:custGeom>
              <a:avLst/>
              <a:gdLst>
                <a:gd name="T0" fmla="*/ 1 w 1"/>
                <a:gd name="T1" fmla="*/ 1 h 2"/>
                <a:gd name="T2" fmla="*/ 0 w 1"/>
                <a:gd name="T3" fmla="*/ 1 h 2"/>
                <a:gd name="T4" fmla="*/ 1 w 1"/>
                <a:gd name="T5" fmla="*/ 2 h 2"/>
                <a:gd name="T6" fmla="*/ 1 w 1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E0F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87" name="Freeform 5420"/>
            <p:cNvSpPr/>
            <p:nvPr/>
          </p:nvSpPr>
          <p:spPr bwMode="auto">
            <a:xfrm>
              <a:off x="16438" y="7660"/>
              <a:ext cx="3" cy="8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1 h 2"/>
                <a:gd name="T4" fmla="*/ 0 w 1"/>
                <a:gd name="T5" fmla="*/ 1 h 2"/>
                <a:gd name="T6" fmla="*/ 0 w 1"/>
                <a:gd name="T7" fmla="*/ 1 h 2"/>
                <a:gd name="T8" fmla="*/ 0 w 1"/>
                <a:gd name="T9" fmla="*/ 1 h 2"/>
                <a:gd name="T10" fmla="*/ 1 w 1"/>
                <a:gd name="T11" fmla="*/ 0 h 2"/>
                <a:gd name="T12" fmla="*/ 1 w 1"/>
                <a:gd name="T13" fmla="*/ 0 h 2"/>
                <a:gd name="T14" fmla="*/ 1 w 1"/>
                <a:gd name="T15" fmla="*/ 1 h 2"/>
                <a:gd name="T16" fmla="*/ 1 w 1"/>
                <a:gd name="T17" fmla="*/ 1 h 2"/>
                <a:gd name="T18" fmla="*/ 1 w 1"/>
                <a:gd name="T19" fmla="*/ 1 h 2"/>
                <a:gd name="T20" fmla="*/ 1 w 1"/>
                <a:gd name="T21" fmla="*/ 1 h 2"/>
                <a:gd name="T22" fmla="*/ 1 w 1"/>
                <a:gd name="T23" fmla="*/ 1 h 2"/>
                <a:gd name="T24" fmla="*/ 1 w 1"/>
                <a:gd name="T25" fmla="*/ 1 h 2"/>
                <a:gd name="T26" fmla="*/ 1 w 1"/>
                <a:gd name="T27" fmla="*/ 1 h 2"/>
                <a:gd name="T28" fmla="*/ 1 w 1"/>
                <a:gd name="T29" fmla="*/ 2 h 2"/>
                <a:gd name="T30" fmla="*/ 1 w 1"/>
                <a:gd name="T31" fmla="*/ 2 h 2"/>
                <a:gd name="T32" fmla="*/ 1 w 1"/>
                <a:gd name="T33" fmla="*/ 2 h 2"/>
                <a:gd name="T34" fmla="*/ 1 w 1"/>
                <a:gd name="T35" fmla="*/ 2 h 2"/>
                <a:gd name="T36" fmla="*/ 0 w 1"/>
                <a:gd name="T3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88" name="Freeform 5421"/>
            <p:cNvSpPr>
              <a:spLocks noEditPoints="1"/>
            </p:cNvSpPr>
            <p:nvPr/>
          </p:nvSpPr>
          <p:spPr bwMode="auto">
            <a:xfrm>
              <a:off x="14950" y="8670"/>
              <a:ext cx="1485" cy="1755"/>
            </a:xfrm>
            <a:custGeom>
              <a:avLst/>
              <a:gdLst>
                <a:gd name="T0" fmla="*/ 148 w 419"/>
                <a:gd name="T1" fmla="*/ 495 h 495"/>
                <a:gd name="T2" fmla="*/ 148 w 419"/>
                <a:gd name="T3" fmla="*/ 495 h 495"/>
                <a:gd name="T4" fmla="*/ 149 w 419"/>
                <a:gd name="T5" fmla="*/ 492 h 495"/>
                <a:gd name="T6" fmla="*/ 169 w 419"/>
                <a:gd name="T7" fmla="*/ 485 h 495"/>
                <a:gd name="T8" fmla="*/ 178 w 419"/>
                <a:gd name="T9" fmla="*/ 481 h 495"/>
                <a:gd name="T10" fmla="*/ 170 w 419"/>
                <a:gd name="T11" fmla="*/ 489 h 495"/>
                <a:gd name="T12" fmla="*/ 150 w 419"/>
                <a:gd name="T13" fmla="*/ 495 h 495"/>
                <a:gd name="T14" fmla="*/ 148 w 419"/>
                <a:gd name="T15" fmla="*/ 495 h 495"/>
                <a:gd name="T16" fmla="*/ 0 w 419"/>
                <a:gd name="T17" fmla="*/ 373 h 495"/>
                <a:gd name="T18" fmla="*/ 0 w 419"/>
                <a:gd name="T19" fmla="*/ 366 h 495"/>
                <a:gd name="T20" fmla="*/ 1 w 419"/>
                <a:gd name="T21" fmla="*/ 349 h 495"/>
                <a:gd name="T22" fmla="*/ 3 w 419"/>
                <a:gd name="T23" fmla="*/ 366 h 495"/>
                <a:gd name="T24" fmla="*/ 3 w 419"/>
                <a:gd name="T25" fmla="*/ 373 h 495"/>
                <a:gd name="T26" fmla="*/ 4 w 419"/>
                <a:gd name="T27" fmla="*/ 383 h 495"/>
                <a:gd name="T28" fmla="*/ 1 w 419"/>
                <a:gd name="T29" fmla="*/ 383 h 495"/>
                <a:gd name="T30" fmla="*/ 292 w 419"/>
                <a:gd name="T31" fmla="*/ 347 h 495"/>
                <a:gd name="T32" fmla="*/ 292 w 419"/>
                <a:gd name="T33" fmla="*/ 347 h 495"/>
                <a:gd name="T34" fmla="*/ 292 w 419"/>
                <a:gd name="T35" fmla="*/ 347 h 495"/>
                <a:gd name="T36" fmla="*/ 312 w 419"/>
                <a:gd name="T37" fmla="*/ 320 h 495"/>
                <a:gd name="T38" fmla="*/ 315 w 419"/>
                <a:gd name="T39" fmla="*/ 322 h 495"/>
                <a:gd name="T40" fmla="*/ 292 w 419"/>
                <a:gd name="T41" fmla="*/ 347 h 495"/>
                <a:gd name="T42" fmla="*/ 401 w 419"/>
                <a:gd name="T43" fmla="*/ 189 h 495"/>
                <a:gd name="T44" fmla="*/ 409 w 419"/>
                <a:gd name="T45" fmla="*/ 175 h 495"/>
                <a:gd name="T46" fmla="*/ 415 w 419"/>
                <a:gd name="T47" fmla="*/ 159 h 495"/>
                <a:gd name="T48" fmla="*/ 412 w 419"/>
                <a:gd name="T49" fmla="*/ 176 h 495"/>
                <a:gd name="T50" fmla="*/ 404 w 419"/>
                <a:gd name="T51" fmla="*/ 191 h 495"/>
                <a:gd name="T52" fmla="*/ 401 w 419"/>
                <a:gd name="T53" fmla="*/ 189 h 495"/>
                <a:gd name="T54" fmla="*/ 81 w 419"/>
                <a:gd name="T55" fmla="*/ 168 h 495"/>
                <a:gd name="T56" fmla="*/ 82 w 419"/>
                <a:gd name="T57" fmla="*/ 154 h 495"/>
                <a:gd name="T58" fmla="*/ 82 w 419"/>
                <a:gd name="T59" fmla="*/ 154 h 495"/>
                <a:gd name="T60" fmla="*/ 84 w 419"/>
                <a:gd name="T61" fmla="*/ 169 h 495"/>
                <a:gd name="T62" fmla="*/ 79 w 419"/>
                <a:gd name="T63" fmla="*/ 188 h 495"/>
                <a:gd name="T64" fmla="*/ 75 w 419"/>
                <a:gd name="T65" fmla="*/ 187 h 495"/>
                <a:gd name="T66" fmla="*/ 48 w 419"/>
                <a:gd name="T67" fmla="*/ 2 h 495"/>
                <a:gd name="T68" fmla="*/ 48 w 419"/>
                <a:gd name="T69" fmla="*/ 2 h 495"/>
                <a:gd name="T70" fmla="*/ 63 w 419"/>
                <a:gd name="T71" fmla="*/ 20 h 495"/>
                <a:gd name="T72" fmla="*/ 67 w 419"/>
                <a:gd name="T73" fmla="*/ 32 h 495"/>
                <a:gd name="T74" fmla="*/ 64 w 419"/>
                <a:gd name="T75" fmla="*/ 33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19" h="495">
                  <a:moveTo>
                    <a:pt x="148" y="495"/>
                  </a:moveTo>
                  <a:cubicBezTo>
                    <a:pt x="148" y="495"/>
                    <a:pt x="148" y="495"/>
                    <a:pt x="148" y="495"/>
                  </a:cubicBezTo>
                  <a:cubicBezTo>
                    <a:pt x="148" y="495"/>
                    <a:pt x="148" y="495"/>
                    <a:pt x="148" y="495"/>
                  </a:cubicBezTo>
                  <a:cubicBezTo>
                    <a:pt x="148" y="495"/>
                    <a:pt x="148" y="495"/>
                    <a:pt x="148" y="495"/>
                  </a:cubicBezTo>
                  <a:close/>
                  <a:moveTo>
                    <a:pt x="148" y="492"/>
                  </a:moveTo>
                  <a:cubicBezTo>
                    <a:pt x="149" y="492"/>
                    <a:pt x="149" y="492"/>
                    <a:pt x="149" y="492"/>
                  </a:cubicBezTo>
                  <a:cubicBezTo>
                    <a:pt x="149" y="492"/>
                    <a:pt x="160" y="489"/>
                    <a:pt x="169" y="485"/>
                  </a:cubicBezTo>
                  <a:cubicBezTo>
                    <a:pt x="169" y="485"/>
                    <a:pt x="169" y="485"/>
                    <a:pt x="169" y="485"/>
                  </a:cubicBezTo>
                  <a:cubicBezTo>
                    <a:pt x="169" y="485"/>
                    <a:pt x="178" y="482"/>
                    <a:pt x="178" y="481"/>
                  </a:cubicBezTo>
                  <a:cubicBezTo>
                    <a:pt x="178" y="481"/>
                    <a:pt x="178" y="481"/>
                    <a:pt x="178" y="481"/>
                  </a:cubicBezTo>
                  <a:cubicBezTo>
                    <a:pt x="180" y="484"/>
                    <a:pt x="180" y="484"/>
                    <a:pt x="180" y="484"/>
                  </a:cubicBezTo>
                  <a:cubicBezTo>
                    <a:pt x="179" y="485"/>
                    <a:pt x="171" y="488"/>
                    <a:pt x="170" y="489"/>
                  </a:cubicBezTo>
                  <a:cubicBezTo>
                    <a:pt x="170" y="489"/>
                    <a:pt x="170" y="489"/>
                    <a:pt x="170" y="489"/>
                  </a:cubicBezTo>
                  <a:cubicBezTo>
                    <a:pt x="161" y="493"/>
                    <a:pt x="150" y="495"/>
                    <a:pt x="150" y="495"/>
                  </a:cubicBezTo>
                  <a:cubicBezTo>
                    <a:pt x="150" y="495"/>
                    <a:pt x="150" y="495"/>
                    <a:pt x="150" y="495"/>
                  </a:cubicBezTo>
                  <a:cubicBezTo>
                    <a:pt x="148" y="495"/>
                    <a:pt x="148" y="495"/>
                    <a:pt x="148" y="495"/>
                  </a:cubicBezTo>
                  <a:cubicBezTo>
                    <a:pt x="148" y="492"/>
                    <a:pt x="148" y="492"/>
                    <a:pt x="148" y="492"/>
                  </a:cubicBezTo>
                  <a:close/>
                  <a:moveTo>
                    <a:pt x="0" y="373"/>
                  </a:moveTo>
                  <a:cubicBezTo>
                    <a:pt x="0" y="370"/>
                    <a:pt x="0" y="368"/>
                    <a:pt x="0" y="366"/>
                  </a:cubicBezTo>
                  <a:cubicBezTo>
                    <a:pt x="0" y="366"/>
                    <a:pt x="0" y="366"/>
                    <a:pt x="0" y="366"/>
                  </a:cubicBezTo>
                  <a:cubicBezTo>
                    <a:pt x="0" y="359"/>
                    <a:pt x="0" y="353"/>
                    <a:pt x="1" y="349"/>
                  </a:cubicBezTo>
                  <a:cubicBezTo>
                    <a:pt x="1" y="349"/>
                    <a:pt x="1" y="349"/>
                    <a:pt x="1" y="349"/>
                  </a:cubicBezTo>
                  <a:cubicBezTo>
                    <a:pt x="4" y="349"/>
                    <a:pt x="4" y="349"/>
                    <a:pt x="4" y="349"/>
                  </a:cubicBezTo>
                  <a:cubicBezTo>
                    <a:pt x="4" y="353"/>
                    <a:pt x="3" y="359"/>
                    <a:pt x="3" y="366"/>
                  </a:cubicBezTo>
                  <a:cubicBezTo>
                    <a:pt x="3" y="366"/>
                    <a:pt x="3" y="366"/>
                    <a:pt x="3" y="366"/>
                  </a:cubicBezTo>
                  <a:cubicBezTo>
                    <a:pt x="3" y="368"/>
                    <a:pt x="3" y="370"/>
                    <a:pt x="3" y="373"/>
                  </a:cubicBezTo>
                  <a:cubicBezTo>
                    <a:pt x="3" y="373"/>
                    <a:pt x="3" y="373"/>
                    <a:pt x="3" y="373"/>
                  </a:cubicBezTo>
                  <a:cubicBezTo>
                    <a:pt x="4" y="377"/>
                    <a:pt x="4" y="381"/>
                    <a:pt x="4" y="383"/>
                  </a:cubicBezTo>
                  <a:cubicBezTo>
                    <a:pt x="4" y="383"/>
                    <a:pt x="4" y="383"/>
                    <a:pt x="4" y="383"/>
                  </a:cubicBezTo>
                  <a:cubicBezTo>
                    <a:pt x="1" y="383"/>
                    <a:pt x="1" y="383"/>
                    <a:pt x="1" y="383"/>
                  </a:cubicBezTo>
                  <a:cubicBezTo>
                    <a:pt x="1" y="382"/>
                    <a:pt x="0" y="377"/>
                    <a:pt x="0" y="373"/>
                  </a:cubicBezTo>
                  <a:close/>
                  <a:moveTo>
                    <a:pt x="292" y="347"/>
                  </a:moveTo>
                  <a:cubicBezTo>
                    <a:pt x="292" y="347"/>
                    <a:pt x="292" y="347"/>
                    <a:pt x="292" y="347"/>
                  </a:cubicBezTo>
                  <a:cubicBezTo>
                    <a:pt x="292" y="347"/>
                    <a:pt x="292" y="347"/>
                    <a:pt x="292" y="347"/>
                  </a:cubicBezTo>
                  <a:cubicBezTo>
                    <a:pt x="292" y="347"/>
                    <a:pt x="292" y="347"/>
                    <a:pt x="292" y="347"/>
                  </a:cubicBezTo>
                  <a:cubicBezTo>
                    <a:pt x="292" y="347"/>
                    <a:pt x="292" y="347"/>
                    <a:pt x="292" y="347"/>
                  </a:cubicBezTo>
                  <a:close/>
                  <a:moveTo>
                    <a:pt x="290" y="345"/>
                  </a:moveTo>
                  <a:cubicBezTo>
                    <a:pt x="294" y="341"/>
                    <a:pt x="310" y="323"/>
                    <a:pt x="312" y="320"/>
                  </a:cubicBezTo>
                  <a:cubicBezTo>
                    <a:pt x="312" y="320"/>
                    <a:pt x="312" y="320"/>
                    <a:pt x="312" y="320"/>
                  </a:cubicBezTo>
                  <a:cubicBezTo>
                    <a:pt x="315" y="322"/>
                    <a:pt x="315" y="322"/>
                    <a:pt x="315" y="322"/>
                  </a:cubicBezTo>
                  <a:cubicBezTo>
                    <a:pt x="312" y="325"/>
                    <a:pt x="296" y="343"/>
                    <a:pt x="292" y="347"/>
                  </a:cubicBezTo>
                  <a:cubicBezTo>
                    <a:pt x="292" y="347"/>
                    <a:pt x="292" y="347"/>
                    <a:pt x="292" y="347"/>
                  </a:cubicBezTo>
                  <a:cubicBezTo>
                    <a:pt x="290" y="345"/>
                    <a:pt x="290" y="345"/>
                    <a:pt x="290" y="345"/>
                  </a:cubicBezTo>
                  <a:close/>
                  <a:moveTo>
                    <a:pt x="401" y="189"/>
                  </a:moveTo>
                  <a:cubicBezTo>
                    <a:pt x="403" y="187"/>
                    <a:pt x="407" y="179"/>
                    <a:pt x="409" y="175"/>
                  </a:cubicBezTo>
                  <a:cubicBezTo>
                    <a:pt x="409" y="175"/>
                    <a:pt x="409" y="175"/>
                    <a:pt x="409" y="175"/>
                  </a:cubicBezTo>
                  <a:cubicBezTo>
                    <a:pt x="410" y="172"/>
                    <a:pt x="414" y="162"/>
                    <a:pt x="415" y="159"/>
                  </a:cubicBezTo>
                  <a:cubicBezTo>
                    <a:pt x="415" y="159"/>
                    <a:pt x="415" y="159"/>
                    <a:pt x="415" y="159"/>
                  </a:cubicBezTo>
                  <a:cubicBezTo>
                    <a:pt x="419" y="160"/>
                    <a:pt x="419" y="160"/>
                    <a:pt x="419" y="160"/>
                  </a:cubicBezTo>
                  <a:cubicBezTo>
                    <a:pt x="417" y="163"/>
                    <a:pt x="413" y="174"/>
                    <a:pt x="412" y="176"/>
                  </a:cubicBezTo>
                  <a:cubicBezTo>
                    <a:pt x="412" y="176"/>
                    <a:pt x="412" y="176"/>
                    <a:pt x="412" y="176"/>
                  </a:cubicBezTo>
                  <a:cubicBezTo>
                    <a:pt x="410" y="181"/>
                    <a:pt x="406" y="188"/>
                    <a:pt x="404" y="191"/>
                  </a:cubicBezTo>
                  <a:cubicBezTo>
                    <a:pt x="404" y="191"/>
                    <a:pt x="404" y="191"/>
                    <a:pt x="404" y="191"/>
                  </a:cubicBezTo>
                  <a:cubicBezTo>
                    <a:pt x="401" y="189"/>
                    <a:pt x="401" y="189"/>
                    <a:pt x="401" y="189"/>
                  </a:cubicBezTo>
                  <a:close/>
                  <a:moveTo>
                    <a:pt x="75" y="187"/>
                  </a:moveTo>
                  <a:cubicBezTo>
                    <a:pt x="77" y="180"/>
                    <a:pt x="80" y="175"/>
                    <a:pt x="81" y="168"/>
                  </a:cubicBezTo>
                  <a:cubicBezTo>
                    <a:pt x="81" y="168"/>
                    <a:pt x="81" y="168"/>
                    <a:pt x="81" y="168"/>
                  </a:cubicBezTo>
                  <a:cubicBezTo>
                    <a:pt x="82" y="163"/>
                    <a:pt x="82" y="158"/>
                    <a:pt x="82" y="154"/>
                  </a:cubicBezTo>
                  <a:cubicBezTo>
                    <a:pt x="82" y="154"/>
                    <a:pt x="82" y="154"/>
                    <a:pt x="82" y="154"/>
                  </a:cubicBezTo>
                  <a:cubicBezTo>
                    <a:pt x="82" y="154"/>
                    <a:pt x="82" y="154"/>
                    <a:pt x="82" y="154"/>
                  </a:cubicBezTo>
                  <a:cubicBezTo>
                    <a:pt x="86" y="154"/>
                    <a:pt x="86" y="154"/>
                    <a:pt x="86" y="154"/>
                  </a:cubicBezTo>
                  <a:cubicBezTo>
                    <a:pt x="86" y="158"/>
                    <a:pt x="85" y="163"/>
                    <a:pt x="84" y="169"/>
                  </a:cubicBezTo>
                  <a:cubicBezTo>
                    <a:pt x="84" y="169"/>
                    <a:pt x="84" y="169"/>
                    <a:pt x="84" y="169"/>
                  </a:cubicBezTo>
                  <a:cubicBezTo>
                    <a:pt x="83" y="176"/>
                    <a:pt x="81" y="182"/>
                    <a:pt x="79" y="188"/>
                  </a:cubicBezTo>
                  <a:cubicBezTo>
                    <a:pt x="79" y="188"/>
                    <a:pt x="79" y="188"/>
                    <a:pt x="79" y="188"/>
                  </a:cubicBezTo>
                  <a:cubicBezTo>
                    <a:pt x="75" y="187"/>
                    <a:pt x="75" y="187"/>
                    <a:pt x="75" y="187"/>
                  </a:cubicBezTo>
                  <a:close/>
                  <a:moveTo>
                    <a:pt x="60" y="22"/>
                  </a:moveTo>
                  <a:cubicBezTo>
                    <a:pt x="56" y="14"/>
                    <a:pt x="51" y="6"/>
                    <a:pt x="48" y="2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4" y="5"/>
                    <a:pt x="59" y="12"/>
                    <a:pt x="63" y="20"/>
                  </a:cubicBezTo>
                  <a:cubicBezTo>
                    <a:pt x="63" y="20"/>
                    <a:pt x="63" y="20"/>
                    <a:pt x="63" y="20"/>
                  </a:cubicBezTo>
                  <a:cubicBezTo>
                    <a:pt x="63" y="22"/>
                    <a:pt x="67" y="30"/>
                    <a:pt x="67" y="32"/>
                  </a:cubicBezTo>
                  <a:cubicBezTo>
                    <a:pt x="67" y="32"/>
                    <a:pt x="67" y="32"/>
                    <a:pt x="67" y="32"/>
                  </a:cubicBezTo>
                  <a:cubicBezTo>
                    <a:pt x="64" y="33"/>
                    <a:pt x="64" y="33"/>
                    <a:pt x="64" y="33"/>
                  </a:cubicBezTo>
                  <a:cubicBezTo>
                    <a:pt x="64" y="32"/>
                    <a:pt x="60" y="23"/>
                    <a:pt x="60" y="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89" name="Freeform 5422"/>
            <p:cNvSpPr>
              <a:spLocks noEditPoints="1"/>
            </p:cNvSpPr>
            <p:nvPr/>
          </p:nvSpPr>
          <p:spPr bwMode="auto">
            <a:xfrm>
              <a:off x="15173" y="7590"/>
              <a:ext cx="283" cy="513"/>
            </a:xfrm>
            <a:custGeom>
              <a:avLst/>
              <a:gdLst>
                <a:gd name="T0" fmla="*/ 1 w 80"/>
                <a:gd name="T1" fmla="*/ 141 h 145"/>
                <a:gd name="T2" fmla="*/ 18 w 80"/>
                <a:gd name="T3" fmla="*/ 141 h 145"/>
                <a:gd name="T4" fmla="*/ 37 w 80"/>
                <a:gd name="T5" fmla="*/ 133 h 145"/>
                <a:gd name="T6" fmla="*/ 26 w 80"/>
                <a:gd name="T7" fmla="*/ 142 h 145"/>
                <a:gd name="T8" fmla="*/ 18 w 80"/>
                <a:gd name="T9" fmla="*/ 145 h 145"/>
                <a:gd name="T10" fmla="*/ 10 w 80"/>
                <a:gd name="T11" fmla="*/ 145 h 145"/>
                <a:gd name="T12" fmla="*/ 1 w 80"/>
                <a:gd name="T13" fmla="*/ 85 h 145"/>
                <a:gd name="T14" fmla="*/ 4 w 80"/>
                <a:gd name="T15" fmla="*/ 84 h 145"/>
                <a:gd name="T16" fmla="*/ 6 w 80"/>
                <a:gd name="T17" fmla="*/ 84 h 145"/>
                <a:gd name="T18" fmla="*/ 7 w 80"/>
                <a:gd name="T19" fmla="*/ 83 h 145"/>
                <a:gd name="T20" fmla="*/ 13 w 80"/>
                <a:gd name="T21" fmla="*/ 77 h 145"/>
                <a:gd name="T22" fmla="*/ 19 w 80"/>
                <a:gd name="T23" fmla="*/ 75 h 145"/>
                <a:gd name="T24" fmla="*/ 21 w 80"/>
                <a:gd name="T25" fmla="*/ 75 h 145"/>
                <a:gd name="T26" fmla="*/ 24 w 80"/>
                <a:gd name="T27" fmla="*/ 74 h 145"/>
                <a:gd name="T28" fmla="*/ 24 w 80"/>
                <a:gd name="T29" fmla="*/ 74 h 145"/>
                <a:gd name="T30" fmla="*/ 23 w 80"/>
                <a:gd name="T31" fmla="*/ 67 h 145"/>
                <a:gd name="T32" fmla="*/ 23 w 80"/>
                <a:gd name="T33" fmla="*/ 65 h 145"/>
                <a:gd name="T34" fmla="*/ 29 w 80"/>
                <a:gd name="T35" fmla="*/ 64 h 145"/>
                <a:gd name="T36" fmla="*/ 32 w 80"/>
                <a:gd name="T37" fmla="*/ 65 h 145"/>
                <a:gd name="T38" fmla="*/ 38 w 80"/>
                <a:gd name="T39" fmla="*/ 61 h 145"/>
                <a:gd name="T40" fmla="*/ 38 w 80"/>
                <a:gd name="T41" fmla="*/ 61 h 145"/>
                <a:gd name="T42" fmla="*/ 38 w 80"/>
                <a:gd name="T43" fmla="*/ 53 h 145"/>
                <a:gd name="T44" fmla="*/ 48 w 80"/>
                <a:gd name="T45" fmla="*/ 48 h 145"/>
                <a:gd name="T46" fmla="*/ 50 w 80"/>
                <a:gd name="T47" fmla="*/ 43 h 145"/>
                <a:gd name="T48" fmla="*/ 55 w 80"/>
                <a:gd name="T49" fmla="*/ 41 h 145"/>
                <a:gd name="T50" fmla="*/ 62 w 80"/>
                <a:gd name="T51" fmla="*/ 30 h 145"/>
                <a:gd name="T52" fmla="*/ 62 w 80"/>
                <a:gd name="T53" fmla="*/ 29 h 145"/>
                <a:gd name="T54" fmla="*/ 62 w 80"/>
                <a:gd name="T55" fmla="*/ 19 h 145"/>
                <a:gd name="T56" fmla="*/ 66 w 80"/>
                <a:gd name="T57" fmla="*/ 12 h 145"/>
                <a:gd name="T58" fmla="*/ 72 w 80"/>
                <a:gd name="T59" fmla="*/ 5 h 145"/>
                <a:gd name="T60" fmla="*/ 73 w 80"/>
                <a:gd name="T61" fmla="*/ 3 h 145"/>
                <a:gd name="T62" fmla="*/ 77 w 80"/>
                <a:gd name="T63" fmla="*/ 0 h 145"/>
                <a:gd name="T64" fmla="*/ 80 w 80"/>
                <a:gd name="T65" fmla="*/ 2 h 145"/>
                <a:gd name="T66" fmla="*/ 76 w 80"/>
                <a:gd name="T67" fmla="*/ 4 h 145"/>
                <a:gd name="T68" fmla="*/ 75 w 80"/>
                <a:gd name="T69" fmla="*/ 6 h 145"/>
                <a:gd name="T70" fmla="*/ 72 w 80"/>
                <a:gd name="T71" fmla="*/ 10 h 145"/>
                <a:gd name="T72" fmla="*/ 65 w 80"/>
                <a:gd name="T73" fmla="*/ 21 h 145"/>
                <a:gd name="T74" fmla="*/ 64 w 80"/>
                <a:gd name="T75" fmla="*/ 22 h 145"/>
                <a:gd name="T76" fmla="*/ 66 w 80"/>
                <a:gd name="T77" fmla="*/ 30 h 145"/>
                <a:gd name="T78" fmla="*/ 62 w 80"/>
                <a:gd name="T79" fmla="*/ 40 h 145"/>
                <a:gd name="T80" fmla="*/ 54 w 80"/>
                <a:gd name="T81" fmla="*/ 45 h 145"/>
                <a:gd name="T82" fmla="*/ 53 w 80"/>
                <a:gd name="T83" fmla="*/ 46 h 145"/>
                <a:gd name="T84" fmla="*/ 39 w 80"/>
                <a:gd name="T85" fmla="*/ 56 h 145"/>
                <a:gd name="T86" fmla="*/ 39 w 80"/>
                <a:gd name="T87" fmla="*/ 56 h 145"/>
                <a:gd name="T88" fmla="*/ 41 w 80"/>
                <a:gd name="T89" fmla="*/ 61 h 145"/>
                <a:gd name="T90" fmla="*/ 38 w 80"/>
                <a:gd name="T91" fmla="*/ 66 h 145"/>
                <a:gd name="T92" fmla="*/ 28 w 80"/>
                <a:gd name="T93" fmla="*/ 68 h 145"/>
                <a:gd name="T94" fmla="*/ 26 w 80"/>
                <a:gd name="T95" fmla="*/ 67 h 145"/>
                <a:gd name="T96" fmla="*/ 28 w 80"/>
                <a:gd name="T97" fmla="*/ 74 h 145"/>
                <a:gd name="T98" fmla="*/ 26 w 80"/>
                <a:gd name="T99" fmla="*/ 77 h 145"/>
                <a:gd name="T100" fmla="*/ 21 w 80"/>
                <a:gd name="T101" fmla="*/ 78 h 145"/>
                <a:gd name="T102" fmla="*/ 19 w 80"/>
                <a:gd name="T103" fmla="*/ 78 h 145"/>
                <a:gd name="T104" fmla="*/ 13 w 80"/>
                <a:gd name="T105" fmla="*/ 80 h 145"/>
                <a:gd name="T106" fmla="*/ 11 w 80"/>
                <a:gd name="T107" fmla="*/ 81 h 145"/>
                <a:gd name="T108" fmla="*/ 6 w 80"/>
                <a:gd name="T109" fmla="*/ 88 h 145"/>
                <a:gd name="T110" fmla="*/ 4 w 80"/>
                <a:gd name="T111" fmla="*/ 88 h 145"/>
                <a:gd name="T112" fmla="*/ 2 w 80"/>
                <a:gd name="T113" fmla="*/ 9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0" h="145">
                  <a:moveTo>
                    <a:pt x="1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1" y="141"/>
                    <a:pt x="1" y="141"/>
                    <a:pt x="1" y="141"/>
                  </a:cubicBezTo>
                  <a:cubicBezTo>
                    <a:pt x="10" y="142"/>
                    <a:pt x="10" y="142"/>
                    <a:pt x="10" y="142"/>
                  </a:cubicBezTo>
                  <a:cubicBezTo>
                    <a:pt x="10" y="142"/>
                    <a:pt x="17" y="141"/>
                    <a:pt x="18" y="141"/>
                  </a:cubicBezTo>
                  <a:cubicBezTo>
                    <a:pt x="18" y="141"/>
                    <a:pt x="18" y="141"/>
                    <a:pt x="18" y="141"/>
                  </a:cubicBezTo>
                  <a:cubicBezTo>
                    <a:pt x="19" y="141"/>
                    <a:pt x="22" y="141"/>
                    <a:pt x="25" y="139"/>
                  </a:cubicBezTo>
                  <a:cubicBezTo>
                    <a:pt x="25" y="139"/>
                    <a:pt x="25" y="139"/>
                    <a:pt x="25" y="139"/>
                  </a:cubicBezTo>
                  <a:cubicBezTo>
                    <a:pt x="28" y="138"/>
                    <a:pt x="37" y="133"/>
                    <a:pt x="37" y="133"/>
                  </a:cubicBezTo>
                  <a:cubicBezTo>
                    <a:pt x="37" y="133"/>
                    <a:pt x="37" y="133"/>
                    <a:pt x="37" y="133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39" y="136"/>
                    <a:pt x="29" y="141"/>
                    <a:pt x="26" y="142"/>
                  </a:cubicBezTo>
                  <a:cubicBezTo>
                    <a:pt x="26" y="142"/>
                    <a:pt x="26" y="142"/>
                    <a:pt x="26" y="142"/>
                  </a:cubicBezTo>
                  <a:cubicBezTo>
                    <a:pt x="23" y="144"/>
                    <a:pt x="20" y="145"/>
                    <a:pt x="18" y="145"/>
                  </a:cubicBezTo>
                  <a:cubicBezTo>
                    <a:pt x="18" y="145"/>
                    <a:pt x="18" y="145"/>
                    <a:pt x="18" y="145"/>
                  </a:cubicBezTo>
                  <a:cubicBezTo>
                    <a:pt x="17" y="145"/>
                    <a:pt x="11" y="145"/>
                    <a:pt x="10" y="145"/>
                  </a:cubicBezTo>
                  <a:cubicBezTo>
                    <a:pt x="10" y="145"/>
                    <a:pt x="10" y="145"/>
                    <a:pt x="10" y="145"/>
                  </a:cubicBezTo>
                  <a:cubicBezTo>
                    <a:pt x="10" y="145"/>
                    <a:pt x="10" y="145"/>
                    <a:pt x="10" y="145"/>
                  </a:cubicBezTo>
                  <a:close/>
                  <a:moveTo>
                    <a:pt x="1" y="87"/>
                  </a:moveTo>
                  <a:cubicBezTo>
                    <a:pt x="1" y="87"/>
                    <a:pt x="1" y="86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2" y="85"/>
                    <a:pt x="3" y="84"/>
                    <a:pt x="4" y="84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5" y="84"/>
                    <a:pt x="5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7" y="83"/>
                  </a:cubicBezTo>
                  <a:cubicBezTo>
                    <a:pt x="7" y="83"/>
                    <a:pt x="7" y="83"/>
                    <a:pt x="7" y="83"/>
                  </a:cubicBezTo>
                  <a:cubicBezTo>
                    <a:pt x="8" y="81"/>
                    <a:pt x="9" y="77"/>
                    <a:pt x="13" y="77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4" y="77"/>
                    <a:pt x="15" y="77"/>
                    <a:pt x="15" y="76"/>
                  </a:cubicBezTo>
                  <a:cubicBezTo>
                    <a:pt x="15" y="76"/>
                    <a:pt x="15" y="76"/>
                    <a:pt x="15" y="76"/>
                  </a:cubicBezTo>
                  <a:cubicBezTo>
                    <a:pt x="15" y="75"/>
                    <a:pt x="17" y="75"/>
                    <a:pt x="19" y="75"/>
                  </a:cubicBezTo>
                  <a:cubicBezTo>
                    <a:pt x="19" y="75"/>
                    <a:pt x="19" y="75"/>
                    <a:pt x="19" y="75"/>
                  </a:cubicBezTo>
                  <a:cubicBezTo>
                    <a:pt x="20" y="75"/>
                    <a:pt x="20" y="75"/>
                    <a:pt x="21" y="75"/>
                  </a:cubicBezTo>
                  <a:cubicBezTo>
                    <a:pt x="21" y="75"/>
                    <a:pt x="21" y="75"/>
                    <a:pt x="21" y="75"/>
                  </a:cubicBezTo>
                  <a:cubicBezTo>
                    <a:pt x="21" y="75"/>
                    <a:pt x="22" y="75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ubicBezTo>
                    <a:pt x="23" y="75"/>
                    <a:pt x="24" y="75"/>
                    <a:pt x="24" y="74"/>
                  </a:cubicBezTo>
                  <a:cubicBezTo>
                    <a:pt x="24" y="74"/>
                    <a:pt x="24" y="74"/>
                    <a:pt x="24" y="74"/>
                  </a:cubicBezTo>
                  <a:cubicBezTo>
                    <a:pt x="24" y="74"/>
                    <a:pt x="24" y="74"/>
                    <a:pt x="24" y="74"/>
                  </a:cubicBezTo>
                  <a:cubicBezTo>
                    <a:pt x="24" y="74"/>
                    <a:pt x="24" y="74"/>
                    <a:pt x="24" y="74"/>
                  </a:cubicBezTo>
                  <a:cubicBezTo>
                    <a:pt x="24" y="74"/>
                    <a:pt x="24" y="74"/>
                    <a:pt x="24" y="74"/>
                  </a:cubicBezTo>
                  <a:cubicBezTo>
                    <a:pt x="24" y="74"/>
                    <a:pt x="24" y="74"/>
                    <a:pt x="24" y="74"/>
                  </a:cubicBezTo>
                  <a:cubicBezTo>
                    <a:pt x="24" y="71"/>
                    <a:pt x="23" y="69"/>
                    <a:pt x="23" y="6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3" y="66"/>
                    <a:pt x="23" y="66"/>
                    <a:pt x="23" y="65"/>
                  </a:cubicBezTo>
                  <a:cubicBezTo>
                    <a:pt x="23" y="65"/>
                    <a:pt x="23" y="65"/>
                    <a:pt x="23" y="65"/>
                  </a:cubicBezTo>
                  <a:cubicBezTo>
                    <a:pt x="24" y="65"/>
                    <a:pt x="25" y="64"/>
                    <a:pt x="26" y="64"/>
                  </a:cubicBezTo>
                  <a:cubicBezTo>
                    <a:pt x="26" y="64"/>
                    <a:pt x="26" y="64"/>
                    <a:pt x="26" y="64"/>
                  </a:cubicBezTo>
                  <a:cubicBezTo>
                    <a:pt x="27" y="64"/>
                    <a:pt x="28" y="64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30" y="65"/>
                    <a:pt x="31" y="65"/>
                    <a:pt x="32" y="65"/>
                  </a:cubicBezTo>
                  <a:cubicBezTo>
                    <a:pt x="32" y="65"/>
                    <a:pt x="32" y="65"/>
                    <a:pt x="32" y="65"/>
                  </a:cubicBezTo>
                  <a:cubicBezTo>
                    <a:pt x="34" y="65"/>
                    <a:pt x="35" y="64"/>
                    <a:pt x="36" y="64"/>
                  </a:cubicBezTo>
                  <a:cubicBezTo>
                    <a:pt x="36" y="64"/>
                    <a:pt x="36" y="64"/>
                    <a:pt x="36" y="64"/>
                  </a:cubicBezTo>
                  <a:cubicBezTo>
                    <a:pt x="37" y="63"/>
                    <a:pt x="38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7" y="60"/>
                    <a:pt x="36" y="59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5"/>
                    <a:pt x="36" y="54"/>
                    <a:pt x="38" y="53"/>
                  </a:cubicBezTo>
                  <a:cubicBezTo>
                    <a:pt x="38" y="53"/>
                    <a:pt x="38" y="53"/>
                    <a:pt x="38" y="53"/>
                  </a:cubicBezTo>
                  <a:cubicBezTo>
                    <a:pt x="40" y="51"/>
                    <a:pt x="45" y="48"/>
                    <a:pt x="48" y="48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50" y="47"/>
                    <a:pt x="50" y="47"/>
                    <a:pt x="50" y="46"/>
                  </a:cubicBezTo>
                  <a:cubicBezTo>
                    <a:pt x="50" y="46"/>
                    <a:pt x="50" y="46"/>
                    <a:pt x="50" y="46"/>
                  </a:cubicBezTo>
                  <a:cubicBezTo>
                    <a:pt x="50" y="45"/>
                    <a:pt x="50" y="45"/>
                    <a:pt x="50" y="43"/>
                  </a:cubicBezTo>
                  <a:cubicBezTo>
                    <a:pt x="50" y="43"/>
                    <a:pt x="50" y="43"/>
                    <a:pt x="50" y="43"/>
                  </a:cubicBezTo>
                  <a:cubicBezTo>
                    <a:pt x="51" y="42"/>
                    <a:pt x="53" y="42"/>
                    <a:pt x="55" y="41"/>
                  </a:cubicBezTo>
                  <a:cubicBezTo>
                    <a:pt x="55" y="41"/>
                    <a:pt x="55" y="41"/>
                    <a:pt x="55" y="41"/>
                  </a:cubicBezTo>
                  <a:cubicBezTo>
                    <a:pt x="58" y="41"/>
                    <a:pt x="57" y="41"/>
                    <a:pt x="59" y="38"/>
                  </a:cubicBezTo>
                  <a:cubicBezTo>
                    <a:pt x="59" y="38"/>
                    <a:pt x="59" y="38"/>
                    <a:pt x="59" y="38"/>
                  </a:cubicBezTo>
                  <a:cubicBezTo>
                    <a:pt x="61" y="36"/>
                    <a:pt x="62" y="33"/>
                    <a:pt x="62" y="30"/>
                  </a:cubicBezTo>
                  <a:cubicBezTo>
                    <a:pt x="62" y="30"/>
                    <a:pt x="62" y="30"/>
                    <a:pt x="62" y="30"/>
                  </a:cubicBezTo>
                  <a:cubicBezTo>
                    <a:pt x="62" y="30"/>
                    <a:pt x="62" y="29"/>
                    <a:pt x="62" y="29"/>
                  </a:cubicBezTo>
                  <a:cubicBezTo>
                    <a:pt x="62" y="29"/>
                    <a:pt x="62" y="29"/>
                    <a:pt x="62" y="29"/>
                  </a:cubicBezTo>
                  <a:cubicBezTo>
                    <a:pt x="62" y="26"/>
                    <a:pt x="61" y="24"/>
                    <a:pt x="61" y="22"/>
                  </a:cubicBezTo>
                  <a:cubicBezTo>
                    <a:pt x="61" y="22"/>
                    <a:pt x="61" y="22"/>
                    <a:pt x="61" y="22"/>
                  </a:cubicBezTo>
                  <a:cubicBezTo>
                    <a:pt x="61" y="21"/>
                    <a:pt x="61" y="20"/>
                    <a:pt x="62" y="19"/>
                  </a:cubicBezTo>
                  <a:cubicBezTo>
                    <a:pt x="62" y="19"/>
                    <a:pt x="62" y="19"/>
                    <a:pt x="62" y="19"/>
                  </a:cubicBezTo>
                  <a:cubicBezTo>
                    <a:pt x="63" y="16"/>
                    <a:pt x="65" y="13"/>
                    <a:pt x="66" y="12"/>
                  </a:cubicBezTo>
                  <a:cubicBezTo>
                    <a:pt x="66" y="12"/>
                    <a:pt x="66" y="12"/>
                    <a:pt x="66" y="12"/>
                  </a:cubicBezTo>
                  <a:cubicBezTo>
                    <a:pt x="66" y="9"/>
                    <a:pt x="69" y="8"/>
                    <a:pt x="70" y="7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1" y="7"/>
                    <a:pt x="72" y="6"/>
                    <a:pt x="72" y="5"/>
                  </a:cubicBezTo>
                  <a:cubicBezTo>
                    <a:pt x="72" y="5"/>
                    <a:pt x="72" y="5"/>
                    <a:pt x="72" y="5"/>
                  </a:cubicBezTo>
                  <a:cubicBezTo>
                    <a:pt x="72" y="4"/>
                    <a:pt x="72" y="4"/>
                    <a:pt x="73" y="3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2"/>
                    <a:pt x="74" y="1"/>
                    <a:pt x="75" y="1"/>
                  </a:cubicBezTo>
                  <a:cubicBezTo>
                    <a:pt x="75" y="1"/>
                    <a:pt x="75" y="1"/>
                    <a:pt x="75" y="1"/>
                  </a:cubicBezTo>
                  <a:cubicBezTo>
                    <a:pt x="76" y="1"/>
                    <a:pt x="76" y="0"/>
                    <a:pt x="77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80" y="2"/>
                    <a:pt x="80" y="2"/>
                    <a:pt x="80" y="2"/>
                  </a:cubicBezTo>
                  <a:cubicBezTo>
                    <a:pt x="79" y="3"/>
                    <a:pt x="77" y="4"/>
                    <a:pt x="76" y="4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6" y="4"/>
                    <a:pt x="76" y="5"/>
                    <a:pt x="75" y="6"/>
                  </a:cubicBezTo>
                  <a:cubicBezTo>
                    <a:pt x="75" y="6"/>
                    <a:pt x="75" y="6"/>
                    <a:pt x="75" y="6"/>
                  </a:cubicBezTo>
                  <a:cubicBezTo>
                    <a:pt x="75" y="7"/>
                    <a:pt x="74" y="9"/>
                    <a:pt x="72" y="10"/>
                  </a:cubicBezTo>
                  <a:cubicBezTo>
                    <a:pt x="72" y="10"/>
                    <a:pt x="72" y="10"/>
                    <a:pt x="72" y="10"/>
                  </a:cubicBezTo>
                  <a:cubicBezTo>
                    <a:pt x="70" y="11"/>
                    <a:pt x="69" y="12"/>
                    <a:pt x="69" y="13"/>
                  </a:cubicBezTo>
                  <a:cubicBezTo>
                    <a:pt x="69" y="13"/>
                    <a:pt x="69" y="13"/>
                    <a:pt x="69" y="13"/>
                  </a:cubicBezTo>
                  <a:cubicBezTo>
                    <a:pt x="68" y="15"/>
                    <a:pt x="66" y="18"/>
                    <a:pt x="65" y="21"/>
                  </a:cubicBezTo>
                  <a:cubicBezTo>
                    <a:pt x="65" y="21"/>
                    <a:pt x="65" y="21"/>
                    <a:pt x="65" y="21"/>
                  </a:cubicBezTo>
                  <a:cubicBezTo>
                    <a:pt x="64" y="21"/>
                    <a:pt x="64" y="21"/>
                    <a:pt x="64" y="22"/>
                  </a:cubicBezTo>
                  <a:cubicBezTo>
                    <a:pt x="64" y="22"/>
                    <a:pt x="64" y="22"/>
                    <a:pt x="64" y="22"/>
                  </a:cubicBezTo>
                  <a:cubicBezTo>
                    <a:pt x="64" y="23"/>
                    <a:pt x="65" y="25"/>
                    <a:pt x="65" y="29"/>
                  </a:cubicBezTo>
                  <a:cubicBezTo>
                    <a:pt x="65" y="29"/>
                    <a:pt x="65" y="29"/>
                    <a:pt x="65" y="29"/>
                  </a:cubicBezTo>
                  <a:cubicBezTo>
                    <a:pt x="66" y="29"/>
                    <a:pt x="66" y="30"/>
                    <a:pt x="66" y="30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66" y="35"/>
                    <a:pt x="63" y="38"/>
                    <a:pt x="62" y="40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60" y="42"/>
                    <a:pt x="59" y="45"/>
                    <a:pt x="55" y="45"/>
                  </a:cubicBezTo>
                  <a:cubicBezTo>
                    <a:pt x="55" y="45"/>
                    <a:pt x="55" y="45"/>
                    <a:pt x="55" y="45"/>
                  </a:cubicBezTo>
                  <a:cubicBezTo>
                    <a:pt x="54" y="45"/>
                    <a:pt x="54" y="45"/>
                    <a:pt x="54" y="45"/>
                  </a:cubicBezTo>
                  <a:cubicBezTo>
                    <a:pt x="54" y="45"/>
                    <a:pt x="54" y="45"/>
                    <a:pt x="54" y="45"/>
                  </a:cubicBezTo>
                  <a:cubicBezTo>
                    <a:pt x="54" y="45"/>
                    <a:pt x="54" y="46"/>
                    <a:pt x="53" y="4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8"/>
                    <a:pt x="52" y="50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7" y="51"/>
                    <a:pt x="42" y="54"/>
                    <a:pt x="39" y="56"/>
                  </a:cubicBezTo>
                  <a:cubicBezTo>
                    <a:pt x="39" y="56"/>
                    <a:pt x="39" y="56"/>
                    <a:pt x="39" y="56"/>
                  </a:cubicBezTo>
                  <a:cubicBezTo>
                    <a:pt x="39" y="56"/>
                    <a:pt x="39" y="56"/>
                    <a:pt x="39" y="56"/>
                  </a:cubicBezTo>
                  <a:cubicBezTo>
                    <a:pt x="39" y="56"/>
                    <a:pt x="39" y="56"/>
                    <a:pt x="39" y="56"/>
                  </a:cubicBezTo>
                  <a:cubicBezTo>
                    <a:pt x="39" y="57"/>
                    <a:pt x="40" y="58"/>
                    <a:pt x="41" y="59"/>
                  </a:cubicBezTo>
                  <a:cubicBezTo>
                    <a:pt x="41" y="59"/>
                    <a:pt x="41" y="59"/>
                    <a:pt x="41" y="59"/>
                  </a:cubicBezTo>
                  <a:cubicBezTo>
                    <a:pt x="41" y="60"/>
                    <a:pt x="41" y="61"/>
                    <a:pt x="41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64"/>
                    <a:pt x="40" y="65"/>
                    <a:pt x="3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6" y="68"/>
                    <a:pt x="34" y="68"/>
                    <a:pt x="32" y="68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1" y="68"/>
                    <a:pt x="29" y="68"/>
                    <a:pt x="28" y="68"/>
                  </a:cubicBezTo>
                  <a:cubicBezTo>
                    <a:pt x="28" y="68"/>
                    <a:pt x="28" y="68"/>
                    <a:pt x="28" y="68"/>
                  </a:cubicBezTo>
                  <a:cubicBezTo>
                    <a:pt x="27" y="68"/>
                    <a:pt x="27" y="67"/>
                    <a:pt x="26" y="67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68"/>
                    <a:pt x="27" y="71"/>
                    <a:pt x="28" y="73"/>
                  </a:cubicBezTo>
                  <a:cubicBezTo>
                    <a:pt x="28" y="73"/>
                    <a:pt x="28" y="73"/>
                    <a:pt x="28" y="73"/>
                  </a:cubicBezTo>
                  <a:cubicBezTo>
                    <a:pt x="28" y="73"/>
                    <a:pt x="28" y="74"/>
                    <a:pt x="28" y="74"/>
                  </a:cubicBezTo>
                  <a:cubicBezTo>
                    <a:pt x="28" y="74"/>
                    <a:pt x="28" y="74"/>
                    <a:pt x="28" y="74"/>
                  </a:cubicBezTo>
                  <a:cubicBezTo>
                    <a:pt x="28" y="75"/>
                    <a:pt x="27" y="77"/>
                    <a:pt x="26" y="77"/>
                  </a:cubicBezTo>
                  <a:cubicBezTo>
                    <a:pt x="26" y="77"/>
                    <a:pt x="26" y="77"/>
                    <a:pt x="26" y="77"/>
                  </a:cubicBezTo>
                  <a:cubicBezTo>
                    <a:pt x="25" y="78"/>
                    <a:pt x="23" y="78"/>
                    <a:pt x="22" y="78"/>
                  </a:cubicBezTo>
                  <a:cubicBezTo>
                    <a:pt x="22" y="78"/>
                    <a:pt x="22" y="78"/>
                    <a:pt x="22" y="78"/>
                  </a:cubicBezTo>
                  <a:cubicBezTo>
                    <a:pt x="22" y="78"/>
                    <a:pt x="21" y="78"/>
                    <a:pt x="21" y="78"/>
                  </a:cubicBezTo>
                  <a:cubicBezTo>
                    <a:pt x="21" y="78"/>
                    <a:pt x="21" y="78"/>
                    <a:pt x="21" y="78"/>
                  </a:cubicBezTo>
                  <a:cubicBezTo>
                    <a:pt x="20" y="78"/>
                    <a:pt x="20" y="78"/>
                    <a:pt x="19" y="78"/>
                  </a:cubicBezTo>
                  <a:cubicBezTo>
                    <a:pt x="19" y="78"/>
                    <a:pt x="19" y="78"/>
                    <a:pt x="19" y="78"/>
                  </a:cubicBezTo>
                  <a:cubicBezTo>
                    <a:pt x="17" y="78"/>
                    <a:pt x="18" y="78"/>
                    <a:pt x="17" y="78"/>
                  </a:cubicBezTo>
                  <a:cubicBezTo>
                    <a:pt x="17" y="78"/>
                    <a:pt x="17" y="78"/>
                    <a:pt x="17" y="78"/>
                  </a:cubicBezTo>
                  <a:cubicBezTo>
                    <a:pt x="16" y="80"/>
                    <a:pt x="14" y="80"/>
                    <a:pt x="13" y="80"/>
                  </a:cubicBezTo>
                  <a:cubicBezTo>
                    <a:pt x="13" y="80"/>
                    <a:pt x="13" y="80"/>
                    <a:pt x="13" y="80"/>
                  </a:cubicBezTo>
                  <a:cubicBezTo>
                    <a:pt x="13" y="80"/>
                    <a:pt x="12" y="80"/>
                    <a:pt x="11" y="81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1" y="82"/>
                    <a:pt x="10" y="83"/>
                    <a:pt x="10" y="84"/>
                  </a:cubicBezTo>
                  <a:cubicBezTo>
                    <a:pt x="10" y="84"/>
                    <a:pt x="10" y="84"/>
                    <a:pt x="10" y="84"/>
                  </a:cubicBezTo>
                  <a:cubicBezTo>
                    <a:pt x="10" y="86"/>
                    <a:pt x="8" y="88"/>
                    <a:pt x="6" y="88"/>
                  </a:cubicBezTo>
                  <a:cubicBezTo>
                    <a:pt x="6" y="88"/>
                    <a:pt x="6" y="88"/>
                    <a:pt x="6" y="88"/>
                  </a:cubicBezTo>
                  <a:cubicBezTo>
                    <a:pt x="5" y="88"/>
                    <a:pt x="5" y="88"/>
                    <a:pt x="4" y="88"/>
                  </a:cubicBezTo>
                  <a:cubicBezTo>
                    <a:pt x="4" y="88"/>
                    <a:pt x="4" y="88"/>
                    <a:pt x="4" y="88"/>
                  </a:cubicBezTo>
                  <a:cubicBezTo>
                    <a:pt x="4" y="89"/>
                    <a:pt x="5" y="90"/>
                    <a:pt x="5" y="90"/>
                  </a:cubicBezTo>
                  <a:cubicBezTo>
                    <a:pt x="5" y="90"/>
                    <a:pt x="5" y="90"/>
                    <a:pt x="5" y="90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1" y="90"/>
                    <a:pt x="1" y="87"/>
                  </a:cubicBez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90" name="Freeform 5423"/>
            <p:cNvSpPr>
              <a:spLocks noEditPoints="1"/>
            </p:cNvSpPr>
            <p:nvPr/>
          </p:nvSpPr>
          <p:spPr bwMode="auto">
            <a:xfrm>
              <a:off x="15700" y="7770"/>
              <a:ext cx="100" cy="68"/>
            </a:xfrm>
            <a:custGeom>
              <a:avLst/>
              <a:gdLst>
                <a:gd name="T0" fmla="*/ 24 w 28"/>
                <a:gd name="T1" fmla="*/ 19 h 19"/>
                <a:gd name="T2" fmla="*/ 24 w 28"/>
                <a:gd name="T3" fmla="*/ 15 h 19"/>
                <a:gd name="T4" fmla="*/ 24 w 28"/>
                <a:gd name="T5" fmla="*/ 15 h 19"/>
                <a:gd name="T6" fmla="*/ 25 w 28"/>
                <a:gd name="T7" fmla="*/ 15 h 19"/>
                <a:gd name="T8" fmla="*/ 25 w 28"/>
                <a:gd name="T9" fmla="*/ 15 h 19"/>
                <a:gd name="T10" fmla="*/ 25 w 28"/>
                <a:gd name="T11" fmla="*/ 13 h 19"/>
                <a:gd name="T12" fmla="*/ 25 w 28"/>
                <a:gd name="T13" fmla="*/ 11 h 19"/>
                <a:gd name="T14" fmla="*/ 24 w 28"/>
                <a:gd name="T15" fmla="*/ 7 h 19"/>
                <a:gd name="T16" fmla="*/ 22 w 28"/>
                <a:gd name="T17" fmla="*/ 3 h 19"/>
                <a:gd name="T18" fmla="*/ 27 w 28"/>
                <a:gd name="T19" fmla="*/ 6 h 19"/>
                <a:gd name="T20" fmla="*/ 28 w 28"/>
                <a:gd name="T21" fmla="*/ 11 h 19"/>
                <a:gd name="T22" fmla="*/ 28 w 28"/>
                <a:gd name="T23" fmla="*/ 13 h 19"/>
                <a:gd name="T24" fmla="*/ 27 w 28"/>
                <a:gd name="T25" fmla="*/ 18 h 19"/>
                <a:gd name="T26" fmla="*/ 24 w 28"/>
                <a:gd name="T27" fmla="*/ 19 h 19"/>
                <a:gd name="T28" fmla="*/ 24 w 28"/>
                <a:gd name="T29" fmla="*/ 19 h 19"/>
                <a:gd name="T30" fmla="*/ 8 w 28"/>
                <a:gd name="T31" fmla="*/ 18 h 19"/>
                <a:gd name="T32" fmla="*/ 5 w 28"/>
                <a:gd name="T33" fmla="*/ 18 h 19"/>
                <a:gd name="T34" fmla="*/ 5 w 28"/>
                <a:gd name="T35" fmla="*/ 18 h 19"/>
                <a:gd name="T36" fmla="*/ 1 w 28"/>
                <a:gd name="T37" fmla="*/ 15 h 19"/>
                <a:gd name="T38" fmla="*/ 0 w 28"/>
                <a:gd name="T39" fmla="*/ 13 h 19"/>
                <a:gd name="T40" fmla="*/ 1 w 28"/>
                <a:gd name="T41" fmla="*/ 9 h 19"/>
                <a:gd name="T42" fmla="*/ 3 w 28"/>
                <a:gd name="T43" fmla="*/ 5 h 19"/>
                <a:gd name="T44" fmla="*/ 9 w 28"/>
                <a:gd name="T45" fmla="*/ 1 h 19"/>
                <a:gd name="T46" fmla="*/ 11 w 28"/>
                <a:gd name="T47" fmla="*/ 0 h 19"/>
                <a:gd name="T48" fmla="*/ 14 w 28"/>
                <a:gd name="T49" fmla="*/ 0 h 19"/>
                <a:gd name="T50" fmla="*/ 14 w 28"/>
                <a:gd name="T51" fmla="*/ 0 h 19"/>
                <a:gd name="T52" fmla="*/ 12 w 28"/>
                <a:gd name="T53" fmla="*/ 4 h 19"/>
                <a:gd name="T54" fmla="*/ 9 w 28"/>
                <a:gd name="T55" fmla="*/ 4 h 19"/>
                <a:gd name="T56" fmla="*/ 6 w 28"/>
                <a:gd name="T57" fmla="*/ 7 h 19"/>
                <a:gd name="T58" fmla="*/ 4 w 28"/>
                <a:gd name="T59" fmla="*/ 10 h 19"/>
                <a:gd name="T60" fmla="*/ 4 w 28"/>
                <a:gd name="T61" fmla="*/ 13 h 19"/>
                <a:gd name="T62" fmla="*/ 4 w 28"/>
                <a:gd name="T63" fmla="*/ 14 h 19"/>
                <a:gd name="T64" fmla="*/ 5 w 28"/>
                <a:gd name="T65" fmla="*/ 15 h 19"/>
                <a:gd name="T66" fmla="*/ 5 w 28"/>
                <a:gd name="T67" fmla="*/ 15 h 19"/>
                <a:gd name="T68" fmla="*/ 8 w 28"/>
                <a:gd name="T69" fmla="*/ 14 h 19"/>
                <a:gd name="T70" fmla="*/ 10 w 28"/>
                <a:gd name="T71" fmla="*/ 15 h 19"/>
                <a:gd name="T72" fmla="*/ 14 w 28"/>
                <a:gd name="T73" fmla="*/ 15 h 19"/>
                <a:gd name="T74" fmla="*/ 14 w 28"/>
                <a:gd name="T75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8" h="19">
                  <a:moveTo>
                    <a:pt x="24" y="19"/>
                  </a:moveTo>
                  <a:cubicBezTo>
                    <a:pt x="24" y="19"/>
                    <a:pt x="24" y="19"/>
                    <a:pt x="24" y="1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4" y="15"/>
                    <a:pt x="25" y="15"/>
                    <a:pt x="25" y="15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25" y="15"/>
                    <a:pt x="25" y="14"/>
                    <a:pt x="25" y="13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13"/>
                    <a:pt x="25" y="12"/>
                    <a:pt x="25" y="1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5" y="11"/>
                    <a:pt x="24" y="9"/>
                    <a:pt x="24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3" y="6"/>
                    <a:pt x="23" y="4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6" y="3"/>
                    <a:pt x="27" y="5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7"/>
                    <a:pt x="28" y="10"/>
                    <a:pt x="28" y="11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28" y="12"/>
                    <a:pt x="28" y="13"/>
                    <a:pt x="28" y="13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8" y="15"/>
                    <a:pt x="28" y="16"/>
                    <a:pt x="27" y="18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26" y="19"/>
                    <a:pt x="25" y="19"/>
                    <a:pt x="24" y="1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19"/>
                    <a:pt x="24" y="19"/>
                    <a:pt x="24" y="19"/>
                  </a:cubicBezTo>
                  <a:close/>
                  <a:moveTo>
                    <a:pt x="9" y="18"/>
                  </a:moveTo>
                  <a:cubicBezTo>
                    <a:pt x="9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7" y="18"/>
                    <a:pt x="7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3" y="18"/>
                    <a:pt x="1" y="17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5"/>
                    <a:pt x="0" y="14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1"/>
                    <a:pt x="1" y="10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8"/>
                    <a:pt x="2" y="7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4" y="4"/>
                    <a:pt x="6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0" y="1"/>
                    <a:pt x="12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3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3" y="3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1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6" y="6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5" y="8"/>
                    <a:pt x="5" y="9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1"/>
                    <a:pt x="4" y="12"/>
                    <a:pt x="4" y="1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3"/>
                    <a:pt x="4" y="14"/>
                    <a:pt x="4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5"/>
                    <a:pt x="5" y="15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6" y="15"/>
                    <a:pt x="7" y="14"/>
                    <a:pt x="8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9" y="15"/>
                    <a:pt x="10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1" y="15"/>
                    <a:pt x="13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2" y="18"/>
                    <a:pt x="11" y="18"/>
                    <a:pt x="9" y="18"/>
                  </a:cubicBez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91" name="Freeform 5424"/>
            <p:cNvSpPr/>
            <p:nvPr/>
          </p:nvSpPr>
          <p:spPr bwMode="auto">
            <a:xfrm>
              <a:off x="16115" y="7588"/>
              <a:ext cx="53" cy="55"/>
            </a:xfrm>
            <a:custGeom>
              <a:avLst/>
              <a:gdLst>
                <a:gd name="T0" fmla="*/ 2 w 15"/>
                <a:gd name="T1" fmla="*/ 7 h 16"/>
                <a:gd name="T2" fmla="*/ 0 w 15"/>
                <a:gd name="T3" fmla="*/ 0 h 16"/>
                <a:gd name="T4" fmla="*/ 0 w 15"/>
                <a:gd name="T5" fmla="*/ 0 h 16"/>
                <a:gd name="T6" fmla="*/ 3 w 15"/>
                <a:gd name="T7" fmla="*/ 0 h 16"/>
                <a:gd name="T8" fmla="*/ 4 w 15"/>
                <a:gd name="T9" fmla="*/ 2 h 16"/>
                <a:gd name="T10" fmla="*/ 4 w 15"/>
                <a:gd name="T11" fmla="*/ 2 h 16"/>
                <a:gd name="T12" fmla="*/ 5 w 15"/>
                <a:gd name="T13" fmla="*/ 5 h 16"/>
                <a:gd name="T14" fmla="*/ 5 w 15"/>
                <a:gd name="T15" fmla="*/ 5 h 16"/>
                <a:gd name="T16" fmla="*/ 15 w 15"/>
                <a:gd name="T17" fmla="*/ 13 h 16"/>
                <a:gd name="T18" fmla="*/ 15 w 15"/>
                <a:gd name="T19" fmla="*/ 13 h 16"/>
                <a:gd name="T20" fmla="*/ 13 w 15"/>
                <a:gd name="T21" fmla="*/ 16 h 16"/>
                <a:gd name="T22" fmla="*/ 2 w 15"/>
                <a:gd name="T23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16">
                  <a:moveTo>
                    <a:pt x="2" y="7"/>
                  </a:moveTo>
                  <a:cubicBezTo>
                    <a:pt x="0" y="5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3"/>
                    <a:pt x="4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6" y="6"/>
                    <a:pt x="14" y="12"/>
                    <a:pt x="15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2" y="15"/>
                    <a:pt x="4" y="9"/>
                    <a:pt x="2" y="7"/>
                  </a:cubicBez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92" name="Freeform 5425"/>
            <p:cNvSpPr>
              <a:spLocks noEditPoints="1"/>
            </p:cNvSpPr>
            <p:nvPr/>
          </p:nvSpPr>
          <p:spPr bwMode="auto">
            <a:xfrm>
              <a:off x="14628" y="7690"/>
              <a:ext cx="2118" cy="1108"/>
            </a:xfrm>
            <a:custGeom>
              <a:avLst/>
              <a:gdLst>
                <a:gd name="T0" fmla="*/ 506 w 598"/>
                <a:gd name="T1" fmla="*/ 281 h 313"/>
                <a:gd name="T2" fmla="*/ 510 w 598"/>
                <a:gd name="T3" fmla="*/ 281 h 313"/>
                <a:gd name="T4" fmla="*/ 508 w 598"/>
                <a:gd name="T5" fmla="*/ 313 h 313"/>
                <a:gd name="T6" fmla="*/ 523 w 598"/>
                <a:gd name="T7" fmla="*/ 190 h 313"/>
                <a:gd name="T8" fmla="*/ 523 w 598"/>
                <a:gd name="T9" fmla="*/ 190 h 313"/>
                <a:gd name="T10" fmla="*/ 523 w 598"/>
                <a:gd name="T11" fmla="*/ 190 h 313"/>
                <a:gd name="T12" fmla="*/ 525 w 598"/>
                <a:gd name="T13" fmla="*/ 175 h 313"/>
                <a:gd name="T14" fmla="*/ 533 w 598"/>
                <a:gd name="T15" fmla="*/ 159 h 313"/>
                <a:gd name="T16" fmla="*/ 536 w 598"/>
                <a:gd name="T17" fmla="*/ 161 h 313"/>
                <a:gd name="T18" fmla="*/ 528 w 598"/>
                <a:gd name="T19" fmla="*/ 176 h 313"/>
                <a:gd name="T20" fmla="*/ 523 w 598"/>
                <a:gd name="T21" fmla="*/ 190 h 313"/>
                <a:gd name="T22" fmla="*/ 577 w 598"/>
                <a:gd name="T23" fmla="*/ 83 h 313"/>
                <a:gd name="T24" fmla="*/ 595 w 598"/>
                <a:gd name="T25" fmla="*/ 58 h 313"/>
                <a:gd name="T26" fmla="*/ 580 w 598"/>
                <a:gd name="T27" fmla="*/ 85 h 313"/>
                <a:gd name="T28" fmla="*/ 577 w 598"/>
                <a:gd name="T29" fmla="*/ 83 h 313"/>
                <a:gd name="T30" fmla="*/ 83 w 598"/>
                <a:gd name="T31" fmla="*/ 59 h 313"/>
                <a:gd name="T32" fmla="*/ 78 w 598"/>
                <a:gd name="T33" fmla="*/ 59 h 313"/>
                <a:gd name="T34" fmla="*/ 68 w 598"/>
                <a:gd name="T35" fmla="*/ 58 h 313"/>
                <a:gd name="T36" fmla="*/ 59 w 598"/>
                <a:gd name="T37" fmla="*/ 55 h 313"/>
                <a:gd name="T38" fmla="*/ 54 w 598"/>
                <a:gd name="T39" fmla="*/ 48 h 313"/>
                <a:gd name="T40" fmla="*/ 53 w 598"/>
                <a:gd name="T41" fmla="*/ 48 h 313"/>
                <a:gd name="T42" fmla="*/ 51 w 598"/>
                <a:gd name="T43" fmla="*/ 46 h 313"/>
                <a:gd name="T44" fmla="*/ 45 w 598"/>
                <a:gd name="T45" fmla="*/ 43 h 313"/>
                <a:gd name="T46" fmla="*/ 45 w 598"/>
                <a:gd name="T47" fmla="*/ 43 h 313"/>
                <a:gd name="T48" fmla="*/ 43 w 598"/>
                <a:gd name="T49" fmla="*/ 43 h 313"/>
                <a:gd name="T50" fmla="*/ 40 w 598"/>
                <a:gd name="T51" fmla="*/ 39 h 313"/>
                <a:gd name="T52" fmla="*/ 40 w 598"/>
                <a:gd name="T53" fmla="*/ 37 h 313"/>
                <a:gd name="T54" fmla="*/ 41 w 598"/>
                <a:gd name="T55" fmla="*/ 35 h 313"/>
                <a:gd name="T56" fmla="*/ 39 w 598"/>
                <a:gd name="T57" fmla="*/ 30 h 313"/>
                <a:gd name="T58" fmla="*/ 37 w 598"/>
                <a:gd name="T59" fmla="*/ 24 h 313"/>
                <a:gd name="T60" fmla="*/ 38 w 598"/>
                <a:gd name="T61" fmla="*/ 21 h 313"/>
                <a:gd name="T62" fmla="*/ 45 w 598"/>
                <a:gd name="T63" fmla="*/ 13 h 313"/>
                <a:gd name="T64" fmla="*/ 39 w 598"/>
                <a:gd name="T65" fmla="*/ 9 h 313"/>
                <a:gd name="T66" fmla="*/ 34 w 598"/>
                <a:gd name="T67" fmla="*/ 9 h 313"/>
                <a:gd name="T68" fmla="*/ 26 w 598"/>
                <a:gd name="T69" fmla="*/ 7 h 313"/>
                <a:gd name="T70" fmla="*/ 15 w 598"/>
                <a:gd name="T71" fmla="*/ 5 h 313"/>
                <a:gd name="T72" fmla="*/ 0 w 598"/>
                <a:gd name="T73" fmla="*/ 3 h 313"/>
                <a:gd name="T74" fmla="*/ 0 w 598"/>
                <a:gd name="T75" fmla="*/ 0 h 313"/>
                <a:gd name="T76" fmla="*/ 15 w 598"/>
                <a:gd name="T77" fmla="*/ 1 h 313"/>
                <a:gd name="T78" fmla="*/ 28 w 598"/>
                <a:gd name="T79" fmla="*/ 4 h 313"/>
                <a:gd name="T80" fmla="*/ 34 w 598"/>
                <a:gd name="T81" fmla="*/ 5 h 313"/>
                <a:gd name="T82" fmla="*/ 41 w 598"/>
                <a:gd name="T83" fmla="*/ 6 h 313"/>
                <a:gd name="T84" fmla="*/ 48 w 598"/>
                <a:gd name="T85" fmla="*/ 13 h 313"/>
                <a:gd name="T86" fmla="*/ 41 w 598"/>
                <a:gd name="T87" fmla="*/ 23 h 313"/>
                <a:gd name="T88" fmla="*/ 41 w 598"/>
                <a:gd name="T89" fmla="*/ 24 h 313"/>
                <a:gd name="T90" fmla="*/ 42 w 598"/>
                <a:gd name="T91" fmla="*/ 29 h 313"/>
                <a:gd name="T92" fmla="*/ 44 w 598"/>
                <a:gd name="T93" fmla="*/ 35 h 313"/>
                <a:gd name="T94" fmla="*/ 44 w 598"/>
                <a:gd name="T95" fmla="*/ 38 h 313"/>
                <a:gd name="T96" fmla="*/ 44 w 598"/>
                <a:gd name="T97" fmla="*/ 39 h 313"/>
                <a:gd name="T98" fmla="*/ 44 w 598"/>
                <a:gd name="T99" fmla="*/ 40 h 313"/>
                <a:gd name="T100" fmla="*/ 48 w 598"/>
                <a:gd name="T101" fmla="*/ 41 h 313"/>
                <a:gd name="T102" fmla="*/ 48 w 598"/>
                <a:gd name="T103" fmla="*/ 41 h 313"/>
                <a:gd name="T104" fmla="*/ 49 w 598"/>
                <a:gd name="T105" fmla="*/ 42 h 313"/>
                <a:gd name="T106" fmla="*/ 52 w 598"/>
                <a:gd name="T107" fmla="*/ 43 h 313"/>
                <a:gd name="T108" fmla="*/ 58 w 598"/>
                <a:gd name="T109" fmla="*/ 48 h 313"/>
                <a:gd name="T110" fmla="*/ 61 w 598"/>
                <a:gd name="T111" fmla="*/ 52 h 313"/>
                <a:gd name="T112" fmla="*/ 69 w 598"/>
                <a:gd name="T113" fmla="*/ 55 h 313"/>
                <a:gd name="T114" fmla="*/ 78 w 598"/>
                <a:gd name="T115" fmla="*/ 56 h 313"/>
                <a:gd name="T116" fmla="*/ 83 w 598"/>
                <a:gd name="T117" fmla="*/ 56 h 313"/>
                <a:gd name="T118" fmla="*/ 92 w 598"/>
                <a:gd name="T119" fmla="*/ 61 h 313"/>
                <a:gd name="T120" fmla="*/ 90 w 598"/>
                <a:gd name="T121" fmla="*/ 6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98" h="313">
                  <a:moveTo>
                    <a:pt x="505" y="313"/>
                  </a:moveTo>
                  <a:cubicBezTo>
                    <a:pt x="505" y="307"/>
                    <a:pt x="506" y="289"/>
                    <a:pt x="506" y="281"/>
                  </a:cubicBezTo>
                  <a:cubicBezTo>
                    <a:pt x="506" y="281"/>
                    <a:pt x="506" y="281"/>
                    <a:pt x="506" y="281"/>
                  </a:cubicBezTo>
                  <a:cubicBezTo>
                    <a:pt x="510" y="281"/>
                    <a:pt x="510" y="281"/>
                    <a:pt x="510" y="281"/>
                  </a:cubicBezTo>
                  <a:cubicBezTo>
                    <a:pt x="510" y="289"/>
                    <a:pt x="508" y="308"/>
                    <a:pt x="508" y="313"/>
                  </a:cubicBezTo>
                  <a:cubicBezTo>
                    <a:pt x="508" y="313"/>
                    <a:pt x="508" y="313"/>
                    <a:pt x="508" y="313"/>
                  </a:cubicBezTo>
                  <a:cubicBezTo>
                    <a:pt x="505" y="313"/>
                    <a:pt x="505" y="313"/>
                    <a:pt x="505" y="313"/>
                  </a:cubicBezTo>
                  <a:close/>
                  <a:moveTo>
                    <a:pt x="523" y="190"/>
                  </a:moveTo>
                  <a:cubicBezTo>
                    <a:pt x="523" y="190"/>
                    <a:pt x="523" y="190"/>
                    <a:pt x="523" y="190"/>
                  </a:cubicBezTo>
                  <a:cubicBezTo>
                    <a:pt x="523" y="190"/>
                    <a:pt x="523" y="190"/>
                    <a:pt x="523" y="190"/>
                  </a:cubicBezTo>
                  <a:cubicBezTo>
                    <a:pt x="523" y="190"/>
                    <a:pt x="523" y="190"/>
                    <a:pt x="523" y="190"/>
                  </a:cubicBezTo>
                  <a:cubicBezTo>
                    <a:pt x="523" y="190"/>
                    <a:pt x="523" y="190"/>
                    <a:pt x="523" y="190"/>
                  </a:cubicBezTo>
                  <a:close/>
                  <a:moveTo>
                    <a:pt x="520" y="189"/>
                  </a:moveTo>
                  <a:cubicBezTo>
                    <a:pt x="521" y="185"/>
                    <a:pt x="523" y="179"/>
                    <a:pt x="525" y="175"/>
                  </a:cubicBezTo>
                  <a:cubicBezTo>
                    <a:pt x="525" y="175"/>
                    <a:pt x="525" y="175"/>
                    <a:pt x="525" y="175"/>
                  </a:cubicBezTo>
                  <a:cubicBezTo>
                    <a:pt x="526" y="171"/>
                    <a:pt x="532" y="162"/>
                    <a:pt x="533" y="159"/>
                  </a:cubicBezTo>
                  <a:cubicBezTo>
                    <a:pt x="533" y="159"/>
                    <a:pt x="533" y="159"/>
                    <a:pt x="533" y="159"/>
                  </a:cubicBezTo>
                  <a:cubicBezTo>
                    <a:pt x="536" y="161"/>
                    <a:pt x="536" y="161"/>
                    <a:pt x="536" y="161"/>
                  </a:cubicBezTo>
                  <a:cubicBezTo>
                    <a:pt x="535" y="164"/>
                    <a:pt x="529" y="173"/>
                    <a:pt x="528" y="176"/>
                  </a:cubicBezTo>
                  <a:cubicBezTo>
                    <a:pt x="528" y="176"/>
                    <a:pt x="528" y="176"/>
                    <a:pt x="528" y="176"/>
                  </a:cubicBezTo>
                  <a:cubicBezTo>
                    <a:pt x="526" y="180"/>
                    <a:pt x="524" y="186"/>
                    <a:pt x="523" y="190"/>
                  </a:cubicBezTo>
                  <a:cubicBezTo>
                    <a:pt x="523" y="190"/>
                    <a:pt x="523" y="190"/>
                    <a:pt x="523" y="190"/>
                  </a:cubicBezTo>
                  <a:cubicBezTo>
                    <a:pt x="520" y="189"/>
                    <a:pt x="520" y="189"/>
                    <a:pt x="520" y="189"/>
                  </a:cubicBezTo>
                  <a:close/>
                  <a:moveTo>
                    <a:pt x="577" y="83"/>
                  </a:moveTo>
                  <a:cubicBezTo>
                    <a:pt x="580" y="78"/>
                    <a:pt x="590" y="64"/>
                    <a:pt x="595" y="58"/>
                  </a:cubicBezTo>
                  <a:cubicBezTo>
                    <a:pt x="595" y="58"/>
                    <a:pt x="595" y="58"/>
                    <a:pt x="595" y="58"/>
                  </a:cubicBezTo>
                  <a:cubicBezTo>
                    <a:pt x="598" y="60"/>
                    <a:pt x="598" y="60"/>
                    <a:pt x="598" y="60"/>
                  </a:cubicBezTo>
                  <a:cubicBezTo>
                    <a:pt x="593" y="66"/>
                    <a:pt x="583" y="80"/>
                    <a:pt x="580" y="85"/>
                  </a:cubicBezTo>
                  <a:cubicBezTo>
                    <a:pt x="580" y="85"/>
                    <a:pt x="580" y="85"/>
                    <a:pt x="580" y="85"/>
                  </a:cubicBezTo>
                  <a:cubicBezTo>
                    <a:pt x="577" y="83"/>
                    <a:pt x="577" y="83"/>
                    <a:pt x="577" y="83"/>
                  </a:cubicBezTo>
                  <a:close/>
                  <a:moveTo>
                    <a:pt x="87" y="61"/>
                  </a:moveTo>
                  <a:cubicBezTo>
                    <a:pt x="85" y="60"/>
                    <a:pt x="83" y="59"/>
                    <a:pt x="83" y="59"/>
                  </a:cubicBezTo>
                  <a:cubicBezTo>
                    <a:pt x="83" y="59"/>
                    <a:pt x="83" y="59"/>
                    <a:pt x="83" y="59"/>
                  </a:cubicBezTo>
                  <a:cubicBezTo>
                    <a:pt x="82" y="59"/>
                    <a:pt x="80" y="59"/>
                    <a:pt x="78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5" y="59"/>
                    <a:pt x="71" y="59"/>
                    <a:pt x="68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5" y="57"/>
                    <a:pt x="62" y="56"/>
                    <a:pt x="59" y="55"/>
                  </a:cubicBezTo>
                  <a:cubicBezTo>
                    <a:pt x="59" y="55"/>
                    <a:pt x="59" y="55"/>
                    <a:pt x="59" y="55"/>
                  </a:cubicBezTo>
                  <a:cubicBezTo>
                    <a:pt x="57" y="53"/>
                    <a:pt x="54" y="51"/>
                    <a:pt x="54" y="48"/>
                  </a:cubicBezTo>
                  <a:cubicBezTo>
                    <a:pt x="54" y="48"/>
                    <a:pt x="54" y="48"/>
                    <a:pt x="54" y="48"/>
                  </a:cubicBezTo>
                  <a:cubicBezTo>
                    <a:pt x="54" y="48"/>
                    <a:pt x="54" y="48"/>
                    <a:pt x="53" y="48"/>
                  </a:cubicBezTo>
                  <a:cubicBezTo>
                    <a:pt x="53" y="48"/>
                    <a:pt x="53" y="48"/>
                    <a:pt x="53" y="48"/>
                  </a:cubicBezTo>
                  <a:cubicBezTo>
                    <a:pt x="53" y="47"/>
                    <a:pt x="52" y="47"/>
                    <a:pt x="51" y="46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49" y="45"/>
                    <a:pt x="47" y="45"/>
                    <a:pt x="45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5" y="44"/>
                    <a:pt x="45" y="43"/>
                    <a:pt x="45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43"/>
                    <a:pt x="44" y="43"/>
                    <a:pt x="43" y="43"/>
                  </a:cubicBezTo>
                  <a:cubicBezTo>
                    <a:pt x="43" y="43"/>
                    <a:pt x="43" y="43"/>
                    <a:pt x="43" y="43"/>
                  </a:cubicBezTo>
                  <a:cubicBezTo>
                    <a:pt x="42" y="42"/>
                    <a:pt x="40" y="41"/>
                    <a:pt x="40" y="39"/>
                  </a:cubicBezTo>
                  <a:cubicBezTo>
                    <a:pt x="40" y="39"/>
                    <a:pt x="40" y="39"/>
                    <a:pt x="40" y="39"/>
                  </a:cubicBezTo>
                  <a:cubicBezTo>
                    <a:pt x="40" y="38"/>
                    <a:pt x="40" y="38"/>
                    <a:pt x="40" y="3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6"/>
                    <a:pt x="41" y="35"/>
                    <a:pt x="41" y="35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41" y="34"/>
                    <a:pt x="40" y="33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8" y="29"/>
                    <a:pt x="37" y="27"/>
                    <a:pt x="37" y="24"/>
                  </a:cubicBezTo>
                  <a:cubicBezTo>
                    <a:pt x="37" y="24"/>
                    <a:pt x="37" y="24"/>
                    <a:pt x="37" y="24"/>
                  </a:cubicBezTo>
                  <a:cubicBezTo>
                    <a:pt x="37" y="23"/>
                    <a:pt x="38" y="22"/>
                    <a:pt x="38" y="21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1" y="18"/>
                    <a:pt x="45" y="15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1"/>
                    <a:pt x="42" y="11"/>
                    <a:pt x="39" y="9"/>
                  </a:cubicBezTo>
                  <a:cubicBezTo>
                    <a:pt x="39" y="9"/>
                    <a:pt x="39" y="9"/>
                    <a:pt x="39" y="9"/>
                  </a:cubicBezTo>
                  <a:cubicBezTo>
                    <a:pt x="39" y="9"/>
                    <a:pt x="36" y="9"/>
                    <a:pt x="34" y="9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1" y="8"/>
                    <a:pt x="28" y="8"/>
                    <a:pt x="26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5" y="6"/>
                    <a:pt x="19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9" y="4"/>
                    <a:pt x="3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9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20" y="2"/>
                    <a:pt x="25" y="3"/>
                    <a:pt x="28" y="4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28" y="5"/>
                    <a:pt x="31" y="5"/>
                    <a:pt x="34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7" y="6"/>
                    <a:pt x="39" y="5"/>
                    <a:pt x="41" y="6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42" y="7"/>
                    <a:pt x="48" y="8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18"/>
                    <a:pt x="43" y="21"/>
                    <a:pt x="41" y="23"/>
                  </a:cubicBezTo>
                  <a:cubicBezTo>
                    <a:pt x="41" y="23"/>
                    <a:pt x="41" y="23"/>
                    <a:pt x="41" y="23"/>
                  </a:cubicBezTo>
                  <a:cubicBezTo>
                    <a:pt x="41" y="23"/>
                    <a:pt x="41" y="24"/>
                    <a:pt x="41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1" y="25"/>
                    <a:pt x="41" y="27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31"/>
                    <a:pt x="44" y="32"/>
                    <a:pt x="44" y="35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4" y="36"/>
                    <a:pt x="44" y="37"/>
                    <a:pt x="44" y="38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4" y="38"/>
                    <a:pt x="44" y="39"/>
                    <a:pt x="44" y="39"/>
                  </a:cubicBezTo>
                  <a:cubicBezTo>
                    <a:pt x="44" y="39"/>
                    <a:pt x="44" y="39"/>
                    <a:pt x="44" y="39"/>
                  </a:cubicBezTo>
                  <a:cubicBezTo>
                    <a:pt x="44" y="39"/>
                    <a:pt x="43" y="39"/>
                    <a:pt x="44" y="40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5" y="40"/>
                    <a:pt x="46" y="40"/>
                    <a:pt x="48" y="41"/>
                  </a:cubicBezTo>
                  <a:cubicBezTo>
                    <a:pt x="48" y="41"/>
                    <a:pt x="48" y="41"/>
                    <a:pt x="48" y="41"/>
                  </a:cubicBezTo>
                  <a:cubicBezTo>
                    <a:pt x="48" y="41"/>
                    <a:pt x="48" y="41"/>
                    <a:pt x="48" y="41"/>
                  </a:cubicBezTo>
                  <a:cubicBezTo>
                    <a:pt x="48" y="41"/>
                    <a:pt x="48" y="41"/>
                    <a:pt x="48" y="41"/>
                  </a:cubicBezTo>
                  <a:cubicBezTo>
                    <a:pt x="48" y="41"/>
                    <a:pt x="49" y="42"/>
                    <a:pt x="49" y="42"/>
                  </a:cubicBezTo>
                  <a:cubicBezTo>
                    <a:pt x="49" y="42"/>
                    <a:pt x="49" y="42"/>
                    <a:pt x="49" y="42"/>
                  </a:cubicBezTo>
                  <a:cubicBezTo>
                    <a:pt x="50" y="42"/>
                    <a:pt x="51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5" y="44"/>
                    <a:pt x="57" y="45"/>
                    <a:pt x="58" y="48"/>
                  </a:cubicBezTo>
                  <a:cubicBezTo>
                    <a:pt x="58" y="48"/>
                    <a:pt x="58" y="48"/>
                    <a:pt x="58" y="48"/>
                  </a:cubicBezTo>
                  <a:cubicBezTo>
                    <a:pt x="57" y="49"/>
                    <a:pt x="59" y="50"/>
                    <a:pt x="61" y="52"/>
                  </a:cubicBezTo>
                  <a:cubicBezTo>
                    <a:pt x="61" y="52"/>
                    <a:pt x="61" y="52"/>
                    <a:pt x="61" y="52"/>
                  </a:cubicBezTo>
                  <a:cubicBezTo>
                    <a:pt x="63" y="53"/>
                    <a:pt x="66" y="54"/>
                    <a:pt x="69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71" y="56"/>
                    <a:pt x="75" y="56"/>
                    <a:pt x="78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80" y="56"/>
                    <a:pt x="81" y="56"/>
                    <a:pt x="83" y="56"/>
                  </a:cubicBezTo>
                  <a:cubicBezTo>
                    <a:pt x="83" y="56"/>
                    <a:pt x="83" y="56"/>
                    <a:pt x="83" y="56"/>
                  </a:cubicBezTo>
                  <a:cubicBezTo>
                    <a:pt x="87" y="56"/>
                    <a:pt x="92" y="61"/>
                    <a:pt x="92" y="61"/>
                  </a:cubicBezTo>
                  <a:cubicBezTo>
                    <a:pt x="92" y="61"/>
                    <a:pt x="92" y="61"/>
                    <a:pt x="92" y="61"/>
                  </a:cubicBezTo>
                  <a:cubicBezTo>
                    <a:pt x="92" y="61"/>
                    <a:pt x="92" y="61"/>
                    <a:pt x="92" y="61"/>
                  </a:cubicBezTo>
                  <a:cubicBezTo>
                    <a:pt x="90" y="64"/>
                    <a:pt x="90" y="64"/>
                    <a:pt x="90" y="64"/>
                  </a:cubicBezTo>
                  <a:cubicBezTo>
                    <a:pt x="90" y="64"/>
                    <a:pt x="88" y="63"/>
                    <a:pt x="87" y="6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93" name="Freeform 5426"/>
            <p:cNvSpPr/>
            <p:nvPr/>
          </p:nvSpPr>
          <p:spPr bwMode="auto">
            <a:xfrm>
              <a:off x="16168" y="7640"/>
              <a:ext cx="10" cy="13"/>
            </a:xfrm>
            <a:custGeom>
              <a:avLst/>
              <a:gdLst>
                <a:gd name="T0" fmla="*/ 0 w 4"/>
                <a:gd name="T1" fmla="*/ 4 h 5"/>
                <a:gd name="T2" fmla="*/ 2 w 4"/>
                <a:gd name="T3" fmla="*/ 0 h 5"/>
                <a:gd name="T4" fmla="*/ 4 w 4"/>
                <a:gd name="T5" fmla="*/ 3 h 5"/>
                <a:gd name="T6" fmla="*/ 3 w 4"/>
                <a:gd name="T7" fmla="*/ 5 h 5"/>
                <a:gd name="T8" fmla="*/ 0 w 4"/>
                <a:gd name="T9" fmla="*/ 4 h 5"/>
                <a:gd name="T10" fmla="*/ 0 w 4"/>
                <a:gd name="T11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5">
                  <a:moveTo>
                    <a:pt x="0" y="4"/>
                  </a:moveTo>
                  <a:lnTo>
                    <a:pt x="2" y="0"/>
                  </a:lnTo>
                  <a:lnTo>
                    <a:pt x="4" y="3"/>
                  </a:lnTo>
                  <a:lnTo>
                    <a:pt x="3" y="5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94" name="Freeform 5427"/>
            <p:cNvSpPr>
              <a:spLocks noEditPoints="1"/>
            </p:cNvSpPr>
            <p:nvPr/>
          </p:nvSpPr>
          <p:spPr bwMode="auto">
            <a:xfrm>
              <a:off x="15888" y="8493"/>
              <a:ext cx="118" cy="115"/>
            </a:xfrm>
            <a:custGeom>
              <a:avLst/>
              <a:gdLst>
                <a:gd name="T0" fmla="*/ 11 w 33"/>
                <a:gd name="T1" fmla="*/ 30 h 32"/>
                <a:gd name="T2" fmla="*/ 7 w 33"/>
                <a:gd name="T3" fmla="*/ 19 h 32"/>
                <a:gd name="T4" fmla="*/ 6 w 33"/>
                <a:gd name="T5" fmla="*/ 10 h 32"/>
                <a:gd name="T6" fmla="*/ 14 w 33"/>
                <a:gd name="T7" fmla="*/ 6 h 32"/>
                <a:gd name="T8" fmla="*/ 1 w 33"/>
                <a:gd name="T9" fmla="*/ 6 h 32"/>
                <a:gd name="T10" fmla="*/ 14 w 33"/>
                <a:gd name="T11" fmla="*/ 5 h 32"/>
                <a:gd name="T12" fmla="*/ 16 w 33"/>
                <a:gd name="T13" fmla="*/ 1 h 32"/>
                <a:gd name="T14" fmla="*/ 16 w 33"/>
                <a:gd name="T15" fmla="*/ 5 h 32"/>
                <a:gd name="T16" fmla="*/ 27 w 33"/>
                <a:gd name="T17" fmla="*/ 3 h 32"/>
                <a:gd name="T18" fmla="*/ 16 w 33"/>
                <a:gd name="T19" fmla="*/ 6 h 32"/>
                <a:gd name="T20" fmla="*/ 27 w 33"/>
                <a:gd name="T21" fmla="*/ 10 h 32"/>
                <a:gd name="T22" fmla="*/ 30 w 33"/>
                <a:gd name="T23" fmla="*/ 11 h 32"/>
                <a:gd name="T24" fmla="*/ 33 w 33"/>
                <a:gd name="T25" fmla="*/ 27 h 32"/>
                <a:gd name="T26" fmla="*/ 25 w 33"/>
                <a:gd name="T27" fmla="*/ 28 h 32"/>
                <a:gd name="T28" fmla="*/ 29 w 33"/>
                <a:gd name="T29" fmla="*/ 28 h 32"/>
                <a:gd name="T30" fmla="*/ 27 w 33"/>
                <a:gd name="T31" fmla="*/ 11 h 32"/>
                <a:gd name="T32" fmla="*/ 11 w 33"/>
                <a:gd name="T33" fmla="*/ 12 h 32"/>
                <a:gd name="T34" fmla="*/ 16 w 33"/>
                <a:gd name="T35" fmla="*/ 16 h 32"/>
                <a:gd name="T36" fmla="*/ 11 w 33"/>
                <a:gd name="T37" fmla="*/ 12 h 32"/>
                <a:gd name="T38" fmla="*/ 20 w 33"/>
                <a:gd name="T39" fmla="*/ 11 h 32"/>
                <a:gd name="T40" fmla="*/ 22 w 33"/>
                <a:gd name="T41" fmla="*/ 14 h 32"/>
                <a:gd name="T42" fmla="*/ 23 w 33"/>
                <a:gd name="T43" fmla="*/ 18 h 32"/>
                <a:gd name="T44" fmla="*/ 27 w 33"/>
                <a:gd name="T45" fmla="*/ 18 h 32"/>
                <a:gd name="T46" fmla="*/ 20 w 33"/>
                <a:gd name="T47" fmla="*/ 22 h 32"/>
                <a:gd name="T48" fmla="*/ 26 w 33"/>
                <a:gd name="T49" fmla="*/ 20 h 32"/>
                <a:gd name="T50" fmla="*/ 20 w 33"/>
                <a:gd name="T51" fmla="*/ 23 h 32"/>
                <a:gd name="T52" fmla="*/ 20 w 33"/>
                <a:gd name="T53" fmla="*/ 31 h 32"/>
                <a:gd name="T54" fmla="*/ 15 w 33"/>
                <a:gd name="T55" fmla="*/ 23 h 32"/>
                <a:gd name="T56" fmla="*/ 10 w 33"/>
                <a:gd name="T57" fmla="*/ 22 h 32"/>
                <a:gd name="T58" fmla="*/ 17 w 33"/>
                <a:gd name="T59" fmla="*/ 18 h 32"/>
                <a:gd name="T60" fmla="*/ 12 w 33"/>
                <a:gd name="T61" fmla="*/ 19 h 32"/>
                <a:gd name="T62" fmla="*/ 19 w 33"/>
                <a:gd name="T63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3" h="32">
                  <a:moveTo>
                    <a:pt x="7" y="11"/>
                  </a:moveTo>
                  <a:cubicBezTo>
                    <a:pt x="11" y="30"/>
                    <a:pt x="11" y="30"/>
                    <a:pt x="11" y="30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9" y="28"/>
                    <a:pt x="8" y="24"/>
                    <a:pt x="7" y="19"/>
                  </a:cubicBezTo>
                  <a:cubicBezTo>
                    <a:pt x="6" y="14"/>
                    <a:pt x="5" y="11"/>
                    <a:pt x="4" y="9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3" y="6"/>
                    <a:pt x="2" y="6"/>
                    <a:pt x="1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3"/>
                    <a:pt x="13" y="1"/>
                    <a:pt x="13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29" y="12"/>
                    <a:pt x="29" y="12"/>
                    <a:pt x="29" y="12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33" y="29"/>
                    <a:pt x="33" y="31"/>
                    <a:pt x="31" y="32"/>
                  </a:cubicBezTo>
                  <a:cubicBezTo>
                    <a:pt x="30" y="30"/>
                    <a:pt x="28" y="29"/>
                    <a:pt x="25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7" y="28"/>
                    <a:pt x="28" y="28"/>
                    <a:pt x="29" y="28"/>
                  </a:cubicBezTo>
                  <a:cubicBezTo>
                    <a:pt x="31" y="28"/>
                    <a:pt x="31" y="28"/>
                    <a:pt x="31" y="26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7" y="11"/>
                    <a:pt x="7" y="11"/>
                    <a:pt x="7" y="11"/>
                  </a:cubicBezTo>
                  <a:close/>
                  <a:moveTo>
                    <a:pt x="11" y="12"/>
                  </a:moveTo>
                  <a:cubicBezTo>
                    <a:pt x="13" y="12"/>
                    <a:pt x="14" y="13"/>
                    <a:pt x="15" y="14"/>
                  </a:cubicBezTo>
                  <a:cubicBezTo>
                    <a:pt x="16" y="15"/>
                    <a:pt x="16" y="15"/>
                    <a:pt x="16" y="16"/>
                  </a:cubicBezTo>
                  <a:cubicBezTo>
                    <a:pt x="15" y="17"/>
                    <a:pt x="15" y="17"/>
                    <a:pt x="14" y="16"/>
                  </a:cubicBezTo>
                  <a:cubicBezTo>
                    <a:pt x="13" y="15"/>
                    <a:pt x="12" y="13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lose/>
                  <a:moveTo>
                    <a:pt x="20" y="11"/>
                  </a:moveTo>
                  <a:cubicBezTo>
                    <a:pt x="23" y="13"/>
                    <a:pt x="23" y="13"/>
                    <a:pt x="23" y="13"/>
                  </a:cubicBezTo>
                  <a:cubicBezTo>
                    <a:pt x="22" y="14"/>
                    <a:pt x="22" y="14"/>
                    <a:pt x="22" y="14"/>
                  </a:cubicBezTo>
                  <a:cubicBezTo>
                    <a:pt x="21" y="15"/>
                    <a:pt x="21" y="16"/>
                    <a:pt x="20" y="17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4" y="23"/>
                    <a:pt x="13" y="23"/>
                    <a:pt x="12" y="23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4" y="18"/>
                    <a:pt x="13" y="18"/>
                    <a:pt x="12" y="19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20" y="15"/>
                    <a:pt x="20" y="13"/>
                    <a:pt x="20" y="1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95" name="Freeform 5428"/>
            <p:cNvSpPr>
              <a:spLocks noEditPoints="1"/>
            </p:cNvSpPr>
            <p:nvPr/>
          </p:nvSpPr>
          <p:spPr bwMode="auto">
            <a:xfrm>
              <a:off x="15545" y="9283"/>
              <a:ext cx="123" cy="115"/>
            </a:xfrm>
            <a:custGeom>
              <a:avLst/>
              <a:gdLst>
                <a:gd name="T0" fmla="*/ 25 w 35"/>
                <a:gd name="T1" fmla="*/ 11 h 32"/>
                <a:gd name="T2" fmla="*/ 15 w 35"/>
                <a:gd name="T3" fmla="*/ 17 h 32"/>
                <a:gd name="T4" fmla="*/ 13 w 35"/>
                <a:gd name="T5" fmla="*/ 24 h 32"/>
                <a:gd name="T6" fmla="*/ 10 w 35"/>
                <a:gd name="T7" fmla="*/ 18 h 32"/>
                <a:gd name="T8" fmla="*/ 13 w 35"/>
                <a:gd name="T9" fmla="*/ 17 h 32"/>
                <a:gd name="T10" fmla="*/ 14 w 35"/>
                <a:gd name="T11" fmla="*/ 10 h 32"/>
                <a:gd name="T12" fmla="*/ 25 w 35"/>
                <a:gd name="T13" fmla="*/ 9 h 32"/>
                <a:gd name="T14" fmla="*/ 27 w 35"/>
                <a:gd name="T15" fmla="*/ 11 h 32"/>
                <a:gd name="T16" fmla="*/ 30 w 35"/>
                <a:gd name="T17" fmla="*/ 17 h 32"/>
                <a:gd name="T18" fmla="*/ 34 w 35"/>
                <a:gd name="T19" fmla="*/ 18 h 32"/>
                <a:gd name="T20" fmla="*/ 29 w 35"/>
                <a:gd name="T21" fmla="*/ 25 h 32"/>
                <a:gd name="T22" fmla="*/ 33 w 35"/>
                <a:gd name="T23" fmla="*/ 24 h 32"/>
                <a:gd name="T24" fmla="*/ 30 w 35"/>
                <a:gd name="T25" fmla="*/ 26 h 32"/>
                <a:gd name="T26" fmla="*/ 27 w 35"/>
                <a:gd name="T27" fmla="*/ 32 h 32"/>
                <a:gd name="T28" fmla="*/ 22 w 35"/>
                <a:gd name="T29" fmla="*/ 28 h 32"/>
                <a:gd name="T30" fmla="*/ 28 w 35"/>
                <a:gd name="T31" fmla="*/ 28 h 32"/>
                <a:gd name="T32" fmla="*/ 15 w 35"/>
                <a:gd name="T33" fmla="*/ 26 h 32"/>
                <a:gd name="T34" fmla="*/ 12 w 35"/>
                <a:gd name="T35" fmla="*/ 25 h 32"/>
                <a:gd name="T36" fmla="*/ 17 w 35"/>
                <a:gd name="T37" fmla="*/ 12 h 32"/>
                <a:gd name="T38" fmla="*/ 21 w 35"/>
                <a:gd name="T39" fmla="*/ 14 h 32"/>
                <a:gd name="T40" fmla="*/ 20 w 35"/>
                <a:gd name="T41" fmla="*/ 15 h 32"/>
                <a:gd name="T42" fmla="*/ 19 w 35"/>
                <a:gd name="T43" fmla="*/ 19 h 32"/>
                <a:gd name="T44" fmla="*/ 23 w 35"/>
                <a:gd name="T45" fmla="*/ 21 h 32"/>
                <a:gd name="T46" fmla="*/ 21 w 35"/>
                <a:gd name="T47" fmla="*/ 23 h 32"/>
                <a:gd name="T48" fmla="*/ 28 w 35"/>
                <a:gd name="T49" fmla="*/ 25 h 32"/>
                <a:gd name="T50" fmla="*/ 15 w 35"/>
                <a:gd name="T51" fmla="*/ 18 h 32"/>
                <a:gd name="T52" fmla="*/ 28 w 35"/>
                <a:gd name="T53" fmla="*/ 25 h 32"/>
                <a:gd name="T54" fmla="*/ 14 w 35"/>
                <a:gd name="T55" fmla="*/ 3 h 32"/>
                <a:gd name="T56" fmla="*/ 25 w 35"/>
                <a:gd name="T57" fmla="*/ 5 h 32"/>
                <a:gd name="T58" fmla="*/ 29 w 35"/>
                <a:gd name="T59" fmla="*/ 6 h 32"/>
                <a:gd name="T60" fmla="*/ 9 w 35"/>
                <a:gd name="T61" fmla="*/ 13 h 32"/>
                <a:gd name="T62" fmla="*/ 11 w 35"/>
                <a:gd name="T63" fmla="*/ 6 h 32"/>
                <a:gd name="T64" fmla="*/ 14 w 35"/>
                <a:gd name="T65" fmla="*/ 2 h 32"/>
                <a:gd name="T66" fmla="*/ 8 w 35"/>
                <a:gd name="T67" fmla="*/ 23 h 32"/>
                <a:gd name="T68" fmla="*/ 10 w 35"/>
                <a:gd name="T69" fmla="*/ 30 h 32"/>
                <a:gd name="T70" fmla="*/ 7 w 35"/>
                <a:gd name="T71" fmla="*/ 27 h 32"/>
                <a:gd name="T72" fmla="*/ 3 w 35"/>
                <a:gd name="T73" fmla="*/ 22 h 32"/>
                <a:gd name="T74" fmla="*/ 6 w 35"/>
                <a:gd name="T75" fmla="*/ 22 h 32"/>
                <a:gd name="T76" fmla="*/ 8 w 35"/>
                <a:gd name="T77" fmla="*/ 7 h 32"/>
                <a:gd name="T78" fmla="*/ 0 w 35"/>
                <a:gd name="T79" fmla="*/ 8 h 32"/>
                <a:gd name="T80" fmla="*/ 5 w 35"/>
                <a:gd name="T81" fmla="*/ 14 h 32"/>
                <a:gd name="T82" fmla="*/ 0 w 35"/>
                <a:gd name="T83" fmla="*/ 9 h 32"/>
                <a:gd name="T84" fmla="*/ 1 w 35"/>
                <a:gd name="T85" fmla="*/ 1 h 32"/>
                <a:gd name="T86" fmla="*/ 6 w 35"/>
                <a:gd name="T87" fmla="*/ 7 h 32"/>
                <a:gd name="T88" fmla="*/ 1 w 35"/>
                <a:gd name="T89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5" h="32">
                  <a:moveTo>
                    <a:pt x="26" y="17"/>
                  </a:moveTo>
                  <a:cubicBezTo>
                    <a:pt x="25" y="11"/>
                    <a:pt x="25" y="11"/>
                    <a:pt x="25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26" y="17"/>
                    <a:pt x="26" y="17"/>
                    <a:pt x="26" y="17"/>
                  </a:cubicBezTo>
                  <a:close/>
                  <a:moveTo>
                    <a:pt x="13" y="24"/>
                  </a:moveTo>
                  <a:cubicBezTo>
                    <a:pt x="13" y="18"/>
                    <a:pt x="13" y="18"/>
                    <a:pt x="13" y="18"/>
                  </a:cubicBezTo>
                  <a:cubicBezTo>
                    <a:pt x="12" y="18"/>
                    <a:pt x="11" y="18"/>
                    <a:pt x="10" y="18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28" y="18"/>
                    <a:pt x="28" y="18"/>
                    <a:pt x="28" y="18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3" y="24"/>
                    <a:pt x="33" y="24"/>
                    <a:pt x="33" y="24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7"/>
                    <a:pt x="30" y="29"/>
                    <a:pt x="30" y="30"/>
                  </a:cubicBezTo>
                  <a:cubicBezTo>
                    <a:pt x="30" y="31"/>
                    <a:pt x="29" y="32"/>
                    <a:pt x="27" y="32"/>
                  </a:cubicBezTo>
                  <a:cubicBezTo>
                    <a:pt x="27" y="31"/>
                    <a:pt x="25" y="30"/>
                    <a:pt x="22" y="29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5" y="29"/>
                    <a:pt x="26" y="29"/>
                    <a:pt x="27" y="29"/>
                  </a:cubicBezTo>
                  <a:cubicBezTo>
                    <a:pt x="28" y="29"/>
                    <a:pt x="28" y="29"/>
                    <a:pt x="28" y="28"/>
                  </a:cubicBezTo>
                  <a:cubicBezTo>
                    <a:pt x="28" y="28"/>
                    <a:pt x="28" y="27"/>
                    <a:pt x="28" y="26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3" y="24"/>
                    <a:pt x="13" y="24"/>
                    <a:pt x="13" y="24"/>
                  </a:cubicBezTo>
                  <a:close/>
                  <a:moveTo>
                    <a:pt x="17" y="12"/>
                  </a:moveTo>
                  <a:cubicBezTo>
                    <a:pt x="17" y="11"/>
                    <a:pt x="17" y="11"/>
                    <a:pt x="17" y="11"/>
                  </a:cubicBezTo>
                  <a:cubicBezTo>
                    <a:pt x="19" y="12"/>
                    <a:pt x="20" y="13"/>
                    <a:pt x="21" y="14"/>
                  </a:cubicBezTo>
                  <a:cubicBezTo>
                    <a:pt x="22" y="14"/>
                    <a:pt x="22" y="15"/>
                    <a:pt x="21" y="16"/>
                  </a:cubicBezTo>
                  <a:cubicBezTo>
                    <a:pt x="21" y="17"/>
                    <a:pt x="20" y="16"/>
                    <a:pt x="20" y="15"/>
                  </a:cubicBezTo>
                  <a:cubicBezTo>
                    <a:pt x="19" y="14"/>
                    <a:pt x="18" y="13"/>
                    <a:pt x="17" y="12"/>
                  </a:cubicBezTo>
                  <a:close/>
                  <a:moveTo>
                    <a:pt x="19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1" y="20"/>
                    <a:pt x="22" y="21"/>
                    <a:pt x="23" y="21"/>
                  </a:cubicBezTo>
                  <a:cubicBezTo>
                    <a:pt x="23" y="22"/>
                    <a:pt x="23" y="23"/>
                    <a:pt x="23" y="24"/>
                  </a:cubicBezTo>
                  <a:cubicBezTo>
                    <a:pt x="22" y="24"/>
                    <a:pt x="22" y="24"/>
                    <a:pt x="21" y="23"/>
                  </a:cubicBezTo>
                  <a:cubicBezTo>
                    <a:pt x="21" y="21"/>
                    <a:pt x="20" y="20"/>
                    <a:pt x="19" y="19"/>
                  </a:cubicBezTo>
                  <a:close/>
                  <a:moveTo>
                    <a:pt x="28" y="25"/>
                  </a:moveTo>
                  <a:cubicBezTo>
                    <a:pt x="26" y="18"/>
                    <a:pt x="26" y="18"/>
                    <a:pt x="26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28" y="25"/>
                    <a:pt x="28" y="25"/>
                    <a:pt x="28" y="25"/>
                  </a:cubicBezTo>
                  <a:close/>
                  <a:moveTo>
                    <a:pt x="14" y="2"/>
                  </a:moveTo>
                  <a:cubicBezTo>
                    <a:pt x="14" y="3"/>
                    <a:pt x="14" y="3"/>
                    <a:pt x="14" y="3"/>
                  </a:cubicBezTo>
                  <a:cubicBezTo>
                    <a:pt x="13" y="3"/>
                    <a:pt x="13" y="4"/>
                    <a:pt x="13" y="5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2" y="9"/>
                    <a:pt x="11" y="11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0" y="11"/>
                    <a:pt x="10" y="8"/>
                    <a:pt x="11" y="6"/>
                  </a:cubicBezTo>
                  <a:cubicBezTo>
                    <a:pt x="11" y="4"/>
                    <a:pt x="11" y="2"/>
                    <a:pt x="11" y="0"/>
                  </a:cubicBezTo>
                  <a:cubicBezTo>
                    <a:pt x="14" y="2"/>
                    <a:pt x="14" y="2"/>
                    <a:pt x="14" y="2"/>
                  </a:cubicBezTo>
                  <a:close/>
                  <a:moveTo>
                    <a:pt x="8" y="7"/>
                  </a:moveTo>
                  <a:cubicBezTo>
                    <a:pt x="8" y="16"/>
                    <a:pt x="8" y="21"/>
                    <a:pt x="8" y="23"/>
                  </a:cubicBezTo>
                  <a:cubicBezTo>
                    <a:pt x="8" y="24"/>
                    <a:pt x="8" y="25"/>
                    <a:pt x="9" y="27"/>
                  </a:cubicBezTo>
                  <a:cubicBezTo>
                    <a:pt x="9" y="28"/>
                    <a:pt x="10" y="29"/>
                    <a:pt x="10" y="30"/>
                  </a:cubicBezTo>
                  <a:cubicBezTo>
                    <a:pt x="10" y="31"/>
                    <a:pt x="10" y="31"/>
                    <a:pt x="8" y="30"/>
                  </a:cubicBezTo>
                  <a:cubicBezTo>
                    <a:pt x="7" y="30"/>
                    <a:pt x="7" y="29"/>
                    <a:pt x="7" y="27"/>
                  </a:cubicBezTo>
                  <a:cubicBezTo>
                    <a:pt x="7" y="25"/>
                    <a:pt x="7" y="24"/>
                    <a:pt x="6" y="24"/>
                  </a:cubicBezTo>
                  <a:cubicBezTo>
                    <a:pt x="5" y="23"/>
                    <a:pt x="4" y="23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4" y="22"/>
                    <a:pt x="5" y="22"/>
                    <a:pt x="6" y="22"/>
                  </a:cubicBezTo>
                  <a:cubicBezTo>
                    <a:pt x="6" y="22"/>
                    <a:pt x="6" y="21"/>
                    <a:pt x="7" y="21"/>
                  </a:cubicBezTo>
                  <a:cubicBezTo>
                    <a:pt x="7" y="20"/>
                    <a:pt x="7" y="15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  <a:moveTo>
                    <a:pt x="0" y="8"/>
                  </a:moveTo>
                  <a:cubicBezTo>
                    <a:pt x="3" y="10"/>
                    <a:pt x="4" y="11"/>
                    <a:pt x="5" y="12"/>
                  </a:cubicBezTo>
                  <a:cubicBezTo>
                    <a:pt x="5" y="13"/>
                    <a:pt x="5" y="13"/>
                    <a:pt x="5" y="14"/>
                  </a:cubicBezTo>
                  <a:cubicBezTo>
                    <a:pt x="4" y="14"/>
                    <a:pt x="4" y="14"/>
                    <a:pt x="3" y="13"/>
                  </a:cubicBezTo>
                  <a:cubicBezTo>
                    <a:pt x="2" y="11"/>
                    <a:pt x="1" y="10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close/>
                  <a:moveTo>
                    <a:pt x="1" y="1"/>
                  </a:moveTo>
                  <a:cubicBezTo>
                    <a:pt x="4" y="3"/>
                    <a:pt x="5" y="4"/>
                    <a:pt x="6" y="4"/>
                  </a:cubicBezTo>
                  <a:cubicBezTo>
                    <a:pt x="6" y="5"/>
                    <a:pt x="6" y="6"/>
                    <a:pt x="6" y="7"/>
                  </a:cubicBezTo>
                  <a:cubicBezTo>
                    <a:pt x="5" y="7"/>
                    <a:pt x="5" y="7"/>
                    <a:pt x="4" y="6"/>
                  </a:cubicBezTo>
                  <a:cubicBezTo>
                    <a:pt x="3" y="4"/>
                    <a:pt x="2" y="3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96" name="Freeform 5429"/>
            <p:cNvSpPr>
              <a:spLocks noEditPoints="1"/>
            </p:cNvSpPr>
            <p:nvPr/>
          </p:nvSpPr>
          <p:spPr bwMode="auto">
            <a:xfrm>
              <a:off x="16105" y="8813"/>
              <a:ext cx="70" cy="70"/>
            </a:xfrm>
            <a:custGeom>
              <a:avLst/>
              <a:gdLst>
                <a:gd name="T0" fmla="*/ 7 w 20"/>
                <a:gd name="T1" fmla="*/ 6 h 20"/>
                <a:gd name="T2" fmla="*/ 12 w 20"/>
                <a:gd name="T3" fmla="*/ 3 h 20"/>
                <a:gd name="T4" fmla="*/ 5 w 20"/>
                <a:gd name="T5" fmla="*/ 9 h 20"/>
                <a:gd name="T6" fmla="*/ 9 w 20"/>
                <a:gd name="T7" fmla="*/ 11 h 20"/>
                <a:gd name="T8" fmla="*/ 5 w 20"/>
                <a:gd name="T9" fmla="*/ 9 h 20"/>
                <a:gd name="T10" fmla="*/ 10 w 20"/>
                <a:gd name="T11" fmla="*/ 11 h 20"/>
                <a:gd name="T12" fmla="*/ 15 w 20"/>
                <a:gd name="T13" fmla="*/ 9 h 20"/>
                <a:gd name="T14" fmla="*/ 5 w 20"/>
                <a:gd name="T15" fmla="*/ 12 h 20"/>
                <a:gd name="T16" fmla="*/ 9 w 20"/>
                <a:gd name="T17" fmla="*/ 14 h 20"/>
                <a:gd name="T18" fmla="*/ 5 w 20"/>
                <a:gd name="T19" fmla="*/ 12 h 20"/>
                <a:gd name="T20" fmla="*/ 10 w 20"/>
                <a:gd name="T21" fmla="*/ 14 h 20"/>
                <a:gd name="T22" fmla="*/ 15 w 20"/>
                <a:gd name="T23" fmla="*/ 12 h 20"/>
                <a:gd name="T24" fmla="*/ 4 w 20"/>
                <a:gd name="T25" fmla="*/ 16 h 20"/>
                <a:gd name="T26" fmla="*/ 5 w 20"/>
                <a:gd name="T27" fmla="*/ 8 h 20"/>
                <a:gd name="T28" fmla="*/ 9 w 20"/>
                <a:gd name="T29" fmla="*/ 6 h 20"/>
                <a:gd name="T30" fmla="*/ 1 w 20"/>
                <a:gd name="T31" fmla="*/ 7 h 20"/>
                <a:gd name="T32" fmla="*/ 6 w 20"/>
                <a:gd name="T33" fmla="*/ 6 h 20"/>
                <a:gd name="T34" fmla="*/ 5 w 20"/>
                <a:gd name="T35" fmla="*/ 3 h 20"/>
                <a:gd name="T36" fmla="*/ 2 w 20"/>
                <a:gd name="T37" fmla="*/ 3 h 20"/>
                <a:gd name="T38" fmla="*/ 6 w 20"/>
                <a:gd name="T39" fmla="*/ 0 h 20"/>
                <a:gd name="T40" fmla="*/ 7 w 20"/>
                <a:gd name="T41" fmla="*/ 1 h 20"/>
                <a:gd name="T42" fmla="*/ 12 w 20"/>
                <a:gd name="T43" fmla="*/ 3 h 20"/>
                <a:gd name="T44" fmla="*/ 14 w 20"/>
                <a:gd name="T45" fmla="*/ 1 h 20"/>
                <a:gd name="T46" fmla="*/ 13 w 20"/>
                <a:gd name="T47" fmla="*/ 3 h 20"/>
                <a:gd name="T48" fmla="*/ 17 w 20"/>
                <a:gd name="T49" fmla="*/ 2 h 20"/>
                <a:gd name="T50" fmla="*/ 13 w 20"/>
                <a:gd name="T51" fmla="*/ 3 h 20"/>
                <a:gd name="T52" fmla="*/ 17 w 20"/>
                <a:gd name="T53" fmla="*/ 6 h 20"/>
                <a:gd name="T54" fmla="*/ 20 w 20"/>
                <a:gd name="T55" fmla="*/ 6 h 20"/>
                <a:gd name="T56" fmla="*/ 10 w 20"/>
                <a:gd name="T57" fmla="*/ 8 h 20"/>
                <a:gd name="T58" fmla="*/ 16 w 20"/>
                <a:gd name="T59" fmla="*/ 8 h 20"/>
                <a:gd name="T60" fmla="*/ 16 w 20"/>
                <a:gd name="T61" fmla="*/ 9 h 20"/>
                <a:gd name="T62" fmla="*/ 15 w 20"/>
                <a:gd name="T63" fmla="*/ 16 h 20"/>
                <a:gd name="T64" fmla="*/ 5 w 20"/>
                <a:gd name="T65" fmla="*/ 15 h 20"/>
                <a:gd name="T66" fmla="*/ 4 w 20"/>
                <a:gd name="T67" fmla="*/ 16 h 20"/>
                <a:gd name="T68" fmla="*/ 9 w 20"/>
                <a:gd name="T69" fmla="*/ 16 h 20"/>
                <a:gd name="T70" fmla="*/ 1 w 20"/>
                <a:gd name="T71" fmla="*/ 20 h 20"/>
                <a:gd name="T72" fmla="*/ 7 w 20"/>
                <a:gd name="T73" fmla="*/ 15 h 20"/>
                <a:gd name="T74" fmla="*/ 16 w 20"/>
                <a:gd name="T75" fmla="*/ 17 h 20"/>
                <a:gd name="T76" fmla="*/ 16 w 20"/>
                <a:gd name="T77" fmla="*/ 19 h 20"/>
                <a:gd name="T78" fmla="*/ 12 w 20"/>
                <a:gd name="T79" fmla="*/ 1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" h="20">
                  <a:moveTo>
                    <a:pt x="7" y="3"/>
                  </a:moveTo>
                  <a:cubicBezTo>
                    <a:pt x="7" y="6"/>
                    <a:pt x="7" y="6"/>
                    <a:pt x="7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7" y="3"/>
                    <a:pt x="7" y="3"/>
                    <a:pt x="7" y="3"/>
                  </a:cubicBezTo>
                  <a:close/>
                  <a:moveTo>
                    <a:pt x="5" y="9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5" y="9"/>
                    <a:pt x="5" y="9"/>
                    <a:pt x="5" y="9"/>
                  </a:cubicBezTo>
                  <a:close/>
                  <a:moveTo>
                    <a:pt x="10" y="9"/>
                  </a:moveTo>
                  <a:cubicBezTo>
                    <a:pt x="10" y="11"/>
                    <a:pt x="10" y="11"/>
                    <a:pt x="10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0" y="9"/>
                    <a:pt x="10" y="9"/>
                    <a:pt x="10" y="9"/>
                  </a:cubicBezTo>
                  <a:close/>
                  <a:moveTo>
                    <a:pt x="5" y="12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5" y="12"/>
                    <a:pt x="5" y="12"/>
                    <a:pt x="5" y="12"/>
                  </a:cubicBezTo>
                  <a:close/>
                  <a:moveTo>
                    <a:pt x="10" y="12"/>
                  </a:moveTo>
                  <a:cubicBezTo>
                    <a:pt x="10" y="14"/>
                    <a:pt x="10" y="14"/>
                    <a:pt x="10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0" y="12"/>
                    <a:pt x="10" y="12"/>
                    <a:pt x="10" y="12"/>
                  </a:cubicBezTo>
                  <a:close/>
                  <a:moveTo>
                    <a:pt x="4" y="16"/>
                  </a:moveTo>
                  <a:cubicBezTo>
                    <a:pt x="4" y="13"/>
                    <a:pt x="4" y="10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1" y="6"/>
                    <a:pt x="1" y="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3"/>
                    <a:pt x="3" y="3"/>
                    <a:pt x="3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1"/>
                    <a:pt x="6" y="0"/>
                    <a:pt x="6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2" y="0"/>
                    <a:pt x="12" y="0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12"/>
                    <a:pt x="16" y="14"/>
                    <a:pt x="16" y="15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6"/>
                    <a:pt x="4" y="16"/>
                    <a:pt x="4" y="16"/>
                  </a:cubicBezTo>
                  <a:close/>
                  <a:moveTo>
                    <a:pt x="7" y="15"/>
                  </a:moveTo>
                  <a:cubicBezTo>
                    <a:pt x="9" y="16"/>
                    <a:pt x="9" y="16"/>
                    <a:pt x="9" y="16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5" y="18"/>
                    <a:pt x="3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3" y="18"/>
                    <a:pt x="5" y="17"/>
                    <a:pt x="7" y="15"/>
                  </a:cubicBezTo>
                  <a:close/>
                  <a:moveTo>
                    <a:pt x="12" y="15"/>
                  </a:moveTo>
                  <a:cubicBezTo>
                    <a:pt x="13" y="16"/>
                    <a:pt x="15" y="17"/>
                    <a:pt x="16" y="17"/>
                  </a:cubicBezTo>
                  <a:cubicBezTo>
                    <a:pt x="17" y="18"/>
                    <a:pt x="18" y="18"/>
                    <a:pt x="18" y="19"/>
                  </a:cubicBezTo>
                  <a:cubicBezTo>
                    <a:pt x="18" y="20"/>
                    <a:pt x="17" y="20"/>
                    <a:pt x="16" y="19"/>
                  </a:cubicBezTo>
                  <a:cubicBezTo>
                    <a:pt x="16" y="18"/>
                    <a:pt x="14" y="17"/>
                    <a:pt x="12" y="16"/>
                  </a:cubicBezTo>
                  <a:cubicBezTo>
                    <a:pt x="12" y="15"/>
                    <a:pt x="12" y="15"/>
                    <a:pt x="12" y="1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97" name="Freeform 5430"/>
            <p:cNvSpPr>
              <a:spLocks noEditPoints="1"/>
            </p:cNvSpPr>
            <p:nvPr/>
          </p:nvSpPr>
          <p:spPr bwMode="auto">
            <a:xfrm>
              <a:off x="16183" y="8813"/>
              <a:ext cx="68" cy="70"/>
            </a:xfrm>
            <a:custGeom>
              <a:avLst/>
              <a:gdLst>
                <a:gd name="T0" fmla="*/ 9 w 19"/>
                <a:gd name="T1" fmla="*/ 0 h 20"/>
                <a:gd name="T2" fmla="*/ 11 w 19"/>
                <a:gd name="T3" fmla="*/ 1 h 20"/>
                <a:gd name="T4" fmla="*/ 10 w 19"/>
                <a:gd name="T5" fmla="*/ 1 h 20"/>
                <a:gd name="T6" fmla="*/ 10 w 19"/>
                <a:gd name="T7" fmla="*/ 5 h 20"/>
                <a:gd name="T8" fmla="*/ 15 w 19"/>
                <a:gd name="T9" fmla="*/ 5 h 20"/>
                <a:gd name="T10" fmla="*/ 15 w 19"/>
                <a:gd name="T11" fmla="*/ 1 h 20"/>
                <a:gd name="T12" fmla="*/ 17 w 19"/>
                <a:gd name="T13" fmla="*/ 2 h 20"/>
                <a:gd name="T14" fmla="*/ 17 w 19"/>
                <a:gd name="T15" fmla="*/ 3 h 20"/>
                <a:gd name="T16" fmla="*/ 17 w 19"/>
                <a:gd name="T17" fmla="*/ 5 h 20"/>
                <a:gd name="T18" fmla="*/ 17 w 19"/>
                <a:gd name="T19" fmla="*/ 6 h 20"/>
                <a:gd name="T20" fmla="*/ 15 w 19"/>
                <a:gd name="T21" fmla="*/ 7 h 20"/>
                <a:gd name="T22" fmla="*/ 15 w 19"/>
                <a:gd name="T23" fmla="*/ 6 h 20"/>
                <a:gd name="T24" fmla="*/ 4 w 19"/>
                <a:gd name="T25" fmla="*/ 6 h 20"/>
                <a:gd name="T26" fmla="*/ 3 w 19"/>
                <a:gd name="T27" fmla="*/ 7 h 20"/>
                <a:gd name="T28" fmla="*/ 2 w 19"/>
                <a:gd name="T29" fmla="*/ 6 h 20"/>
                <a:gd name="T30" fmla="*/ 3 w 19"/>
                <a:gd name="T31" fmla="*/ 5 h 20"/>
                <a:gd name="T32" fmla="*/ 3 w 19"/>
                <a:gd name="T33" fmla="*/ 1 h 20"/>
                <a:gd name="T34" fmla="*/ 5 w 19"/>
                <a:gd name="T35" fmla="*/ 2 h 20"/>
                <a:gd name="T36" fmla="*/ 4 w 19"/>
                <a:gd name="T37" fmla="*/ 3 h 20"/>
                <a:gd name="T38" fmla="*/ 4 w 19"/>
                <a:gd name="T39" fmla="*/ 5 h 20"/>
                <a:gd name="T40" fmla="*/ 9 w 19"/>
                <a:gd name="T41" fmla="*/ 5 h 20"/>
                <a:gd name="T42" fmla="*/ 9 w 19"/>
                <a:gd name="T43" fmla="*/ 0 h 20"/>
                <a:gd name="T44" fmla="*/ 0 w 19"/>
                <a:gd name="T45" fmla="*/ 9 h 20"/>
                <a:gd name="T46" fmla="*/ 16 w 19"/>
                <a:gd name="T47" fmla="*/ 9 h 20"/>
                <a:gd name="T48" fmla="*/ 17 w 19"/>
                <a:gd name="T49" fmla="*/ 7 h 20"/>
                <a:gd name="T50" fmla="*/ 19 w 19"/>
                <a:gd name="T51" fmla="*/ 9 h 20"/>
                <a:gd name="T52" fmla="*/ 9 w 19"/>
                <a:gd name="T53" fmla="*/ 9 h 20"/>
                <a:gd name="T54" fmla="*/ 6 w 19"/>
                <a:gd name="T55" fmla="*/ 13 h 20"/>
                <a:gd name="T56" fmla="*/ 14 w 19"/>
                <a:gd name="T57" fmla="*/ 13 h 20"/>
                <a:gd name="T58" fmla="*/ 15 w 19"/>
                <a:gd name="T59" fmla="*/ 12 h 20"/>
                <a:gd name="T60" fmla="*/ 16 w 19"/>
                <a:gd name="T61" fmla="*/ 13 h 20"/>
                <a:gd name="T62" fmla="*/ 16 w 19"/>
                <a:gd name="T63" fmla="*/ 14 h 20"/>
                <a:gd name="T64" fmla="*/ 16 w 19"/>
                <a:gd name="T65" fmla="*/ 19 h 20"/>
                <a:gd name="T66" fmla="*/ 14 w 19"/>
                <a:gd name="T67" fmla="*/ 20 h 20"/>
                <a:gd name="T68" fmla="*/ 14 w 19"/>
                <a:gd name="T69" fmla="*/ 18 h 20"/>
                <a:gd name="T70" fmla="*/ 6 w 19"/>
                <a:gd name="T71" fmla="*/ 18 h 20"/>
                <a:gd name="T72" fmla="*/ 6 w 19"/>
                <a:gd name="T73" fmla="*/ 19 h 20"/>
                <a:gd name="T74" fmla="*/ 5 w 19"/>
                <a:gd name="T75" fmla="*/ 20 h 20"/>
                <a:gd name="T76" fmla="*/ 5 w 19"/>
                <a:gd name="T77" fmla="*/ 18 h 20"/>
                <a:gd name="T78" fmla="*/ 5 w 19"/>
                <a:gd name="T79" fmla="*/ 14 h 20"/>
                <a:gd name="T80" fmla="*/ 0 w 19"/>
                <a:gd name="T81" fmla="*/ 17 h 20"/>
                <a:gd name="T82" fmla="*/ 0 w 19"/>
                <a:gd name="T83" fmla="*/ 17 h 20"/>
                <a:gd name="T84" fmla="*/ 4 w 19"/>
                <a:gd name="T85" fmla="*/ 13 h 20"/>
                <a:gd name="T86" fmla="*/ 7 w 19"/>
                <a:gd name="T87" fmla="*/ 9 h 20"/>
                <a:gd name="T88" fmla="*/ 3 w 19"/>
                <a:gd name="T89" fmla="*/ 9 h 20"/>
                <a:gd name="T90" fmla="*/ 1 w 19"/>
                <a:gd name="T91" fmla="*/ 9 h 20"/>
                <a:gd name="T92" fmla="*/ 0 w 19"/>
                <a:gd name="T93" fmla="*/ 9 h 20"/>
                <a:gd name="T94" fmla="*/ 6 w 19"/>
                <a:gd name="T95" fmla="*/ 13 h 20"/>
                <a:gd name="T96" fmla="*/ 6 w 19"/>
                <a:gd name="T97" fmla="*/ 18 h 20"/>
                <a:gd name="T98" fmla="*/ 14 w 19"/>
                <a:gd name="T99" fmla="*/ 18 h 20"/>
                <a:gd name="T100" fmla="*/ 14 w 19"/>
                <a:gd name="T101" fmla="*/ 13 h 20"/>
                <a:gd name="T102" fmla="*/ 6 w 19"/>
                <a:gd name="T103" fmla="*/ 1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" h="20">
                  <a:moveTo>
                    <a:pt x="9" y="0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4"/>
                    <a:pt x="15" y="2"/>
                    <a:pt x="15" y="1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4"/>
                    <a:pt x="17" y="5"/>
                    <a:pt x="17" y="5"/>
                  </a:cubicBezTo>
                  <a:cubicBezTo>
                    <a:pt x="17" y="5"/>
                    <a:pt x="17" y="6"/>
                    <a:pt x="17" y="6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3"/>
                    <a:pt x="9" y="1"/>
                    <a:pt x="9" y="0"/>
                  </a:cubicBezTo>
                  <a:close/>
                  <a:moveTo>
                    <a:pt x="0" y="9"/>
                  </a:moveTo>
                  <a:cubicBezTo>
                    <a:pt x="16" y="9"/>
                    <a:pt x="16" y="9"/>
                    <a:pt x="16" y="9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8" y="10"/>
                    <a:pt x="7" y="12"/>
                    <a:pt x="6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6"/>
                    <a:pt x="16" y="18"/>
                    <a:pt x="16" y="19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19"/>
                    <a:pt x="5" y="18"/>
                    <a:pt x="5" y="18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4" y="15"/>
                    <a:pt x="2" y="16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6"/>
                    <a:pt x="3" y="15"/>
                    <a:pt x="4" y="13"/>
                  </a:cubicBezTo>
                  <a:cubicBezTo>
                    <a:pt x="5" y="12"/>
                    <a:pt x="7" y="11"/>
                    <a:pt x="7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2" y="9"/>
                    <a:pt x="1" y="9"/>
                    <a:pt x="1" y="9"/>
                  </a:cubicBezTo>
                  <a:cubicBezTo>
                    <a:pt x="0" y="9"/>
                    <a:pt x="0" y="9"/>
                    <a:pt x="0" y="9"/>
                  </a:cubicBezTo>
                  <a:close/>
                  <a:moveTo>
                    <a:pt x="6" y="13"/>
                  </a:moveTo>
                  <a:cubicBezTo>
                    <a:pt x="6" y="18"/>
                    <a:pt x="6" y="18"/>
                    <a:pt x="6" y="1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6" y="13"/>
                    <a:pt x="6" y="13"/>
                    <a:pt x="6" y="1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98" name="Freeform 5431"/>
            <p:cNvSpPr>
              <a:spLocks noEditPoints="1"/>
            </p:cNvSpPr>
            <p:nvPr/>
          </p:nvSpPr>
          <p:spPr bwMode="auto">
            <a:xfrm>
              <a:off x="16265" y="8813"/>
              <a:ext cx="60" cy="70"/>
            </a:xfrm>
            <a:custGeom>
              <a:avLst/>
              <a:gdLst>
                <a:gd name="T0" fmla="*/ 5 w 17"/>
                <a:gd name="T1" fmla="*/ 11 h 20"/>
                <a:gd name="T2" fmla="*/ 6 w 17"/>
                <a:gd name="T3" fmla="*/ 12 h 20"/>
                <a:gd name="T4" fmla="*/ 10 w 17"/>
                <a:gd name="T5" fmla="*/ 16 h 20"/>
                <a:gd name="T6" fmla="*/ 12 w 17"/>
                <a:gd name="T7" fmla="*/ 13 h 20"/>
                <a:gd name="T8" fmla="*/ 11 w 17"/>
                <a:gd name="T9" fmla="*/ 17 h 20"/>
                <a:gd name="T10" fmla="*/ 10 w 17"/>
                <a:gd name="T11" fmla="*/ 17 h 20"/>
                <a:gd name="T12" fmla="*/ 1 w 17"/>
                <a:gd name="T13" fmla="*/ 17 h 20"/>
                <a:gd name="T14" fmla="*/ 0 w 17"/>
                <a:gd name="T15" fmla="*/ 16 h 20"/>
                <a:gd name="T16" fmla="*/ 2 w 17"/>
                <a:gd name="T17" fmla="*/ 13 h 20"/>
                <a:gd name="T18" fmla="*/ 2 w 17"/>
                <a:gd name="T19" fmla="*/ 16 h 20"/>
                <a:gd name="T20" fmla="*/ 13 w 17"/>
                <a:gd name="T21" fmla="*/ 3 h 20"/>
                <a:gd name="T22" fmla="*/ 12 w 17"/>
                <a:gd name="T23" fmla="*/ 9 h 20"/>
                <a:gd name="T24" fmla="*/ 8 w 17"/>
                <a:gd name="T25" fmla="*/ 8 h 20"/>
                <a:gd name="T26" fmla="*/ 11 w 17"/>
                <a:gd name="T27" fmla="*/ 8 h 20"/>
                <a:gd name="T28" fmla="*/ 12 w 17"/>
                <a:gd name="T29" fmla="*/ 3 h 20"/>
                <a:gd name="T30" fmla="*/ 4 w 17"/>
                <a:gd name="T31" fmla="*/ 10 h 20"/>
                <a:gd name="T32" fmla="*/ 16 w 17"/>
                <a:gd name="T33" fmla="*/ 9 h 20"/>
                <a:gd name="T34" fmla="*/ 16 w 17"/>
                <a:gd name="T35" fmla="*/ 11 h 20"/>
                <a:gd name="T36" fmla="*/ 15 w 17"/>
                <a:gd name="T37" fmla="*/ 19 h 20"/>
                <a:gd name="T38" fmla="*/ 10 w 17"/>
                <a:gd name="T39" fmla="*/ 18 h 20"/>
                <a:gd name="T40" fmla="*/ 14 w 17"/>
                <a:gd name="T41" fmla="*/ 18 h 20"/>
                <a:gd name="T42" fmla="*/ 15 w 17"/>
                <a:gd name="T43" fmla="*/ 10 h 20"/>
                <a:gd name="T44" fmla="*/ 3 w 17"/>
                <a:gd name="T45" fmla="*/ 11 h 20"/>
                <a:gd name="T46" fmla="*/ 3 w 17"/>
                <a:gd name="T47" fmla="*/ 10 h 20"/>
                <a:gd name="T48" fmla="*/ 3 w 17"/>
                <a:gd name="T49" fmla="*/ 2 h 20"/>
                <a:gd name="T50" fmla="*/ 5 w 17"/>
                <a:gd name="T51" fmla="*/ 2 h 20"/>
                <a:gd name="T52" fmla="*/ 8 w 17"/>
                <a:gd name="T53" fmla="*/ 1 h 20"/>
                <a:gd name="T54" fmla="*/ 12 w 17"/>
                <a:gd name="T55" fmla="*/ 2 h 20"/>
                <a:gd name="T56" fmla="*/ 14 w 17"/>
                <a:gd name="T57" fmla="*/ 3 h 20"/>
                <a:gd name="T58" fmla="*/ 5 w 17"/>
                <a:gd name="T59" fmla="*/ 4 h 20"/>
                <a:gd name="T60" fmla="*/ 8 w 17"/>
                <a:gd name="T61" fmla="*/ 6 h 20"/>
                <a:gd name="T62" fmla="*/ 5 w 17"/>
                <a:gd name="T63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" h="20">
                  <a:moveTo>
                    <a:pt x="5" y="16"/>
                  </a:moveTo>
                  <a:cubicBezTo>
                    <a:pt x="5" y="14"/>
                    <a:pt x="5" y="12"/>
                    <a:pt x="5" y="11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0" y="14"/>
                    <a:pt x="10" y="13"/>
                    <a:pt x="10" y="1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6"/>
                    <a:pt x="11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4"/>
                    <a:pt x="0" y="13"/>
                    <a:pt x="0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5" y="16"/>
                    <a:pt x="5" y="16"/>
                    <a:pt x="5" y="16"/>
                  </a:cubicBezTo>
                  <a:close/>
                  <a:moveTo>
                    <a:pt x="13" y="3"/>
                  </a:moveTo>
                  <a:cubicBezTo>
                    <a:pt x="13" y="6"/>
                    <a:pt x="13" y="7"/>
                    <a:pt x="13" y="8"/>
                  </a:cubicBezTo>
                  <a:cubicBezTo>
                    <a:pt x="13" y="8"/>
                    <a:pt x="12" y="8"/>
                    <a:pt x="12" y="9"/>
                  </a:cubicBezTo>
                  <a:cubicBezTo>
                    <a:pt x="12" y="9"/>
                    <a:pt x="11" y="9"/>
                    <a:pt x="10" y="9"/>
                  </a:cubicBezTo>
                  <a:cubicBezTo>
                    <a:pt x="10" y="9"/>
                    <a:pt x="10" y="8"/>
                    <a:pt x="8" y="8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9" y="8"/>
                    <a:pt x="10" y="8"/>
                    <a:pt x="11" y="8"/>
                  </a:cubicBezTo>
                  <a:cubicBezTo>
                    <a:pt x="11" y="8"/>
                    <a:pt x="11" y="7"/>
                    <a:pt x="12" y="7"/>
                  </a:cubicBezTo>
                  <a:cubicBezTo>
                    <a:pt x="12" y="6"/>
                    <a:pt x="12" y="5"/>
                    <a:pt x="12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5"/>
                    <a:pt x="16" y="17"/>
                    <a:pt x="16" y="18"/>
                  </a:cubicBezTo>
                  <a:cubicBezTo>
                    <a:pt x="16" y="18"/>
                    <a:pt x="15" y="19"/>
                    <a:pt x="15" y="19"/>
                  </a:cubicBezTo>
                  <a:cubicBezTo>
                    <a:pt x="15" y="19"/>
                    <a:pt x="14" y="20"/>
                    <a:pt x="13" y="20"/>
                  </a:cubicBezTo>
                  <a:cubicBezTo>
                    <a:pt x="13" y="19"/>
                    <a:pt x="12" y="19"/>
                    <a:pt x="10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8"/>
                    <a:pt x="13" y="18"/>
                    <a:pt x="14" y="18"/>
                  </a:cubicBezTo>
                  <a:cubicBezTo>
                    <a:pt x="14" y="18"/>
                    <a:pt x="14" y="18"/>
                    <a:pt x="14" y="17"/>
                  </a:cubicBezTo>
                  <a:cubicBezTo>
                    <a:pt x="15" y="17"/>
                    <a:pt x="15" y="15"/>
                    <a:pt x="15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8"/>
                    <a:pt x="3" y="7"/>
                    <a:pt x="3" y="6"/>
                  </a:cubicBezTo>
                  <a:cubicBezTo>
                    <a:pt x="3" y="4"/>
                    <a:pt x="3" y="3"/>
                    <a:pt x="3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1"/>
                    <a:pt x="6" y="0"/>
                    <a:pt x="6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6" y="2"/>
                    <a:pt x="6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3" y="3"/>
                    <a:pt x="13" y="3"/>
                    <a:pt x="13" y="3"/>
                  </a:cubicBezTo>
                  <a:close/>
                  <a:moveTo>
                    <a:pt x="5" y="4"/>
                  </a:moveTo>
                  <a:cubicBezTo>
                    <a:pt x="7" y="4"/>
                    <a:pt x="8" y="5"/>
                    <a:pt x="8" y="5"/>
                  </a:cubicBezTo>
                  <a:cubicBezTo>
                    <a:pt x="9" y="5"/>
                    <a:pt x="9" y="6"/>
                    <a:pt x="8" y="6"/>
                  </a:cubicBezTo>
                  <a:cubicBezTo>
                    <a:pt x="8" y="7"/>
                    <a:pt x="8" y="7"/>
                    <a:pt x="7" y="6"/>
                  </a:cubicBezTo>
                  <a:cubicBezTo>
                    <a:pt x="7" y="6"/>
                    <a:pt x="6" y="5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199" name="Freeform 5432"/>
            <p:cNvSpPr>
              <a:spLocks noEditPoints="1"/>
            </p:cNvSpPr>
            <p:nvPr/>
          </p:nvSpPr>
          <p:spPr bwMode="auto">
            <a:xfrm>
              <a:off x="15953" y="9300"/>
              <a:ext cx="75" cy="80"/>
            </a:xfrm>
            <a:custGeom>
              <a:avLst/>
              <a:gdLst>
                <a:gd name="T0" fmla="*/ 3 w 21"/>
                <a:gd name="T1" fmla="*/ 21 h 22"/>
                <a:gd name="T2" fmla="*/ 2 w 21"/>
                <a:gd name="T3" fmla="*/ 13 h 22"/>
                <a:gd name="T4" fmla="*/ 3 w 21"/>
                <a:gd name="T5" fmla="*/ 7 h 22"/>
                <a:gd name="T6" fmla="*/ 9 w 21"/>
                <a:gd name="T7" fmla="*/ 4 h 22"/>
                <a:gd name="T8" fmla="*/ 0 w 21"/>
                <a:gd name="T9" fmla="*/ 4 h 22"/>
                <a:gd name="T10" fmla="*/ 10 w 21"/>
                <a:gd name="T11" fmla="*/ 3 h 22"/>
                <a:gd name="T12" fmla="*/ 12 w 21"/>
                <a:gd name="T13" fmla="*/ 1 h 22"/>
                <a:gd name="T14" fmla="*/ 11 w 21"/>
                <a:gd name="T15" fmla="*/ 3 h 22"/>
                <a:gd name="T16" fmla="*/ 19 w 21"/>
                <a:gd name="T17" fmla="*/ 2 h 22"/>
                <a:gd name="T18" fmla="*/ 11 w 21"/>
                <a:gd name="T19" fmla="*/ 4 h 22"/>
                <a:gd name="T20" fmla="*/ 17 w 21"/>
                <a:gd name="T21" fmla="*/ 7 h 22"/>
                <a:gd name="T22" fmla="*/ 19 w 21"/>
                <a:gd name="T23" fmla="*/ 7 h 22"/>
                <a:gd name="T24" fmla="*/ 19 w 21"/>
                <a:gd name="T25" fmla="*/ 18 h 22"/>
                <a:gd name="T26" fmla="*/ 13 w 21"/>
                <a:gd name="T27" fmla="*/ 19 h 22"/>
                <a:gd name="T28" fmla="*/ 16 w 21"/>
                <a:gd name="T29" fmla="*/ 19 h 22"/>
                <a:gd name="T30" fmla="*/ 18 w 21"/>
                <a:gd name="T31" fmla="*/ 8 h 22"/>
                <a:gd name="T32" fmla="*/ 6 w 21"/>
                <a:gd name="T33" fmla="*/ 8 h 22"/>
                <a:gd name="T34" fmla="*/ 9 w 21"/>
                <a:gd name="T35" fmla="*/ 11 h 22"/>
                <a:gd name="T36" fmla="*/ 6 w 21"/>
                <a:gd name="T37" fmla="*/ 8 h 22"/>
                <a:gd name="T38" fmla="*/ 13 w 21"/>
                <a:gd name="T39" fmla="*/ 8 h 22"/>
                <a:gd name="T40" fmla="*/ 14 w 21"/>
                <a:gd name="T41" fmla="*/ 9 h 22"/>
                <a:gd name="T42" fmla="*/ 14 w 21"/>
                <a:gd name="T43" fmla="*/ 12 h 22"/>
                <a:gd name="T44" fmla="*/ 16 w 21"/>
                <a:gd name="T45" fmla="*/ 13 h 22"/>
                <a:gd name="T46" fmla="*/ 11 w 21"/>
                <a:gd name="T47" fmla="*/ 15 h 22"/>
                <a:gd name="T48" fmla="*/ 15 w 21"/>
                <a:gd name="T49" fmla="*/ 14 h 22"/>
                <a:gd name="T50" fmla="*/ 11 w 21"/>
                <a:gd name="T51" fmla="*/ 16 h 22"/>
                <a:gd name="T52" fmla="*/ 10 w 21"/>
                <a:gd name="T53" fmla="*/ 21 h 22"/>
                <a:gd name="T54" fmla="*/ 7 w 21"/>
                <a:gd name="T55" fmla="*/ 16 h 22"/>
                <a:gd name="T56" fmla="*/ 4 w 21"/>
                <a:gd name="T57" fmla="*/ 15 h 22"/>
                <a:gd name="T58" fmla="*/ 10 w 21"/>
                <a:gd name="T59" fmla="*/ 13 h 22"/>
                <a:gd name="T60" fmla="*/ 6 w 21"/>
                <a:gd name="T61" fmla="*/ 13 h 22"/>
                <a:gd name="T62" fmla="*/ 11 w 21"/>
                <a:gd name="T63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" h="22">
                  <a:moveTo>
                    <a:pt x="3" y="8"/>
                  </a:moveTo>
                  <a:cubicBezTo>
                    <a:pt x="3" y="21"/>
                    <a:pt x="3" y="21"/>
                    <a:pt x="3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19"/>
                    <a:pt x="2" y="16"/>
                    <a:pt x="2" y="13"/>
                  </a:cubicBezTo>
                  <a:cubicBezTo>
                    <a:pt x="2" y="10"/>
                    <a:pt x="2" y="7"/>
                    <a:pt x="2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1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2"/>
                    <a:pt x="10" y="1"/>
                    <a:pt x="10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20"/>
                    <a:pt x="18" y="21"/>
                    <a:pt x="16" y="22"/>
                  </a:cubicBezTo>
                  <a:cubicBezTo>
                    <a:pt x="16" y="21"/>
                    <a:pt x="15" y="20"/>
                    <a:pt x="13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19"/>
                    <a:pt x="18" y="1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3" y="8"/>
                    <a:pt x="3" y="8"/>
                    <a:pt x="3" y="8"/>
                  </a:cubicBezTo>
                  <a:close/>
                  <a:moveTo>
                    <a:pt x="6" y="8"/>
                  </a:moveTo>
                  <a:cubicBezTo>
                    <a:pt x="7" y="9"/>
                    <a:pt x="8" y="9"/>
                    <a:pt x="9" y="10"/>
                  </a:cubicBezTo>
                  <a:cubicBezTo>
                    <a:pt x="9" y="10"/>
                    <a:pt x="9" y="11"/>
                    <a:pt x="9" y="11"/>
                  </a:cubicBezTo>
                  <a:cubicBezTo>
                    <a:pt x="8" y="12"/>
                    <a:pt x="8" y="12"/>
                    <a:pt x="8" y="11"/>
                  </a:cubicBezTo>
                  <a:cubicBezTo>
                    <a:pt x="7" y="10"/>
                    <a:pt x="7" y="9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lose/>
                  <a:moveTo>
                    <a:pt x="13" y="8"/>
                  </a:moveTo>
                  <a:cubicBezTo>
                    <a:pt x="15" y="9"/>
                    <a:pt x="15" y="9"/>
                    <a:pt x="15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3" y="10"/>
                    <a:pt x="12" y="11"/>
                    <a:pt x="11" y="12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6" y="16"/>
                    <a:pt x="5" y="16"/>
                    <a:pt x="5" y="16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7" y="13"/>
                    <a:pt x="6" y="13"/>
                    <a:pt x="6" y="13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2" y="11"/>
                    <a:pt x="12" y="9"/>
                    <a:pt x="13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00" name="Freeform 5433"/>
            <p:cNvSpPr>
              <a:spLocks noEditPoints="1"/>
            </p:cNvSpPr>
            <p:nvPr/>
          </p:nvSpPr>
          <p:spPr bwMode="auto">
            <a:xfrm>
              <a:off x="15773" y="9553"/>
              <a:ext cx="78" cy="75"/>
            </a:xfrm>
            <a:custGeom>
              <a:avLst/>
              <a:gdLst>
                <a:gd name="T0" fmla="*/ 13 w 22"/>
                <a:gd name="T1" fmla="*/ 0 h 21"/>
                <a:gd name="T2" fmla="*/ 15 w 22"/>
                <a:gd name="T3" fmla="*/ 1 h 21"/>
                <a:gd name="T4" fmla="*/ 15 w 22"/>
                <a:gd name="T5" fmla="*/ 1 h 21"/>
                <a:gd name="T6" fmla="*/ 15 w 22"/>
                <a:gd name="T7" fmla="*/ 11 h 21"/>
                <a:gd name="T8" fmla="*/ 15 w 22"/>
                <a:gd name="T9" fmla="*/ 14 h 21"/>
                <a:gd name="T10" fmla="*/ 13 w 22"/>
                <a:gd name="T11" fmla="*/ 15 h 21"/>
                <a:gd name="T12" fmla="*/ 13 w 22"/>
                <a:gd name="T13" fmla="*/ 11 h 21"/>
                <a:gd name="T14" fmla="*/ 13 w 22"/>
                <a:gd name="T15" fmla="*/ 3 h 21"/>
                <a:gd name="T16" fmla="*/ 13 w 22"/>
                <a:gd name="T17" fmla="*/ 0 h 21"/>
                <a:gd name="T18" fmla="*/ 10 w 22"/>
                <a:gd name="T19" fmla="*/ 5 h 21"/>
                <a:gd name="T20" fmla="*/ 12 w 22"/>
                <a:gd name="T21" fmla="*/ 6 h 21"/>
                <a:gd name="T22" fmla="*/ 9 w 22"/>
                <a:gd name="T23" fmla="*/ 9 h 21"/>
                <a:gd name="T24" fmla="*/ 6 w 22"/>
                <a:gd name="T25" fmla="*/ 13 h 21"/>
                <a:gd name="T26" fmla="*/ 6 w 22"/>
                <a:gd name="T27" fmla="*/ 13 h 21"/>
                <a:gd name="T28" fmla="*/ 10 w 22"/>
                <a:gd name="T29" fmla="*/ 5 h 21"/>
                <a:gd name="T30" fmla="*/ 17 w 22"/>
                <a:gd name="T31" fmla="*/ 5 h 21"/>
                <a:gd name="T32" fmla="*/ 21 w 22"/>
                <a:gd name="T33" fmla="*/ 7 h 21"/>
                <a:gd name="T34" fmla="*/ 21 w 22"/>
                <a:gd name="T35" fmla="*/ 9 h 21"/>
                <a:gd name="T36" fmla="*/ 20 w 22"/>
                <a:gd name="T37" fmla="*/ 9 h 21"/>
                <a:gd name="T38" fmla="*/ 16 w 22"/>
                <a:gd name="T39" fmla="*/ 5 h 21"/>
                <a:gd name="T40" fmla="*/ 17 w 22"/>
                <a:gd name="T41" fmla="*/ 5 h 21"/>
                <a:gd name="T42" fmla="*/ 19 w 22"/>
                <a:gd name="T43" fmla="*/ 10 h 21"/>
                <a:gd name="T44" fmla="*/ 21 w 22"/>
                <a:gd name="T45" fmla="*/ 12 h 21"/>
                <a:gd name="T46" fmla="*/ 20 w 22"/>
                <a:gd name="T47" fmla="*/ 13 h 21"/>
                <a:gd name="T48" fmla="*/ 16 w 22"/>
                <a:gd name="T49" fmla="*/ 17 h 21"/>
                <a:gd name="T50" fmla="*/ 11 w 22"/>
                <a:gd name="T51" fmla="*/ 20 h 21"/>
                <a:gd name="T52" fmla="*/ 6 w 22"/>
                <a:gd name="T53" fmla="*/ 21 h 21"/>
                <a:gd name="T54" fmla="*/ 6 w 22"/>
                <a:gd name="T55" fmla="*/ 21 h 21"/>
                <a:gd name="T56" fmla="*/ 11 w 22"/>
                <a:gd name="T57" fmla="*/ 19 h 21"/>
                <a:gd name="T58" fmla="*/ 15 w 22"/>
                <a:gd name="T59" fmla="*/ 15 h 21"/>
                <a:gd name="T60" fmla="*/ 19 w 22"/>
                <a:gd name="T61" fmla="*/ 10 h 21"/>
                <a:gd name="T62" fmla="*/ 8 w 22"/>
                <a:gd name="T63" fmla="*/ 4 h 21"/>
                <a:gd name="T64" fmla="*/ 4 w 22"/>
                <a:gd name="T65" fmla="*/ 15 h 21"/>
                <a:gd name="T66" fmla="*/ 4 w 22"/>
                <a:gd name="T67" fmla="*/ 18 h 21"/>
                <a:gd name="T68" fmla="*/ 4 w 22"/>
                <a:gd name="T69" fmla="*/ 20 h 21"/>
                <a:gd name="T70" fmla="*/ 3 w 22"/>
                <a:gd name="T71" fmla="*/ 21 h 21"/>
                <a:gd name="T72" fmla="*/ 2 w 22"/>
                <a:gd name="T73" fmla="*/ 18 h 21"/>
                <a:gd name="T74" fmla="*/ 2 w 22"/>
                <a:gd name="T75" fmla="*/ 16 h 21"/>
                <a:gd name="T76" fmla="*/ 0 w 22"/>
                <a:gd name="T77" fmla="*/ 15 h 21"/>
                <a:gd name="T78" fmla="*/ 0 w 22"/>
                <a:gd name="T79" fmla="*/ 15 h 21"/>
                <a:gd name="T80" fmla="*/ 2 w 22"/>
                <a:gd name="T81" fmla="*/ 15 h 21"/>
                <a:gd name="T82" fmla="*/ 3 w 22"/>
                <a:gd name="T83" fmla="*/ 14 h 21"/>
                <a:gd name="T84" fmla="*/ 7 w 22"/>
                <a:gd name="T85" fmla="*/ 4 h 21"/>
                <a:gd name="T86" fmla="*/ 8 w 22"/>
                <a:gd name="T87" fmla="*/ 4 h 21"/>
                <a:gd name="T88" fmla="*/ 0 w 22"/>
                <a:gd name="T89" fmla="*/ 6 h 21"/>
                <a:gd name="T90" fmla="*/ 4 w 22"/>
                <a:gd name="T91" fmla="*/ 8 h 21"/>
                <a:gd name="T92" fmla="*/ 3 w 22"/>
                <a:gd name="T93" fmla="*/ 10 h 21"/>
                <a:gd name="T94" fmla="*/ 2 w 22"/>
                <a:gd name="T95" fmla="*/ 9 h 21"/>
                <a:gd name="T96" fmla="*/ 0 w 22"/>
                <a:gd name="T97" fmla="*/ 6 h 21"/>
                <a:gd name="T98" fmla="*/ 0 w 22"/>
                <a:gd name="T99" fmla="*/ 6 h 21"/>
                <a:gd name="T100" fmla="*/ 3 w 22"/>
                <a:gd name="T101" fmla="*/ 1 h 21"/>
                <a:gd name="T102" fmla="*/ 6 w 22"/>
                <a:gd name="T103" fmla="*/ 3 h 21"/>
                <a:gd name="T104" fmla="*/ 5 w 22"/>
                <a:gd name="T105" fmla="*/ 4 h 21"/>
                <a:gd name="T106" fmla="*/ 4 w 22"/>
                <a:gd name="T107" fmla="*/ 4 h 21"/>
                <a:gd name="T108" fmla="*/ 2 w 22"/>
                <a:gd name="T109" fmla="*/ 1 h 21"/>
                <a:gd name="T110" fmla="*/ 3 w 22"/>
                <a:gd name="T111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" h="21">
                  <a:moveTo>
                    <a:pt x="13" y="0"/>
                  </a:move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2"/>
                    <a:pt x="15" y="13"/>
                    <a:pt x="15" y="14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2"/>
                    <a:pt x="13" y="11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2"/>
                    <a:pt x="13" y="1"/>
                    <a:pt x="13" y="0"/>
                  </a:cubicBezTo>
                  <a:close/>
                  <a:moveTo>
                    <a:pt x="10" y="5"/>
                  </a:moveTo>
                  <a:cubicBezTo>
                    <a:pt x="12" y="6"/>
                    <a:pt x="12" y="6"/>
                    <a:pt x="12" y="6"/>
                  </a:cubicBezTo>
                  <a:cubicBezTo>
                    <a:pt x="11" y="6"/>
                    <a:pt x="10" y="7"/>
                    <a:pt x="9" y="9"/>
                  </a:cubicBezTo>
                  <a:cubicBezTo>
                    <a:pt x="9" y="11"/>
                    <a:pt x="7" y="12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8" y="11"/>
                    <a:pt x="9" y="8"/>
                    <a:pt x="10" y="5"/>
                  </a:cubicBezTo>
                  <a:close/>
                  <a:moveTo>
                    <a:pt x="17" y="5"/>
                  </a:moveTo>
                  <a:cubicBezTo>
                    <a:pt x="19" y="6"/>
                    <a:pt x="20" y="7"/>
                    <a:pt x="21" y="7"/>
                  </a:cubicBezTo>
                  <a:cubicBezTo>
                    <a:pt x="22" y="8"/>
                    <a:pt x="22" y="9"/>
                    <a:pt x="21" y="9"/>
                  </a:cubicBezTo>
                  <a:cubicBezTo>
                    <a:pt x="21" y="10"/>
                    <a:pt x="21" y="10"/>
                    <a:pt x="20" y="9"/>
                  </a:cubicBezTo>
                  <a:cubicBezTo>
                    <a:pt x="19" y="8"/>
                    <a:pt x="18" y="7"/>
                    <a:pt x="16" y="5"/>
                  </a:cubicBezTo>
                  <a:cubicBezTo>
                    <a:pt x="17" y="5"/>
                    <a:pt x="17" y="5"/>
                    <a:pt x="17" y="5"/>
                  </a:cubicBezTo>
                  <a:close/>
                  <a:moveTo>
                    <a:pt x="19" y="10"/>
                  </a:moveTo>
                  <a:cubicBezTo>
                    <a:pt x="21" y="12"/>
                    <a:pt x="21" y="12"/>
                    <a:pt x="21" y="12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18" y="14"/>
                    <a:pt x="17" y="16"/>
                    <a:pt x="16" y="17"/>
                  </a:cubicBezTo>
                  <a:cubicBezTo>
                    <a:pt x="14" y="18"/>
                    <a:pt x="13" y="19"/>
                    <a:pt x="11" y="20"/>
                  </a:cubicBezTo>
                  <a:cubicBezTo>
                    <a:pt x="9" y="21"/>
                    <a:pt x="7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7" y="21"/>
                    <a:pt x="9" y="20"/>
                    <a:pt x="11" y="19"/>
                  </a:cubicBezTo>
                  <a:cubicBezTo>
                    <a:pt x="12" y="18"/>
                    <a:pt x="14" y="17"/>
                    <a:pt x="15" y="15"/>
                  </a:cubicBezTo>
                  <a:cubicBezTo>
                    <a:pt x="17" y="14"/>
                    <a:pt x="18" y="12"/>
                    <a:pt x="19" y="10"/>
                  </a:cubicBezTo>
                  <a:close/>
                  <a:moveTo>
                    <a:pt x="8" y="4"/>
                  </a:moveTo>
                  <a:cubicBezTo>
                    <a:pt x="6" y="11"/>
                    <a:pt x="4" y="14"/>
                    <a:pt x="4" y="15"/>
                  </a:cubicBezTo>
                  <a:cubicBezTo>
                    <a:pt x="4" y="16"/>
                    <a:pt x="4" y="17"/>
                    <a:pt x="4" y="18"/>
                  </a:cubicBezTo>
                  <a:cubicBezTo>
                    <a:pt x="4" y="19"/>
                    <a:pt x="4" y="20"/>
                    <a:pt x="4" y="20"/>
                  </a:cubicBezTo>
                  <a:cubicBezTo>
                    <a:pt x="4" y="21"/>
                    <a:pt x="4" y="21"/>
                    <a:pt x="3" y="21"/>
                  </a:cubicBezTo>
                  <a:cubicBezTo>
                    <a:pt x="2" y="20"/>
                    <a:pt x="2" y="19"/>
                    <a:pt x="2" y="18"/>
                  </a:cubicBezTo>
                  <a:cubicBezTo>
                    <a:pt x="3" y="17"/>
                    <a:pt x="3" y="16"/>
                    <a:pt x="2" y="16"/>
                  </a:cubicBezTo>
                  <a:cubicBezTo>
                    <a:pt x="2" y="16"/>
                    <a:pt x="1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" y="15"/>
                    <a:pt x="2" y="15"/>
                    <a:pt x="2" y="15"/>
                  </a:cubicBezTo>
                  <a:cubicBezTo>
                    <a:pt x="3" y="15"/>
                    <a:pt x="3" y="14"/>
                    <a:pt x="3" y="14"/>
                  </a:cubicBezTo>
                  <a:cubicBezTo>
                    <a:pt x="4" y="13"/>
                    <a:pt x="5" y="10"/>
                    <a:pt x="7" y="4"/>
                  </a:cubicBezTo>
                  <a:cubicBezTo>
                    <a:pt x="8" y="4"/>
                    <a:pt x="8" y="4"/>
                    <a:pt x="8" y="4"/>
                  </a:cubicBezTo>
                  <a:close/>
                  <a:moveTo>
                    <a:pt x="0" y="6"/>
                  </a:moveTo>
                  <a:cubicBezTo>
                    <a:pt x="3" y="7"/>
                    <a:pt x="4" y="8"/>
                    <a:pt x="4" y="8"/>
                  </a:cubicBezTo>
                  <a:cubicBezTo>
                    <a:pt x="4" y="9"/>
                    <a:pt x="3" y="9"/>
                    <a:pt x="3" y="10"/>
                  </a:cubicBezTo>
                  <a:cubicBezTo>
                    <a:pt x="3" y="10"/>
                    <a:pt x="2" y="10"/>
                    <a:pt x="2" y="9"/>
                  </a:cubicBezTo>
                  <a:cubicBezTo>
                    <a:pt x="2" y="8"/>
                    <a:pt x="1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3" y="1"/>
                  </a:moveTo>
                  <a:cubicBezTo>
                    <a:pt x="4" y="1"/>
                    <a:pt x="5" y="2"/>
                    <a:pt x="6" y="3"/>
                  </a:cubicBezTo>
                  <a:cubicBezTo>
                    <a:pt x="6" y="3"/>
                    <a:pt x="6" y="4"/>
                    <a:pt x="5" y="4"/>
                  </a:cubicBezTo>
                  <a:cubicBezTo>
                    <a:pt x="5" y="5"/>
                    <a:pt x="5" y="5"/>
                    <a:pt x="4" y="4"/>
                  </a:cubicBezTo>
                  <a:cubicBezTo>
                    <a:pt x="4" y="3"/>
                    <a:pt x="3" y="2"/>
                    <a:pt x="2" y="1"/>
                  </a:cubicBezTo>
                  <a:cubicBezTo>
                    <a:pt x="3" y="1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01" name="Freeform 5434"/>
            <p:cNvSpPr>
              <a:spLocks noEditPoints="1"/>
            </p:cNvSpPr>
            <p:nvPr/>
          </p:nvSpPr>
          <p:spPr bwMode="auto">
            <a:xfrm>
              <a:off x="15595" y="9858"/>
              <a:ext cx="78" cy="78"/>
            </a:xfrm>
            <a:custGeom>
              <a:avLst/>
              <a:gdLst>
                <a:gd name="T0" fmla="*/ 10 w 22"/>
                <a:gd name="T1" fmla="*/ 8 h 22"/>
                <a:gd name="T2" fmla="*/ 8 w 22"/>
                <a:gd name="T3" fmla="*/ 11 h 22"/>
                <a:gd name="T4" fmla="*/ 5 w 22"/>
                <a:gd name="T5" fmla="*/ 10 h 22"/>
                <a:gd name="T6" fmla="*/ 5 w 22"/>
                <a:gd name="T7" fmla="*/ 13 h 22"/>
                <a:gd name="T8" fmla="*/ 9 w 22"/>
                <a:gd name="T9" fmla="*/ 12 h 22"/>
                <a:gd name="T10" fmla="*/ 10 w 22"/>
                <a:gd name="T11" fmla="*/ 14 h 22"/>
                <a:gd name="T12" fmla="*/ 10 w 22"/>
                <a:gd name="T13" fmla="*/ 20 h 22"/>
                <a:gd name="T14" fmla="*/ 8 w 22"/>
                <a:gd name="T15" fmla="*/ 19 h 22"/>
                <a:gd name="T16" fmla="*/ 5 w 22"/>
                <a:gd name="T17" fmla="*/ 21 h 22"/>
                <a:gd name="T18" fmla="*/ 4 w 22"/>
                <a:gd name="T19" fmla="*/ 14 h 22"/>
                <a:gd name="T20" fmla="*/ 0 w 22"/>
                <a:gd name="T21" fmla="*/ 17 h 22"/>
                <a:gd name="T22" fmla="*/ 4 w 22"/>
                <a:gd name="T23" fmla="*/ 10 h 22"/>
                <a:gd name="T24" fmla="*/ 1 w 22"/>
                <a:gd name="T25" fmla="*/ 10 h 22"/>
                <a:gd name="T26" fmla="*/ 4 w 22"/>
                <a:gd name="T27" fmla="*/ 6 h 22"/>
                <a:gd name="T28" fmla="*/ 1 w 22"/>
                <a:gd name="T29" fmla="*/ 6 h 22"/>
                <a:gd name="T30" fmla="*/ 4 w 22"/>
                <a:gd name="T31" fmla="*/ 6 h 22"/>
                <a:gd name="T32" fmla="*/ 4 w 22"/>
                <a:gd name="T33" fmla="*/ 2 h 22"/>
                <a:gd name="T34" fmla="*/ 1 w 22"/>
                <a:gd name="T35" fmla="*/ 2 h 22"/>
                <a:gd name="T36" fmla="*/ 9 w 22"/>
                <a:gd name="T37" fmla="*/ 1 h 22"/>
                <a:gd name="T38" fmla="*/ 10 w 22"/>
                <a:gd name="T39" fmla="*/ 2 h 22"/>
                <a:gd name="T40" fmla="*/ 11 w 22"/>
                <a:gd name="T41" fmla="*/ 5 h 22"/>
                <a:gd name="T42" fmla="*/ 10 w 22"/>
                <a:gd name="T43" fmla="*/ 6 h 22"/>
                <a:gd name="T44" fmla="*/ 5 w 22"/>
                <a:gd name="T45" fmla="*/ 6 h 22"/>
                <a:gd name="T46" fmla="*/ 8 w 22"/>
                <a:gd name="T47" fmla="*/ 2 h 22"/>
                <a:gd name="T48" fmla="*/ 5 w 22"/>
                <a:gd name="T49" fmla="*/ 6 h 22"/>
                <a:gd name="T50" fmla="*/ 8 w 22"/>
                <a:gd name="T51" fmla="*/ 10 h 22"/>
                <a:gd name="T52" fmla="*/ 5 w 22"/>
                <a:gd name="T53" fmla="*/ 6 h 22"/>
                <a:gd name="T54" fmla="*/ 5 w 22"/>
                <a:gd name="T55" fmla="*/ 19 h 22"/>
                <a:gd name="T56" fmla="*/ 8 w 22"/>
                <a:gd name="T57" fmla="*/ 14 h 22"/>
                <a:gd name="T58" fmla="*/ 12 w 22"/>
                <a:gd name="T59" fmla="*/ 0 h 22"/>
                <a:gd name="T60" fmla="*/ 15 w 22"/>
                <a:gd name="T61" fmla="*/ 3 h 22"/>
                <a:gd name="T62" fmla="*/ 13 w 22"/>
                <a:gd name="T63" fmla="*/ 3 h 22"/>
                <a:gd name="T64" fmla="*/ 12 w 22"/>
                <a:gd name="T65" fmla="*/ 0 h 22"/>
                <a:gd name="T66" fmla="*/ 17 w 22"/>
                <a:gd name="T67" fmla="*/ 21 h 22"/>
                <a:gd name="T68" fmla="*/ 15 w 22"/>
                <a:gd name="T69" fmla="*/ 15 h 22"/>
                <a:gd name="T70" fmla="*/ 11 w 22"/>
                <a:gd name="T71" fmla="*/ 15 h 22"/>
                <a:gd name="T72" fmla="*/ 15 w 22"/>
                <a:gd name="T73" fmla="*/ 14 h 22"/>
                <a:gd name="T74" fmla="*/ 15 w 22"/>
                <a:gd name="T75" fmla="*/ 10 h 22"/>
                <a:gd name="T76" fmla="*/ 12 w 22"/>
                <a:gd name="T77" fmla="*/ 10 h 22"/>
                <a:gd name="T78" fmla="*/ 15 w 22"/>
                <a:gd name="T79" fmla="*/ 6 h 22"/>
                <a:gd name="T80" fmla="*/ 12 w 22"/>
                <a:gd name="T81" fmla="*/ 6 h 22"/>
                <a:gd name="T82" fmla="*/ 16 w 22"/>
                <a:gd name="T83" fmla="*/ 5 h 22"/>
                <a:gd name="T84" fmla="*/ 20 w 22"/>
                <a:gd name="T85" fmla="*/ 1 h 22"/>
                <a:gd name="T86" fmla="*/ 17 w 22"/>
                <a:gd name="T87" fmla="*/ 5 h 22"/>
                <a:gd name="T88" fmla="*/ 20 w 22"/>
                <a:gd name="T89" fmla="*/ 4 h 22"/>
                <a:gd name="T90" fmla="*/ 16 w 22"/>
                <a:gd name="T91" fmla="*/ 6 h 22"/>
                <a:gd name="T92" fmla="*/ 18 w 22"/>
                <a:gd name="T93" fmla="*/ 10 h 22"/>
                <a:gd name="T94" fmla="*/ 21 w 22"/>
                <a:gd name="T95" fmla="*/ 10 h 22"/>
                <a:gd name="T96" fmla="*/ 16 w 22"/>
                <a:gd name="T97" fmla="*/ 14 h 22"/>
                <a:gd name="T98" fmla="*/ 20 w 22"/>
                <a:gd name="T99" fmla="*/ 13 h 22"/>
                <a:gd name="T100" fmla="*/ 16 w 22"/>
                <a:gd name="T101" fmla="*/ 1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" h="22">
                  <a:moveTo>
                    <a:pt x="10" y="6"/>
                  </a:moveTo>
                  <a:cubicBezTo>
                    <a:pt x="10" y="8"/>
                    <a:pt x="10" y="8"/>
                    <a:pt x="10" y="8"/>
                  </a:cubicBezTo>
                  <a:cubicBezTo>
                    <a:pt x="10" y="9"/>
                    <a:pt x="10" y="10"/>
                    <a:pt x="10" y="10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1"/>
                    <a:pt x="5" y="12"/>
                    <a:pt x="4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8"/>
                    <a:pt x="10" y="19"/>
                    <a:pt x="10" y="20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4" y="20"/>
                    <a:pt x="4" y="17"/>
                    <a:pt x="4" y="14"/>
                  </a:cubicBezTo>
                  <a:cubicBezTo>
                    <a:pt x="3" y="15"/>
                    <a:pt x="1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6"/>
                    <a:pt x="2" y="15"/>
                  </a:cubicBezTo>
                  <a:cubicBezTo>
                    <a:pt x="3" y="13"/>
                    <a:pt x="3" y="12"/>
                    <a:pt x="4" y="10"/>
                  </a:cubicBezTo>
                  <a:cubicBezTo>
                    <a:pt x="3" y="10"/>
                    <a:pt x="2" y="10"/>
                    <a:pt x="2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1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0" y="6"/>
                    <a:pt x="10" y="6"/>
                    <a:pt x="10" y="6"/>
                  </a:cubicBezTo>
                  <a:close/>
                  <a:moveTo>
                    <a:pt x="5" y="2"/>
                  </a:moveTo>
                  <a:cubicBezTo>
                    <a:pt x="5" y="6"/>
                    <a:pt x="5" y="6"/>
                    <a:pt x="5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5" y="2"/>
                    <a:pt x="5" y="2"/>
                    <a:pt x="5" y="2"/>
                  </a:cubicBezTo>
                  <a:close/>
                  <a:moveTo>
                    <a:pt x="5" y="6"/>
                  </a:moveTo>
                  <a:cubicBezTo>
                    <a:pt x="5" y="7"/>
                    <a:pt x="5" y="8"/>
                    <a:pt x="5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5" y="6"/>
                    <a:pt x="5" y="6"/>
                    <a:pt x="5" y="6"/>
                  </a:cubicBezTo>
                  <a:close/>
                  <a:moveTo>
                    <a:pt x="5" y="14"/>
                  </a:moveTo>
                  <a:cubicBezTo>
                    <a:pt x="5" y="19"/>
                    <a:pt x="5" y="19"/>
                    <a:pt x="5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lose/>
                  <a:moveTo>
                    <a:pt x="12" y="0"/>
                  </a:moveTo>
                  <a:cubicBezTo>
                    <a:pt x="13" y="1"/>
                    <a:pt x="14" y="1"/>
                    <a:pt x="14" y="2"/>
                  </a:cubicBezTo>
                  <a:cubicBezTo>
                    <a:pt x="15" y="2"/>
                    <a:pt x="15" y="3"/>
                    <a:pt x="15" y="3"/>
                  </a:cubicBezTo>
                  <a:cubicBezTo>
                    <a:pt x="15" y="4"/>
                    <a:pt x="14" y="4"/>
                    <a:pt x="14" y="4"/>
                  </a:cubicBezTo>
                  <a:cubicBezTo>
                    <a:pt x="14" y="5"/>
                    <a:pt x="14" y="4"/>
                    <a:pt x="13" y="3"/>
                  </a:cubicBezTo>
                  <a:cubicBezTo>
                    <a:pt x="13" y="3"/>
                    <a:pt x="13" y="1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lose/>
                  <a:moveTo>
                    <a:pt x="16" y="19"/>
                  </a:moveTo>
                  <a:cubicBezTo>
                    <a:pt x="16" y="19"/>
                    <a:pt x="16" y="20"/>
                    <a:pt x="17" y="21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0"/>
                    <a:pt x="15" y="18"/>
                    <a:pt x="15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5"/>
                    <a:pt x="12" y="15"/>
                    <a:pt x="11" y="15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4" y="10"/>
                    <a:pt x="13" y="10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3" y="6"/>
                    <a:pt x="12" y="6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7" y="4"/>
                    <a:pt x="18" y="2"/>
                    <a:pt x="18" y="0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3"/>
                    <a:pt x="17" y="4"/>
                    <a:pt x="17" y="5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9"/>
                    <a:pt x="16" y="19"/>
                    <a:pt x="16" y="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02" name="Freeform 5435"/>
            <p:cNvSpPr>
              <a:spLocks noEditPoints="1"/>
            </p:cNvSpPr>
            <p:nvPr/>
          </p:nvSpPr>
          <p:spPr bwMode="auto">
            <a:xfrm>
              <a:off x="15420" y="10128"/>
              <a:ext cx="68" cy="78"/>
            </a:xfrm>
            <a:custGeom>
              <a:avLst/>
              <a:gdLst>
                <a:gd name="T0" fmla="*/ 5 w 19"/>
                <a:gd name="T1" fmla="*/ 12 h 22"/>
                <a:gd name="T2" fmla="*/ 7 w 19"/>
                <a:gd name="T3" fmla="*/ 14 h 22"/>
                <a:gd name="T4" fmla="*/ 11 w 19"/>
                <a:gd name="T5" fmla="*/ 18 h 22"/>
                <a:gd name="T6" fmla="*/ 13 w 19"/>
                <a:gd name="T7" fmla="*/ 14 h 22"/>
                <a:gd name="T8" fmla="*/ 12 w 19"/>
                <a:gd name="T9" fmla="*/ 19 h 22"/>
                <a:gd name="T10" fmla="*/ 11 w 19"/>
                <a:gd name="T11" fmla="*/ 18 h 22"/>
                <a:gd name="T12" fmla="*/ 1 w 19"/>
                <a:gd name="T13" fmla="*/ 19 h 22"/>
                <a:gd name="T14" fmla="*/ 0 w 19"/>
                <a:gd name="T15" fmla="*/ 17 h 22"/>
                <a:gd name="T16" fmla="*/ 2 w 19"/>
                <a:gd name="T17" fmla="*/ 14 h 22"/>
                <a:gd name="T18" fmla="*/ 1 w 19"/>
                <a:gd name="T19" fmla="*/ 18 h 22"/>
                <a:gd name="T20" fmla="*/ 14 w 19"/>
                <a:gd name="T21" fmla="*/ 4 h 22"/>
                <a:gd name="T22" fmla="*/ 13 w 19"/>
                <a:gd name="T23" fmla="*/ 9 h 22"/>
                <a:gd name="T24" fmla="*/ 9 w 19"/>
                <a:gd name="T25" fmla="*/ 8 h 22"/>
                <a:gd name="T26" fmla="*/ 11 w 19"/>
                <a:gd name="T27" fmla="*/ 8 h 22"/>
                <a:gd name="T28" fmla="*/ 13 w 19"/>
                <a:gd name="T29" fmla="*/ 3 h 22"/>
                <a:gd name="T30" fmla="*/ 4 w 19"/>
                <a:gd name="T31" fmla="*/ 11 h 22"/>
                <a:gd name="T32" fmla="*/ 17 w 19"/>
                <a:gd name="T33" fmla="*/ 10 h 22"/>
                <a:gd name="T34" fmla="*/ 18 w 19"/>
                <a:gd name="T35" fmla="*/ 12 h 22"/>
                <a:gd name="T36" fmla="*/ 16 w 19"/>
                <a:gd name="T37" fmla="*/ 21 h 22"/>
                <a:gd name="T38" fmla="*/ 11 w 19"/>
                <a:gd name="T39" fmla="*/ 20 h 22"/>
                <a:gd name="T40" fmla="*/ 15 w 19"/>
                <a:gd name="T41" fmla="*/ 20 h 22"/>
                <a:gd name="T42" fmla="*/ 16 w 19"/>
                <a:gd name="T43" fmla="*/ 11 h 22"/>
                <a:gd name="T44" fmla="*/ 3 w 19"/>
                <a:gd name="T45" fmla="*/ 12 h 22"/>
                <a:gd name="T46" fmla="*/ 2 w 19"/>
                <a:gd name="T47" fmla="*/ 10 h 22"/>
                <a:gd name="T48" fmla="*/ 2 w 19"/>
                <a:gd name="T49" fmla="*/ 2 h 22"/>
                <a:gd name="T50" fmla="*/ 6 w 19"/>
                <a:gd name="T51" fmla="*/ 3 h 22"/>
                <a:gd name="T52" fmla="*/ 8 w 19"/>
                <a:gd name="T53" fmla="*/ 1 h 22"/>
                <a:gd name="T54" fmla="*/ 13 w 19"/>
                <a:gd name="T55" fmla="*/ 3 h 22"/>
                <a:gd name="T56" fmla="*/ 15 w 19"/>
                <a:gd name="T57" fmla="*/ 3 h 22"/>
                <a:gd name="T58" fmla="*/ 6 w 19"/>
                <a:gd name="T59" fmla="*/ 4 h 22"/>
                <a:gd name="T60" fmla="*/ 9 w 19"/>
                <a:gd name="T61" fmla="*/ 7 h 22"/>
                <a:gd name="T62" fmla="*/ 5 w 19"/>
                <a:gd name="T63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" h="22">
                  <a:moveTo>
                    <a:pt x="6" y="18"/>
                  </a:moveTo>
                  <a:cubicBezTo>
                    <a:pt x="6" y="15"/>
                    <a:pt x="6" y="13"/>
                    <a:pt x="5" y="12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16"/>
                    <a:pt x="11" y="14"/>
                    <a:pt x="11" y="13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7"/>
                    <a:pt x="12" y="18"/>
                    <a:pt x="12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5"/>
                    <a:pt x="0" y="14"/>
                    <a:pt x="0" y="13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6" y="18"/>
                    <a:pt x="6" y="18"/>
                    <a:pt x="6" y="18"/>
                  </a:cubicBezTo>
                  <a:close/>
                  <a:moveTo>
                    <a:pt x="14" y="4"/>
                  </a:moveTo>
                  <a:cubicBezTo>
                    <a:pt x="14" y="6"/>
                    <a:pt x="14" y="8"/>
                    <a:pt x="14" y="8"/>
                  </a:cubicBezTo>
                  <a:cubicBezTo>
                    <a:pt x="14" y="9"/>
                    <a:pt x="13" y="9"/>
                    <a:pt x="13" y="9"/>
                  </a:cubicBezTo>
                  <a:cubicBezTo>
                    <a:pt x="13" y="10"/>
                    <a:pt x="12" y="10"/>
                    <a:pt x="11" y="10"/>
                  </a:cubicBezTo>
                  <a:cubicBezTo>
                    <a:pt x="11" y="10"/>
                    <a:pt x="10" y="9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0" y="8"/>
                    <a:pt x="11" y="8"/>
                    <a:pt x="11" y="8"/>
                  </a:cubicBezTo>
                  <a:cubicBezTo>
                    <a:pt x="12" y="8"/>
                    <a:pt x="12" y="8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7" y="16"/>
                    <a:pt x="17" y="19"/>
                    <a:pt x="17" y="19"/>
                  </a:cubicBezTo>
                  <a:cubicBezTo>
                    <a:pt x="17" y="20"/>
                    <a:pt x="17" y="20"/>
                    <a:pt x="16" y="21"/>
                  </a:cubicBezTo>
                  <a:cubicBezTo>
                    <a:pt x="16" y="21"/>
                    <a:pt x="15" y="22"/>
                    <a:pt x="14" y="22"/>
                  </a:cubicBezTo>
                  <a:cubicBezTo>
                    <a:pt x="14" y="21"/>
                    <a:pt x="13" y="20"/>
                    <a:pt x="11" y="20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3" y="20"/>
                    <a:pt x="15" y="20"/>
                    <a:pt x="15" y="20"/>
                  </a:cubicBezTo>
                  <a:cubicBezTo>
                    <a:pt x="15" y="19"/>
                    <a:pt x="16" y="19"/>
                    <a:pt x="16" y="19"/>
                  </a:cubicBezTo>
                  <a:cubicBezTo>
                    <a:pt x="16" y="18"/>
                    <a:pt x="16" y="16"/>
                    <a:pt x="16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9"/>
                    <a:pt x="2" y="7"/>
                    <a:pt x="2" y="6"/>
                  </a:cubicBezTo>
                  <a:cubicBezTo>
                    <a:pt x="2" y="5"/>
                    <a:pt x="2" y="3"/>
                    <a:pt x="2" y="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1"/>
                    <a:pt x="6" y="0"/>
                    <a:pt x="6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7" y="2"/>
                    <a:pt x="6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6" y="4"/>
                  </a:moveTo>
                  <a:cubicBezTo>
                    <a:pt x="7" y="5"/>
                    <a:pt x="8" y="5"/>
                    <a:pt x="9" y="6"/>
                  </a:cubicBezTo>
                  <a:cubicBezTo>
                    <a:pt x="9" y="6"/>
                    <a:pt x="9" y="6"/>
                    <a:pt x="9" y="7"/>
                  </a:cubicBezTo>
                  <a:cubicBezTo>
                    <a:pt x="9" y="8"/>
                    <a:pt x="8" y="8"/>
                    <a:pt x="8" y="7"/>
                  </a:cubicBezTo>
                  <a:cubicBezTo>
                    <a:pt x="7" y="6"/>
                    <a:pt x="7" y="5"/>
                    <a:pt x="5" y="4"/>
                  </a:cubicBezTo>
                  <a:cubicBezTo>
                    <a:pt x="6" y="4"/>
                    <a:pt x="6" y="4"/>
                    <a:pt x="6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03" name="Freeform 5436"/>
            <p:cNvSpPr>
              <a:spLocks noEditPoints="1"/>
            </p:cNvSpPr>
            <p:nvPr/>
          </p:nvSpPr>
          <p:spPr bwMode="auto">
            <a:xfrm>
              <a:off x="16583" y="7615"/>
              <a:ext cx="70" cy="50"/>
            </a:xfrm>
            <a:custGeom>
              <a:avLst/>
              <a:gdLst>
                <a:gd name="T0" fmla="*/ 13 w 20"/>
                <a:gd name="T1" fmla="*/ 3 h 14"/>
                <a:gd name="T2" fmla="*/ 13 w 20"/>
                <a:gd name="T3" fmla="*/ 1 h 14"/>
                <a:gd name="T4" fmla="*/ 15 w 20"/>
                <a:gd name="T5" fmla="*/ 2 h 14"/>
                <a:gd name="T6" fmla="*/ 19 w 20"/>
                <a:gd name="T7" fmla="*/ 4 h 14"/>
                <a:gd name="T8" fmla="*/ 20 w 20"/>
                <a:gd name="T9" fmla="*/ 5 h 14"/>
                <a:gd name="T10" fmla="*/ 19 w 20"/>
                <a:gd name="T11" fmla="*/ 6 h 14"/>
                <a:gd name="T12" fmla="*/ 16 w 20"/>
                <a:gd name="T13" fmla="*/ 5 h 14"/>
                <a:gd name="T14" fmla="*/ 14 w 20"/>
                <a:gd name="T15" fmla="*/ 5 h 14"/>
                <a:gd name="T16" fmla="*/ 7 w 20"/>
                <a:gd name="T17" fmla="*/ 6 h 14"/>
                <a:gd name="T18" fmla="*/ 3 w 20"/>
                <a:gd name="T19" fmla="*/ 6 h 14"/>
                <a:gd name="T20" fmla="*/ 1 w 20"/>
                <a:gd name="T21" fmla="*/ 6 h 14"/>
                <a:gd name="T22" fmla="*/ 0 w 20"/>
                <a:gd name="T23" fmla="*/ 5 h 14"/>
                <a:gd name="T24" fmla="*/ 1 w 20"/>
                <a:gd name="T25" fmla="*/ 4 h 14"/>
                <a:gd name="T26" fmla="*/ 5 w 20"/>
                <a:gd name="T27" fmla="*/ 3 h 14"/>
                <a:gd name="T28" fmla="*/ 8 w 20"/>
                <a:gd name="T29" fmla="*/ 0 h 14"/>
                <a:gd name="T30" fmla="*/ 9 w 20"/>
                <a:gd name="T31" fmla="*/ 0 h 14"/>
                <a:gd name="T32" fmla="*/ 10 w 20"/>
                <a:gd name="T33" fmla="*/ 1 h 14"/>
                <a:gd name="T34" fmla="*/ 9 w 20"/>
                <a:gd name="T35" fmla="*/ 2 h 14"/>
                <a:gd name="T36" fmla="*/ 6 w 20"/>
                <a:gd name="T37" fmla="*/ 4 h 14"/>
                <a:gd name="T38" fmla="*/ 6 w 20"/>
                <a:gd name="T39" fmla="*/ 4 h 14"/>
                <a:gd name="T40" fmla="*/ 12 w 20"/>
                <a:gd name="T41" fmla="*/ 4 h 14"/>
                <a:gd name="T42" fmla="*/ 14 w 20"/>
                <a:gd name="T43" fmla="*/ 4 h 14"/>
                <a:gd name="T44" fmla="*/ 4 w 20"/>
                <a:gd name="T45" fmla="*/ 7 h 14"/>
                <a:gd name="T46" fmla="*/ 5 w 20"/>
                <a:gd name="T47" fmla="*/ 7 h 14"/>
                <a:gd name="T48" fmla="*/ 7 w 20"/>
                <a:gd name="T49" fmla="*/ 7 h 14"/>
                <a:gd name="T50" fmla="*/ 13 w 20"/>
                <a:gd name="T51" fmla="*/ 7 h 14"/>
                <a:gd name="T52" fmla="*/ 14 w 20"/>
                <a:gd name="T53" fmla="*/ 7 h 14"/>
                <a:gd name="T54" fmla="*/ 16 w 20"/>
                <a:gd name="T55" fmla="*/ 7 h 14"/>
                <a:gd name="T56" fmla="*/ 17 w 20"/>
                <a:gd name="T57" fmla="*/ 8 h 14"/>
                <a:gd name="T58" fmla="*/ 17 w 20"/>
                <a:gd name="T59" fmla="*/ 11 h 14"/>
                <a:gd name="T60" fmla="*/ 16 w 20"/>
                <a:gd name="T61" fmla="*/ 13 h 14"/>
                <a:gd name="T62" fmla="*/ 15 w 20"/>
                <a:gd name="T63" fmla="*/ 14 h 14"/>
                <a:gd name="T64" fmla="*/ 14 w 20"/>
                <a:gd name="T65" fmla="*/ 13 h 14"/>
                <a:gd name="T66" fmla="*/ 7 w 20"/>
                <a:gd name="T67" fmla="*/ 13 h 14"/>
                <a:gd name="T68" fmla="*/ 5 w 20"/>
                <a:gd name="T69" fmla="*/ 13 h 14"/>
                <a:gd name="T70" fmla="*/ 4 w 20"/>
                <a:gd name="T71" fmla="*/ 13 h 14"/>
                <a:gd name="T72" fmla="*/ 3 w 20"/>
                <a:gd name="T73" fmla="*/ 11 h 14"/>
                <a:gd name="T74" fmla="*/ 3 w 20"/>
                <a:gd name="T75" fmla="*/ 8 h 14"/>
                <a:gd name="T76" fmla="*/ 3 w 20"/>
                <a:gd name="T77" fmla="*/ 7 h 14"/>
                <a:gd name="T78" fmla="*/ 12 w 20"/>
                <a:gd name="T79" fmla="*/ 11 h 14"/>
                <a:gd name="T80" fmla="*/ 14 w 20"/>
                <a:gd name="T81" fmla="*/ 11 h 14"/>
                <a:gd name="T82" fmla="*/ 15 w 20"/>
                <a:gd name="T83" fmla="*/ 10 h 14"/>
                <a:gd name="T84" fmla="*/ 15 w 20"/>
                <a:gd name="T85" fmla="*/ 9 h 14"/>
                <a:gd name="T86" fmla="*/ 12 w 20"/>
                <a:gd name="T87" fmla="*/ 8 h 14"/>
                <a:gd name="T88" fmla="*/ 5 w 20"/>
                <a:gd name="T89" fmla="*/ 9 h 14"/>
                <a:gd name="T90" fmla="*/ 5 w 20"/>
                <a:gd name="T91" fmla="*/ 10 h 14"/>
                <a:gd name="T92" fmla="*/ 6 w 20"/>
                <a:gd name="T93" fmla="*/ 11 h 14"/>
                <a:gd name="T94" fmla="*/ 10 w 20"/>
                <a:gd name="T95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0" h="14">
                  <a:moveTo>
                    <a:pt x="14" y="4"/>
                  </a:moveTo>
                  <a:cubicBezTo>
                    <a:pt x="14" y="4"/>
                    <a:pt x="14" y="3"/>
                    <a:pt x="13" y="3"/>
                  </a:cubicBezTo>
                  <a:cubicBezTo>
                    <a:pt x="13" y="3"/>
                    <a:pt x="13" y="2"/>
                    <a:pt x="13" y="2"/>
                  </a:cubicBezTo>
                  <a:cubicBezTo>
                    <a:pt x="13" y="2"/>
                    <a:pt x="13" y="2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1"/>
                    <a:pt x="14" y="1"/>
                    <a:pt x="15" y="2"/>
                  </a:cubicBezTo>
                  <a:cubicBezTo>
                    <a:pt x="16" y="2"/>
                    <a:pt x="17" y="3"/>
                    <a:pt x="18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6"/>
                    <a:pt x="20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4" y="5"/>
                  </a:cubicBezTo>
                  <a:cubicBezTo>
                    <a:pt x="13" y="6"/>
                    <a:pt x="12" y="6"/>
                    <a:pt x="10" y="6"/>
                  </a:cubicBezTo>
                  <a:cubicBezTo>
                    <a:pt x="9" y="6"/>
                    <a:pt x="8" y="6"/>
                    <a:pt x="7" y="6"/>
                  </a:cubicBezTo>
                  <a:cubicBezTo>
                    <a:pt x="6" y="6"/>
                    <a:pt x="5" y="6"/>
                    <a:pt x="5" y="6"/>
                  </a:cubicBezTo>
                  <a:cubicBezTo>
                    <a:pt x="5" y="6"/>
                    <a:pt x="4" y="6"/>
                    <a:pt x="3" y="6"/>
                  </a:cubicBezTo>
                  <a:cubicBezTo>
                    <a:pt x="2" y="6"/>
                    <a:pt x="2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6"/>
                    <a:pt x="0" y="6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3" y="4"/>
                    <a:pt x="4" y="3"/>
                    <a:pt x="5" y="3"/>
                  </a:cubicBezTo>
                  <a:cubicBezTo>
                    <a:pt x="6" y="2"/>
                    <a:pt x="7" y="2"/>
                    <a:pt x="7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9" y="0"/>
                  </a:cubicBezTo>
                  <a:cubicBezTo>
                    <a:pt x="9" y="0"/>
                    <a:pt x="9" y="0"/>
                    <a:pt x="10" y="0"/>
                  </a:cubicBezTo>
                  <a:cubicBezTo>
                    <a:pt x="10" y="0"/>
                    <a:pt x="10" y="0"/>
                    <a:pt x="10" y="1"/>
                  </a:cubicBezTo>
                  <a:cubicBezTo>
                    <a:pt x="10" y="1"/>
                    <a:pt x="10" y="1"/>
                    <a:pt x="10" y="2"/>
                  </a:cubicBezTo>
                  <a:cubicBezTo>
                    <a:pt x="10" y="2"/>
                    <a:pt x="9" y="2"/>
                    <a:pt x="9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6" y="4"/>
                    <a:pt x="6" y="4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0" y="5"/>
                    <a:pt x="11" y="5"/>
                    <a:pt x="12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4" y="7"/>
                  </a:move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6" y="7"/>
                    <a:pt x="7" y="7"/>
                    <a:pt x="7" y="7"/>
                  </a:cubicBezTo>
                  <a:cubicBezTo>
                    <a:pt x="8" y="7"/>
                    <a:pt x="9" y="7"/>
                    <a:pt x="10" y="7"/>
                  </a:cubicBezTo>
                  <a:cubicBezTo>
                    <a:pt x="11" y="7"/>
                    <a:pt x="12" y="7"/>
                    <a:pt x="13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5" y="7"/>
                    <a:pt x="15" y="7"/>
                  </a:cubicBezTo>
                  <a:cubicBezTo>
                    <a:pt x="15" y="7"/>
                    <a:pt x="15" y="7"/>
                    <a:pt x="16" y="7"/>
                  </a:cubicBezTo>
                  <a:cubicBezTo>
                    <a:pt x="16" y="7"/>
                    <a:pt x="16" y="7"/>
                    <a:pt x="17" y="7"/>
                  </a:cubicBezTo>
                  <a:cubicBezTo>
                    <a:pt x="17" y="7"/>
                    <a:pt x="17" y="7"/>
                    <a:pt x="17" y="8"/>
                  </a:cubicBezTo>
                  <a:cubicBezTo>
                    <a:pt x="17" y="8"/>
                    <a:pt x="17" y="8"/>
                    <a:pt x="17" y="9"/>
                  </a:cubicBezTo>
                  <a:cubicBezTo>
                    <a:pt x="17" y="9"/>
                    <a:pt x="17" y="10"/>
                    <a:pt x="17" y="11"/>
                  </a:cubicBezTo>
                  <a:cubicBezTo>
                    <a:pt x="17" y="11"/>
                    <a:pt x="17" y="12"/>
                    <a:pt x="17" y="12"/>
                  </a:cubicBezTo>
                  <a:cubicBezTo>
                    <a:pt x="17" y="13"/>
                    <a:pt x="17" y="13"/>
                    <a:pt x="16" y="13"/>
                  </a:cubicBezTo>
                  <a:cubicBezTo>
                    <a:pt x="16" y="13"/>
                    <a:pt x="16" y="14"/>
                    <a:pt x="15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13"/>
                    <a:pt x="15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2" y="13"/>
                    <a:pt x="8" y="13"/>
                  </a:cubicBezTo>
                  <a:cubicBezTo>
                    <a:pt x="8" y="13"/>
                    <a:pt x="7" y="13"/>
                    <a:pt x="7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4" y="14"/>
                    <a:pt x="4" y="1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3" y="12"/>
                    <a:pt x="3" y="12"/>
                    <a:pt x="3" y="11"/>
                  </a:cubicBezTo>
                  <a:cubicBezTo>
                    <a:pt x="3" y="11"/>
                    <a:pt x="3" y="10"/>
                    <a:pt x="3" y="10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7"/>
                    <a:pt x="3" y="7"/>
                  </a:cubicBezTo>
                  <a:cubicBezTo>
                    <a:pt x="4" y="7"/>
                    <a:pt x="4" y="7"/>
                    <a:pt x="4" y="7"/>
                  </a:cubicBezTo>
                  <a:close/>
                  <a:moveTo>
                    <a:pt x="12" y="11"/>
                  </a:moveTo>
                  <a:cubicBezTo>
                    <a:pt x="14" y="11"/>
                    <a:pt x="14" y="11"/>
                    <a:pt x="14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11"/>
                    <a:pt x="14" y="11"/>
                    <a:pt x="15" y="11"/>
                  </a:cubicBezTo>
                  <a:cubicBezTo>
                    <a:pt x="15" y="11"/>
                    <a:pt x="15" y="10"/>
                    <a:pt x="15" y="10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4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1" y="8"/>
                    <a:pt x="10" y="8"/>
                    <a:pt x="8" y="8"/>
                  </a:cubicBezTo>
                  <a:cubicBezTo>
                    <a:pt x="6" y="8"/>
                    <a:pt x="6" y="9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10"/>
                    <a:pt x="5" y="10"/>
                  </a:cubicBezTo>
                  <a:cubicBezTo>
                    <a:pt x="5" y="11"/>
                    <a:pt x="5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7" y="11"/>
                    <a:pt x="7" y="11"/>
                    <a:pt x="8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2" y="11"/>
                    <a:pt x="12" y="11"/>
                    <a:pt x="12" y="11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04" name="Freeform 5437"/>
            <p:cNvSpPr>
              <a:spLocks noEditPoints="1"/>
            </p:cNvSpPr>
            <p:nvPr/>
          </p:nvSpPr>
          <p:spPr bwMode="auto">
            <a:xfrm>
              <a:off x="16583" y="7673"/>
              <a:ext cx="75" cy="48"/>
            </a:xfrm>
            <a:custGeom>
              <a:avLst/>
              <a:gdLst>
                <a:gd name="T0" fmla="*/ 2 w 21"/>
                <a:gd name="T1" fmla="*/ 5 h 14"/>
                <a:gd name="T2" fmla="*/ 6 w 21"/>
                <a:gd name="T3" fmla="*/ 7 h 14"/>
                <a:gd name="T4" fmla="*/ 1 w 21"/>
                <a:gd name="T5" fmla="*/ 7 h 14"/>
                <a:gd name="T6" fmla="*/ 1 w 21"/>
                <a:gd name="T7" fmla="*/ 3 h 14"/>
                <a:gd name="T8" fmla="*/ 3 w 21"/>
                <a:gd name="T9" fmla="*/ 2 h 14"/>
                <a:gd name="T10" fmla="*/ 5 w 21"/>
                <a:gd name="T11" fmla="*/ 4 h 14"/>
                <a:gd name="T12" fmla="*/ 5 w 21"/>
                <a:gd name="T13" fmla="*/ 4 h 14"/>
                <a:gd name="T14" fmla="*/ 2 w 21"/>
                <a:gd name="T15" fmla="*/ 12 h 14"/>
                <a:gd name="T16" fmla="*/ 4 w 21"/>
                <a:gd name="T17" fmla="*/ 9 h 14"/>
                <a:gd name="T18" fmla="*/ 7 w 21"/>
                <a:gd name="T19" fmla="*/ 9 h 14"/>
                <a:gd name="T20" fmla="*/ 2 w 21"/>
                <a:gd name="T21" fmla="*/ 12 h 14"/>
                <a:gd name="T22" fmla="*/ 21 w 21"/>
                <a:gd name="T23" fmla="*/ 2 h 14"/>
                <a:gd name="T24" fmla="*/ 18 w 21"/>
                <a:gd name="T25" fmla="*/ 4 h 14"/>
                <a:gd name="T26" fmla="*/ 15 w 21"/>
                <a:gd name="T27" fmla="*/ 3 h 14"/>
                <a:gd name="T28" fmla="*/ 15 w 21"/>
                <a:gd name="T29" fmla="*/ 5 h 14"/>
                <a:gd name="T30" fmla="*/ 16 w 21"/>
                <a:gd name="T31" fmla="*/ 5 h 14"/>
                <a:gd name="T32" fmla="*/ 17 w 21"/>
                <a:gd name="T33" fmla="*/ 6 h 14"/>
                <a:gd name="T34" fmla="*/ 16 w 21"/>
                <a:gd name="T35" fmla="*/ 8 h 14"/>
                <a:gd name="T36" fmla="*/ 12 w 21"/>
                <a:gd name="T37" fmla="*/ 8 h 14"/>
                <a:gd name="T38" fmla="*/ 11 w 21"/>
                <a:gd name="T39" fmla="*/ 9 h 14"/>
                <a:gd name="T40" fmla="*/ 15 w 21"/>
                <a:gd name="T41" fmla="*/ 9 h 14"/>
                <a:gd name="T42" fmla="*/ 18 w 21"/>
                <a:gd name="T43" fmla="*/ 10 h 14"/>
                <a:gd name="T44" fmla="*/ 17 w 21"/>
                <a:gd name="T45" fmla="*/ 13 h 14"/>
                <a:gd name="T46" fmla="*/ 7 w 21"/>
                <a:gd name="T47" fmla="*/ 12 h 14"/>
                <a:gd name="T48" fmla="*/ 8 w 21"/>
                <a:gd name="T49" fmla="*/ 11 h 14"/>
                <a:gd name="T50" fmla="*/ 16 w 21"/>
                <a:gd name="T51" fmla="*/ 11 h 14"/>
                <a:gd name="T52" fmla="*/ 9 w 21"/>
                <a:gd name="T53" fmla="*/ 10 h 14"/>
                <a:gd name="T54" fmla="*/ 8 w 21"/>
                <a:gd name="T55" fmla="*/ 8 h 14"/>
                <a:gd name="T56" fmla="*/ 11 w 21"/>
                <a:gd name="T57" fmla="*/ 7 h 14"/>
                <a:gd name="T58" fmla="*/ 15 w 21"/>
                <a:gd name="T59" fmla="*/ 7 h 14"/>
                <a:gd name="T60" fmla="*/ 8 w 21"/>
                <a:gd name="T61" fmla="*/ 7 h 14"/>
                <a:gd name="T62" fmla="*/ 10 w 21"/>
                <a:gd name="T63" fmla="*/ 6 h 14"/>
                <a:gd name="T64" fmla="*/ 10 w 21"/>
                <a:gd name="T65" fmla="*/ 4 h 14"/>
                <a:gd name="T66" fmla="*/ 8 w 21"/>
                <a:gd name="T67" fmla="*/ 4 h 14"/>
                <a:gd name="T68" fmla="*/ 6 w 21"/>
                <a:gd name="T69" fmla="*/ 3 h 14"/>
                <a:gd name="T70" fmla="*/ 8 w 21"/>
                <a:gd name="T71" fmla="*/ 2 h 14"/>
                <a:gd name="T72" fmla="*/ 11 w 21"/>
                <a:gd name="T73" fmla="*/ 2 h 14"/>
                <a:gd name="T74" fmla="*/ 11 w 21"/>
                <a:gd name="T75" fmla="*/ 1 h 14"/>
                <a:gd name="T76" fmla="*/ 14 w 21"/>
                <a:gd name="T77" fmla="*/ 1 h 14"/>
                <a:gd name="T78" fmla="*/ 12 w 21"/>
                <a:gd name="T79" fmla="*/ 6 h 14"/>
                <a:gd name="T80" fmla="*/ 13 w 21"/>
                <a:gd name="T81" fmla="*/ 4 h 14"/>
                <a:gd name="T82" fmla="*/ 12 w 21"/>
                <a:gd name="T83" fmla="*/ 3 h 14"/>
                <a:gd name="T84" fmla="*/ 12 w 21"/>
                <a:gd name="T85" fmla="*/ 5 h 14"/>
                <a:gd name="T86" fmla="*/ 6 w 21"/>
                <a:gd name="T87" fmla="*/ 6 h 14"/>
                <a:gd name="T88" fmla="*/ 7 w 21"/>
                <a:gd name="T89" fmla="*/ 5 h 14"/>
                <a:gd name="T90" fmla="*/ 10 w 21"/>
                <a:gd name="T91" fmla="*/ 4 h 14"/>
                <a:gd name="T92" fmla="*/ 15 w 21"/>
                <a:gd name="T93" fmla="*/ 4 h 14"/>
                <a:gd name="T94" fmla="*/ 18 w 21"/>
                <a:gd name="T95" fmla="*/ 4 h 14"/>
                <a:gd name="T96" fmla="*/ 19 w 21"/>
                <a:gd name="T97" fmla="*/ 6 h 14"/>
                <a:gd name="T98" fmla="*/ 16 w 21"/>
                <a:gd name="T9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" h="14">
                  <a:moveTo>
                    <a:pt x="0" y="6"/>
                  </a:moveTo>
                  <a:cubicBezTo>
                    <a:pt x="0" y="6"/>
                    <a:pt x="0" y="6"/>
                    <a:pt x="0" y="5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2" y="5"/>
                    <a:pt x="3" y="6"/>
                    <a:pt x="3" y="6"/>
                  </a:cubicBezTo>
                  <a:cubicBezTo>
                    <a:pt x="4" y="6"/>
                    <a:pt x="5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5" y="7"/>
                  </a:cubicBezTo>
                  <a:cubicBezTo>
                    <a:pt x="5" y="8"/>
                    <a:pt x="4" y="8"/>
                    <a:pt x="3" y="8"/>
                  </a:cubicBezTo>
                  <a:cubicBezTo>
                    <a:pt x="3" y="8"/>
                    <a:pt x="2" y="8"/>
                    <a:pt x="1" y="7"/>
                  </a:cubicBezTo>
                  <a:cubicBezTo>
                    <a:pt x="1" y="7"/>
                    <a:pt x="0" y="7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5" y="3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4" y="4"/>
                    <a:pt x="3" y="4"/>
                  </a:cubicBezTo>
                  <a:cubicBezTo>
                    <a:pt x="3" y="4"/>
                    <a:pt x="3" y="4"/>
                    <a:pt x="2" y="4"/>
                  </a:cubicBezTo>
                  <a:cubicBezTo>
                    <a:pt x="2" y="4"/>
                    <a:pt x="1" y="3"/>
                    <a:pt x="1" y="3"/>
                  </a:cubicBezTo>
                  <a:close/>
                  <a:moveTo>
                    <a:pt x="2" y="12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2" y="11"/>
                    <a:pt x="2" y="10"/>
                  </a:cubicBezTo>
                  <a:cubicBezTo>
                    <a:pt x="2" y="10"/>
                    <a:pt x="2" y="10"/>
                    <a:pt x="3" y="10"/>
                  </a:cubicBezTo>
                  <a:cubicBezTo>
                    <a:pt x="3" y="10"/>
                    <a:pt x="4" y="9"/>
                    <a:pt x="4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6" y="9"/>
                    <a:pt x="6" y="8"/>
                    <a:pt x="6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9"/>
                  </a:cubicBezTo>
                  <a:cubicBezTo>
                    <a:pt x="7" y="9"/>
                    <a:pt x="7" y="10"/>
                    <a:pt x="6" y="10"/>
                  </a:cubicBezTo>
                  <a:cubicBezTo>
                    <a:pt x="6" y="11"/>
                    <a:pt x="5" y="11"/>
                    <a:pt x="5" y="12"/>
                  </a:cubicBezTo>
                  <a:cubicBezTo>
                    <a:pt x="4" y="12"/>
                    <a:pt x="3" y="12"/>
                    <a:pt x="3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lose/>
                  <a:moveTo>
                    <a:pt x="16" y="2"/>
                  </a:moveTo>
                  <a:cubicBezTo>
                    <a:pt x="18" y="2"/>
                    <a:pt x="20" y="2"/>
                    <a:pt x="2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0" y="4"/>
                    <a:pt x="20" y="4"/>
                    <a:pt x="19" y="4"/>
                  </a:cubicBezTo>
                  <a:cubicBezTo>
                    <a:pt x="19" y="4"/>
                    <a:pt x="19" y="4"/>
                    <a:pt x="18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5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5"/>
                    <a:pt x="14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6" y="8"/>
                    <a:pt x="16" y="8"/>
                  </a:cubicBezTo>
                  <a:cubicBezTo>
                    <a:pt x="16" y="8"/>
                    <a:pt x="16" y="8"/>
                    <a:pt x="15" y="8"/>
                  </a:cubicBezTo>
                  <a:cubicBezTo>
                    <a:pt x="15" y="8"/>
                    <a:pt x="15" y="8"/>
                    <a:pt x="14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2" y="8"/>
                  </a:cubicBezTo>
                  <a:cubicBezTo>
                    <a:pt x="12" y="8"/>
                    <a:pt x="11" y="8"/>
                    <a:pt x="11" y="8"/>
                  </a:cubicBezTo>
                  <a:cubicBezTo>
                    <a:pt x="11" y="8"/>
                    <a:pt x="11" y="8"/>
                    <a:pt x="10" y="8"/>
                  </a:cubicBezTo>
                  <a:cubicBezTo>
                    <a:pt x="10" y="8"/>
                    <a:pt x="10" y="8"/>
                    <a:pt x="10" y="9"/>
                  </a:cubicBezTo>
                  <a:cubicBezTo>
                    <a:pt x="10" y="9"/>
                    <a:pt x="10" y="9"/>
                    <a:pt x="11" y="9"/>
                  </a:cubicBezTo>
                  <a:cubicBezTo>
                    <a:pt x="11" y="9"/>
                    <a:pt x="11" y="9"/>
                    <a:pt x="12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5" y="9"/>
                    <a:pt x="15" y="9"/>
                  </a:cubicBezTo>
                  <a:cubicBezTo>
                    <a:pt x="15" y="9"/>
                    <a:pt x="15" y="9"/>
                    <a:pt x="16" y="9"/>
                  </a:cubicBezTo>
                  <a:cubicBezTo>
                    <a:pt x="16" y="9"/>
                    <a:pt x="17" y="9"/>
                    <a:pt x="17" y="9"/>
                  </a:cubicBezTo>
                  <a:cubicBezTo>
                    <a:pt x="17" y="9"/>
                    <a:pt x="18" y="9"/>
                    <a:pt x="18" y="9"/>
                  </a:cubicBezTo>
                  <a:cubicBezTo>
                    <a:pt x="18" y="9"/>
                    <a:pt x="18" y="9"/>
                    <a:pt x="18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8" y="11"/>
                    <a:pt x="18" y="12"/>
                    <a:pt x="18" y="12"/>
                  </a:cubicBezTo>
                  <a:cubicBezTo>
                    <a:pt x="18" y="12"/>
                    <a:pt x="17" y="13"/>
                    <a:pt x="17" y="13"/>
                  </a:cubicBezTo>
                  <a:cubicBezTo>
                    <a:pt x="16" y="14"/>
                    <a:pt x="15" y="14"/>
                    <a:pt x="13" y="14"/>
                  </a:cubicBezTo>
                  <a:cubicBezTo>
                    <a:pt x="11" y="14"/>
                    <a:pt x="10" y="14"/>
                    <a:pt x="9" y="13"/>
                  </a:cubicBezTo>
                  <a:cubicBezTo>
                    <a:pt x="8" y="13"/>
                    <a:pt x="8" y="13"/>
                    <a:pt x="8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8" y="11"/>
                    <a:pt x="8" y="11"/>
                  </a:cubicBezTo>
                  <a:cubicBezTo>
                    <a:pt x="9" y="12"/>
                    <a:pt x="9" y="12"/>
                    <a:pt x="10" y="12"/>
                  </a:cubicBezTo>
                  <a:cubicBezTo>
                    <a:pt x="11" y="12"/>
                    <a:pt x="11" y="12"/>
                    <a:pt x="12" y="12"/>
                  </a:cubicBezTo>
                  <a:cubicBezTo>
                    <a:pt x="14" y="12"/>
                    <a:pt x="15" y="12"/>
                    <a:pt x="15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0"/>
                    <a:pt x="15" y="10"/>
                    <a:pt x="14" y="10"/>
                  </a:cubicBezTo>
                  <a:cubicBezTo>
                    <a:pt x="12" y="10"/>
                    <a:pt x="11" y="10"/>
                    <a:pt x="10" y="10"/>
                  </a:cubicBezTo>
                  <a:cubicBezTo>
                    <a:pt x="10" y="10"/>
                    <a:pt x="9" y="10"/>
                    <a:pt x="9" y="10"/>
                  </a:cubicBezTo>
                  <a:cubicBezTo>
                    <a:pt x="9" y="10"/>
                    <a:pt x="9" y="10"/>
                    <a:pt x="8" y="10"/>
                  </a:cubicBezTo>
                  <a:cubicBezTo>
                    <a:pt x="8" y="10"/>
                    <a:pt x="8" y="10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10" y="7"/>
                    <a:pt x="10" y="7"/>
                  </a:cubicBezTo>
                  <a:cubicBezTo>
                    <a:pt x="10" y="7"/>
                    <a:pt x="10" y="7"/>
                    <a:pt x="11" y="7"/>
                  </a:cubicBezTo>
                  <a:cubicBezTo>
                    <a:pt x="11" y="7"/>
                    <a:pt x="12" y="7"/>
                    <a:pt x="13" y="7"/>
                  </a:cubicBezTo>
                  <a:cubicBezTo>
                    <a:pt x="14" y="7"/>
                    <a:pt x="15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6"/>
                    <a:pt x="15" y="6"/>
                    <a:pt x="14" y="6"/>
                  </a:cubicBezTo>
                  <a:cubicBezTo>
                    <a:pt x="11" y="6"/>
                    <a:pt x="10" y="7"/>
                    <a:pt x="9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10" y="6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8" y="3"/>
                    <a:pt x="8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2"/>
                    <a:pt x="6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8" y="2"/>
                  </a:cubicBezTo>
                  <a:cubicBezTo>
                    <a:pt x="8" y="2"/>
                    <a:pt x="8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1" y="0"/>
                    <a:pt x="12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"/>
                    <a:pt x="13" y="1"/>
                    <a:pt x="14" y="1"/>
                  </a:cubicBezTo>
                  <a:cubicBezTo>
                    <a:pt x="14" y="1"/>
                    <a:pt x="14" y="1"/>
                    <a:pt x="14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2"/>
                    <a:pt x="15" y="2"/>
                    <a:pt x="16" y="2"/>
                  </a:cubicBezTo>
                  <a:close/>
                  <a:moveTo>
                    <a:pt x="12" y="6"/>
                  </a:moveTo>
                  <a:cubicBezTo>
                    <a:pt x="12" y="6"/>
                    <a:pt x="13" y="6"/>
                    <a:pt x="13" y="6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6"/>
                  </a:cubicBezTo>
                  <a:close/>
                  <a:moveTo>
                    <a:pt x="9" y="5"/>
                  </a:moveTo>
                  <a:cubicBezTo>
                    <a:pt x="8" y="5"/>
                    <a:pt x="8" y="5"/>
                    <a:pt x="8" y="5"/>
                  </a:cubicBezTo>
                  <a:cubicBezTo>
                    <a:pt x="7" y="6"/>
                    <a:pt x="7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5"/>
                    <a:pt x="6" y="5"/>
                  </a:cubicBezTo>
                  <a:cubicBezTo>
                    <a:pt x="6" y="5"/>
                    <a:pt x="6" y="5"/>
                    <a:pt x="7" y="5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9" y="4"/>
                    <a:pt x="9" y="4"/>
                    <a:pt x="9" y="3"/>
                  </a:cubicBezTo>
                  <a:cubicBezTo>
                    <a:pt x="9" y="3"/>
                    <a:pt x="9" y="3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5"/>
                  </a:cubicBezTo>
                  <a:cubicBezTo>
                    <a:pt x="10" y="5"/>
                    <a:pt x="9" y="5"/>
                    <a:pt x="9" y="5"/>
                  </a:cubicBezTo>
                  <a:close/>
                  <a:moveTo>
                    <a:pt x="15" y="4"/>
                  </a:move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6" y="3"/>
                    <a:pt x="16" y="3"/>
                  </a:cubicBezTo>
                  <a:cubicBezTo>
                    <a:pt x="16" y="3"/>
                    <a:pt x="16" y="3"/>
                    <a:pt x="16" y="4"/>
                  </a:cubicBezTo>
                  <a:cubicBezTo>
                    <a:pt x="16" y="4"/>
                    <a:pt x="16" y="4"/>
                    <a:pt x="17" y="4"/>
                  </a:cubicBezTo>
                  <a:cubicBezTo>
                    <a:pt x="17" y="4"/>
                    <a:pt x="17" y="4"/>
                    <a:pt x="18" y="4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20" y="6"/>
                    <a:pt x="20" y="6"/>
                  </a:cubicBezTo>
                  <a:cubicBezTo>
                    <a:pt x="20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8" y="6"/>
                  </a:cubicBezTo>
                  <a:cubicBezTo>
                    <a:pt x="18" y="6"/>
                    <a:pt x="18" y="6"/>
                    <a:pt x="17" y="6"/>
                  </a:cubicBezTo>
                  <a:cubicBezTo>
                    <a:pt x="17" y="5"/>
                    <a:pt x="17" y="5"/>
                    <a:pt x="16" y="5"/>
                  </a:cubicBezTo>
                  <a:cubicBezTo>
                    <a:pt x="16" y="5"/>
                    <a:pt x="16" y="5"/>
                    <a:pt x="15" y="5"/>
                  </a:cubicBezTo>
                  <a:cubicBezTo>
                    <a:pt x="15" y="5"/>
                    <a:pt x="15" y="5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05" name="Freeform 5438"/>
            <p:cNvSpPr>
              <a:spLocks noEditPoints="1"/>
            </p:cNvSpPr>
            <p:nvPr/>
          </p:nvSpPr>
          <p:spPr bwMode="auto">
            <a:xfrm>
              <a:off x="16580" y="7728"/>
              <a:ext cx="78" cy="50"/>
            </a:xfrm>
            <a:custGeom>
              <a:avLst/>
              <a:gdLst>
                <a:gd name="T0" fmla="*/ 17 w 22"/>
                <a:gd name="T1" fmla="*/ 6 h 14"/>
                <a:gd name="T2" fmla="*/ 19 w 22"/>
                <a:gd name="T3" fmla="*/ 7 h 14"/>
                <a:gd name="T4" fmla="*/ 19 w 22"/>
                <a:gd name="T5" fmla="*/ 9 h 14"/>
                <a:gd name="T6" fmla="*/ 19 w 22"/>
                <a:gd name="T7" fmla="*/ 11 h 14"/>
                <a:gd name="T8" fmla="*/ 18 w 22"/>
                <a:gd name="T9" fmla="*/ 13 h 14"/>
                <a:gd name="T10" fmla="*/ 17 w 22"/>
                <a:gd name="T11" fmla="*/ 13 h 14"/>
                <a:gd name="T12" fmla="*/ 11 w 22"/>
                <a:gd name="T13" fmla="*/ 13 h 14"/>
                <a:gd name="T14" fmla="*/ 8 w 22"/>
                <a:gd name="T15" fmla="*/ 13 h 14"/>
                <a:gd name="T16" fmla="*/ 6 w 22"/>
                <a:gd name="T17" fmla="*/ 12 h 14"/>
                <a:gd name="T18" fmla="*/ 6 w 22"/>
                <a:gd name="T19" fmla="*/ 9 h 14"/>
                <a:gd name="T20" fmla="*/ 6 w 22"/>
                <a:gd name="T21" fmla="*/ 8 h 14"/>
                <a:gd name="T22" fmla="*/ 4 w 22"/>
                <a:gd name="T23" fmla="*/ 8 h 14"/>
                <a:gd name="T24" fmla="*/ 0 w 22"/>
                <a:gd name="T25" fmla="*/ 7 h 14"/>
                <a:gd name="T26" fmla="*/ 4 w 22"/>
                <a:gd name="T27" fmla="*/ 6 h 14"/>
                <a:gd name="T28" fmla="*/ 10 w 22"/>
                <a:gd name="T29" fmla="*/ 5 h 14"/>
                <a:gd name="T30" fmla="*/ 10 w 22"/>
                <a:gd name="T31" fmla="*/ 4 h 14"/>
                <a:gd name="T32" fmla="*/ 10 w 22"/>
                <a:gd name="T33" fmla="*/ 3 h 14"/>
                <a:gd name="T34" fmla="*/ 10 w 22"/>
                <a:gd name="T35" fmla="*/ 1 h 14"/>
                <a:gd name="T36" fmla="*/ 11 w 22"/>
                <a:gd name="T37" fmla="*/ 0 h 14"/>
                <a:gd name="T38" fmla="*/ 13 w 22"/>
                <a:gd name="T39" fmla="*/ 1 h 14"/>
                <a:gd name="T40" fmla="*/ 13 w 22"/>
                <a:gd name="T41" fmla="*/ 3 h 14"/>
                <a:gd name="T42" fmla="*/ 13 w 22"/>
                <a:gd name="T43" fmla="*/ 4 h 14"/>
                <a:gd name="T44" fmla="*/ 15 w 22"/>
                <a:gd name="T45" fmla="*/ 3 h 14"/>
                <a:gd name="T46" fmla="*/ 16 w 22"/>
                <a:gd name="T47" fmla="*/ 4 h 14"/>
                <a:gd name="T48" fmla="*/ 12 w 22"/>
                <a:gd name="T49" fmla="*/ 6 h 14"/>
                <a:gd name="T50" fmla="*/ 11 w 22"/>
                <a:gd name="T51" fmla="*/ 6 h 14"/>
                <a:gd name="T52" fmla="*/ 16 w 22"/>
                <a:gd name="T53" fmla="*/ 11 h 14"/>
                <a:gd name="T54" fmla="*/ 15 w 22"/>
                <a:gd name="T55" fmla="*/ 11 h 14"/>
                <a:gd name="T56" fmla="*/ 9 w 22"/>
                <a:gd name="T57" fmla="*/ 11 h 14"/>
                <a:gd name="T58" fmla="*/ 9 w 22"/>
                <a:gd name="T59" fmla="*/ 12 h 14"/>
                <a:gd name="T60" fmla="*/ 12 w 22"/>
                <a:gd name="T61" fmla="*/ 12 h 14"/>
                <a:gd name="T62" fmla="*/ 16 w 22"/>
                <a:gd name="T63" fmla="*/ 11 h 14"/>
                <a:gd name="T64" fmla="*/ 12 w 22"/>
                <a:gd name="T65" fmla="*/ 8 h 14"/>
                <a:gd name="T66" fmla="*/ 16 w 22"/>
                <a:gd name="T67" fmla="*/ 8 h 14"/>
                <a:gd name="T68" fmla="*/ 16 w 22"/>
                <a:gd name="T69" fmla="*/ 7 h 14"/>
                <a:gd name="T70" fmla="*/ 15 w 22"/>
                <a:gd name="T71" fmla="*/ 7 h 14"/>
                <a:gd name="T72" fmla="*/ 10 w 22"/>
                <a:gd name="T73" fmla="*/ 7 h 14"/>
                <a:gd name="T74" fmla="*/ 9 w 22"/>
                <a:gd name="T75" fmla="*/ 7 h 14"/>
                <a:gd name="T76" fmla="*/ 9 w 22"/>
                <a:gd name="T77" fmla="*/ 8 h 14"/>
                <a:gd name="T78" fmla="*/ 10 w 22"/>
                <a:gd name="T79" fmla="*/ 10 h 14"/>
                <a:gd name="T80" fmla="*/ 14 w 22"/>
                <a:gd name="T81" fmla="*/ 10 h 14"/>
                <a:gd name="T82" fmla="*/ 16 w 22"/>
                <a:gd name="T83" fmla="*/ 9 h 14"/>
                <a:gd name="T84" fmla="*/ 15 w 22"/>
                <a:gd name="T85" fmla="*/ 9 h 14"/>
                <a:gd name="T86" fmla="*/ 9 w 22"/>
                <a:gd name="T87" fmla="*/ 9 h 14"/>
                <a:gd name="T88" fmla="*/ 9 w 22"/>
                <a:gd name="T89" fmla="*/ 9 h 14"/>
                <a:gd name="T90" fmla="*/ 7 w 22"/>
                <a:gd name="T91" fmla="*/ 1 h 14"/>
                <a:gd name="T92" fmla="*/ 8 w 22"/>
                <a:gd name="T93" fmla="*/ 3 h 14"/>
                <a:gd name="T94" fmla="*/ 3 w 22"/>
                <a:gd name="T95" fmla="*/ 5 h 14"/>
                <a:gd name="T96" fmla="*/ 3 w 22"/>
                <a:gd name="T97" fmla="*/ 4 h 14"/>
                <a:gd name="T98" fmla="*/ 7 w 22"/>
                <a:gd name="T99" fmla="*/ 1 h 14"/>
                <a:gd name="T100" fmla="*/ 17 w 22"/>
                <a:gd name="T101" fmla="*/ 1 h 14"/>
                <a:gd name="T102" fmla="*/ 20 w 22"/>
                <a:gd name="T103" fmla="*/ 3 h 14"/>
                <a:gd name="T104" fmla="*/ 22 w 22"/>
                <a:gd name="T105" fmla="*/ 4 h 14"/>
                <a:gd name="T106" fmla="*/ 18 w 22"/>
                <a:gd name="T107" fmla="*/ 4 h 14"/>
                <a:gd name="T108" fmla="*/ 15 w 22"/>
                <a:gd name="T10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" h="14">
                  <a:moveTo>
                    <a:pt x="16" y="6"/>
                  </a:moveTo>
                  <a:cubicBezTo>
                    <a:pt x="16" y="6"/>
                    <a:pt x="16" y="6"/>
                    <a:pt x="16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9" y="6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9" y="8"/>
                    <a:pt x="19" y="8"/>
                    <a:pt x="19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9"/>
                    <a:pt x="19" y="10"/>
                    <a:pt x="19" y="10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3"/>
                    <a:pt x="18" y="13"/>
                    <a:pt x="18" y="13"/>
                  </a:cubicBezTo>
                  <a:cubicBezTo>
                    <a:pt x="18" y="13"/>
                    <a:pt x="18" y="14"/>
                    <a:pt x="17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5" y="13"/>
                    <a:pt x="14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0" y="13"/>
                    <a:pt x="9" y="13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4"/>
                    <a:pt x="7" y="14"/>
                    <a:pt x="7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3"/>
                    <a:pt x="6" y="12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2"/>
                    <a:pt x="6" y="11"/>
                    <a:pt x="6" y="11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5" y="8"/>
                    <a:pt x="5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1" y="8"/>
                    <a:pt x="1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2" y="6"/>
                    <a:pt x="3" y="6"/>
                    <a:pt x="4" y="6"/>
                  </a:cubicBezTo>
                  <a:cubicBezTo>
                    <a:pt x="5" y="6"/>
                    <a:pt x="6" y="6"/>
                    <a:pt x="7" y="6"/>
                  </a:cubicBezTo>
                  <a:cubicBezTo>
                    <a:pt x="8" y="6"/>
                    <a:pt x="9" y="5"/>
                    <a:pt x="9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1" y="0"/>
                    <a:pt x="11" y="0"/>
                    <a:pt x="12" y="0"/>
                  </a:cubicBezTo>
                  <a:cubicBezTo>
                    <a:pt x="12" y="1"/>
                    <a:pt x="12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3" y="3"/>
                    <a:pt x="13" y="3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4" y="4"/>
                    <a:pt x="14" y="3"/>
                    <a:pt x="14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2"/>
                    <a:pt x="15" y="2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5" y="4"/>
                  </a:cubicBezTo>
                  <a:cubicBezTo>
                    <a:pt x="15" y="4"/>
                    <a:pt x="15" y="5"/>
                    <a:pt x="14" y="5"/>
                  </a:cubicBezTo>
                  <a:cubicBezTo>
                    <a:pt x="13" y="5"/>
                    <a:pt x="13" y="5"/>
                    <a:pt x="12" y="6"/>
                  </a:cubicBezTo>
                  <a:cubicBezTo>
                    <a:pt x="12" y="6"/>
                    <a:pt x="12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3" y="6"/>
                    <a:pt x="14" y="6"/>
                    <a:pt x="16" y="6"/>
                  </a:cubicBezTo>
                  <a:close/>
                  <a:moveTo>
                    <a:pt x="16" y="11"/>
                  </a:move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2"/>
                  </a:cubicBezTo>
                  <a:cubicBezTo>
                    <a:pt x="9" y="12"/>
                    <a:pt x="9" y="12"/>
                    <a:pt x="10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2" y="12"/>
                    <a:pt x="12" y="12"/>
                  </a:cubicBezTo>
                  <a:cubicBezTo>
                    <a:pt x="13" y="12"/>
                    <a:pt x="14" y="12"/>
                    <a:pt x="15" y="12"/>
                  </a:cubicBezTo>
                  <a:cubicBezTo>
                    <a:pt x="16" y="12"/>
                    <a:pt x="16" y="12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lose/>
                  <a:moveTo>
                    <a:pt x="9" y="8"/>
                  </a:moveTo>
                  <a:cubicBezTo>
                    <a:pt x="10" y="8"/>
                    <a:pt x="10" y="8"/>
                    <a:pt x="10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2" y="7"/>
                    <a:pt x="11" y="7"/>
                    <a:pt x="10" y="7"/>
                  </a:cubicBezTo>
                  <a:cubicBezTo>
                    <a:pt x="10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lose/>
                  <a:moveTo>
                    <a:pt x="9" y="10"/>
                  </a:moveTo>
                  <a:cubicBezTo>
                    <a:pt x="9" y="10"/>
                    <a:pt x="10" y="10"/>
                    <a:pt x="10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2" y="9"/>
                  </a:cubicBezTo>
                  <a:cubicBezTo>
                    <a:pt x="11" y="9"/>
                    <a:pt x="10" y="9"/>
                    <a:pt x="10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10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lose/>
                  <a:moveTo>
                    <a:pt x="7" y="1"/>
                  </a:moveTo>
                  <a:cubicBezTo>
                    <a:pt x="7" y="1"/>
                    <a:pt x="7" y="1"/>
                    <a:pt x="8" y="1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7" y="4"/>
                    <a:pt x="7" y="4"/>
                    <a:pt x="5" y="5"/>
                  </a:cubicBezTo>
                  <a:cubicBezTo>
                    <a:pt x="4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4"/>
                    <a:pt x="5" y="3"/>
                  </a:cubicBezTo>
                  <a:cubicBezTo>
                    <a:pt x="5" y="3"/>
                    <a:pt x="6" y="2"/>
                    <a:pt x="6" y="2"/>
                  </a:cubicBezTo>
                  <a:cubicBezTo>
                    <a:pt x="6" y="2"/>
                    <a:pt x="6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lose/>
                  <a:moveTo>
                    <a:pt x="16" y="1"/>
                  </a:moveTo>
                  <a:cubicBezTo>
                    <a:pt x="16" y="1"/>
                    <a:pt x="17" y="1"/>
                    <a:pt x="17" y="1"/>
                  </a:cubicBezTo>
                  <a:cubicBezTo>
                    <a:pt x="17" y="1"/>
                    <a:pt x="17" y="1"/>
                    <a:pt x="18" y="1"/>
                  </a:cubicBezTo>
                  <a:cubicBezTo>
                    <a:pt x="18" y="2"/>
                    <a:pt x="18" y="2"/>
                    <a:pt x="19" y="2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1" y="3"/>
                    <a:pt x="21" y="3"/>
                    <a:pt x="22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1" y="5"/>
                    <a:pt x="21" y="5"/>
                    <a:pt x="20" y="5"/>
                  </a:cubicBezTo>
                  <a:cubicBezTo>
                    <a:pt x="20" y="4"/>
                    <a:pt x="19" y="4"/>
                    <a:pt x="18" y="4"/>
                  </a:cubicBezTo>
                  <a:cubicBezTo>
                    <a:pt x="17" y="3"/>
                    <a:pt x="16" y="3"/>
                    <a:pt x="15" y="2"/>
                  </a:cubicBezTo>
                  <a:cubicBezTo>
                    <a:pt x="15" y="2"/>
                    <a:pt x="15" y="2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6" y="1"/>
                    <a:pt x="16" y="1"/>
                    <a:pt x="16" y="1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06" name="Freeform 5439"/>
            <p:cNvSpPr>
              <a:spLocks noEditPoints="1"/>
            </p:cNvSpPr>
            <p:nvPr/>
          </p:nvSpPr>
          <p:spPr bwMode="auto">
            <a:xfrm>
              <a:off x="15063" y="8193"/>
              <a:ext cx="78" cy="50"/>
            </a:xfrm>
            <a:custGeom>
              <a:avLst/>
              <a:gdLst>
                <a:gd name="T0" fmla="*/ 3 w 22"/>
                <a:gd name="T1" fmla="*/ 6 h 14"/>
                <a:gd name="T2" fmla="*/ 3 w 22"/>
                <a:gd name="T3" fmla="*/ 8 h 14"/>
                <a:gd name="T4" fmla="*/ 6 w 22"/>
                <a:gd name="T5" fmla="*/ 9 h 14"/>
                <a:gd name="T6" fmla="*/ 4 w 22"/>
                <a:gd name="T7" fmla="*/ 13 h 14"/>
                <a:gd name="T8" fmla="*/ 1 w 22"/>
                <a:gd name="T9" fmla="*/ 11 h 14"/>
                <a:gd name="T10" fmla="*/ 6 w 22"/>
                <a:gd name="T11" fmla="*/ 9 h 14"/>
                <a:gd name="T12" fmla="*/ 3 w 22"/>
                <a:gd name="T13" fmla="*/ 1 h 14"/>
                <a:gd name="T14" fmla="*/ 7 w 22"/>
                <a:gd name="T15" fmla="*/ 3 h 14"/>
                <a:gd name="T16" fmla="*/ 3 w 22"/>
                <a:gd name="T17" fmla="*/ 4 h 14"/>
                <a:gd name="T18" fmla="*/ 12 w 22"/>
                <a:gd name="T19" fmla="*/ 9 h 14"/>
                <a:gd name="T20" fmla="*/ 13 w 22"/>
                <a:gd name="T21" fmla="*/ 8 h 14"/>
                <a:gd name="T22" fmla="*/ 14 w 22"/>
                <a:gd name="T23" fmla="*/ 10 h 14"/>
                <a:gd name="T24" fmla="*/ 13 w 22"/>
                <a:gd name="T25" fmla="*/ 5 h 14"/>
                <a:gd name="T26" fmla="*/ 14 w 22"/>
                <a:gd name="T27" fmla="*/ 6 h 14"/>
                <a:gd name="T28" fmla="*/ 14 w 22"/>
                <a:gd name="T29" fmla="*/ 7 h 14"/>
                <a:gd name="T30" fmla="*/ 10 w 22"/>
                <a:gd name="T31" fmla="*/ 3 h 14"/>
                <a:gd name="T32" fmla="*/ 13 w 22"/>
                <a:gd name="T33" fmla="*/ 4 h 14"/>
                <a:gd name="T34" fmla="*/ 16 w 22"/>
                <a:gd name="T35" fmla="*/ 4 h 14"/>
                <a:gd name="T36" fmla="*/ 18 w 22"/>
                <a:gd name="T37" fmla="*/ 4 h 14"/>
                <a:gd name="T38" fmla="*/ 18 w 22"/>
                <a:gd name="T39" fmla="*/ 7 h 14"/>
                <a:gd name="T40" fmla="*/ 22 w 22"/>
                <a:gd name="T41" fmla="*/ 7 h 14"/>
                <a:gd name="T42" fmla="*/ 20 w 22"/>
                <a:gd name="T43" fmla="*/ 9 h 14"/>
                <a:gd name="T44" fmla="*/ 18 w 22"/>
                <a:gd name="T45" fmla="*/ 9 h 14"/>
                <a:gd name="T46" fmla="*/ 18 w 22"/>
                <a:gd name="T47" fmla="*/ 10 h 14"/>
                <a:gd name="T48" fmla="*/ 20 w 22"/>
                <a:gd name="T49" fmla="*/ 11 h 14"/>
                <a:gd name="T50" fmla="*/ 18 w 22"/>
                <a:gd name="T51" fmla="*/ 12 h 14"/>
                <a:gd name="T52" fmla="*/ 16 w 22"/>
                <a:gd name="T53" fmla="*/ 14 h 14"/>
                <a:gd name="T54" fmla="*/ 11 w 22"/>
                <a:gd name="T55" fmla="*/ 12 h 14"/>
                <a:gd name="T56" fmla="*/ 15 w 22"/>
                <a:gd name="T57" fmla="*/ 12 h 14"/>
                <a:gd name="T58" fmla="*/ 9 w 22"/>
                <a:gd name="T59" fmla="*/ 12 h 14"/>
                <a:gd name="T60" fmla="*/ 7 w 22"/>
                <a:gd name="T61" fmla="*/ 11 h 14"/>
                <a:gd name="T62" fmla="*/ 8 w 22"/>
                <a:gd name="T63" fmla="*/ 9 h 14"/>
                <a:gd name="T64" fmla="*/ 8 w 22"/>
                <a:gd name="T65" fmla="*/ 8 h 14"/>
                <a:gd name="T66" fmla="*/ 6 w 22"/>
                <a:gd name="T67" fmla="*/ 9 h 14"/>
                <a:gd name="T68" fmla="*/ 7 w 22"/>
                <a:gd name="T69" fmla="*/ 7 h 14"/>
                <a:gd name="T70" fmla="*/ 9 w 22"/>
                <a:gd name="T71" fmla="*/ 6 h 14"/>
                <a:gd name="T72" fmla="*/ 10 w 22"/>
                <a:gd name="T73" fmla="*/ 3 h 14"/>
                <a:gd name="T74" fmla="*/ 13 w 22"/>
                <a:gd name="T75" fmla="*/ 10 h 14"/>
                <a:gd name="T76" fmla="*/ 16 w 22"/>
                <a:gd name="T77" fmla="*/ 10 h 14"/>
                <a:gd name="T78" fmla="*/ 16 w 22"/>
                <a:gd name="T79" fmla="*/ 8 h 14"/>
                <a:gd name="T80" fmla="*/ 11 w 22"/>
                <a:gd name="T81" fmla="*/ 8 h 14"/>
                <a:gd name="T82" fmla="*/ 10 w 22"/>
                <a:gd name="T83" fmla="*/ 10 h 14"/>
                <a:gd name="T84" fmla="*/ 15 w 22"/>
                <a:gd name="T85" fmla="*/ 7 h 14"/>
                <a:gd name="T86" fmla="*/ 16 w 22"/>
                <a:gd name="T87" fmla="*/ 6 h 14"/>
                <a:gd name="T88" fmla="*/ 12 w 22"/>
                <a:gd name="T89" fmla="*/ 5 h 14"/>
                <a:gd name="T90" fmla="*/ 11 w 22"/>
                <a:gd name="T91" fmla="*/ 6 h 14"/>
                <a:gd name="T92" fmla="*/ 7 w 22"/>
                <a:gd name="T93" fmla="*/ 3 h 14"/>
                <a:gd name="T94" fmla="*/ 10 w 22"/>
                <a:gd name="T95" fmla="*/ 0 h 14"/>
                <a:gd name="T96" fmla="*/ 12 w 22"/>
                <a:gd name="T97" fmla="*/ 1 h 14"/>
                <a:gd name="T98" fmla="*/ 17 w 22"/>
                <a:gd name="T99" fmla="*/ 1 h 14"/>
                <a:gd name="T100" fmla="*/ 14 w 22"/>
                <a:gd name="T101" fmla="*/ 2 h 14"/>
                <a:gd name="T102" fmla="*/ 9 w 22"/>
                <a:gd name="T103" fmla="*/ 4 h 14"/>
                <a:gd name="T104" fmla="*/ 7 w 22"/>
                <a:gd name="T105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" h="14">
                  <a:moveTo>
                    <a:pt x="0" y="6"/>
                  </a:moveTo>
                  <a:cubicBezTo>
                    <a:pt x="0" y="5"/>
                    <a:pt x="1" y="5"/>
                    <a:pt x="1" y="5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6" y="7"/>
                    <a:pt x="5" y="7"/>
                    <a:pt x="5" y="7"/>
                  </a:cubicBezTo>
                  <a:cubicBezTo>
                    <a:pt x="5" y="8"/>
                    <a:pt x="4" y="8"/>
                    <a:pt x="3" y="8"/>
                  </a:cubicBezTo>
                  <a:cubicBezTo>
                    <a:pt x="2" y="8"/>
                    <a:pt x="1" y="8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6"/>
                    <a:pt x="0" y="6"/>
                  </a:cubicBezTo>
                  <a:close/>
                  <a:moveTo>
                    <a:pt x="6" y="9"/>
                  </a:move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10"/>
                    <a:pt x="6" y="11"/>
                    <a:pt x="5" y="11"/>
                  </a:cubicBezTo>
                  <a:cubicBezTo>
                    <a:pt x="5" y="12"/>
                    <a:pt x="4" y="12"/>
                    <a:pt x="4" y="13"/>
                  </a:cubicBezTo>
                  <a:cubicBezTo>
                    <a:pt x="3" y="13"/>
                    <a:pt x="3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1"/>
                    <a:pt x="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3" y="11"/>
                    <a:pt x="3" y="10"/>
                  </a:cubicBezTo>
                  <a:cubicBezTo>
                    <a:pt x="4" y="10"/>
                    <a:pt x="5" y="10"/>
                    <a:pt x="5" y="9"/>
                  </a:cubicBezTo>
                  <a:cubicBezTo>
                    <a:pt x="6" y="9"/>
                    <a:pt x="6" y="9"/>
                    <a:pt x="6" y="9"/>
                  </a:cubicBezTo>
                  <a:close/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2"/>
                    <a:pt x="5" y="2"/>
                  </a:cubicBezTo>
                  <a:cubicBezTo>
                    <a:pt x="5" y="2"/>
                    <a:pt x="5" y="3"/>
                    <a:pt x="6" y="3"/>
                  </a:cubicBezTo>
                  <a:cubicBezTo>
                    <a:pt x="6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4"/>
                    <a:pt x="6" y="4"/>
                    <a:pt x="5" y="4"/>
                  </a:cubicBezTo>
                  <a:cubicBezTo>
                    <a:pt x="4" y="4"/>
                    <a:pt x="4" y="4"/>
                    <a:pt x="3" y="4"/>
                  </a:cubicBezTo>
                  <a:cubicBezTo>
                    <a:pt x="3" y="3"/>
                    <a:pt x="2" y="3"/>
                    <a:pt x="2" y="2"/>
                  </a:cubicBezTo>
                  <a:close/>
                  <a:moveTo>
                    <a:pt x="14" y="10"/>
                  </a:moveTo>
                  <a:cubicBezTo>
                    <a:pt x="13" y="10"/>
                    <a:pt x="12" y="10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2" y="9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2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lose/>
                  <a:moveTo>
                    <a:pt x="12" y="6"/>
                  </a:moveTo>
                  <a:cubicBezTo>
                    <a:pt x="12" y="6"/>
                    <a:pt x="12" y="5"/>
                    <a:pt x="12" y="5"/>
                  </a:cubicBezTo>
                  <a:cubicBezTo>
                    <a:pt x="12" y="5"/>
                    <a:pt x="12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4" y="5"/>
                    <a:pt x="14" y="5"/>
                  </a:cubicBezTo>
                  <a:cubicBezTo>
                    <a:pt x="14" y="5"/>
                    <a:pt x="14" y="6"/>
                    <a:pt x="14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7"/>
                    <a:pt x="14" y="7"/>
                  </a:cubicBezTo>
                  <a:cubicBezTo>
                    <a:pt x="13" y="7"/>
                    <a:pt x="13" y="6"/>
                    <a:pt x="13" y="6"/>
                  </a:cubicBezTo>
                  <a:cubicBezTo>
                    <a:pt x="12" y="6"/>
                    <a:pt x="12" y="6"/>
                    <a:pt x="12" y="6"/>
                  </a:cubicBezTo>
                  <a:close/>
                  <a:moveTo>
                    <a:pt x="10" y="3"/>
                  </a:moveTo>
                  <a:cubicBezTo>
                    <a:pt x="10" y="3"/>
                    <a:pt x="10" y="3"/>
                    <a:pt x="10" y="3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7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7"/>
                    <a:pt x="18" y="7"/>
                    <a:pt x="19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2" y="7"/>
                    <a:pt x="22" y="7"/>
                    <a:pt x="22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2" y="8"/>
                    <a:pt x="22" y="8"/>
                    <a:pt x="22" y="9"/>
                  </a:cubicBezTo>
                  <a:cubicBezTo>
                    <a:pt x="21" y="9"/>
                    <a:pt x="21" y="9"/>
                    <a:pt x="20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9"/>
                    <a:pt x="20" y="9"/>
                    <a:pt x="19" y="9"/>
                  </a:cubicBezTo>
                  <a:cubicBezTo>
                    <a:pt x="19" y="9"/>
                    <a:pt x="18" y="9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9" y="10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0" y="12"/>
                    <a:pt x="19" y="12"/>
                    <a:pt x="19" y="12"/>
                  </a:cubicBezTo>
                  <a:cubicBezTo>
                    <a:pt x="19" y="12"/>
                    <a:pt x="19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7" y="12"/>
                    <a:pt x="17" y="12"/>
                  </a:cubicBezTo>
                  <a:cubicBezTo>
                    <a:pt x="17" y="12"/>
                    <a:pt x="17" y="13"/>
                    <a:pt x="17" y="13"/>
                  </a:cubicBezTo>
                  <a:cubicBezTo>
                    <a:pt x="17" y="13"/>
                    <a:pt x="16" y="13"/>
                    <a:pt x="16" y="14"/>
                  </a:cubicBezTo>
                  <a:cubicBezTo>
                    <a:pt x="16" y="14"/>
                    <a:pt x="15" y="14"/>
                    <a:pt x="14" y="14"/>
                  </a:cubicBezTo>
                  <a:cubicBezTo>
                    <a:pt x="13" y="14"/>
                    <a:pt x="12" y="14"/>
                    <a:pt x="12" y="13"/>
                  </a:cubicBezTo>
                  <a:cubicBezTo>
                    <a:pt x="12" y="12"/>
                    <a:pt x="11" y="12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2" y="12"/>
                    <a:pt x="12" y="12"/>
                  </a:cubicBezTo>
                  <a:cubicBezTo>
                    <a:pt x="12" y="12"/>
                    <a:pt x="13" y="12"/>
                    <a:pt x="13" y="12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4" y="11"/>
                    <a:pt x="12" y="11"/>
                  </a:cubicBezTo>
                  <a:cubicBezTo>
                    <a:pt x="10" y="11"/>
                    <a:pt x="9" y="11"/>
                    <a:pt x="9" y="12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2"/>
                    <a:pt x="7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7" y="11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7"/>
                    <a:pt x="6" y="7"/>
                  </a:cubicBezTo>
                  <a:cubicBezTo>
                    <a:pt x="6" y="7"/>
                    <a:pt x="6" y="7"/>
                    <a:pt x="7" y="7"/>
                  </a:cubicBezTo>
                  <a:cubicBezTo>
                    <a:pt x="7" y="7"/>
                    <a:pt x="7" y="7"/>
                    <a:pt x="8" y="7"/>
                  </a:cubicBezTo>
                  <a:cubicBezTo>
                    <a:pt x="8" y="7"/>
                    <a:pt x="8" y="7"/>
                    <a:pt x="9" y="7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10" y="3"/>
                    <a:pt x="10" y="3"/>
                    <a:pt x="10" y="3"/>
                  </a:cubicBezTo>
                  <a:close/>
                  <a:moveTo>
                    <a:pt x="10" y="10"/>
                  </a:move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4" y="8"/>
                    <a:pt x="14" y="8"/>
                    <a:pt x="13" y="8"/>
                  </a:cubicBezTo>
                  <a:cubicBezTo>
                    <a:pt x="12" y="8"/>
                    <a:pt x="11" y="8"/>
                    <a:pt x="11" y="8"/>
                  </a:cubicBezTo>
                  <a:cubicBezTo>
                    <a:pt x="11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10"/>
                    <a:pt x="10" y="10"/>
                    <a:pt x="10" y="10"/>
                  </a:cubicBezTo>
                  <a:close/>
                  <a:moveTo>
                    <a:pt x="11" y="7"/>
                  </a:moveTo>
                  <a:cubicBezTo>
                    <a:pt x="12" y="7"/>
                    <a:pt x="12" y="7"/>
                    <a:pt x="12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4" y="5"/>
                  </a:cubicBezTo>
                  <a:cubicBezTo>
                    <a:pt x="13" y="5"/>
                    <a:pt x="13" y="5"/>
                    <a:pt x="12" y="5"/>
                  </a:cubicBezTo>
                  <a:cubicBezTo>
                    <a:pt x="12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lose/>
                  <a:moveTo>
                    <a:pt x="7" y="4"/>
                  </a:moveTo>
                  <a:cubicBezTo>
                    <a:pt x="7" y="4"/>
                    <a:pt x="7" y="3"/>
                    <a:pt x="7" y="3"/>
                  </a:cubicBezTo>
                  <a:cubicBezTo>
                    <a:pt x="8" y="3"/>
                    <a:pt x="8" y="3"/>
                    <a:pt x="9" y="2"/>
                  </a:cubicBezTo>
                  <a:cubicBezTo>
                    <a:pt x="9" y="2"/>
                    <a:pt x="9" y="1"/>
                    <a:pt x="9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8" y="1"/>
                    <a:pt x="19" y="1"/>
                    <a:pt x="19" y="2"/>
                  </a:cubicBezTo>
                  <a:cubicBezTo>
                    <a:pt x="19" y="2"/>
                    <a:pt x="19" y="2"/>
                    <a:pt x="18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2" y="3"/>
                    <a:pt x="11" y="3"/>
                    <a:pt x="11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9" y="4"/>
                    <a:pt x="9" y="4"/>
                  </a:cubicBezTo>
                  <a:cubicBezTo>
                    <a:pt x="8" y="4"/>
                    <a:pt x="8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07" name="Freeform 5440"/>
            <p:cNvSpPr>
              <a:spLocks noEditPoints="1"/>
            </p:cNvSpPr>
            <p:nvPr/>
          </p:nvSpPr>
          <p:spPr bwMode="auto">
            <a:xfrm>
              <a:off x="15190" y="8193"/>
              <a:ext cx="78" cy="45"/>
            </a:xfrm>
            <a:custGeom>
              <a:avLst/>
              <a:gdLst>
                <a:gd name="T0" fmla="*/ 13 w 22"/>
                <a:gd name="T1" fmla="*/ 8 h 13"/>
                <a:gd name="T2" fmla="*/ 12 w 22"/>
                <a:gd name="T3" fmla="*/ 9 h 13"/>
                <a:gd name="T4" fmla="*/ 13 w 22"/>
                <a:gd name="T5" fmla="*/ 9 h 13"/>
                <a:gd name="T6" fmla="*/ 16 w 22"/>
                <a:gd name="T7" fmla="*/ 10 h 13"/>
                <a:gd name="T8" fmla="*/ 12 w 22"/>
                <a:gd name="T9" fmla="*/ 11 h 13"/>
                <a:gd name="T10" fmla="*/ 12 w 22"/>
                <a:gd name="T11" fmla="*/ 12 h 13"/>
                <a:gd name="T12" fmla="*/ 11 w 22"/>
                <a:gd name="T13" fmla="*/ 13 h 13"/>
                <a:gd name="T14" fmla="*/ 10 w 22"/>
                <a:gd name="T15" fmla="*/ 12 h 13"/>
                <a:gd name="T16" fmla="*/ 9 w 22"/>
                <a:gd name="T17" fmla="*/ 10 h 13"/>
                <a:gd name="T18" fmla="*/ 7 w 22"/>
                <a:gd name="T19" fmla="*/ 11 h 13"/>
                <a:gd name="T20" fmla="*/ 7 w 22"/>
                <a:gd name="T21" fmla="*/ 10 h 13"/>
                <a:gd name="T22" fmla="*/ 9 w 22"/>
                <a:gd name="T23" fmla="*/ 9 h 13"/>
                <a:gd name="T24" fmla="*/ 10 w 22"/>
                <a:gd name="T25" fmla="*/ 9 h 13"/>
                <a:gd name="T26" fmla="*/ 9 w 22"/>
                <a:gd name="T27" fmla="*/ 8 h 13"/>
                <a:gd name="T28" fmla="*/ 7 w 22"/>
                <a:gd name="T29" fmla="*/ 8 h 13"/>
                <a:gd name="T30" fmla="*/ 8 w 22"/>
                <a:gd name="T31" fmla="*/ 7 h 13"/>
                <a:gd name="T32" fmla="*/ 9 w 22"/>
                <a:gd name="T33" fmla="*/ 7 h 13"/>
                <a:gd name="T34" fmla="*/ 9 w 22"/>
                <a:gd name="T35" fmla="*/ 6 h 13"/>
                <a:gd name="T36" fmla="*/ 6 w 22"/>
                <a:gd name="T37" fmla="*/ 6 h 13"/>
                <a:gd name="T38" fmla="*/ 5 w 22"/>
                <a:gd name="T39" fmla="*/ 12 h 13"/>
                <a:gd name="T40" fmla="*/ 2 w 22"/>
                <a:gd name="T41" fmla="*/ 13 h 13"/>
                <a:gd name="T42" fmla="*/ 1 w 22"/>
                <a:gd name="T43" fmla="*/ 12 h 13"/>
                <a:gd name="T44" fmla="*/ 4 w 22"/>
                <a:gd name="T45" fmla="*/ 9 h 13"/>
                <a:gd name="T46" fmla="*/ 4 w 22"/>
                <a:gd name="T47" fmla="*/ 5 h 13"/>
                <a:gd name="T48" fmla="*/ 5 w 22"/>
                <a:gd name="T49" fmla="*/ 4 h 13"/>
                <a:gd name="T50" fmla="*/ 6 w 22"/>
                <a:gd name="T51" fmla="*/ 5 h 13"/>
                <a:gd name="T52" fmla="*/ 9 w 22"/>
                <a:gd name="T53" fmla="*/ 4 h 13"/>
                <a:gd name="T54" fmla="*/ 10 w 22"/>
                <a:gd name="T55" fmla="*/ 3 h 13"/>
                <a:gd name="T56" fmla="*/ 3 w 22"/>
                <a:gd name="T57" fmla="*/ 3 h 13"/>
                <a:gd name="T58" fmla="*/ 0 w 22"/>
                <a:gd name="T59" fmla="*/ 4 h 13"/>
                <a:gd name="T60" fmla="*/ 3 w 22"/>
                <a:gd name="T61" fmla="*/ 2 h 13"/>
                <a:gd name="T62" fmla="*/ 4 w 22"/>
                <a:gd name="T63" fmla="*/ 2 h 13"/>
                <a:gd name="T64" fmla="*/ 10 w 22"/>
                <a:gd name="T65" fmla="*/ 1 h 13"/>
                <a:gd name="T66" fmla="*/ 11 w 22"/>
                <a:gd name="T67" fmla="*/ 0 h 13"/>
                <a:gd name="T68" fmla="*/ 12 w 22"/>
                <a:gd name="T69" fmla="*/ 1 h 13"/>
                <a:gd name="T70" fmla="*/ 15 w 22"/>
                <a:gd name="T71" fmla="*/ 2 h 13"/>
                <a:gd name="T72" fmla="*/ 21 w 22"/>
                <a:gd name="T73" fmla="*/ 2 h 13"/>
                <a:gd name="T74" fmla="*/ 22 w 22"/>
                <a:gd name="T75" fmla="*/ 2 h 13"/>
                <a:gd name="T76" fmla="*/ 20 w 22"/>
                <a:gd name="T77" fmla="*/ 4 h 13"/>
                <a:gd name="T78" fmla="*/ 13 w 22"/>
                <a:gd name="T79" fmla="*/ 3 h 13"/>
                <a:gd name="T80" fmla="*/ 12 w 22"/>
                <a:gd name="T81" fmla="*/ 4 h 13"/>
                <a:gd name="T82" fmla="*/ 14 w 22"/>
                <a:gd name="T83" fmla="*/ 5 h 13"/>
                <a:gd name="T84" fmla="*/ 16 w 22"/>
                <a:gd name="T85" fmla="*/ 5 h 13"/>
                <a:gd name="T86" fmla="*/ 18 w 22"/>
                <a:gd name="T87" fmla="*/ 4 h 13"/>
                <a:gd name="T88" fmla="*/ 19 w 22"/>
                <a:gd name="T89" fmla="*/ 6 h 13"/>
                <a:gd name="T90" fmla="*/ 19 w 22"/>
                <a:gd name="T91" fmla="*/ 10 h 13"/>
                <a:gd name="T92" fmla="*/ 18 w 22"/>
                <a:gd name="T93" fmla="*/ 13 h 13"/>
                <a:gd name="T94" fmla="*/ 17 w 22"/>
                <a:gd name="T95" fmla="*/ 12 h 13"/>
                <a:gd name="T96" fmla="*/ 17 w 22"/>
                <a:gd name="T97" fmla="*/ 7 h 13"/>
                <a:gd name="T98" fmla="*/ 17 w 22"/>
                <a:gd name="T99" fmla="*/ 6 h 13"/>
                <a:gd name="T100" fmla="*/ 14 w 22"/>
                <a:gd name="T101" fmla="*/ 6 h 13"/>
                <a:gd name="T102" fmla="*/ 14 w 22"/>
                <a:gd name="T103" fmla="*/ 7 h 13"/>
                <a:gd name="T104" fmla="*/ 15 w 22"/>
                <a:gd name="T105" fmla="*/ 7 h 13"/>
                <a:gd name="T106" fmla="*/ 12 w 22"/>
                <a:gd name="T107" fmla="*/ 7 h 13"/>
                <a:gd name="T108" fmla="*/ 12 w 22"/>
                <a:gd name="T109" fmla="*/ 6 h 13"/>
                <a:gd name="T110" fmla="*/ 10 w 22"/>
                <a:gd name="T111" fmla="*/ 6 h 13"/>
                <a:gd name="T112" fmla="*/ 10 w 22"/>
                <a:gd name="T113" fmla="*/ 7 h 13"/>
                <a:gd name="T114" fmla="*/ 12 w 22"/>
                <a:gd name="T115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" h="13">
                  <a:moveTo>
                    <a:pt x="15" y="8"/>
                  </a:move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4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2" y="8"/>
                  </a:cubicBezTo>
                  <a:cubicBezTo>
                    <a:pt x="12" y="8"/>
                    <a:pt x="12" y="9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4" y="9"/>
                    <a:pt x="14" y="9"/>
                    <a:pt x="15" y="9"/>
                  </a:cubicBezTo>
                  <a:cubicBezTo>
                    <a:pt x="15" y="9"/>
                    <a:pt x="16" y="9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0"/>
                    <a:pt x="16" y="10"/>
                    <a:pt x="15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2" y="10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3"/>
                  </a:cubicBezTo>
                  <a:cubicBezTo>
                    <a:pt x="12" y="13"/>
                    <a:pt x="12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0" y="13"/>
                    <a:pt x="10" y="13"/>
                  </a:cubicBezTo>
                  <a:cubicBezTo>
                    <a:pt x="10" y="13"/>
                    <a:pt x="10" y="12"/>
                    <a:pt x="1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0"/>
                    <a:pt x="10" y="10"/>
                    <a:pt x="9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8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7" y="11"/>
                    <a:pt x="6" y="11"/>
                  </a:cubicBezTo>
                  <a:cubicBezTo>
                    <a:pt x="6" y="11"/>
                    <a:pt x="6" y="11"/>
                    <a:pt x="6" y="10"/>
                  </a:cubicBezTo>
                  <a:cubicBezTo>
                    <a:pt x="6" y="10"/>
                    <a:pt x="6" y="10"/>
                    <a:pt x="7" y="10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9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9" y="8"/>
                  </a:cubicBezTo>
                  <a:cubicBezTo>
                    <a:pt x="9" y="8"/>
                    <a:pt x="9" y="8"/>
                    <a:pt x="8" y="8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8" y="6"/>
                    <a:pt x="8" y="6"/>
                  </a:cubicBezTo>
                  <a:cubicBezTo>
                    <a:pt x="7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9"/>
                    <a:pt x="6" y="10"/>
                  </a:cubicBezTo>
                  <a:cubicBezTo>
                    <a:pt x="6" y="11"/>
                    <a:pt x="6" y="12"/>
                    <a:pt x="5" y="12"/>
                  </a:cubicBezTo>
                  <a:cubicBezTo>
                    <a:pt x="5" y="13"/>
                    <a:pt x="4" y="13"/>
                    <a:pt x="4" y="13"/>
                  </a:cubicBezTo>
                  <a:cubicBezTo>
                    <a:pt x="4" y="13"/>
                    <a:pt x="3" y="13"/>
                    <a:pt x="3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3" y="11"/>
                    <a:pt x="3" y="10"/>
                  </a:cubicBezTo>
                  <a:cubicBezTo>
                    <a:pt x="4" y="10"/>
                    <a:pt x="4" y="9"/>
                    <a:pt x="4" y="9"/>
                  </a:cubicBezTo>
                  <a:cubicBezTo>
                    <a:pt x="4" y="9"/>
                    <a:pt x="4" y="8"/>
                    <a:pt x="4" y="8"/>
                  </a:cubicBezTo>
                  <a:cubicBezTo>
                    <a:pt x="4" y="7"/>
                    <a:pt x="4" y="7"/>
                    <a:pt x="4" y="6"/>
                  </a:cubicBezTo>
                  <a:cubicBezTo>
                    <a:pt x="4" y="6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6" y="4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4"/>
                    <a:pt x="8" y="4"/>
                    <a:pt x="8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9" y="3"/>
                  </a:cubicBezTo>
                  <a:cubicBezTo>
                    <a:pt x="9" y="3"/>
                    <a:pt x="8" y="3"/>
                    <a:pt x="7" y="3"/>
                  </a:cubicBezTo>
                  <a:cubicBezTo>
                    <a:pt x="5" y="3"/>
                    <a:pt x="4" y="3"/>
                    <a:pt x="3" y="3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1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10" y="2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4" y="2"/>
                    <a:pt x="14" y="2"/>
                    <a:pt x="15" y="2"/>
                  </a:cubicBezTo>
                  <a:cubicBezTo>
                    <a:pt x="16" y="2"/>
                    <a:pt x="16" y="2"/>
                    <a:pt x="17" y="2"/>
                  </a:cubicBezTo>
                  <a:cubicBezTo>
                    <a:pt x="18" y="2"/>
                    <a:pt x="19" y="2"/>
                    <a:pt x="2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2"/>
                    <a:pt x="22" y="2"/>
                    <a:pt x="22" y="3"/>
                  </a:cubicBezTo>
                  <a:cubicBezTo>
                    <a:pt x="22" y="3"/>
                    <a:pt x="22" y="3"/>
                    <a:pt x="21" y="3"/>
                  </a:cubicBezTo>
                  <a:cubicBezTo>
                    <a:pt x="21" y="4"/>
                    <a:pt x="21" y="4"/>
                    <a:pt x="20" y="4"/>
                  </a:cubicBezTo>
                  <a:cubicBezTo>
                    <a:pt x="20" y="4"/>
                    <a:pt x="19" y="4"/>
                    <a:pt x="19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6" y="3"/>
                    <a:pt x="15" y="3"/>
                    <a:pt x="13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5"/>
                    <a:pt x="13" y="5"/>
                    <a:pt x="14" y="5"/>
                  </a:cubicBezTo>
                  <a:cubicBezTo>
                    <a:pt x="14" y="5"/>
                    <a:pt x="15" y="5"/>
                    <a:pt x="15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7" y="5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9" y="8"/>
                    <a:pt x="19" y="8"/>
                    <a:pt x="19" y="9"/>
                  </a:cubicBezTo>
                  <a:cubicBezTo>
                    <a:pt x="19" y="9"/>
                    <a:pt x="19" y="9"/>
                    <a:pt x="19" y="10"/>
                  </a:cubicBezTo>
                  <a:cubicBezTo>
                    <a:pt x="19" y="11"/>
                    <a:pt x="19" y="11"/>
                    <a:pt x="19" y="12"/>
                  </a:cubicBezTo>
                  <a:cubicBezTo>
                    <a:pt x="19" y="12"/>
                    <a:pt x="19" y="13"/>
                    <a:pt x="19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13"/>
                    <a:pt x="17" y="12"/>
                    <a:pt x="17" y="12"/>
                  </a:cubicBezTo>
                  <a:cubicBezTo>
                    <a:pt x="17" y="12"/>
                    <a:pt x="17" y="12"/>
                    <a:pt x="17" y="11"/>
                  </a:cubicBezTo>
                  <a:cubicBezTo>
                    <a:pt x="17" y="11"/>
                    <a:pt x="17" y="10"/>
                    <a:pt x="17" y="9"/>
                  </a:cubicBezTo>
                  <a:cubicBezTo>
                    <a:pt x="17" y="8"/>
                    <a:pt x="17" y="8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6" y="6"/>
                    <a:pt x="15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7"/>
                    <a:pt x="14" y="7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5" y="7"/>
                    <a:pt x="15" y="8"/>
                  </a:cubicBezTo>
                  <a:close/>
                  <a:moveTo>
                    <a:pt x="12" y="7"/>
                  </a:move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6"/>
                    <a:pt x="12" y="6"/>
                    <a:pt x="11" y="6"/>
                  </a:cubicBezTo>
                  <a:cubicBezTo>
                    <a:pt x="11" y="6"/>
                    <a:pt x="11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7"/>
                  </a:cubicBezTo>
                  <a:cubicBezTo>
                    <a:pt x="10" y="7"/>
                    <a:pt x="10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08" name="Freeform 5441"/>
            <p:cNvSpPr>
              <a:spLocks noEditPoints="1"/>
            </p:cNvSpPr>
            <p:nvPr/>
          </p:nvSpPr>
          <p:spPr bwMode="auto">
            <a:xfrm>
              <a:off x="15318" y="8193"/>
              <a:ext cx="78" cy="45"/>
            </a:xfrm>
            <a:custGeom>
              <a:avLst/>
              <a:gdLst>
                <a:gd name="T0" fmla="*/ 17 w 22"/>
                <a:gd name="T1" fmla="*/ 5 h 13"/>
                <a:gd name="T2" fmla="*/ 19 w 22"/>
                <a:gd name="T3" fmla="*/ 6 h 13"/>
                <a:gd name="T4" fmla="*/ 18 w 22"/>
                <a:gd name="T5" fmla="*/ 8 h 13"/>
                <a:gd name="T6" fmla="*/ 18 w 22"/>
                <a:gd name="T7" fmla="*/ 11 h 13"/>
                <a:gd name="T8" fmla="*/ 18 w 22"/>
                <a:gd name="T9" fmla="*/ 13 h 13"/>
                <a:gd name="T10" fmla="*/ 16 w 22"/>
                <a:gd name="T11" fmla="*/ 13 h 13"/>
                <a:gd name="T12" fmla="*/ 11 w 22"/>
                <a:gd name="T13" fmla="*/ 13 h 13"/>
                <a:gd name="T14" fmla="*/ 8 w 22"/>
                <a:gd name="T15" fmla="*/ 13 h 13"/>
                <a:gd name="T16" fmla="*/ 6 w 22"/>
                <a:gd name="T17" fmla="*/ 12 h 13"/>
                <a:gd name="T18" fmla="*/ 6 w 22"/>
                <a:gd name="T19" fmla="*/ 9 h 13"/>
                <a:gd name="T20" fmla="*/ 6 w 22"/>
                <a:gd name="T21" fmla="*/ 7 h 13"/>
                <a:gd name="T22" fmla="*/ 3 w 22"/>
                <a:gd name="T23" fmla="*/ 8 h 13"/>
                <a:gd name="T24" fmla="*/ 0 w 22"/>
                <a:gd name="T25" fmla="*/ 7 h 13"/>
                <a:gd name="T26" fmla="*/ 3 w 22"/>
                <a:gd name="T27" fmla="*/ 6 h 13"/>
                <a:gd name="T28" fmla="*/ 10 w 22"/>
                <a:gd name="T29" fmla="*/ 5 h 13"/>
                <a:gd name="T30" fmla="*/ 10 w 22"/>
                <a:gd name="T31" fmla="*/ 4 h 13"/>
                <a:gd name="T32" fmla="*/ 10 w 22"/>
                <a:gd name="T33" fmla="*/ 3 h 13"/>
                <a:gd name="T34" fmla="*/ 10 w 22"/>
                <a:gd name="T35" fmla="*/ 1 h 13"/>
                <a:gd name="T36" fmla="*/ 11 w 22"/>
                <a:gd name="T37" fmla="*/ 0 h 13"/>
                <a:gd name="T38" fmla="*/ 13 w 22"/>
                <a:gd name="T39" fmla="*/ 1 h 13"/>
                <a:gd name="T40" fmla="*/ 13 w 22"/>
                <a:gd name="T41" fmla="*/ 3 h 13"/>
                <a:gd name="T42" fmla="*/ 13 w 22"/>
                <a:gd name="T43" fmla="*/ 4 h 13"/>
                <a:gd name="T44" fmla="*/ 14 w 22"/>
                <a:gd name="T45" fmla="*/ 2 h 13"/>
                <a:gd name="T46" fmla="*/ 16 w 22"/>
                <a:gd name="T47" fmla="*/ 4 h 13"/>
                <a:gd name="T48" fmla="*/ 12 w 22"/>
                <a:gd name="T49" fmla="*/ 5 h 13"/>
                <a:gd name="T50" fmla="*/ 11 w 22"/>
                <a:gd name="T51" fmla="*/ 6 h 13"/>
                <a:gd name="T52" fmla="*/ 16 w 22"/>
                <a:gd name="T53" fmla="*/ 11 h 13"/>
                <a:gd name="T54" fmla="*/ 14 w 22"/>
                <a:gd name="T55" fmla="*/ 10 h 13"/>
                <a:gd name="T56" fmla="*/ 9 w 22"/>
                <a:gd name="T57" fmla="*/ 11 h 13"/>
                <a:gd name="T58" fmla="*/ 8 w 22"/>
                <a:gd name="T59" fmla="*/ 11 h 13"/>
                <a:gd name="T60" fmla="*/ 12 w 22"/>
                <a:gd name="T61" fmla="*/ 11 h 13"/>
                <a:gd name="T62" fmla="*/ 16 w 22"/>
                <a:gd name="T63" fmla="*/ 11 h 13"/>
                <a:gd name="T64" fmla="*/ 12 w 22"/>
                <a:gd name="T65" fmla="*/ 8 h 13"/>
                <a:gd name="T66" fmla="*/ 16 w 22"/>
                <a:gd name="T67" fmla="*/ 8 h 13"/>
                <a:gd name="T68" fmla="*/ 16 w 22"/>
                <a:gd name="T69" fmla="*/ 7 h 13"/>
                <a:gd name="T70" fmla="*/ 15 w 22"/>
                <a:gd name="T71" fmla="*/ 7 h 13"/>
                <a:gd name="T72" fmla="*/ 10 w 22"/>
                <a:gd name="T73" fmla="*/ 7 h 13"/>
                <a:gd name="T74" fmla="*/ 8 w 22"/>
                <a:gd name="T75" fmla="*/ 7 h 13"/>
                <a:gd name="T76" fmla="*/ 8 w 22"/>
                <a:gd name="T77" fmla="*/ 8 h 13"/>
                <a:gd name="T78" fmla="*/ 10 w 22"/>
                <a:gd name="T79" fmla="*/ 9 h 13"/>
                <a:gd name="T80" fmla="*/ 14 w 22"/>
                <a:gd name="T81" fmla="*/ 9 h 13"/>
                <a:gd name="T82" fmla="*/ 16 w 22"/>
                <a:gd name="T83" fmla="*/ 9 h 13"/>
                <a:gd name="T84" fmla="*/ 15 w 22"/>
                <a:gd name="T85" fmla="*/ 9 h 13"/>
                <a:gd name="T86" fmla="*/ 9 w 22"/>
                <a:gd name="T87" fmla="*/ 9 h 13"/>
                <a:gd name="T88" fmla="*/ 8 w 22"/>
                <a:gd name="T89" fmla="*/ 9 h 13"/>
                <a:gd name="T90" fmla="*/ 7 w 22"/>
                <a:gd name="T91" fmla="*/ 1 h 13"/>
                <a:gd name="T92" fmla="*/ 8 w 22"/>
                <a:gd name="T93" fmla="*/ 2 h 13"/>
                <a:gd name="T94" fmla="*/ 3 w 22"/>
                <a:gd name="T95" fmla="*/ 5 h 13"/>
                <a:gd name="T96" fmla="*/ 3 w 22"/>
                <a:gd name="T97" fmla="*/ 4 h 13"/>
                <a:gd name="T98" fmla="*/ 6 w 22"/>
                <a:gd name="T99" fmla="*/ 1 h 13"/>
                <a:gd name="T100" fmla="*/ 17 w 22"/>
                <a:gd name="T101" fmla="*/ 1 h 13"/>
                <a:gd name="T102" fmla="*/ 20 w 22"/>
                <a:gd name="T103" fmla="*/ 3 h 13"/>
                <a:gd name="T104" fmla="*/ 22 w 22"/>
                <a:gd name="T105" fmla="*/ 4 h 13"/>
                <a:gd name="T106" fmla="*/ 18 w 22"/>
                <a:gd name="T107" fmla="*/ 3 h 13"/>
                <a:gd name="T108" fmla="*/ 15 w 22"/>
                <a:gd name="T109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" h="13">
                  <a:moveTo>
                    <a:pt x="16" y="6"/>
                  </a:moveTo>
                  <a:cubicBezTo>
                    <a:pt x="16" y="6"/>
                    <a:pt x="16" y="6"/>
                    <a:pt x="16" y="6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8" y="5"/>
                    <a:pt x="18" y="6"/>
                  </a:cubicBezTo>
                  <a:cubicBezTo>
                    <a:pt x="18" y="6"/>
                    <a:pt x="19" y="6"/>
                    <a:pt x="19" y="6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9" y="8"/>
                    <a:pt x="18" y="8"/>
                    <a:pt x="18" y="8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8" y="10"/>
                    <a:pt x="18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1"/>
                    <a:pt x="18" y="12"/>
                    <a:pt x="18" y="12"/>
                  </a:cubicBezTo>
                  <a:cubicBezTo>
                    <a:pt x="19" y="12"/>
                    <a:pt x="18" y="12"/>
                    <a:pt x="18" y="12"/>
                  </a:cubicBezTo>
                  <a:cubicBezTo>
                    <a:pt x="18" y="12"/>
                    <a:pt x="18" y="13"/>
                    <a:pt x="18" y="13"/>
                  </a:cubicBezTo>
                  <a:cubicBezTo>
                    <a:pt x="18" y="13"/>
                    <a:pt x="18" y="13"/>
                    <a:pt x="17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13"/>
                    <a:pt x="17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5" y="13"/>
                    <a:pt x="14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0" y="13"/>
                    <a:pt x="9" y="13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7"/>
                    <a:pt x="6" y="7"/>
                  </a:cubicBezTo>
                  <a:cubicBezTo>
                    <a:pt x="6" y="7"/>
                    <a:pt x="6" y="7"/>
                    <a:pt x="6" y="8"/>
                  </a:cubicBezTo>
                  <a:cubicBezTo>
                    <a:pt x="6" y="8"/>
                    <a:pt x="5" y="8"/>
                    <a:pt x="5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2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1" y="6"/>
                  </a:cubicBezTo>
                  <a:cubicBezTo>
                    <a:pt x="2" y="6"/>
                    <a:pt x="2" y="6"/>
                    <a:pt x="3" y="6"/>
                  </a:cubicBezTo>
                  <a:cubicBezTo>
                    <a:pt x="5" y="6"/>
                    <a:pt x="6" y="6"/>
                    <a:pt x="7" y="5"/>
                  </a:cubicBezTo>
                  <a:cubicBezTo>
                    <a:pt x="8" y="5"/>
                    <a:pt x="9" y="5"/>
                    <a:pt x="9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1" y="0"/>
                    <a:pt x="11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2"/>
                    <a:pt x="13" y="2"/>
                  </a:cubicBezTo>
                  <a:cubicBezTo>
                    <a:pt x="13" y="2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2" y="4"/>
                    <a:pt x="13" y="4"/>
                    <a:pt x="13" y="4"/>
                  </a:cubicBezTo>
                  <a:cubicBezTo>
                    <a:pt x="13" y="4"/>
                    <a:pt x="13" y="4"/>
                    <a:pt x="13" y="3"/>
                  </a:cubicBezTo>
                  <a:cubicBezTo>
                    <a:pt x="13" y="3"/>
                    <a:pt x="14" y="3"/>
                    <a:pt x="14" y="3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3"/>
                    <a:pt x="16" y="3"/>
                    <a:pt x="16" y="4"/>
                  </a:cubicBezTo>
                  <a:cubicBezTo>
                    <a:pt x="16" y="4"/>
                    <a:pt x="16" y="4"/>
                    <a:pt x="15" y="4"/>
                  </a:cubicBezTo>
                  <a:cubicBezTo>
                    <a:pt x="15" y="4"/>
                    <a:pt x="14" y="4"/>
                    <a:pt x="14" y="5"/>
                  </a:cubicBezTo>
                  <a:cubicBezTo>
                    <a:pt x="13" y="5"/>
                    <a:pt x="12" y="5"/>
                    <a:pt x="12" y="5"/>
                  </a:cubicBezTo>
                  <a:cubicBezTo>
                    <a:pt x="12" y="5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3" y="6"/>
                    <a:pt x="14" y="6"/>
                    <a:pt x="16" y="6"/>
                  </a:cubicBezTo>
                  <a:close/>
                  <a:moveTo>
                    <a:pt x="16" y="11"/>
                  </a:moveTo>
                  <a:cubicBezTo>
                    <a:pt x="16" y="11"/>
                    <a:pt x="16" y="11"/>
                    <a:pt x="16" y="11"/>
                  </a:cubicBezTo>
                  <a:cubicBezTo>
                    <a:pt x="16" y="10"/>
                    <a:pt x="16" y="10"/>
                    <a:pt x="15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9" y="10"/>
                    <a:pt x="9" y="10"/>
                    <a:pt x="9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2" y="11"/>
                    <a:pt x="12" y="11"/>
                  </a:cubicBezTo>
                  <a:cubicBezTo>
                    <a:pt x="13" y="11"/>
                    <a:pt x="14" y="11"/>
                    <a:pt x="15" y="11"/>
                  </a:cubicBezTo>
                  <a:cubicBezTo>
                    <a:pt x="15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lose/>
                  <a:moveTo>
                    <a:pt x="9" y="8"/>
                  </a:moveTo>
                  <a:cubicBezTo>
                    <a:pt x="10" y="8"/>
                    <a:pt x="10" y="8"/>
                    <a:pt x="10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6" y="8"/>
                    <a:pt x="16" y="8"/>
                  </a:cubicBezTo>
                  <a:cubicBezTo>
                    <a:pt x="16" y="8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2" y="7"/>
                    <a:pt x="11" y="7"/>
                    <a:pt x="10" y="7"/>
                  </a:cubicBezTo>
                  <a:cubicBezTo>
                    <a:pt x="10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9" y="8"/>
                    <a:pt x="9" y="8"/>
                    <a:pt x="9" y="8"/>
                  </a:cubicBezTo>
                  <a:close/>
                  <a:moveTo>
                    <a:pt x="9" y="9"/>
                  </a:moveTo>
                  <a:cubicBezTo>
                    <a:pt x="9" y="9"/>
                    <a:pt x="9" y="9"/>
                    <a:pt x="10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4" y="9"/>
                    <a:pt x="13" y="9"/>
                    <a:pt x="12" y="9"/>
                  </a:cubicBezTo>
                  <a:cubicBezTo>
                    <a:pt x="11" y="9"/>
                    <a:pt x="10" y="9"/>
                    <a:pt x="10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lose/>
                  <a:moveTo>
                    <a:pt x="7" y="1"/>
                  </a:moveTo>
                  <a:cubicBezTo>
                    <a:pt x="7" y="1"/>
                    <a:pt x="7" y="1"/>
                    <a:pt x="7" y="1"/>
                  </a:cubicBezTo>
                  <a:cubicBezTo>
                    <a:pt x="8" y="1"/>
                    <a:pt x="8" y="1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3"/>
                    <a:pt x="8" y="3"/>
                  </a:cubicBezTo>
                  <a:cubicBezTo>
                    <a:pt x="7" y="3"/>
                    <a:pt x="6" y="4"/>
                    <a:pt x="5" y="5"/>
                  </a:cubicBezTo>
                  <a:cubicBezTo>
                    <a:pt x="4" y="5"/>
                    <a:pt x="3" y="5"/>
                    <a:pt x="3" y="5"/>
                  </a:cubicBezTo>
                  <a:cubicBezTo>
                    <a:pt x="3" y="5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3"/>
                    <a:pt x="5" y="3"/>
                  </a:cubicBezTo>
                  <a:cubicBezTo>
                    <a:pt x="5" y="2"/>
                    <a:pt x="6" y="2"/>
                    <a:pt x="6" y="2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7" y="1"/>
                    <a:pt x="7" y="1"/>
                    <a:pt x="7" y="1"/>
                  </a:cubicBezTo>
                  <a:close/>
                  <a:moveTo>
                    <a:pt x="16" y="0"/>
                  </a:moveTo>
                  <a:cubicBezTo>
                    <a:pt x="16" y="0"/>
                    <a:pt x="16" y="0"/>
                    <a:pt x="17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8" y="1"/>
                    <a:pt x="18" y="2"/>
                    <a:pt x="19" y="2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1" y="3"/>
                    <a:pt x="21" y="3"/>
                  </a:cubicBezTo>
                  <a:cubicBezTo>
                    <a:pt x="22" y="3"/>
                    <a:pt x="22" y="4"/>
                    <a:pt x="22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4"/>
                    <a:pt x="22" y="4"/>
                    <a:pt x="21" y="4"/>
                  </a:cubicBezTo>
                  <a:cubicBezTo>
                    <a:pt x="21" y="4"/>
                    <a:pt x="21" y="4"/>
                    <a:pt x="20" y="4"/>
                  </a:cubicBezTo>
                  <a:cubicBezTo>
                    <a:pt x="19" y="4"/>
                    <a:pt x="19" y="4"/>
                    <a:pt x="18" y="3"/>
                  </a:cubicBezTo>
                  <a:cubicBezTo>
                    <a:pt x="16" y="3"/>
                    <a:pt x="16" y="2"/>
                    <a:pt x="15" y="2"/>
                  </a:cubicBezTo>
                  <a:cubicBezTo>
                    <a:pt x="15" y="2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09" name="Freeform 5442"/>
            <p:cNvSpPr/>
            <p:nvPr/>
          </p:nvSpPr>
          <p:spPr bwMode="auto">
            <a:xfrm>
              <a:off x="15708" y="7673"/>
              <a:ext cx="78" cy="48"/>
            </a:xfrm>
            <a:custGeom>
              <a:avLst/>
              <a:gdLst>
                <a:gd name="T0" fmla="*/ 5 w 22"/>
                <a:gd name="T1" fmla="*/ 2 h 14"/>
                <a:gd name="T2" fmla="*/ 6 w 22"/>
                <a:gd name="T3" fmla="*/ 2 h 14"/>
                <a:gd name="T4" fmla="*/ 6 w 22"/>
                <a:gd name="T5" fmla="*/ 2 h 14"/>
                <a:gd name="T6" fmla="*/ 7 w 22"/>
                <a:gd name="T7" fmla="*/ 2 h 14"/>
                <a:gd name="T8" fmla="*/ 8 w 22"/>
                <a:gd name="T9" fmla="*/ 2 h 14"/>
                <a:gd name="T10" fmla="*/ 9 w 22"/>
                <a:gd name="T11" fmla="*/ 2 h 14"/>
                <a:gd name="T12" fmla="*/ 10 w 22"/>
                <a:gd name="T13" fmla="*/ 2 h 14"/>
                <a:gd name="T14" fmla="*/ 10 w 22"/>
                <a:gd name="T15" fmla="*/ 2 h 14"/>
                <a:gd name="T16" fmla="*/ 10 w 22"/>
                <a:gd name="T17" fmla="*/ 2 h 14"/>
                <a:gd name="T18" fmla="*/ 9 w 22"/>
                <a:gd name="T19" fmla="*/ 1 h 14"/>
                <a:gd name="T20" fmla="*/ 9 w 22"/>
                <a:gd name="T21" fmla="*/ 1 h 14"/>
                <a:gd name="T22" fmla="*/ 10 w 22"/>
                <a:gd name="T23" fmla="*/ 0 h 14"/>
                <a:gd name="T24" fmla="*/ 11 w 22"/>
                <a:gd name="T25" fmla="*/ 0 h 14"/>
                <a:gd name="T26" fmla="*/ 12 w 22"/>
                <a:gd name="T27" fmla="*/ 0 h 14"/>
                <a:gd name="T28" fmla="*/ 12 w 22"/>
                <a:gd name="T29" fmla="*/ 1 h 14"/>
                <a:gd name="T30" fmla="*/ 13 w 22"/>
                <a:gd name="T31" fmla="*/ 1 h 14"/>
                <a:gd name="T32" fmla="*/ 13 w 22"/>
                <a:gd name="T33" fmla="*/ 2 h 14"/>
                <a:gd name="T34" fmla="*/ 13 w 22"/>
                <a:gd name="T35" fmla="*/ 2 h 14"/>
                <a:gd name="T36" fmla="*/ 14 w 22"/>
                <a:gd name="T37" fmla="*/ 2 h 14"/>
                <a:gd name="T38" fmla="*/ 17 w 22"/>
                <a:gd name="T39" fmla="*/ 2 h 14"/>
                <a:gd name="T40" fmla="*/ 21 w 22"/>
                <a:gd name="T41" fmla="*/ 2 h 14"/>
                <a:gd name="T42" fmla="*/ 21 w 22"/>
                <a:gd name="T43" fmla="*/ 2 h 14"/>
                <a:gd name="T44" fmla="*/ 22 w 22"/>
                <a:gd name="T45" fmla="*/ 2 h 14"/>
                <a:gd name="T46" fmla="*/ 22 w 22"/>
                <a:gd name="T47" fmla="*/ 3 h 14"/>
                <a:gd name="T48" fmla="*/ 21 w 22"/>
                <a:gd name="T49" fmla="*/ 4 h 14"/>
                <a:gd name="T50" fmla="*/ 19 w 22"/>
                <a:gd name="T51" fmla="*/ 5 h 14"/>
                <a:gd name="T52" fmla="*/ 17 w 22"/>
                <a:gd name="T53" fmla="*/ 4 h 14"/>
                <a:gd name="T54" fmla="*/ 14 w 22"/>
                <a:gd name="T55" fmla="*/ 4 h 14"/>
                <a:gd name="T56" fmla="*/ 11 w 22"/>
                <a:gd name="T57" fmla="*/ 4 h 14"/>
                <a:gd name="T58" fmla="*/ 10 w 22"/>
                <a:gd name="T59" fmla="*/ 4 h 14"/>
                <a:gd name="T60" fmla="*/ 7 w 22"/>
                <a:gd name="T61" fmla="*/ 4 h 14"/>
                <a:gd name="T62" fmla="*/ 7 w 22"/>
                <a:gd name="T63" fmla="*/ 4 h 14"/>
                <a:gd name="T64" fmla="*/ 7 w 22"/>
                <a:gd name="T65" fmla="*/ 5 h 14"/>
                <a:gd name="T66" fmla="*/ 7 w 22"/>
                <a:gd name="T67" fmla="*/ 6 h 14"/>
                <a:gd name="T68" fmla="*/ 7 w 22"/>
                <a:gd name="T69" fmla="*/ 7 h 14"/>
                <a:gd name="T70" fmla="*/ 7 w 22"/>
                <a:gd name="T71" fmla="*/ 9 h 14"/>
                <a:gd name="T72" fmla="*/ 6 w 22"/>
                <a:gd name="T73" fmla="*/ 11 h 14"/>
                <a:gd name="T74" fmla="*/ 5 w 22"/>
                <a:gd name="T75" fmla="*/ 13 h 14"/>
                <a:gd name="T76" fmla="*/ 2 w 22"/>
                <a:gd name="T77" fmla="*/ 14 h 14"/>
                <a:gd name="T78" fmla="*/ 0 w 22"/>
                <a:gd name="T79" fmla="*/ 13 h 14"/>
                <a:gd name="T80" fmla="*/ 0 w 22"/>
                <a:gd name="T81" fmla="*/ 12 h 14"/>
                <a:gd name="T82" fmla="*/ 0 w 22"/>
                <a:gd name="T83" fmla="*/ 12 h 14"/>
                <a:gd name="T84" fmla="*/ 1 w 22"/>
                <a:gd name="T85" fmla="*/ 11 h 14"/>
                <a:gd name="T86" fmla="*/ 3 w 22"/>
                <a:gd name="T87" fmla="*/ 11 h 14"/>
                <a:gd name="T88" fmla="*/ 4 w 22"/>
                <a:gd name="T89" fmla="*/ 9 h 14"/>
                <a:gd name="T90" fmla="*/ 5 w 22"/>
                <a:gd name="T91" fmla="*/ 8 h 14"/>
                <a:gd name="T92" fmla="*/ 5 w 22"/>
                <a:gd name="T93" fmla="*/ 6 h 14"/>
                <a:gd name="T94" fmla="*/ 5 w 22"/>
                <a:gd name="T95" fmla="*/ 5 h 14"/>
                <a:gd name="T96" fmla="*/ 5 w 22"/>
                <a:gd name="T97" fmla="*/ 4 h 14"/>
                <a:gd name="T98" fmla="*/ 5 w 22"/>
                <a:gd name="T99" fmla="*/ 3 h 14"/>
                <a:gd name="T100" fmla="*/ 4 w 22"/>
                <a:gd name="T101" fmla="*/ 3 h 14"/>
                <a:gd name="T102" fmla="*/ 5 w 22"/>
                <a:gd name="T103" fmla="*/ 2 h 14"/>
                <a:gd name="T104" fmla="*/ 5 w 22"/>
                <a:gd name="T105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" h="14">
                  <a:moveTo>
                    <a:pt x="5" y="2"/>
                  </a:move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7" y="2"/>
                    <a:pt x="7" y="2"/>
                  </a:cubicBezTo>
                  <a:cubicBezTo>
                    <a:pt x="7" y="2"/>
                    <a:pt x="7" y="2"/>
                    <a:pt x="8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9" y="0"/>
                    <a:pt x="10" y="0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1" y="0"/>
                    <a:pt x="11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4" y="2"/>
                    <a:pt x="14" y="2"/>
                  </a:cubicBezTo>
                  <a:cubicBezTo>
                    <a:pt x="14" y="2"/>
                    <a:pt x="15" y="2"/>
                    <a:pt x="17" y="2"/>
                  </a:cubicBezTo>
                  <a:cubicBezTo>
                    <a:pt x="18" y="2"/>
                    <a:pt x="20" y="2"/>
                    <a:pt x="21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2"/>
                    <a:pt x="22" y="2"/>
                    <a:pt x="22" y="2"/>
                  </a:cubicBezTo>
                  <a:cubicBezTo>
                    <a:pt x="22" y="2"/>
                    <a:pt x="22" y="2"/>
                    <a:pt x="22" y="3"/>
                  </a:cubicBezTo>
                  <a:cubicBezTo>
                    <a:pt x="21" y="3"/>
                    <a:pt x="21" y="3"/>
                    <a:pt x="21" y="4"/>
                  </a:cubicBezTo>
                  <a:cubicBezTo>
                    <a:pt x="20" y="4"/>
                    <a:pt x="20" y="5"/>
                    <a:pt x="19" y="5"/>
                  </a:cubicBezTo>
                  <a:cubicBezTo>
                    <a:pt x="19" y="5"/>
                    <a:pt x="18" y="5"/>
                    <a:pt x="17" y="4"/>
                  </a:cubicBezTo>
                  <a:cubicBezTo>
                    <a:pt x="16" y="4"/>
                    <a:pt x="15" y="4"/>
                    <a:pt x="14" y="4"/>
                  </a:cubicBezTo>
                  <a:cubicBezTo>
                    <a:pt x="13" y="4"/>
                    <a:pt x="13" y="4"/>
                    <a:pt x="11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8" y="4"/>
                    <a:pt x="8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5"/>
                    <a:pt x="7" y="5"/>
                  </a:cubicBezTo>
                  <a:cubicBezTo>
                    <a:pt x="7" y="5"/>
                    <a:pt x="7" y="5"/>
                    <a:pt x="7" y="6"/>
                  </a:cubicBezTo>
                  <a:cubicBezTo>
                    <a:pt x="7" y="6"/>
                    <a:pt x="7" y="7"/>
                    <a:pt x="7" y="7"/>
                  </a:cubicBezTo>
                  <a:cubicBezTo>
                    <a:pt x="7" y="8"/>
                    <a:pt x="7" y="8"/>
                    <a:pt x="7" y="9"/>
                  </a:cubicBezTo>
                  <a:cubicBezTo>
                    <a:pt x="7" y="10"/>
                    <a:pt x="6" y="10"/>
                    <a:pt x="6" y="11"/>
                  </a:cubicBezTo>
                  <a:cubicBezTo>
                    <a:pt x="6" y="11"/>
                    <a:pt x="5" y="12"/>
                    <a:pt x="5" y="13"/>
                  </a:cubicBezTo>
                  <a:cubicBezTo>
                    <a:pt x="4" y="13"/>
                    <a:pt x="3" y="14"/>
                    <a:pt x="2" y="14"/>
                  </a:cubicBezTo>
                  <a:cubicBezTo>
                    <a:pt x="1" y="14"/>
                    <a:pt x="0" y="13"/>
                    <a:pt x="0" y="13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0" y="11"/>
                    <a:pt x="1" y="11"/>
                  </a:cubicBezTo>
                  <a:cubicBezTo>
                    <a:pt x="1" y="11"/>
                    <a:pt x="2" y="11"/>
                    <a:pt x="3" y="11"/>
                  </a:cubicBezTo>
                  <a:cubicBezTo>
                    <a:pt x="3" y="10"/>
                    <a:pt x="4" y="10"/>
                    <a:pt x="4" y="9"/>
                  </a:cubicBezTo>
                  <a:cubicBezTo>
                    <a:pt x="5" y="9"/>
                    <a:pt x="5" y="8"/>
                    <a:pt x="5" y="8"/>
                  </a:cubicBezTo>
                  <a:cubicBezTo>
                    <a:pt x="5" y="7"/>
                    <a:pt x="5" y="6"/>
                    <a:pt x="5" y="6"/>
                  </a:cubicBezTo>
                  <a:cubicBezTo>
                    <a:pt x="5" y="6"/>
                    <a:pt x="5" y="5"/>
                    <a:pt x="5" y="5"/>
                  </a:cubicBezTo>
                  <a:cubicBezTo>
                    <a:pt x="5" y="5"/>
                    <a:pt x="5" y="4"/>
                    <a:pt x="5" y="4"/>
                  </a:cubicBezTo>
                  <a:cubicBezTo>
                    <a:pt x="5" y="4"/>
                    <a:pt x="5" y="4"/>
                    <a:pt x="5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5" y="3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10" name="Freeform 5443"/>
            <p:cNvSpPr>
              <a:spLocks noEditPoints="1"/>
            </p:cNvSpPr>
            <p:nvPr/>
          </p:nvSpPr>
          <p:spPr bwMode="auto">
            <a:xfrm>
              <a:off x="15793" y="7673"/>
              <a:ext cx="75" cy="48"/>
            </a:xfrm>
            <a:custGeom>
              <a:avLst/>
              <a:gdLst>
                <a:gd name="T0" fmla="*/ 9 w 21"/>
                <a:gd name="T1" fmla="*/ 9 h 14"/>
                <a:gd name="T2" fmla="*/ 5 w 21"/>
                <a:gd name="T3" fmla="*/ 12 h 14"/>
                <a:gd name="T4" fmla="*/ 0 w 21"/>
                <a:gd name="T5" fmla="*/ 13 h 14"/>
                <a:gd name="T6" fmla="*/ 0 w 21"/>
                <a:gd name="T7" fmla="*/ 12 h 14"/>
                <a:gd name="T8" fmla="*/ 4 w 21"/>
                <a:gd name="T9" fmla="*/ 11 h 14"/>
                <a:gd name="T10" fmla="*/ 7 w 21"/>
                <a:gd name="T11" fmla="*/ 8 h 14"/>
                <a:gd name="T12" fmla="*/ 12 w 21"/>
                <a:gd name="T13" fmla="*/ 0 h 14"/>
                <a:gd name="T14" fmla="*/ 12 w 21"/>
                <a:gd name="T15" fmla="*/ 2 h 14"/>
                <a:gd name="T16" fmla="*/ 16 w 21"/>
                <a:gd name="T17" fmla="*/ 2 h 14"/>
                <a:gd name="T18" fmla="*/ 19 w 21"/>
                <a:gd name="T19" fmla="*/ 3 h 14"/>
                <a:gd name="T20" fmla="*/ 11 w 21"/>
                <a:gd name="T21" fmla="*/ 3 h 14"/>
                <a:gd name="T22" fmla="*/ 8 w 21"/>
                <a:gd name="T23" fmla="*/ 5 h 14"/>
                <a:gd name="T24" fmla="*/ 9 w 21"/>
                <a:gd name="T25" fmla="*/ 6 h 14"/>
                <a:gd name="T26" fmla="*/ 10 w 21"/>
                <a:gd name="T27" fmla="*/ 6 h 14"/>
                <a:gd name="T28" fmla="*/ 10 w 21"/>
                <a:gd name="T29" fmla="*/ 5 h 14"/>
                <a:gd name="T30" fmla="*/ 11 w 21"/>
                <a:gd name="T31" fmla="*/ 4 h 14"/>
                <a:gd name="T32" fmla="*/ 13 w 21"/>
                <a:gd name="T33" fmla="*/ 5 h 14"/>
                <a:gd name="T34" fmla="*/ 13 w 21"/>
                <a:gd name="T35" fmla="*/ 6 h 14"/>
                <a:gd name="T36" fmla="*/ 17 w 21"/>
                <a:gd name="T37" fmla="*/ 6 h 14"/>
                <a:gd name="T38" fmla="*/ 17 w 21"/>
                <a:gd name="T39" fmla="*/ 7 h 14"/>
                <a:gd name="T40" fmla="*/ 13 w 21"/>
                <a:gd name="T41" fmla="*/ 8 h 14"/>
                <a:gd name="T42" fmla="*/ 13 w 21"/>
                <a:gd name="T43" fmla="*/ 9 h 14"/>
                <a:gd name="T44" fmla="*/ 12 w 21"/>
                <a:gd name="T45" fmla="*/ 13 h 14"/>
                <a:gd name="T46" fmla="*/ 8 w 21"/>
                <a:gd name="T47" fmla="*/ 13 h 14"/>
                <a:gd name="T48" fmla="*/ 7 w 21"/>
                <a:gd name="T49" fmla="*/ 12 h 14"/>
                <a:gd name="T50" fmla="*/ 7 w 21"/>
                <a:gd name="T51" fmla="*/ 11 h 14"/>
                <a:gd name="T52" fmla="*/ 10 w 21"/>
                <a:gd name="T53" fmla="*/ 12 h 14"/>
                <a:gd name="T54" fmla="*/ 10 w 21"/>
                <a:gd name="T55" fmla="*/ 9 h 14"/>
                <a:gd name="T56" fmla="*/ 10 w 21"/>
                <a:gd name="T57" fmla="*/ 8 h 14"/>
                <a:gd name="T58" fmla="*/ 6 w 21"/>
                <a:gd name="T59" fmla="*/ 8 h 14"/>
                <a:gd name="T60" fmla="*/ 4 w 21"/>
                <a:gd name="T61" fmla="*/ 6 h 14"/>
                <a:gd name="T62" fmla="*/ 7 w 21"/>
                <a:gd name="T63" fmla="*/ 4 h 14"/>
                <a:gd name="T64" fmla="*/ 4 w 21"/>
                <a:gd name="T65" fmla="*/ 4 h 14"/>
                <a:gd name="T66" fmla="*/ 3 w 21"/>
                <a:gd name="T67" fmla="*/ 3 h 14"/>
                <a:gd name="T68" fmla="*/ 5 w 21"/>
                <a:gd name="T69" fmla="*/ 2 h 14"/>
                <a:gd name="T70" fmla="*/ 8 w 21"/>
                <a:gd name="T71" fmla="*/ 2 h 14"/>
                <a:gd name="T72" fmla="*/ 9 w 21"/>
                <a:gd name="T73" fmla="*/ 0 h 14"/>
                <a:gd name="T74" fmla="*/ 19 w 21"/>
                <a:gd name="T75" fmla="*/ 11 h 14"/>
                <a:gd name="T76" fmla="*/ 21 w 21"/>
                <a:gd name="T77" fmla="*/ 13 h 14"/>
                <a:gd name="T78" fmla="*/ 19 w 21"/>
                <a:gd name="T79" fmla="*/ 13 h 14"/>
                <a:gd name="T80" fmla="*/ 13 w 21"/>
                <a:gd name="T81" fmla="*/ 9 h 14"/>
                <a:gd name="T82" fmla="*/ 15 w 21"/>
                <a:gd name="T83" fmla="*/ 8 h 14"/>
                <a:gd name="T84" fmla="*/ 19 w 21"/>
                <a:gd name="T85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" h="14">
                  <a:moveTo>
                    <a:pt x="8" y="8"/>
                  </a:moveTo>
                  <a:cubicBezTo>
                    <a:pt x="8" y="8"/>
                    <a:pt x="8" y="8"/>
                    <a:pt x="9" y="8"/>
                  </a:cubicBezTo>
                  <a:cubicBezTo>
                    <a:pt x="9" y="8"/>
                    <a:pt x="9" y="8"/>
                    <a:pt x="9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8" y="10"/>
                    <a:pt x="8" y="11"/>
                    <a:pt x="7" y="11"/>
                  </a:cubicBezTo>
                  <a:cubicBezTo>
                    <a:pt x="6" y="11"/>
                    <a:pt x="5" y="12"/>
                    <a:pt x="5" y="12"/>
                  </a:cubicBezTo>
                  <a:cubicBezTo>
                    <a:pt x="4" y="12"/>
                    <a:pt x="3" y="12"/>
                    <a:pt x="3" y="13"/>
                  </a:cubicBezTo>
                  <a:cubicBezTo>
                    <a:pt x="2" y="13"/>
                    <a:pt x="1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1" y="12"/>
                    <a:pt x="2" y="12"/>
                  </a:cubicBezTo>
                  <a:cubicBezTo>
                    <a:pt x="3" y="11"/>
                    <a:pt x="3" y="11"/>
                    <a:pt x="4" y="11"/>
                  </a:cubicBezTo>
                  <a:cubicBezTo>
                    <a:pt x="5" y="10"/>
                    <a:pt x="5" y="10"/>
                    <a:pt x="6" y="9"/>
                  </a:cubicBezTo>
                  <a:cubicBezTo>
                    <a:pt x="6" y="9"/>
                    <a:pt x="7" y="9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" y="8"/>
                    <a:pt x="8" y="8"/>
                    <a:pt x="8" y="8"/>
                  </a:cubicBezTo>
                  <a:close/>
                  <a:moveTo>
                    <a:pt x="10" y="0"/>
                  </a:moveTo>
                  <a:cubicBezTo>
                    <a:pt x="11" y="0"/>
                    <a:pt x="12" y="0"/>
                    <a:pt x="12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1"/>
                    <a:pt x="12" y="2"/>
                  </a:cubicBezTo>
                  <a:cubicBezTo>
                    <a:pt x="12" y="2"/>
                    <a:pt x="11" y="2"/>
                    <a:pt x="11" y="2"/>
                  </a:cubicBezTo>
                  <a:cubicBezTo>
                    <a:pt x="11" y="2"/>
                    <a:pt x="12" y="2"/>
                    <a:pt x="12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8" y="2"/>
                    <a:pt x="19" y="2"/>
                    <a:pt x="19" y="2"/>
                  </a:cubicBezTo>
                  <a:cubicBezTo>
                    <a:pt x="19" y="2"/>
                    <a:pt x="19" y="2"/>
                    <a:pt x="19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9" y="3"/>
                    <a:pt x="19" y="3"/>
                    <a:pt x="18" y="3"/>
                  </a:cubicBezTo>
                  <a:cubicBezTo>
                    <a:pt x="15" y="3"/>
                    <a:pt x="14" y="3"/>
                    <a:pt x="13" y="3"/>
                  </a:cubicBezTo>
                  <a:cubicBezTo>
                    <a:pt x="12" y="3"/>
                    <a:pt x="11" y="3"/>
                    <a:pt x="11" y="3"/>
                  </a:cubicBezTo>
                  <a:cubicBezTo>
                    <a:pt x="11" y="3"/>
                    <a:pt x="10" y="3"/>
                    <a:pt x="10" y="3"/>
                  </a:cubicBezTo>
                  <a:cubicBezTo>
                    <a:pt x="10" y="4"/>
                    <a:pt x="10" y="4"/>
                    <a:pt x="9" y="4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8" y="6"/>
                    <a:pt x="9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1" y="4"/>
                    <a:pt x="11" y="4"/>
                    <a:pt x="12" y="4"/>
                  </a:cubicBezTo>
                  <a:cubicBezTo>
                    <a:pt x="12" y="4"/>
                    <a:pt x="12" y="5"/>
                    <a:pt x="12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4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6" y="7"/>
                    <a:pt x="15" y="7"/>
                    <a:pt x="13" y="7"/>
                  </a:cubicBezTo>
                  <a:cubicBezTo>
                    <a:pt x="13" y="7"/>
                    <a:pt x="13" y="7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3" y="9"/>
                  </a:cubicBezTo>
                  <a:cubicBezTo>
                    <a:pt x="13" y="9"/>
                    <a:pt x="13" y="9"/>
                    <a:pt x="13" y="10"/>
                  </a:cubicBezTo>
                  <a:cubicBezTo>
                    <a:pt x="13" y="11"/>
                    <a:pt x="13" y="11"/>
                    <a:pt x="13" y="12"/>
                  </a:cubicBezTo>
                  <a:cubicBezTo>
                    <a:pt x="13" y="12"/>
                    <a:pt x="13" y="13"/>
                    <a:pt x="12" y="13"/>
                  </a:cubicBezTo>
                  <a:cubicBezTo>
                    <a:pt x="12" y="14"/>
                    <a:pt x="11" y="14"/>
                    <a:pt x="11" y="14"/>
                  </a:cubicBezTo>
                  <a:cubicBezTo>
                    <a:pt x="10" y="14"/>
                    <a:pt x="9" y="14"/>
                    <a:pt x="9" y="14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7" y="13"/>
                    <a:pt x="7" y="13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7" y="11"/>
                    <a:pt x="7" y="12"/>
                  </a:cubicBezTo>
                  <a:cubicBezTo>
                    <a:pt x="8" y="12"/>
                    <a:pt x="8" y="12"/>
                    <a:pt x="9" y="12"/>
                  </a:cubicBezTo>
                  <a:cubicBezTo>
                    <a:pt x="9" y="12"/>
                    <a:pt x="9" y="12"/>
                    <a:pt x="10" y="12"/>
                  </a:cubicBezTo>
                  <a:cubicBezTo>
                    <a:pt x="10" y="12"/>
                    <a:pt x="10" y="11"/>
                    <a:pt x="10" y="11"/>
                  </a:cubicBezTo>
                  <a:cubicBezTo>
                    <a:pt x="10" y="11"/>
                    <a:pt x="10" y="11"/>
                    <a:pt x="10" y="10"/>
                  </a:cubicBezTo>
                  <a:cubicBezTo>
                    <a:pt x="10" y="10"/>
                    <a:pt x="10" y="10"/>
                    <a:pt x="10" y="9"/>
                  </a:cubicBezTo>
                  <a:cubicBezTo>
                    <a:pt x="10" y="9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7"/>
                    <a:pt x="10" y="7"/>
                    <a:pt x="9" y="7"/>
                  </a:cubicBezTo>
                  <a:cubicBezTo>
                    <a:pt x="8" y="7"/>
                    <a:pt x="7" y="8"/>
                    <a:pt x="7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6" y="5"/>
                    <a:pt x="6" y="5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3"/>
                    <a:pt x="5" y="3"/>
                    <a:pt x="4" y="4"/>
                  </a:cubicBezTo>
                  <a:cubicBezTo>
                    <a:pt x="4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4" y="2"/>
                    <a:pt x="4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9" y="1"/>
                    <a:pt x="9" y="1"/>
                  </a:cubicBezTo>
                  <a:cubicBezTo>
                    <a:pt x="9" y="1"/>
                    <a:pt x="9" y="0"/>
                    <a:pt x="9" y="0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lose/>
                  <a:moveTo>
                    <a:pt x="19" y="11"/>
                  </a:moveTo>
                  <a:cubicBezTo>
                    <a:pt x="21" y="12"/>
                    <a:pt x="21" y="12"/>
                    <a:pt x="21" y="12"/>
                  </a:cubicBezTo>
                  <a:cubicBezTo>
                    <a:pt x="21" y="12"/>
                    <a:pt x="21" y="13"/>
                    <a:pt x="21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1" y="13"/>
                    <a:pt x="20" y="13"/>
                    <a:pt x="19" y="13"/>
                  </a:cubicBezTo>
                  <a:cubicBezTo>
                    <a:pt x="17" y="12"/>
                    <a:pt x="16" y="12"/>
                    <a:pt x="15" y="11"/>
                  </a:cubicBezTo>
                  <a:cubicBezTo>
                    <a:pt x="14" y="10"/>
                    <a:pt x="13" y="10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5" y="8"/>
                    <a:pt x="15" y="8"/>
                  </a:cubicBezTo>
                  <a:cubicBezTo>
                    <a:pt x="15" y="8"/>
                    <a:pt x="16" y="9"/>
                    <a:pt x="16" y="9"/>
                  </a:cubicBezTo>
                  <a:cubicBezTo>
                    <a:pt x="16" y="9"/>
                    <a:pt x="17" y="10"/>
                    <a:pt x="17" y="10"/>
                  </a:cubicBezTo>
                  <a:cubicBezTo>
                    <a:pt x="17" y="10"/>
                    <a:pt x="18" y="11"/>
                    <a:pt x="19" y="11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11" name="Freeform 5444"/>
            <p:cNvSpPr>
              <a:spLocks noEditPoints="1"/>
            </p:cNvSpPr>
            <p:nvPr/>
          </p:nvSpPr>
          <p:spPr bwMode="auto">
            <a:xfrm>
              <a:off x="15878" y="7673"/>
              <a:ext cx="78" cy="48"/>
            </a:xfrm>
            <a:custGeom>
              <a:avLst/>
              <a:gdLst>
                <a:gd name="T0" fmla="*/ 16 w 22"/>
                <a:gd name="T1" fmla="*/ 6 h 14"/>
                <a:gd name="T2" fmla="*/ 18 w 22"/>
                <a:gd name="T3" fmla="*/ 7 h 14"/>
                <a:gd name="T4" fmla="*/ 18 w 22"/>
                <a:gd name="T5" fmla="*/ 9 h 14"/>
                <a:gd name="T6" fmla="*/ 18 w 22"/>
                <a:gd name="T7" fmla="*/ 11 h 14"/>
                <a:gd name="T8" fmla="*/ 18 w 22"/>
                <a:gd name="T9" fmla="*/ 13 h 14"/>
                <a:gd name="T10" fmla="*/ 16 w 22"/>
                <a:gd name="T11" fmla="*/ 13 h 14"/>
                <a:gd name="T12" fmla="*/ 11 w 22"/>
                <a:gd name="T13" fmla="*/ 13 h 14"/>
                <a:gd name="T14" fmla="*/ 7 w 22"/>
                <a:gd name="T15" fmla="*/ 13 h 14"/>
                <a:gd name="T16" fmla="*/ 6 w 22"/>
                <a:gd name="T17" fmla="*/ 12 h 14"/>
                <a:gd name="T18" fmla="*/ 6 w 22"/>
                <a:gd name="T19" fmla="*/ 9 h 14"/>
                <a:gd name="T20" fmla="*/ 5 w 22"/>
                <a:gd name="T21" fmla="*/ 8 h 14"/>
                <a:gd name="T22" fmla="*/ 3 w 22"/>
                <a:gd name="T23" fmla="*/ 8 h 14"/>
                <a:gd name="T24" fmla="*/ 0 w 22"/>
                <a:gd name="T25" fmla="*/ 7 h 14"/>
                <a:gd name="T26" fmla="*/ 3 w 22"/>
                <a:gd name="T27" fmla="*/ 6 h 14"/>
                <a:gd name="T28" fmla="*/ 9 w 22"/>
                <a:gd name="T29" fmla="*/ 5 h 14"/>
                <a:gd name="T30" fmla="*/ 9 w 22"/>
                <a:gd name="T31" fmla="*/ 4 h 14"/>
                <a:gd name="T32" fmla="*/ 9 w 22"/>
                <a:gd name="T33" fmla="*/ 3 h 14"/>
                <a:gd name="T34" fmla="*/ 9 w 22"/>
                <a:gd name="T35" fmla="*/ 1 h 14"/>
                <a:gd name="T36" fmla="*/ 10 w 22"/>
                <a:gd name="T37" fmla="*/ 0 h 14"/>
                <a:gd name="T38" fmla="*/ 12 w 22"/>
                <a:gd name="T39" fmla="*/ 1 h 14"/>
                <a:gd name="T40" fmla="*/ 12 w 22"/>
                <a:gd name="T41" fmla="*/ 3 h 14"/>
                <a:gd name="T42" fmla="*/ 12 w 22"/>
                <a:gd name="T43" fmla="*/ 4 h 14"/>
                <a:gd name="T44" fmla="*/ 14 w 22"/>
                <a:gd name="T45" fmla="*/ 3 h 14"/>
                <a:gd name="T46" fmla="*/ 15 w 22"/>
                <a:gd name="T47" fmla="*/ 4 h 14"/>
                <a:gd name="T48" fmla="*/ 11 w 22"/>
                <a:gd name="T49" fmla="*/ 6 h 14"/>
                <a:gd name="T50" fmla="*/ 11 w 22"/>
                <a:gd name="T51" fmla="*/ 6 h 14"/>
                <a:gd name="T52" fmla="*/ 15 w 22"/>
                <a:gd name="T53" fmla="*/ 11 h 14"/>
                <a:gd name="T54" fmla="*/ 14 w 22"/>
                <a:gd name="T55" fmla="*/ 11 h 14"/>
                <a:gd name="T56" fmla="*/ 8 w 22"/>
                <a:gd name="T57" fmla="*/ 11 h 14"/>
                <a:gd name="T58" fmla="*/ 8 w 22"/>
                <a:gd name="T59" fmla="*/ 11 h 14"/>
                <a:gd name="T60" fmla="*/ 12 w 22"/>
                <a:gd name="T61" fmla="*/ 12 h 14"/>
                <a:gd name="T62" fmla="*/ 15 w 22"/>
                <a:gd name="T63" fmla="*/ 11 h 14"/>
                <a:gd name="T64" fmla="*/ 11 w 22"/>
                <a:gd name="T65" fmla="*/ 8 h 14"/>
                <a:gd name="T66" fmla="*/ 15 w 22"/>
                <a:gd name="T67" fmla="*/ 8 h 14"/>
                <a:gd name="T68" fmla="*/ 16 w 22"/>
                <a:gd name="T69" fmla="*/ 7 h 14"/>
                <a:gd name="T70" fmla="*/ 15 w 22"/>
                <a:gd name="T71" fmla="*/ 7 h 14"/>
                <a:gd name="T72" fmla="*/ 10 w 22"/>
                <a:gd name="T73" fmla="*/ 7 h 14"/>
                <a:gd name="T74" fmla="*/ 8 w 22"/>
                <a:gd name="T75" fmla="*/ 7 h 14"/>
                <a:gd name="T76" fmla="*/ 8 w 22"/>
                <a:gd name="T77" fmla="*/ 8 h 14"/>
                <a:gd name="T78" fmla="*/ 9 w 22"/>
                <a:gd name="T79" fmla="*/ 10 h 14"/>
                <a:gd name="T80" fmla="*/ 14 w 22"/>
                <a:gd name="T81" fmla="*/ 10 h 14"/>
                <a:gd name="T82" fmla="*/ 15 w 22"/>
                <a:gd name="T83" fmla="*/ 9 h 14"/>
                <a:gd name="T84" fmla="*/ 15 w 22"/>
                <a:gd name="T85" fmla="*/ 9 h 14"/>
                <a:gd name="T86" fmla="*/ 8 w 22"/>
                <a:gd name="T87" fmla="*/ 9 h 14"/>
                <a:gd name="T88" fmla="*/ 8 w 22"/>
                <a:gd name="T89" fmla="*/ 9 h 14"/>
                <a:gd name="T90" fmla="*/ 6 w 22"/>
                <a:gd name="T91" fmla="*/ 1 h 14"/>
                <a:gd name="T92" fmla="*/ 8 w 22"/>
                <a:gd name="T93" fmla="*/ 2 h 14"/>
                <a:gd name="T94" fmla="*/ 2 w 22"/>
                <a:gd name="T95" fmla="*/ 5 h 14"/>
                <a:gd name="T96" fmla="*/ 3 w 22"/>
                <a:gd name="T97" fmla="*/ 4 h 14"/>
                <a:gd name="T98" fmla="*/ 6 w 22"/>
                <a:gd name="T99" fmla="*/ 1 h 14"/>
                <a:gd name="T100" fmla="*/ 16 w 22"/>
                <a:gd name="T101" fmla="*/ 1 h 14"/>
                <a:gd name="T102" fmla="*/ 20 w 22"/>
                <a:gd name="T103" fmla="*/ 3 h 14"/>
                <a:gd name="T104" fmla="*/ 22 w 22"/>
                <a:gd name="T105" fmla="*/ 4 h 14"/>
                <a:gd name="T106" fmla="*/ 17 w 22"/>
                <a:gd name="T107" fmla="*/ 4 h 14"/>
                <a:gd name="T108" fmla="*/ 15 w 22"/>
                <a:gd name="T10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" h="14">
                  <a:moveTo>
                    <a:pt x="15" y="6"/>
                  </a:move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6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8" y="6"/>
                    <a:pt x="18" y="6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7"/>
                    <a:pt x="18" y="7"/>
                    <a:pt x="18" y="8"/>
                  </a:cubicBezTo>
                  <a:cubicBezTo>
                    <a:pt x="18" y="8"/>
                    <a:pt x="18" y="8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8" y="10"/>
                    <a:pt x="18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7" y="13"/>
                    <a:pt x="17" y="14"/>
                    <a:pt x="17" y="14"/>
                  </a:cubicBezTo>
                  <a:cubicBezTo>
                    <a:pt x="17" y="14"/>
                    <a:pt x="17" y="14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13"/>
                    <a:pt x="14" y="13"/>
                    <a:pt x="13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0" y="13"/>
                    <a:pt x="9" y="13"/>
                    <a:pt x="8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5" y="13"/>
                    <a:pt x="6" y="12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2"/>
                    <a:pt x="6" y="11"/>
                    <a:pt x="6" y="11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2" y="8"/>
                    <a:pt x="2" y="8"/>
                  </a:cubicBezTo>
                  <a:cubicBezTo>
                    <a:pt x="1" y="8"/>
                    <a:pt x="0" y="8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6"/>
                  </a:cubicBezTo>
                  <a:cubicBezTo>
                    <a:pt x="0" y="6"/>
                    <a:pt x="0" y="6"/>
                    <a:pt x="1" y="6"/>
                  </a:cubicBezTo>
                  <a:cubicBezTo>
                    <a:pt x="1" y="6"/>
                    <a:pt x="2" y="6"/>
                    <a:pt x="3" y="6"/>
                  </a:cubicBezTo>
                  <a:cubicBezTo>
                    <a:pt x="4" y="6"/>
                    <a:pt x="5" y="6"/>
                    <a:pt x="6" y="6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10" y="0"/>
                    <a:pt x="11" y="0"/>
                    <a:pt x="11" y="0"/>
                  </a:cubicBezTo>
                  <a:cubicBezTo>
                    <a:pt x="11" y="0"/>
                    <a:pt x="12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3"/>
                    <a:pt x="12" y="3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3" y="4"/>
                  </a:cubicBezTo>
                  <a:cubicBezTo>
                    <a:pt x="13" y="4"/>
                    <a:pt x="13" y="3"/>
                    <a:pt x="13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2"/>
                    <a:pt x="14" y="2"/>
                    <a:pt x="15" y="3"/>
                  </a:cubicBezTo>
                  <a:cubicBezTo>
                    <a:pt x="15" y="3"/>
                    <a:pt x="16" y="3"/>
                    <a:pt x="16" y="3"/>
                  </a:cubicBezTo>
                  <a:cubicBezTo>
                    <a:pt x="16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4" y="5"/>
                    <a:pt x="13" y="5"/>
                  </a:cubicBezTo>
                  <a:cubicBezTo>
                    <a:pt x="12" y="5"/>
                    <a:pt x="12" y="5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0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2" y="6"/>
                    <a:pt x="14" y="6"/>
                    <a:pt x="15" y="6"/>
                  </a:cubicBezTo>
                  <a:close/>
                  <a:moveTo>
                    <a:pt x="15" y="11"/>
                  </a:move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8" y="11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12"/>
                    <a:pt x="8" y="12"/>
                    <a:pt x="9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1" y="12"/>
                    <a:pt x="12" y="12"/>
                  </a:cubicBezTo>
                  <a:cubicBezTo>
                    <a:pt x="12" y="12"/>
                    <a:pt x="13" y="12"/>
                    <a:pt x="14" y="12"/>
                  </a:cubicBezTo>
                  <a:cubicBezTo>
                    <a:pt x="15" y="12"/>
                    <a:pt x="15" y="12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lose/>
                  <a:moveTo>
                    <a:pt x="8" y="8"/>
                  </a:moveTo>
                  <a:cubicBezTo>
                    <a:pt x="9" y="8"/>
                    <a:pt x="9" y="8"/>
                    <a:pt x="9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6" y="8"/>
                    <a:pt x="16" y="8"/>
                  </a:cubicBezTo>
                  <a:cubicBezTo>
                    <a:pt x="16" y="8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5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1" y="7"/>
                    <a:pt x="10" y="7"/>
                    <a:pt x="10" y="7"/>
                  </a:cubicBezTo>
                  <a:cubicBezTo>
                    <a:pt x="9" y="7"/>
                    <a:pt x="9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lose/>
                  <a:moveTo>
                    <a:pt x="8" y="10"/>
                  </a:moveTo>
                  <a:cubicBezTo>
                    <a:pt x="9" y="10"/>
                    <a:pt x="9" y="10"/>
                    <a:pt x="9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4" y="9"/>
                    <a:pt x="13" y="9"/>
                    <a:pt x="12" y="9"/>
                  </a:cubicBezTo>
                  <a:cubicBezTo>
                    <a:pt x="10" y="9"/>
                    <a:pt x="9" y="9"/>
                    <a:pt x="9" y="9"/>
                  </a:cubicBezTo>
                  <a:cubicBezTo>
                    <a:pt x="9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lose/>
                  <a:moveTo>
                    <a:pt x="6" y="1"/>
                  </a:moveTo>
                  <a:cubicBezTo>
                    <a:pt x="6" y="1"/>
                    <a:pt x="7" y="1"/>
                    <a:pt x="7" y="1"/>
                  </a:cubicBezTo>
                  <a:cubicBezTo>
                    <a:pt x="7" y="1"/>
                    <a:pt x="7" y="2"/>
                    <a:pt x="7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7" y="4"/>
                    <a:pt x="6" y="4"/>
                    <a:pt x="5" y="5"/>
                  </a:cubicBezTo>
                  <a:cubicBezTo>
                    <a:pt x="3" y="5"/>
                    <a:pt x="3" y="5"/>
                    <a:pt x="2" y="5"/>
                  </a:cubicBezTo>
                  <a:cubicBezTo>
                    <a:pt x="2" y="5"/>
                    <a:pt x="2" y="5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4"/>
                    <a:pt x="4" y="3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6" y="2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lose/>
                  <a:moveTo>
                    <a:pt x="15" y="1"/>
                  </a:moveTo>
                  <a:cubicBezTo>
                    <a:pt x="16" y="1"/>
                    <a:pt x="16" y="1"/>
                    <a:pt x="16" y="1"/>
                  </a:cubicBezTo>
                  <a:cubicBezTo>
                    <a:pt x="16" y="1"/>
                    <a:pt x="17" y="1"/>
                    <a:pt x="17" y="1"/>
                  </a:cubicBezTo>
                  <a:cubicBezTo>
                    <a:pt x="17" y="2"/>
                    <a:pt x="18" y="2"/>
                    <a:pt x="18" y="2"/>
                  </a:cubicBezTo>
                  <a:cubicBezTo>
                    <a:pt x="19" y="3"/>
                    <a:pt x="19" y="3"/>
                    <a:pt x="20" y="3"/>
                  </a:cubicBezTo>
                  <a:cubicBezTo>
                    <a:pt x="20" y="3"/>
                    <a:pt x="20" y="3"/>
                    <a:pt x="21" y="3"/>
                  </a:cubicBezTo>
                  <a:cubicBezTo>
                    <a:pt x="21" y="4"/>
                    <a:pt x="22" y="4"/>
                    <a:pt x="22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0" y="5"/>
                    <a:pt x="20" y="4"/>
                  </a:cubicBezTo>
                  <a:cubicBezTo>
                    <a:pt x="19" y="4"/>
                    <a:pt x="18" y="4"/>
                    <a:pt x="17" y="4"/>
                  </a:cubicBezTo>
                  <a:cubicBezTo>
                    <a:pt x="16" y="3"/>
                    <a:pt x="15" y="3"/>
                    <a:pt x="15" y="2"/>
                  </a:cubicBezTo>
                  <a:cubicBezTo>
                    <a:pt x="14" y="2"/>
                    <a:pt x="14" y="2"/>
                    <a:pt x="14" y="1"/>
                  </a:cubicBezTo>
                  <a:cubicBezTo>
                    <a:pt x="14" y="1"/>
                    <a:pt x="14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12" name="Freeform 5445"/>
            <p:cNvSpPr>
              <a:spLocks noEditPoints="1"/>
            </p:cNvSpPr>
            <p:nvPr/>
          </p:nvSpPr>
          <p:spPr bwMode="auto">
            <a:xfrm>
              <a:off x="16165" y="7658"/>
              <a:ext cx="75" cy="50"/>
            </a:xfrm>
            <a:custGeom>
              <a:avLst/>
              <a:gdLst>
                <a:gd name="T0" fmla="*/ 15 w 21"/>
                <a:gd name="T1" fmla="*/ 7 h 14"/>
                <a:gd name="T2" fmla="*/ 19 w 21"/>
                <a:gd name="T3" fmla="*/ 7 h 14"/>
                <a:gd name="T4" fmla="*/ 20 w 21"/>
                <a:gd name="T5" fmla="*/ 9 h 14"/>
                <a:gd name="T6" fmla="*/ 20 w 21"/>
                <a:gd name="T7" fmla="*/ 13 h 14"/>
                <a:gd name="T8" fmla="*/ 15 w 21"/>
                <a:gd name="T9" fmla="*/ 13 h 14"/>
                <a:gd name="T10" fmla="*/ 10 w 21"/>
                <a:gd name="T11" fmla="*/ 13 h 14"/>
                <a:gd name="T12" fmla="*/ 10 w 21"/>
                <a:gd name="T13" fmla="*/ 10 h 14"/>
                <a:gd name="T14" fmla="*/ 10 w 21"/>
                <a:gd name="T15" fmla="*/ 8 h 14"/>
                <a:gd name="T16" fmla="*/ 8 w 21"/>
                <a:gd name="T17" fmla="*/ 8 h 14"/>
                <a:gd name="T18" fmla="*/ 8 w 21"/>
                <a:gd name="T19" fmla="*/ 9 h 14"/>
                <a:gd name="T20" fmla="*/ 8 w 21"/>
                <a:gd name="T21" fmla="*/ 13 h 14"/>
                <a:gd name="T22" fmla="*/ 6 w 21"/>
                <a:gd name="T23" fmla="*/ 14 h 14"/>
                <a:gd name="T24" fmla="*/ 6 w 21"/>
                <a:gd name="T25" fmla="*/ 10 h 14"/>
                <a:gd name="T26" fmla="*/ 6 w 21"/>
                <a:gd name="T27" fmla="*/ 8 h 14"/>
                <a:gd name="T28" fmla="*/ 3 w 21"/>
                <a:gd name="T29" fmla="*/ 10 h 14"/>
                <a:gd name="T30" fmla="*/ 0 w 21"/>
                <a:gd name="T31" fmla="*/ 9 h 14"/>
                <a:gd name="T32" fmla="*/ 5 w 21"/>
                <a:gd name="T33" fmla="*/ 7 h 14"/>
                <a:gd name="T34" fmla="*/ 6 w 21"/>
                <a:gd name="T35" fmla="*/ 5 h 14"/>
                <a:gd name="T36" fmla="*/ 2 w 21"/>
                <a:gd name="T37" fmla="*/ 5 h 14"/>
                <a:gd name="T38" fmla="*/ 4 w 21"/>
                <a:gd name="T39" fmla="*/ 3 h 14"/>
                <a:gd name="T40" fmla="*/ 6 w 21"/>
                <a:gd name="T41" fmla="*/ 3 h 14"/>
                <a:gd name="T42" fmla="*/ 9 w 21"/>
                <a:gd name="T43" fmla="*/ 3 h 14"/>
                <a:gd name="T44" fmla="*/ 8 w 21"/>
                <a:gd name="T45" fmla="*/ 6 h 14"/>
                <a:gd name="T46" fmla="*/ 10 w 21"/>
                <a:gd name="T47" fmla="*/ 8 h 14"/>
                <a:gd name="T48" fmla="*/ 10 w 21"/>
                <a:gd name="T49" fmla="*/ 7 h 14"/>
                <a:gd name="T50" fmla="*/ 12 w 21"/>
                <a:gd name="T51" fmla="*/ 7 h 14"/>
                <a:gd name="T52" fmla="*/ 14 w 21"/>
                <a:gd name="T53" fmla="*/ 9 h 14"/>
                <a:gd name="T54" fmla="*/ 12 w 21"/>
                <a:gd name="T55" fmla="*/ 8 h 14"/>
                <a:gd name="T56" fmla="*/ 12 w 21"/>
                <a:gd name="T57" fmla="*/ 10 h 14"/>
                <a:gd name="T58" fmla="*/ 14 w 21"/>
                <a:gd name="T59" fmla="*/ 12 h 14"/>
                <a:gd name="T60" fmla="*/ 14 w 21"/>
                <a:gd name="T61" fmla="*/ 11 h 14"/>
                <a:gd name="T62" fmla="*/ 12 w 21"/>
                <a:gd name="T63" fmla="*/ 12 h 14"/>
                <a:gd name="T64" fmla="*/ 18 w 21"/>
                <a:gd name="T65" fmla="*/ 10 h 14"/>
                <a:gd name="T66" fmla="*/ 18 w 21"/>
                <a:gd name="T67" fmla="*/ 8 h 14"/>
                <a:gd name="T68" fmla="*/ 16 w 21"/>
                <a:gd name="T69" fmla="*/ 9 h 14"/>
                <a:gd name="T70" fmla="*/ 18 w 21"/>
                <a:gd name="T71" fmla="*/ 11 h 14"/>
                <a:gd name="T72" fmla="*/ 17 w 21"/>
                <a:gd name="T73" fmla="*/ 11 h 14"/>
                <a:gd name="T74" fmla="*/ 16 w 21"/>
                <a:gd name="T75" fmla="*/ 11 h 14"/>
                <a:gd name="T76" fmla="*/ 3 w 21"/>
                <a:gd name="T77" fmla="*/ 1 h 14"/>
                <a:gd name="T78" fmla="*/ 6 w 21"/>
                <a:gd name="T79" fmla="*/ 0 h 14"/>
                <a:gd name="T80" fmla="*/ 9 w 21"/>
                <a:gd name="T81" fmla="*/ 1 h 14"/>
                <a:gd name="T82" fmla="*/ 4 w 21"/>
                <a:gd name="T83" fmla="*/ 2 h 14"/>
                <a:gd name="T84" fmla="*/ 10 w 21"/>
                <a:gd name="T85" fmla="*/ 1 h 14"/>
                <a:gd name="T86" fmla="*/ 13 w 21"/>
                <a:gd name="T87" fmla="*/ 0 h 14"/>
                <a:gd name="T88" fmla="*/ 20 w 21"/>
                <a:gd name="T89" fmla="*/ 1 h 14"/>
                <a:gd name="T90" fmla="*/ 15 w 21"/>
                <a:gd name="T91" fmla="*/ 2 h 14"/>
                <a:gd name="T92" fmla="*/ 10 w 21"/>
                <a:gd name="T93" fmla="*/ 2 h 14"/>
                <a:gd name="T94" fmla="*/ 11 w 21"/>
                <a:gd name="T95" fmla="*/ 3 h 14"/>
                <a:gd name="T96" fmla="*/ 14 w 21"/>
                <a:gd name="T97" fmla="*/ 3 h 14"/>
                <a:gd name="T98" fmla="*/ 18 w 21"/>
                <a:gd name="T99" fmla="*/ 3 h 14"/>
                <a:gd name="T100" fmla="*/ 19 w 21"/>
                <a:gd name="T101" fmla="*/ 4 h 14"/>
                <a:gd name="T102" fmla="*/ 17 w 21"/>
                <a:gd name="T103" fmla="*/ 7 h 14"/>
                <a:gd name="T104" fmla="*/ 13 w 21"/>
                <a:gd name="T105" fmla="*/ 7 h 14"/>
                <a:gd name="T106" fmla="*/ 11 w 21"/>
                <a:gd name="T107" fmla="*/ 5 h 14"/>
                <a:gd name="T108" fmla="*/ 13 w 21"/>
                <a:gd name="T109" fmla="*/ 5 h 14"/>
                <a:gd name="T110" fmla="*/ 15 w 21"/>
                <a:gd name="T111" fmla="*/ 5 h 14"/>
                <a:gd name="T112" fmla="*/ 17 w 21"/>
                <a:gd name="T113" fmla="*/ 5 h 14"/>
                <a:gd name="T114" fmla="*/ 16 w 21"/>
                <a:gd name="T115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" h="14">
                  <a:moveTo>
                    <a:pt x="12" y="7"/>
                  </a:moveTo>
                  <a:cubicBezTo>
                    <a:pt x="12" y="7"/>
                    <a:pt x="12" y="7"/>
                    <a:pt x="12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5" y="7"/>
                    <a:pt x="15" y="7"/>
                  </a:cubicBezTo>
                  <a:cubicBezTo>
                    <a:pt x="16" y="7"/>
                    <a:pt x="17" y="7"/>
                    <a:pt x="17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7"/>
                    <a:pt x="18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1" y="8"/>
                    <a:pt x="21" y="8"/>
                    <a:pt x="20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1"/>
                    <a:pt x="20" y="11"/>
                    <a:pt x="20" y="12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4"/>
                    <a:pt x="20" y="14"/>
                    <a:pt x="19" y="14"/>
                  </a:cubicBezTo>
                  <a:cubicBezTo>
                    <a:pt x="19" y="14"/>
                    <a:pt x="19" y="14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3"/>
                    <a:pt x="17" y="13"/>
                    <a:pt x="15" y="13"/>
                  </a:cubicBezTo>
                  <a:cubicBezTo>
                    <a:pt x="14" y="13"/>
                    <a:pt x="13" y="13"/>
                    <a:pt x="12" y="13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1" y="14"/>
                    <a:pt x="11" y="14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9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9"/>
                    <a:pt x="10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9"/>
                    <a:pt x="8" y="9"/>
                  </a:cubicBezTo>
                  <a:cubicBezTo>
                    <a:pt x="8" y="9"/>
                    <a:pt x="8" y="10"/>
                    <a:pt x="8" y="10"/>
                  </a:cubicBezTo>
                  <a:cubicBezTo>
                    <a:pt x="8" y="11"/>
                    <a:pt x="8" y="11"/>
                    <a:pt x="8" y="12"/>
                  </a:cubicBezTo>
                  <a:cubicBezTo>
                    <a:pt x="8" y="12"/>
                    <a:pt x="8" y="13"/>
                    <a:pt x="8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3"/>
                    <a:pt x="8" y="14"/>
                    <a:pt x="8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3"/>
                    <a:pt x="6" y="13"/>
                  </a:cubicBezTo>
                  <a:cubicBezTo>
                    <a:pt x="6" y="13"/>
                    <a:pt x="6" y="13"/>
                    <a:pt x="6" y="12"/>
                  </a:cubicBezTo>
                  <a:cubicBezTo>
                    <a:pt x="6" y="12"/>
                    <a:pt x="6" y="12"/>
                    <a:pt x="6" y="11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9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3" y="10"/>
                  </a:cubicBezTo>
                  <a:cubicBezTo>
                    <a:pt x="3" y="11"/>
                    <a:pt x="2" y="11"/>
                    <a:pt x="2" y="11"/>
                  </a:cubicBezTo>
                  <a:cubicBezTo>
                    <a:pt x="1" y="11"/>
                    <a:pt x="1" y="11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1" y="9"/>
                  </a:cubicBezTo>
                  <a:cubicBezTo>
                    <a:pt x="1" y="9"/>
                    <a:pt x="1" y="9"/>
                    <a:pt x="2" y="9"/>
                  </a:cubicBezTo>
                  <a:cubicBezTo>
                    <a:pt x="3" y="8"/>
                    <a:pt x="4" y="8"/>
                    <a:pt x="5" y="7"/>
                  </a:cubicBezTo>
                  <a:cubicBezTo>
                    <a:pt x="6" y="7"/>
                    <a:pt x="6" y="6"/>
                    <a:pt x="6" y="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4" y="5"/>
                    <a:pt x="4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2" y="5"/>
                    <a:pt x="2" y="5"/>
                  </a:cubicBezTo>
                  <a:cubicBezTo>
                    <a:pt x="2" y="5"/>
                    <a:pt x="2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6" y="3"/>
                  </a:cubicBezTo>
                  <a:cubicBezTo>
                    <a:pt x="7" y="3"/>
                    <a:pt x="7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9" y="3"/>
                    <a:pt x="9" y="3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10" y="7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lose/>
                  <a:moveTo>
                    <a:pt x="12" y="10"/>
                  </a:moveTo>
                  <a:cubicBezTo>
                    <a:pt x="13" y="10"/>
                    <a:pt x="13" y="10"/>
                    <a:pt x="13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3" y="8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10"/>
                    <a:pt x="12" y="10"/>
                    <a:pt x="12" y="10"/>
                  </a:cubicBezTo>
                  <a:close/>
                  <a:moveTo>
                    <a:pt x="12" y="12"/>
                  </a:moveTo>
                  <a:cubicBezTo>
                    <a:pt x="13" y="12"/>
                    <a:pt x="13" y="12"/>
                    <a:pt x="13" y="12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4" y="12"/>
                    <a:pt x="14" y="12"/>
                    <a:pt x="14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3" y="11"/>
                    <a:pt x="12" y="11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2" y="11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lose/>
                  <a:moveTo>
                    <a:pt x="16" y="9"/>
                  </a:moveTo>
                  <a:cubicBezTo>
                    <a:pt x="16" y="9"/>
                    <a:pt x="16" y="9"/>
                    <a:pt x="16" y="9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7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lose/>
                  <a:moveTo>
                    <a:pt x="18" y="12"/>
                  </a:move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1"/>
                    <a:pt x="18" y="11"/>
                    <a:pt x="17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2"/>
                    <a:pt x="16" y="12"/>
                    <a:pt x="17" y="12"/>
                  </a:cubicBezTo>
                  <a:cubicBezTo>
                    <a:pt x="18" y="12"/>
                    <a:pt x="18" y="12"/>
                    <a:pt x="18" y="12"/>
                  </a:cubicBezTo>
                  <a:close/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4" y="1"/>
                    <a:pt x="4" y="0"/>
                    <a:pt x="4" y="0"/>
                  </a:cubicBezTo>
                  <a:cubicBezTo>
                    <a:pt x="4" y="0"/>
                    <a:pt x="5" y="0"/>
                    <a:pt x="5" y="0"/>
                  </a:cubicBezTo>
                  <a:cubicBezTo>
                    <a:pt x="5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7" y="1"/>
                  </a:cubicBezTo>
                  <a:cubicBezTo>
                    <a:pt x="7" y="1"/>
                    <a:pt x="8" y="1"/>
                    <a:pt x="8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  <a:moveTo>
                    <a:pt x="10" y="2"/>
                  </a:moveTo>
                  <a:cubicBezTo>
                    <a:pt x="10" y="2"/>
                    <a:pt x="10" y="1"/>
                    <a:pt x="10" y="1"/>
                  </a:cubicBezTo>
                  <a:cubicBezTo>
                    <a:pt x="10" y="1"/>
                    <a:pt x="10" y="1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2" y="0"/>
                  </a:cubicBezTo>
                  <a:cubicBezTo>
                    <a:pt x="12" y="0"/>
                    <a:pt x="13" y="0"/>
                    <a:pt x="13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6" y="0"/>
                    <a:pt x="18" y="0"/>
                  </a:cubicBezTo>
                  <a:cubicBezTo>
                    <a:pt x="19" y="1"/>
                    <a:pt x="20" y="1"/>
                    <a:pt x="20" y="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2"/>
                    <a:pt x="19" y="2"/>
                    <a:pt x="19" y="2"/>
                  </a:cubicBezTo>
                  <a:cubicBezTo>
                    <a:pt x="19" y="2"/>
                    <a:pt x="18" y="2"/>
                    <a:pt x="18" y="2"/>
                  </a:cubicBezTo>
                  <a:cubicBezTo>
                    <a:pt x="17" y="2"/>
                    <a:pt x="16" y="2"/>
                    <a:pt x="15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lose/>
                  <a:moveTo>
                    <a:pt x="11" y="4"/>
                  </a:move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2"/>
                    <a:pt x="12" y="2"/>
                  </a:cubicBezTo>
                  <a:cubicBezTo>
                    <a:pt x="12" y="2"/>
                    <a:pt x="12" y="3"/>
                    <a:pt x="12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4" y="3"/>
                  </a:cubicBezTo>
                  <a:cubicBezTo>
                    <a:pt x="14" y="3"/>
                    <a:pt x="15" y="3"/>
                    <a:pt x="15" y="3"/>
                  </a:cubicBezTo>
                  <a:cubicBezTo>
                    <a:pt x="16" y="3"/>
                    <a:pt x="16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9" y="3"/>
                  </a:cubicBezTo>
                  <a:cubicBezTo>
                    <a:pt x="19" y="3"/>
                    <a:pt x="19" y="3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5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7"/>
                    <a:pt x="18" y="7"/>
                    <a:pt x="17" y="7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6" y="6"/>
                    <a:pt x="16" y="6"/>
                    <a:pt x="15" y="6"/>
                  </a:cubicBezTo>
                  <a:cubicBezTo>
                    <a:pt x="14" y="6"/>
                    <a:pt x="14" y="6"/>
                    <a:pt x="13" y="6"/>
                  </a:cubicBezTo>
                  <a:cubicBezTo>
                    <a:pt x="13" y="6"/>
                    <a:pt x="13" y="6"/>
                    <a:pt x="13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2" y="7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5"/>
                    <a:pt x="11" y="5"/>
                  </a:cubicBezTo>
                  <a:cubicBezTo>
                    <a:pt x="11" y="5"/>
                    <a:pt x="11" y="5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lose/>
                  <a:moveTo>
                    <a:pt x="13" y="5"/>
                  </a:move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3" y="4"/>
                    <a:pt x="13" y="4"/>
                  </a:cubicBezTo>
                  <a:cubicBezTo>
                    <a:pt x="13" y="4"/>
                    <a:pt x="13" y="4"/>
                    <a:pt x="13" y="5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13" name="Freeform 5446"/>
            <p:cNvSpPr>
              <a:spLocks noEditPoints="1"/>
            </p:cNvSpPr>
            <p:nvPr/>
          </p:nvSpPr>
          <p:spPr bwMode="auto">
            <a:xfrm>
              <a:off x="16250" y="7653"/>
              <a:ext cx="78" cy="55"/>
            </a:xfrm>
            <a:custGeom>
              <a:avLst/>
              <a:gdLst>
                <a:gd name="T0" fmla="*/ 8 w 22"/>
                <a:gd name="T1" fmla="*/ 6 h 15"/>
                <a:gd name="T2" fmla="*/ 8 w 22"/>
                <a:gd name="T3" fmla="*/ 9 h 15"/>
                <a:gd name="T4" fmla="*/ 12 w 22"/>
                <a:gd name="T5" fmla="*/ 10 h 15"/>
                <a:gd name="T6" fmla="*/ 13 w 22"/>
                <a:gd name="T7" fmla="*/ 9 h 15"/>
                <a:gd name="T8" fmla="*/ 9 w 22"/>
                <a:gd name="T9" fmla="*/ 9 h 15"/>
                <a:gd name="T10" fmla="*/ 9 w 22"/>
                <a:gd name="T11" fmla="*/ 8 h 15"/>
                <a:gd name="T12" fmla="*/ 11 w 22"/>
                <a:gd name="T13" fmla="*/ 8 h 15"/>
                <a:gd name="T14" fmla="*/ 13 w 22"/>
                <a:gd name="T15" fmla="*/ 7 h 15"/>
                <a:gd name="T16" fmla="*/ 10 w 22"/>
                <a:gd name="T17" fmla="*/ 7 h 15"/>
                <a:gd name="T18" fmla="*/ 10 w 22"/>
                <a:gd name="T19" fmla="*/ 6 h 15"/>
                <a:gd name="T20" fmla="*/ 13 w 22"/>
                <a:gd name="T21" fmla="*/ 6 h 15"/>
                <a:gd name="T22" fmla="*/ 11 w 22"/>
                <a:gd name="T23" fmla="*/ 6 h 15"/>
                <a:gd name="T24" fmla="*/ 10 w 22"/>
                <a:gd name="T25" fmla="*/ 5 h 15"/>
                <a:gd name="T26" fmla="*/ 13 w 22"/>
                <a:gd name="T27" fmla="*/ 5 h 15"/>
                <a:gd name="T28" fmla="*/ 11 w 22"/>
                <a:gd name="T29" fmla="*/ 4 h 15"/>
                <a:gd name="T30" fmla="*/ 8 w 22"/>
                <a:gd name="T31" fmla="*/ 4 h 15"/>
                <a:gd name="T32" fmla="*/ 11 w 22"/>
                <a:gd name="T33" fmla="*/ 3 h 15"/>
                <a:gd name="T34" fmla="*/ 13 w 22"/>
                <a:gd name="T35" fmla="*/ 3 h 15"/>
                <a:gd name="T36" fmla="*/ 12 w 22"/>
                <a:gd name="T37" fmla="*/ 3 h 15"/>
                <a:gd name="T38" fmla="*/ 10 w 22"/>
                <a:gd name="T39" fmla="*/ 2 h 15"/>
                <a:gd name="T40" fmla="*/ 12 w 22"/>
                <a:gd name="T41" fmla="*/ 2 h 15"/>
                <a:gd name="T42" fmla="*/ 13 w 22"/>
                <a:gd name="T43" fmla="*/ 0 h 15"/>
                <a:gd name="T44" fmla="*/ 16 w 22"/>
                <a:gd name="T45" fmla="*/ 2 h 15"/>
                <a:gd name="T46" fmla="*/ 18 w 22"/>
                <a:gd name="T47" fmla="*/ 2 h 15"/>
                <a:gd name="T48" fmla="*/ 19 w 22"/>
                <a:gd name="T49" fmla="*/ 3 h 15"/>
                <a:gd name="T50" fmla="*/ 19 w 22"/>
                <a:gd name="T51" fmla="*/ 4 h 15"/>
                <a:gd name="T52" fmla="*/ 19 w 22"/>
                <a:gd name="T53" fmla="*/ 5 h 15"/>
                <a:gd name="T54" fmla="*/ 15 w 22"/>
                <a:gd name="T55" fmla="*/ 6 h 15"/>
                <a:gd name="T56" fmla="*/ 17 w 22"/>
                <a:gd name="T57" fmla="*/ 6 h 15"/>
                <a:gd name="T58" fmla="*/ 17 w 22"/>
                <a:gd name="T59" fmla="*/ 7 h 15"/>
                <a:gd name="T60" fmla="*/ 15 w 22"/>
                <a:gd name="T61" fmla="*/ 8 h 15"/>
                <a:gd name="T62" fmla="*/ 19 w 22"/>
                <a:gd name="T63" fmla="*/ 8 h 15"/>
                <a:gd name="T64" fmla="*/ 18 w 22"/>
                <a:gd name="T65" fmla="*/ 9 h 15"/>
                <a:gd name="T66" fmla="*/ 15 w 22"/>
                <a:gd name="T67" fmla="*/ 10 h 15"/>
                <a:gd name="T68" fmla="*/ 16 w 22"/>
                <a:gd name="T69" fmla="*/ 11 h 15"/>
                <a:gd name="T70" fmla="*/ 22 w 22"/>
                <a:gd name="T71" fmla="*/ 12 h 15"/>
                <a:gd name="T72" fmla="*/ 19 w 22"/>
                <a:gd name="T73" fmla="*/ 15 h 15"/>
                <a:gd name="T74" fmla="*/ 7 w 22"/>
                <a:gd name="T75" fmla="*/ 10 h 15"/>
                <a:gd name="T76" fmla="*/ 3 w 22"/>
                <a:gd name="T77" fmla="*/ 14 h 15"/>
                <a:gd name="T78" fmla="*/ 1 w 22"/>
                <a:gd name="T79" fmla="*/ 13 h 15"/>
                <a:gd name="T80" fmla="*/ 5 w 22"/>
                <a:gd name="T81" fmla="*/ 10 h 15"/>
                <a:gd name="T82" fmla="*/ 3 w 22"/>
                <a:gd name="T83" fmla="*/ 9 h 15"/>
                <a:gd name="T84" fmla="*/ 6 w 22"/>
                <a:gd name="T85" fmla="*/ 8 h 15"/>
                <a:gd name="T86" fmla="*/ 6 w 22"/>
                <a:gd name="T87" fmla="*/ 6 h 15"/>
                <a:gd name="T88" fmla="*/ 3 w 22"/>
                <a:gd name="T89" fmla="*/ 7 h 15"/>
                <a:gd name="T90" fmla="*/ 6 w 22"/>
                <a:gd name="T91" fmla="*/ 4 h 15"/>
                <a:gd name="T92" fmla="*/ 2 w 22"/>
                <a:gd name="T93" fmla="*/ 3 h 15"/>
                <a:gd name="T94" fmla="*/ 6 w 22"/>
                <a:gd name="T95" fmla="*/ 2 h 15"/>
                <a:gd name="T96" fmla="*/ 9 w 22"/>
                <a:gd name="T97" fmla="*/ 3 h 15"/>
                <a:gd name="T98" fmla="*/ 17 w 22"/>
                <a:gd name="T99" fmla="*/ 5 h 15"/>
                <a:gd name="T100" fmla="*/ 15 w 22"/>
                <a:gd name="T101" fmla="*/ 4 h 15"/>
                <a:gd name="T102" fmla="*/ 15 w 22"/>
                <a:gd name="T103" fmla="*/ 3 h 15"/>
                <a:gd name="T104" fmla="*/ 17 w 22"/>
                <a:gd name="T105" fmla="*/ 3 h 15"/>
                <a:gd name="T106" fmla="*/ 16 w 22"/>
                <a:gd name="T107" fmla="*/ 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" h="15">
                  <a:moveTo>
                    <a:pt x="7" y="5"/>
                  </a:move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8" y="5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0" y="10"/>
                    <a:pt x="10" y="10"/>
                    <a:pt x="11" y="10"/>
                  </a:cubicBezTo>
                  <a:cubicBezTo>
                    <a:pt x="11" y="10"/>
                    <a:pt x="12" y="10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2" y="9"/>
                    <a:pt x="11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3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10" y="7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2" y="6"/>
                    <a:pt x="12" y="6"/>
                    <a:pt x="11" y="6"/>
                  </a:cubicBezTo>
                  <a:cubicBezTo>
                    <a:pt x="11" y="6"/>
                    <a:pt x="11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9" y="6"/>
                  </a:cubicBezTo>
                  <a:cubicBezTo>
                    <a:pt x="9" y="6"/>
                    <a:pt x="10" y="6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4"/>
                    <a:pt x="11" y="4"/>
                    <a:pt x="11" y="4"/>
                  </a:cubicBezTo>
                  <a:cubicBezTo>
                    <a:pt x="10" y="4"/>
                    <a:pt x="10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8" y="5"/>
                    <a:pt x="8" y="5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9" y="3"/>
                    <a:pt x="10" y="3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2" y="3"/>
                  </a:cubicBezTo>
                  <a:cubicBezTo>
                    <a:pt x="12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0"/>
                  </a:cubicBezTo>
                  <a:cubicBezTo>
                    <a:pt x="14" y="0"/>
                    <a:pt x="14" y="1"/>
                    <a:pt x="14" y="1"/>
                  </a:cubicBezTo>
                  <a:cubicBezTo>
                    <a:pt x="14" y="1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2"/>
                    <a:pt x="15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2"/>
                    <a:pt x="18" y="2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9" y="3"/>
                    <a:pt x="19" y="3"/>
                    <a:pt x="20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4"/>
                    <a:pt x="21" y="5"/>
                    <a:pt x="20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5"/>
                    <a:pt x="19" y="5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6"/>
                    <a:pt x="19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6" y="6"/>
                    <a:pt x="17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7"/>
                    <a:pt x="17" y="7"/>
                    <a:pt x="17" y="7"/>
                  </a:cubicBezTo>
                  <a:cubicBezTo>
                    <a:pt x="16" y="7"/>
                    <a:pt x="16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8" y="8"/>
                    <a:pt x="18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0" y="8"/>
                    <a:pt x="20" y="9"/>
                    <a:pt x="20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6" y="11"/>
                  </a:cubicBezTo>
                  <a:cubicBezTo>
                    <a:pt x="16" y="11"/>
                    <a:pt x="16" y="11"/>
                    <a:pt x="17" y="11"/>
                  </a:cubicBezTo>
                  <a:cubicBezTo>
                    <a:pt x="17" y="11"/>
                    <a:pt x="18" y="12"/>
                    <a:pt x="19" y="12"/>
                  </a:cubicBezTo>
                  <a:cubicBezTo>
                    <a:pt x="20" y="12"/>
                    <a:pt x="20" y="12"/>
                    <a:pt x="21" y="12"/>
                  </a:cubicBezTo>
                  <a:cubicBezTo>
                    <a:pt x="21" y="12"/>
                    <a:pt x="22" y="12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3"/>
                    <a:pt x="21" y="14"/>
                    <a:pt x="21" y="14"/>
                  </a:cubicBezTo>
                  <a:cubicBezTo>
                    <a:pt x="20" y="15"/>
                    <a:pt x="20" y="15"/>
                    <a:pt x="19" y="15"/>
                  </a:cubicBezTo>
                  <a:cubicBezTo>
                    <a:pt x="18" y="15"/>
                    <a:pt x="18" y="15"/>
                    <a:pt x="17" y="15"/>
                  </a:cubicBezTo>
                  <a:cubicBezTo>
                    <a:pt x="17" y="15"/>
                    <a:pt x="16" y="14"/>
                    <a:pt x="16" y="14"/>
                  </a:cubicBezTo>
                  <a:cubicBezTo>
                    <a:pt x="15" y="13"/>
                    <a:pt x="14" y="13"/>
                    <a:pt x="12" y="12"/>
                  </a:cubicBezTo>
                  <a:cubicBezTo>
                    <a:pt x="10" y="11"/>
                    <a:pt x="9" y="11"/>
                    <a:pt x="9" y="11"/>
                  </a:cubicBezTo>
                  <a:cubicBezTo>
                    <a:pt x="8" y="10"/>
                    <a:pt x="8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6" y="12"/>
                    <a:pt x="6" y="12"/>
                    <a:pt x="5" y="13"/>
                  </a:cubicBezTo>
                  <a:cubicBezTo>
                    <a:pt x="4" y="13"/>
                    <a:pt x="3" y="14"/>
                    <a:pt x="3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1" y="14"/>
                    <a:pt x="1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2" y="12"/>
                    <a:pt x="2" y="12"/>
                    <a:pt x="3" y="12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5" y="11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3" y="10"/>
                    <a:pt x="3" y="9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4" y="6"/>
                    <a:pt x="4" y="5"/>
                    <a:pt x="5" y="5"/>
                  </a:cubicBezTo>
                  <a:cubicBezTo>
                    <a:pt x="5" y="5"/>
                    <a:pt x="6" y="5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5" y="3"/>
                    <a:pt x="4" y="3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2"/>
                    <a:pt x="6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8" y="2"/>
                  </a:cubicBezTo>
                  <a:cubicBezTo>
                    <a:pt x="8" y="2"/>
                    <a:pt x="8" y="2"/>
                    <a:pt x="9" y="2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lose/>
                  <a:moveTo>
                    <a:pt x="17" y="5"/>
                  </a:moveTo>
                  <a:cubicBezTo>
                    <a:pt x="17" y="5"/>
                    <a:pt x="17" y="5"/>
                    <a:pt x="17" y="5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6" y="5"/>
                    <a:pt x="17" y="5"/>
                  </a:cubicBezTo>
                  <a:close/>
                  <a:moveTo>
                    <a:pt x="15" y="3"/>
                  </a:moveTo>
                  <a:cubicBezTo>
                    <a:pt x="15" y="3"/>
                    <a:pt x="16" y="3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6" y="3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14" name="Freeform 5447"/>
            <p:cNvSpPr>
              <a:spLocks noEditPoints="1"/>
            </p:cNvSpPr>
            <p:nvPr/>
          </p:nvSpPr>
          <p:spPr bwMode="auto">
            <a:xfrm>
              <a:off x="16335" y="7658"/>
              <a:ext cx="78" cy="50"/>
            </a:xfrm>
            <a:custGeom>
              <a:avLst/>
              <a:gdLst>
                <a:gd name="T0" fmla="*/ 17 w 22"/>
                <a:gd name="T1" fmla="*/ 6 h 14"/>
                <a:gd name="T2" fmla="*/ 19 w 22"/>
                <a:gd name="T3" fmla="*/ 6 h 14"/>
                <a:gd name="T4" fmla="*/ 19 w 22"/>
                <a:gd name="T5" fmla="*/ 8 h 14"/>
                <a:gd name="T6" fmla="*/ 19 w 22"/>
                <a:gd name="T7" fmla="*/ 11 h 14"/>
                <a:gd name="T8" fmla="*/ 18 w 22"/>
                <a:gd name="T9" fmla="*/ 13 h 14"/>
                <a:gd name="T10" fmla="*/ 17 w 22"/>
                <a:gd name="T11" fmla="*/ 13 h 14"/>
                <a:gd name="T12" fmla="*/ 11 w 22"/>
                <a:gd name="T13" fmla="*/ 13 h 14"/>
                <a:gd name="T14" fmla="*/ 8 w 22"/>
                <a:gd name="T15" fmla="*/ 13 h 14"/>
                <a:gd name="T16" fmla="*/ 6 w 22"/>
                <a:gd name="T17" fmla="*/ 12 h 14"/>
                <a:gd name="T18" fmla="*/ 6 w 22"/>
                <a:gd name="T19" fmla="*/ 9 h 14"/>
                <a:gd name="T20" fmla="*/ 6 w 22"/>
                <a:gd name="T21" fmla="*/ 8 h 14"/>
                <a:gd name="T22" fmla="*/ 4 w 22"/>
                <a:gd name="T23" fmla="*/ 8 h 14"/>
                <a:gd name="T24" fmla="*/ 0 w 22"/>
                <a:gd name="T25" fmla="*/ 7 h 14"/>
                <a:gd name="T26" fmla="*/ 4 w 22"/>
                <a:gd name="T27" fmla="*/ 6 h 14"/>
                <a:gd name="T28" fmla="*/ 10 w 22"/>
                <a:gd name="T29" fmla="*/ 5 h 14"/>
                <a:gd name="T30" fmla="*/ 10 w 22"/>
                <a:gd name="T31" fmla="*/ 4 h 14"/>
                <a:gd name="T32" fmla="*/ 10 w 22"/>
                <a:gd name="T33" fmla="*/ 3 h 14"/>
                <a:gd name="T34" fmla="*/ 10 w 22"/>
                <a:gd name="T35" fmla="*/ 1 h 14"/>
                <a:gd name="T36" fmla="*/ 11 w 22"/>
                <a:gd name="T37" fmla="*/ 0 h 14"/>
                <a:gd name="T38" fmla="*/ 13 w 22"/>
                <a:gd name="T39" fmla="*/ 1 h 14"/>
                <a:gd name="T40" fmla="*/ 13 w 22"/>
                <a:gd name="T41" fmla="*/ 3 h 14"/>
                <a:gd name="T42" fmla="*/ 13 w 22"/>
                <a:gd name="T43" fmla="*/ 4 h 14"/>
                <a:gd name="T44" fmla="*/ 15 w 22"/>
                <a:gd name="T45" fmla="*/ 3 h 14"/>
                <a:gd name="T46" fmla="*/ 16 w 22"/>
                <a:gd name="T47" fmla="*/ 4 h 14"/>
                <a:gd name="T48" fmla="*/ 12 w 22"/>
                <a:gd name="T49" fmla="*/ 5 h 14"/>
                <a:gd name="T50" fmla="*/ 11 w 22"/>
                <a:gd name="T51" fmla="*/ 6 h 14"/>
                <a:gd name="T52" fmla="*/ 16 w 22"/>
                <a:gd name="T53" fmla="*/ 11 h 14"/>
                <a:gd name="T54" fmla="*/ 15 w 22"/>
                <a:gd name="T55" fmla="*/ 11 h 14"/>
                <a:gd name="T56" fmla="*/ 9 w 22"/>
                <a:gd name="T57" fmla="*/ 11 h 14"/>
                <a:gd name="T58" fmla="*/ 9 w 22"/>
                <a:gd name="T59" fmla="*/ 11 h 14"/>
                <a:gd name="T60" fmla="*/ 12 w 22"/>
                <a:gd name="T61" fmla="*/ 11 h 14"/>
                <a:gd name="T62" fmla="*/ 16 w 22"/>
                <a:gd name="T63" fmla="*/ 11 h 14"/>
                <a:gd name="T64" fmla="*/ 12 w 22"/>
                <a:gd name="T65" fmla="*/ 8 h 14"/>
                <a:gd name="T66" fmla="*/ 16 w 22"/>
                <a:gd name="T67" fmla="*/ 8 h 14"/>
                <a:gd name="T68" fmla="*/ 16 w 22"/>
                <a:gd name="T69" fmla="*/ 7 h 14"/>
                <a:gd name="T70" fmla="*/ 15 w 22"/>
                <a:gd name="T71" fmla="*/ 7 h 14"/>
                <a:gd name="T72" fmla="*/ 10 w 22"/>
                <a:gd name="T73" fmla="*/ 7 h 14"/>
                <a:gd name="T74" fmla="*/ 9 w 22"/>
                <a:gd name="T75" fmla="*/ 7 h 14"/>
                <a:gd name="T76" fmla="*/ 9 w 22"/>
                <a:gd name="T77" fmla="*/ 8 h 14"/>
                <a:gd name="T78" fmla="*/ 10 w 22"/>
                <a:gd name="T79" fmla="*/ 10 h 14"/>
                <a:gd name="T80" fmla="*/ 14 w 22"/>
                <a:gd name="T81" fmla="*/ 9 h 14"/>
                <a:gd name="T82" fmla="*/ 16 w 22"/>
                <a:gd name="T83" fmla="*/ 9 h 14"/>
                <a:gd name="T84" fmla="*/ 15 w 22"/>
                <a:gd name="T85" fmla="*/ 9 h 14"/>
                <a:gd name="T86" fmla="*/ 9 w 22"/>
                <a:gd name="T87" fmla="*/ 9 h 14"/>
                <a:gd name="T88" fmla="*/ 9 w 22"/>
                <a:gd name="T89" fmla="*/ 9 h 14"/>
                <a:gd name="T90" fmla="*/ 7 w 22"/>
                <a:gd name="T91" fmla="*/ 1 h 14"/>
                <a:gd name="T92" fmla="*/ 8 w 22"/>
                <a:gd name="T93" fmla="*/ 2 h 14"/>
                <a:gd name="T94" fmla="*/ 3 w 22"/>
                <a:gd name="T95" fmla="*/ 5 h 14"/>
                <a:gd name="T96" fmla="*/ 3 w 22"/>
                <a:gd name="T97" fmla="*/ 4 h 14"/>
                <a:gd name="T98" fmla="*/ 7 w 22"/>
                <a:gd name="T99" fmla="*/ 1 h 14"/>
                <a:gd name="T100" fmla="*/ 17 w 22"/>
                <a:gd name="T101" fmla="*/ 1 h 14"/>
                <a:gd name="T102" fmla="*/ 20 w 22"/>
                <a:gd name="T103" fmla="*/ 3 h 14"/>
                <a:gd name="T104" fmla="*/ 22 w 22"/>
                <a:gd name="T105" fmla="*/ 4 h 14"/>
                <a:gd name="T106" fmla="*/ 18 w 22"/>
                <a:gd name="T107" fmla="*/ 3 h 14"/>
                <a:gd name="T108" fmla="*/ 15 w 22"/>
                <a:gd name="T10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" h="14">
                  <a:moveTo>
                    <a:pt x="16" y="6"/>
                  </a:moveTo>
                  <a:cubicBezTo>
                    <a:pt x="16" y="6"/>
                    <a:pt x="16" y="6"/>
                    <a:pt x="16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5"/>
                    <a:pt x="17" y="5"/>
                  </a:cubicBezTo>
                  <a:cubicBezTo>
                    <a:pt x="18" y="5"/>
                    <a:pt x="18" y="6"/>
                    <a:pt x="18" y="6"/>
                  </a:cubicBezTo>
                  <a:cubicBezTo>
                    <a:pt x="18" y="6"/>
                    <a:pt x="19" y="6"/>
                    <a:pt x="19" y="6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9"/>
                    <a:pt x="19" y="10"/>
                    <a:pt x="19" y="10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1"/>
                    <a:pt x="19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3"/>
                    <a:pt x="18" y="13"/>
                    <a:pt x="18" y="13"/>
                  </a:cubicBezTo>
                  <a:cubicBezTo>
                    <a:pt x="18" y="13"/>
                    <a:pt x="18" y="13"/>
                    <a:pt x="17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5" y="13"/>
                    <a:pt x="14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0" y="13"/>
                    <a:pt x="9" y="13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4"/>
                    <a:pt x="7" y="14"/>
                    <a:pt x="7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5" y="8"/>
                    <a:pt x="5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3" y="8"/>
                    <a:pt x="3" y="8"/>
                    <a:pt x="2" y="8"/>
                  </a:cubicBezTo>
                  <a:cubicBezTo>
                    <a:pt x="2" y="8"/>
                    <a:pt x="1" y="8"/>
                    <a:pt x="1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6"/>
                    <a:pt x="0" y="6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2" y="6"/>
                    <a:pt x="3" y="6"/>
                    <a:pt x="4" y="6"/>
                  </a:cubicBezTo>
                  <a:cubicBezTo>
                    <a:pt x="5" y="6"/>
                    <a:pt x="6" y="6"/>
                    <a:pt x="7" y="6"/>
                  </a:cubicBezTo>
                  <a:cubicBezTo>
                    <a:pt x="8" y="5"/>
                    <a:pt x="9" y="5"/>
                    <a:pt x="9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1" y="0"/>
                    <a:pt x="11" y="0"/>
                    <a:pt x="12" y="0"/>
                  </a:cubicBezTo>
                  <a:cubicBezTo>
                    <a:pt x="12" y="0"/>
                    <a:pt x="12" y="1"/>
                    <a:pt x="12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2"/>
                    <a:pt x="13" y="2"/>
                  </a:cubicBezTo>
                  <a:cubicBezTo>
                    <a:pt x="13" y="2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2"/>
                    <a:pt x="15" y="2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3"/>
                    <a:pt x="16" y="4"/>
                    <a:pt x="16" y="4"/>
                  </a:cubicBezTo>
                  <a:cubicBezTo>
                    <a:pt x="16" y="4"/>
                    <a:pt x="16" y="4"/>
                    <a:pt x="15" y="4"/>
                  </a:cubicBezTo>
                  <a:cubicBezTo>
                    <a:pt x="15" y="4"/>
                    <a:pt x="15" y="4"/>
                    <a:pt x="14" y="5"/>
                  </a:cubicBezTo>
                  <a:cubicBezTo>
                    <a:pt x="13" y="5"/>
                    <a:pt x="13" y="5"/>
                    <a:pt x="12" y="5"/>
                  </a:cubicBezTo>
                  <a:cubicBezTo>
                    <a:pt x="12" y="6"/>
                    <a:pt x="12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3" y="6"/>
                    <a:pt x="14" y="6"/>
                    <a:pt x="16" y="6"/>
                  </a:cubicBezTo>
                  <a:close/>
                  <a:moveTo>
                    <a:pt x="16" y="11"/>
                  </a:move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2"/>
                    <a:pt x="10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2" y="11"/>
                    <a:pt x="12" y="11"/>
                  </a:cubicBezTo>
                  <a:cubicBezTo>
                    <a:pt x="13" y="11"/>
                    <a:pt x="14" y="11"/>
                    <a:pt x="15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lose/>
                  <a:moveTo>
                    <a:pt x="9" y="8"/>
                  </a:moveTo>
                  <a:cubicBezTo>
                    <a:pt x="10" y="8"/>
                    <a:pt x="10" y="8"/>
                    <a:pt x="10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2" y="7"/>
                    <a:pt x="11" y="7"/>
                    <a:pt x="10" y="7"/>
                  </a:cubicBezTo>
                  <a:cubicBezTo>
                    <a:pt x="10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lose/>
                  <a:moveTo>
                    <a:pt x="9" y="10"/>
                  </a:moveTo>
                  <a:cubicBezTo>
                    <a:pt x="9" y="10"/>
                    <a:pt x="10" y="10"/>
                    <a:pt x="10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2" y="9"/>
                  </a:cubicBezTo>
                  <a:cubicBezTo>
                    <a:pt x="11" y="9"/>
                    <a:pt x="10" y="9"/>
                    <a:pt x="10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10"/>
                    <a:pt x="9" y="10"/>
                    <a:pt x="9" y="10"/>
                  </a:cubicBezTo>
                  <a:close/>
                  <a:moveTo>
                    <a:pt x="7" y="1"/>
                  </a:moveTo>
                  <a:cubicBezTo>
                    <a:pt x="7" y="1"/>
                    <a:pt x="7" y="1"/>
                    <a:pt x="8" y="1"/>
                  </a:cubicBezTo>
                  <a:cubicBezTo>
                    <a:pt x="8" y="1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7" y="4"/>
                    <a:pt x="7" y="4"/>
                    <a:pt x="5" y="5"/>
                  </a:cubicBezTo>
                  <a:cubicBezTo>
                    <a:pt x="4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3"/>
                    <a:pt x="5" y="3"/>
                  </a:cubicBezTo>
                  <a:cubicBezTo>
                    <a:pt x="5" y="2"/>
                    <a:pt x="6" y="2"/>
                    <a:pt x="6" y="2"/>
                  </a:cubicBezTo>
                  <a:cubicBezTo>
                    <a:pt x="6" y="2"/>
                    <a:pt x="6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lose/>
                  <a:moveTo>
                    <a:pt x="16" y="0"/>
                  </a:moveTo>
                  <a:cubicBezTo>
                    <a:pt x="16" y="0"/>
                    <a:pt x="17" y="1"/>
                    <a:pt x="17" y="1"/>
                  </a:cubicBezTo>
                  <a:cubicBezTo>
                    <a:pt x="17" y="1"/>
                    <a:pt x="17" y="1"/>
                    <a:pt x="18" y="1"/>
                  </a:cubicBezTo>
                  <a:cubicBezTo>
                    <a:pt x="18" y="2"/>
                    <a:pt x="18" y="2"/>
                    <a:pt x="19" y="2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1" y="3"/>
                    <a:pt x="21" y="3"/>
                    <a:pt x="22" y="3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4"/>
                    <a:pt x="22" y="5"/>
                    <a:pt x="22" y="5"/>
                  </a:cubicBezTo>
                  <a:cubicBezTo>
                    <a:pt x="21" y="5"/>
                    <a:pt x="21" y="5"/>
                    <a:pt x="20" y="4"/>
                  </a:cubicBezTo>
                  <a:cubicBezTo>
                    <a:pt x="20" y="4"/>
                    <a:pt x="19" y="4"/>
                    <a:pt x="18" y="3"/>
                  </a:cubicBezTo>
                  <a:cubicBezTo>
                    <a:pt x="17" y="3"/>
                    <a:pt x="16" y="3"/>
                    <a:pt x="15" y="2"/>
                  </a:cubicBezTo>
                  <a:cubicBezTo>
                    <a:pt x="15" y="2"/>
                    <a:pt x="15" y="2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6" y="1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15" name="Freeform 5448"/>
            <p:cNvSpPr/>
            <p:nvPr/>
          </p:nvSpPr>
          <p:spPr bwMode="auto">
            <a:xfrm>
              <a:off x="14788" y="7763"/>
              <a:ext cx="68" cy="40"/>
            </a:xfrm>
            <a:custGeom>
              <a:avLst/>
              <a:gdLst>
                <a:gd name="T0" fmla="*/ 5 w 19"/>
                <a:gd name="T1" fmla="*/ 1 h 11"/>
                <a:gd name="T2" fmla="*/ 5 w 19"/>
                <a:gd name="T3" fmla="*/ 1 h 11"/>
                <a:gd name="T4" fmla="*/ 6 w 19"/>
                <a:gd name="T5" fmla="*/ 1 h 11"/>
                <a:gd name="T6" fmla="*/ 6 w 19"/>
                <a:gd name="T7" fmla="*/ 1 h 11"/>
                <a:gd name="T8" fmla="*/ 7 w 19"/>
                <a:gd name="T9" fmla="*/ 1 h 11"/>
                <a:gd name="T10" fmla="*/ 8 w 19"/>
                <a:gd name="T11" fmla="*/ 1 h 11"/>
                <a:gd name="T12" fmla="*/ 9 w 19"/>
                <a:gd name="T13" fmla="*/ 1 h 11"/>
                <a:gd name="T14" fmla="*/ 9 w 19"/>
                <a:gd name="T15" fmla="*/ 1 h 11"/>
                <a:gd name="T16" fmla="*/ 9 w 19"/>
                <a:gd name="T17" fmla="*/ 1 h 11"/>
                <a:gd name="T18" fmla="*/ 8 w 19"/>
                <a:gd name="T19" fmla="*/ 0 h 11"/>
                <a:gd name="T20" fmla="*/ 8 w 19"/>
                <a:gd name="T21" fmla="*/ 0 h 11"/>
                <a:gd name="T22" fmla="*/ 9 w 19"/>
                <a:gd name="T23" fmla="*/ 0 h 11"/>
                <a:gd name="T24" fmla="*/ 9 w 19"/>
                <a:gd name="T25" fmla="*/ 0 h 11"/>
                <a:gd name="T26" fmla="*/ 10 w 19"/>
                <a:gd name="T27" fmla="*/ 0 h 11"/>
                <a:gd name="T28" fmla="*/ 11 w 19"/>
                <a:gd name="T29" fmla="*/ 0 h 11"/>
                <a:gd name="T30" fmla="*/ 11 w 19"/>
                <a:gd name="T31" fmla="*/ 1 h 11"/>
                <a:gd name="T32" fmla="*/ 11 w 19"/>
                <a:gd name="T33" fmla="*/ 1 h 11"/>
                <a:gd name="T34" fmla="*/ 12 w 19"/>
                <a:gd name="T35" fmla="*/ 1 h 11"/>
                <a:gd name="T36" fmla="*/ 12 w 19"/>
                <a:gd name="T37" fmla="*/ 1 h 11"/>
                <a:gd name="T38" fmla="*/ 15 w 19"/>
                <a:gd name="T39" fmla="*/ 1 h 11"/>
                <a:gd name="T40" fmla="*/ 18 w 19"/>
                <a:gd name="T41" fmla="*/ 1 h 11"/>
                <a:gd name="T42" fmla="*/ 18 w 19"/>
                <a:gd name="T43" fmla="*/ 1 h 11"/>
                <a:gd name="T44" fmla="*/ 19 w 19"/>
                <a:gd name="T45" fmla="*/ 1 h 11"/>
                <a:gd name="T46" fmla="*/ 18 w 19"/>
                <a:gd name="T47" fmla="*/ 2 h 11"/>
                <a:gd name="T48" fmla="*/ 18 w 19"/>
                <a:gd name="T49" fmla="*/ 3 h 11"/>
                <a:gd name="T50" fmla="*/ 17 w 19"/>
                <a:gd name="T51" fmla="*/ 3 h 11"/>
                <a:gd name="T52" fmla="*/ 15 w 19"/>
                <a:gd name="T53" fmla="*/ 3 h 11"/>
                <a:gd name="T54" fmla="*/ 12 w 19"/>
                <a:gd name="T55" fmla="*/ 3 h 11"/>
                <a:gd name="T56" fmla="*/ 10 w 19"/>
                <a:gd name="T57" fmla="*/ 3 h 11"/>
                <a:gd name="T58" fmla="*/ 9 w 19"/>
                <a:gd name="T59" fmla="*/ 3 h 11"/>
                <a:gd name="T60" fmla="*/ 7 w 19"/>
                <a:gd name="T61" fmla="*/ 3 h 11"/>
                <a:gd name="T62" fmla="*/ 6 w 19"/>
                <a:gd name="T63" fmla="*/ 3 h 11"/>
                <a:gd name="T64" fmla="*/ 6 w 19"/>
                <a:gd name="T65" fmla="*/ 3 h 11"/>
                <a:gd name="T66" fmla="*/ 6 w 19"/>
                <a:gd name="T67" fmla="*/ 4 h 11"/>
                <a:gd name="T68" fmla="*/ 6 w 19"/>
                <a:gd name="T69" fmla="*/ 6 h 11"/>
                <a:gd name="T70" fmla="*/ 6 w 19"/>
                <a:gd name="T71" fmla="*/ 7 h 11"/>
                <a:gd name="T72" fmla="*/ 6 w 19"/>
                <a:gd name="T73" fmla="*/ 9 h 11"/>
                <a:gd name="T74" fmla="*/ 4 w 19"/>
                <a:gd name="T75" fmla="*/ 10 h 11"/>
                <a:gd name="T76" fmla="*/ 2 w 19"/>
                <a:gd name="T77" fmla="*/ 11 h 11"/>
                <a:gd name="T78" fmla="*/ 1 w 19"/>
                <a:gd name="T79" fmla="*/ 10 h 11"/>
                <a:gd name="T80" fmla="*/ 0 w 19"/>
                <a:gd name="T81" fmla="*/ 9 h 11"/>
                <a:gd name="T82" fmla="*/ 0 w 19"/>
                <a:gd name="T83" fmla="*/ 9 h 11"/>
                <a:gd name="T84" fmla="*/ 1 w 19"/>
                <a:gd name="T85" fmla="*/ 9 h 11"/>
                <a:gd name="T86" fmla="*/ 3 w 19"/>
                <a:gd name="T87" fmla="*/ 8 h 11"/>
                <a:gd name="T88" fmla="*/ 4 w 19"/>
                <a:gd name="T89" fmla="*/ 7 h 11"/>
                <a:gd name="T90" fmla="*/ 5 w 19"/>
                <a:gd name="T91" fmla="*/ 6 h 11"/>
                <a:gd name="T92" fmla="*/ 5 w 19"/>
                <a:gd name="T93" fmla="*/ 4 h 11"/>
                <a:gd name="T94" fmla="*/ 5 w 19"/>
                <a:gd name="T95" fmla="*/ 4 h 11"/>
                <a:gd name="T96" fmla="*/ 4 w 19"/>
                <a:gd name="T97" fmla="*/ 3 h 11"/>
                <a:gd name="T98" fmla="*/ 4 w 19"/>
                <a:gd name="T99" fmla="*/ 2 h 11"/>
                <a:gd name="T100" fmla="*/ 4 w 19"/>
                <a:gd name="T101" fmla="*/ 2 h 11"/>
                <a:gd name="T102" fmla="*/ 4 w 19"/>
                <a:gd name="T103" fmla="*/ 1 h 11"/>
                <a:gd name="T104" fmla="*/ 5 w 19"/>
                <a:gd name="T105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" h="11">
                  <a:moveTo>
                    <a:pt x="5" y="1"/>
                  </a:moveTo>
                  <a:cubicBezTo>
                    <a:pt x="5" y="1"/>
                    <a:pt x="5" y="1"/>
                    <a:pt x="5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7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9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8" y="1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3" y="1"/>
                    <a:pt x="13" y="1"/>
                    <a:pt x="15" y="1"/>
                  </a:cubicBezTo>
                  <a:cubicBezTo>
                    <a:pt x="16" y="1"/>
                    <a:pt x="17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1"/>
                    <a:pt x="19" y="1"/>
                    <a:pt x="19" y="1"/>
                  </a:cubicBezTo>
                  <a:cubicBezTo>
                    <a:pt x="19" y="1"/>
                    <a:pt x="19" y="1"/>
                    <a:pt x="18" y="2"/>
                  </a:cubicBezTo>
                  <a:cubicBezTo>
                    <a:pt x="18" y="2"/>
                    <a:pt x="18" y="2"/>
                    <a:pt x="18" y="3"/>
                  </a:cubicBezTo>
                  <a:cubicBezTo>
                    <a:pt x="18" y="3"/>
                    <a:pt x="17" y="3"/>
                    <a:pt x="17" y="3"/>
                  </a:cubicBezTo>
                  <a:cubicBezTo>
                    <a:pt x="16" y="3"/>
                    <a:pt x="16" y="3"/>
                    <a:pt x="15" y="3"/>
                  </a:cubicBezTo>
                  <a:cubicBezTo>
                    <a:pt x="14" y="3"/>
                    <a:pt x="13" y="3"/>
                    <a:pt x="12" y="3"/>
                  </a:cubicBezTo>
                  <a:cubicBezTo>
                    <a:pt x="12" y="3"/>
                    <a:pt x="11" y="3"/>
                    <a:pt x="10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7" y="3"/>
                    <a:pt x="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5"/>
                    <a:pt x="6" y="5"/>
                    <a:pt x="6" y="6"/>
                  </a:cubicBezTo>
                  <a:cubicBezTo>
                    <a:pt x="6" y="6"/>
                    <a:pt x="6" y="7"/>
                    <a:pt x="6" y="7"/>
                  </a:cubicBezTo>
                  <a:cubicBezTo>
                    <a:pt x="6" y="8"/>
                    <a:pt x="6" y="8"/>
                    <a:pt x="6" y="9"/>
                  </a:cubicBezTo>
                  <a:cubicBezTo>
                    <a:pt x="5" y="9"/>
                    <a:pt x="5" y="10"/>
                    <a:pt x="4" y="10"/>
                  </a:cubicBezTo>
                  <a:cubicBezTo>
                    <a:pt x="4" y="11"/>
                    <a:pt x="3" y="11"/>
                    <a:pt x="2" y="11"/>
                  </a:cubicBezTo>
                  <a:cubicBezTo>
                    <a:pt x="2" y="11"/>
                    <a:pt x="1" y="11"/>
                    <a:pt x="1" y="10"/>
                  </a:cubicBezTo>
                  <a:cubicBezTo>
                    <a:pt x="0" y="10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1" y="9"/>
                    <a:pt x="1" y="9"/>
                  </a:cubicBezTo>
                  <a:cubicBezTo>
                    <a:pt x="2" y="9"/>
                    <a:pt x="2" y="9"/>
                    <a:pt x="3" y="8"/>
                  </a:cubicBezTo>
                  <a:cubicBezTo>
                    <a:pt x="3" y="8"/>
                    <a:pt x="4" y="8"/>
                    <a:pt x="4" y="7"/>
                  </a:cubicBezTo>
                  <a:cubicBezTo>
                    <a:pt x="4" y="7"/>
                    <a:pt x="5" y="6"/>
                    <a:pt x="5" y="6"/>
                  </a:cubicBezTo>
                  <a:cubicBezTo>
                    <a:pt x="5" y="5"/>
                    <a:pt x="5" y="5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3"/>
                    <a:pt x="5" y="3"/>
                    <a:pt x="4" y="3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1"/>
                  </a:cubicBezTo>
                  <a:cubicBezTo>
                    <a:pt x="4" y="1"/>
                    <a:pt x="5" y="1"/>
                    <a:pt x="5" y="1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16" name="Freeform 5449"/>
            <p:cNvSpPr>
              <a:spLocks noEditPoints="1"/>
            </p:cNvSpPr>
            <p:nvPr/>
          </p:nvSpPr>
          <p:spPr bwMode="auto">
            <a:xfrm>
              <a:off x="14858" y="7763"/>
              <a:ext cx="68" cy="40"/>
            </a:xfrm>
            <a:custGeom>
              <a:avLst/>
              <a:gdLst>
                <a:gd name="T0" fmla="*/ 14 w 19"/>
                <a:gd name="T1" fmla="*/ 0 h 11"/>
                <a:gd name="T2" fmla="*/ 19 w 19"/>
                <a:gd name="T3" fmla="*/ 0 h 11"/>
                <a:gd name="T4" fmla="*/ 18 w 19"/>
                <a:gd name="T5" fmla="*/ 1 h 11"/>
                <a:gd name="T6" fmla="*/ 15 w 19"/>
                <a:gd name="T7" fmla="*/ 2 h 11"/>
                <a:gd name="T8" fmla="*/ 11 w 19"/>
                <a:gd name="T9" fmla="*/ 2 h 11"/>
                <a:gd name="T10" fmla="*/ 11 w 19"/>
                <a:gd name="T11" fmla="*/ 3 h 11"/>
                <a:gd name="T12" fmla="*/ 11 w 19"/>
                <a:gd name="T13" fmla="*/ 3 h 11"/>
                <a:gd name="T14" fmla="*/ 13 w 19"/>
                <a:gd name="T15" fmla="*/ 3 h 11"/>
                <a:gd name="T16" fmla="*/ 15 w 19"/>
                <a:gd name="T17" fmla="*/ 3 h 11"/>
                <a:gd name="T18" fmla="*/ 16 w 19"/>
                <a:gd name="T19" fmla="*/ 4 h 11"/>
                <a:gd name="T20" fmla="*/ 16 w 19"/>
                <a:gd name="T21" fmla="*/ 7 h 11"/>
                <a:gd name="T22" fmla="*/ 16 w 19"/>
                <a:gd name="T23" fmla="*/ 9 h 11"/>
                <a:gd name="T24" fmla="*/ 14 w 19"/>
                <a:gd name="T25" fmla="*/ 11 h 11"/>
                <a:gd name="T26" fmla="*/ 13 w 19"/>
                <a:gd name="T27" fmla="*/ 11 h 11"/>
                <a:gd name="T28" fmla="*/ 7 w 19"/>
                <a:gd name="T29" fmla="*/ 10 h 11"/>
                <a:gd name="T30" fmla="*/ 4 w 19"/>
                <a:gd name="T31" fmla="*/ 11 h 11"/>
                <a:gd name="T32" fmla="*/ 3 w 19"/>
                <a:gd name="T33" fmla="*/ 9 h 11"/>
                <a:gd name="T34" fmla="*/ 3 w 19"/>
                <a:gd name="T35" fmla="*/ 5 h 11"/>
                <a:gd name="T36" fmla="*/ 3 w 19"/>
                <a:gd name="T37" fmla="*/ 3 h 11"/>
                <a:gd name="T38" fmla="*/ 5 w 19"/>
                <a:gd name="T39" fmla="*/ 3 h 11"/>
                <a:gd name="T40" fmla="*/ 7 w 19"/>
                <a:gd name="T41" fmla="*/ 3 h 11"/>
                <a:gd name="T42" fmla="*/ 7 w 19"/>
                <a:gd name="T43" fmla="*/ 2 h 11"/>
                <a:gd name="T44" fmla="*/ 2 w 19"/>
                <a:gd name="T45" fmla="*/ 2 h 11"/>
                <a:gd name="T46" fmla="*/ 0 w 19"/>
                <a:gd name="T47" fmla="*/ 2 h 11"/>
                <a:gd name="T48" fmla="*/ 3 w 19"/>
                <a:gd name="T49" fmla="*/ 0 h 11"/>
                <a:gd name="T50" fmla="*/ 7 w 19"/>
                <a:gd name="T51" fmla="*/ 0 h 11"/>
                <a:gd name="T52" fmla="*/ 7 w 19"/>
                <a:gd name="T53" fmla="*/ 5 h 11"/>
                <a:gd name="T54" fmla="*/ 5 w 19"/>
                <a:gd name="T55" fmla="*/ 5 h 11"/>
                <a:gd name="T56" fmla="*/ 5 w 19"/>
                <a:gd name="T57" fmla="*/ 7 h 11"/>
                <a:gd name="T58" fmla="*/ 7 w 19"/>
                <a:gd name="T59" fmla="*/ 6 h 11"/>
                <a:gd name="T60" fmla="*/ 7 w 19"/>
                <a:gd name="T61" fmla="*/ 5 h 11"/>
                <a:gd name="T62" fmla="*/ 5 w 19"/>
                <a:gd name="T63" fmla="*/ 8 h 11"/>
                <a:gd name="T64" fmla="*/ 5 w 19"/>
                <a:gd name="T65" fmla="*/ 9 h 11"/>
                <a:gd name="T66" fmla="*/ 6 w 19"/>
                <a:gd name="T67" fmla="*/ 9 h 11"/>
                <a:gd name="T68" fmla="*/ 12 w 19"/>
                <a:gd name="T69" fmla="*/ 9 h 11"/>
                <a:gd name="T70" fmla="*/ 14 w 19"/>
                <a:gd name="T71" fmla="*/ 9 h 11"/>
                <a:gd name="T72" fmla="*/ 14 w 19"/>
                <a:gd name="T73" fmla="*/ 8 h 11"/>
                <a:gd name="T74" fmla="*/ 13 w 19"/>
                <a:gd name="T75" fmla="*/ 8 h 11"/>
                <a:gd name="T76" fmla="*/ 10 w 19"/>
                <a:gd name="T77" fmla="*/ 8 h 11"/>
                <a:gd name="T78" fmla="*/ 9 w 19"/>
                <a:gd name="T79" fmla="*/ 5 h 11"/>
                <a:gd name="T80" fmla="*/ 9 w 19"/>
                <a:gd name="T81" fmla="*/ 4 h 11"/>
                <a:gd name="T82" fmla="*/ 9 w 19"/>
                <a:gd name="T83" fmla="*/ 6 h 11"/>
                <a:gd name="T84" fmla="*/ 7 w 19"/>
                <a:gd name="T85" fmla="*/ 8 h 11"/>
                <a:gd name="T86" fmla="*/ 9 w 19"/>
                <a:gd name="T87" fmla="*/ 2 h 11"/>
                <a:gd name="T88" fmla="*/ 9 w 19"/>
                <a:gd name="T89" fmla="*/ 3 h 11"/>
                <a:gd name="T90" fmla="*/ 9 w 19"/>
                <a:gd name="T91" fmla="*/ 3 h 11"/>
                <a:gd name="T92" fmla="*/ 9 w 19"/>
                <a:gd name="T93" fmla="*/ 2 h 11"/>
                <a:gd name="T94" fmla="*/ 9 w 19"/>
                <a:gd name="T95" fmla="*/ 2 h 11"/>
                <a:gd name="T96" fmla="*/ 11 w 19"/>
                <a:gd name="T97" fmla="*/ 5 h 11"/>
                <a:gd name="T98" fmla="*/ 12 w 19"/>
                <a:gd name="T99" fmla="*/ 6 h 11"/>
                <a:gd name="T100" fmla="*/ 14 w 19"/>
                <a:gd name="T101" fmla="*/ 6 h 11"/>
                <a:gd name="T102" fmla="*/ 14 w 19"/>
                <a:gd name="T103" fmla="*/ 5 h 11"/>
                <a:gd name="T104" fmla="*/ 12 w 19"/>
                <a:gd name="T105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" h="11">
                  <a:moveTo>
                    <a:pt x="10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cubicBezTo>
                    <a:pt x="19" y="0"/>
                    <a:pt x="19" y="0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8" y="2"/>
                    <a:pt x="17" y="2"/>
                  </a:cubicBezTo>
                  <a:cubicBezTo>
                    <a:pt x="17" y="2"/>
                    <a:pt x="17" y="2"/>
                    <a:pt x="16" y="2"/>
                  </a:cubicBezTo>
                  <a:cubicBezTo>
                    <a:pt x="16" y="2"/>
                    <a:pt x="16" y="2"/>
                    <a:pt x="15" y="2"/>
                  </a:cubicBezTo>
                  <a:cubicBezTo>
                    <a:pt x="15" y="2"/>
                    <a:pt x="14" y="2"/>
                    <a:pt x="13" y="2"/>
                  </a:cubicBezTo>
                  <a:cubicBezTo>
                    <a:pt x="13" y="2"/>
                    <a:pt x="12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6" y="3"/>
                    <a:pt x="16" y="3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5"/>
                  </a:cubicBezTo>
                  <a:cubicBezTo>
                    <a:pt x="16" y="5"/>
                    <a:pt x="16" y="5"/>
                    <a:pt x="16" y="6"/>
                  </a:cubicBezTo>
                  <a:cubicBezTo>
                    <a:pt x="16" y="6"/>
                    <a:pt x="16" y="6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10"/>
                    <a:pt x="15" y="10"/>
                    <a:pt x="15" y="10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4" y="11"/>
                    <a:pt x="14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2" y="10"/>
                    <a:pt x="12" y="10"/>
                    <a:pt x="11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9" y="10"/>
                    <a:pt x="7" y="10"/>
                  </a:cubicBezTo>
                  <a:cubicBezTo>
                    <a:pt x="6" y="10"/>
                    <a:pt x="5" y="10"/>
                    <a:pt x="5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3" y="11"/>
                    <a:pt x="3" y="11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0"/>
                    <a:pt x="3" y="10"/>
                    <a:pt x="3" y="9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6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5" y="0"/>
                    <a:pt x="6" y="0"/>
                    <a:pt x="7" y="0"/>
                  </a:cubicBezTo>
                  <a:cubicBezTo>
                    <a:pt x="10" y="0"/>
                    <a:pt x="10" y="0"/>
                    <a:pt x="10" y="0"/>
                  </a:cubicBezTo>
                  <a:close/>
                  <a:moveTo>
                    <a:pt x="7" y="5"/>
                  </a:moveTo>
                  <a:cubicBezTo>
                    <a:pt x="7" y="5"/>
                    <a:pt x="7" y="5"/>
                    <a:pt x="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6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6" y="7"/>
                    <a:pt x="7" y="6"/>
                    <a:pt x="7" y="6"/>
                  </a:cubicBezTo>
                  <a:cubicBezTo>
                    <a:pt x="7" y="6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lose/>
                  <a:moveTo>
                    <a:pt x="6" y="9"/>
                  </a:move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6" y="9"/>
                    <a:pt x="6" y="9"/>
                  </a:cubicBezTo>
                  <a:cubicBezTo>
                    <a:pt x="6" y="9"/>
                    <a:pt x="6" y="9"/>
                    <a:pt x="7" y="9"/>
                  </a:cubicBezTo>
                  <a:cubicBezTo>
                    <a:pt x="8" y="9"/>
                    <a:pt x="9" y="9"/>
                    <a:pt x="10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3" y="8"/>
                    <a:pt x="13" y="8"/>
                  </a:cubicBezTo>
                  <a:cubicBezTo>
                    <a:pt x="13" y="8"/>
                    <a:pt x="13" y="8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1" y="9"/>
                    <a:pt x="11" y="8"/>
                    <a:pt x="10" y="8"/>
                  </a:cubicBezTo>
                  <a:cubicBezTo>
                    <a:pt x="10" y="8"/>
                    <a:pt x="10" y="7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7"/>
                    <a:pt x="8" y="7"/>
                  </a:cubicBezTo>
                  <a:cubicBezTo>
                    <a:pt x="8" y="7"/>
                    <a:pt x="8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8"/>
                    <a:pt x="6" y="8"/>
                    <a:pt x="6" y="9"/>
                  </a:cubicBezTo>
                  <a:close/>
                  <a:moveTo>
                    <a:pt x="9" y="2"/>
                  </a:move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9" y="2"/>
                    <a:pt x="9" y="2"/>
                  </a:cubicBezTo>
                  <a:cubicBezTo>
                    <a:pt x="9" y="2"/>
                    <a:pt x="9" y="2"/>
                    <a:pt x="9" y="1"/>
                  </a:cubicBezTo>
                  <a:cubicBezTo>
                    <a:pt x="9" y="1"/>
                    <a:pt x="9" y="2"/>
                    <a:pt x="9" y="2"/>
                  </a:cubicBezTo>
                  <a:close/>
                  <a:moveTo>
                    <a:pt x="11" y="5"/>
                  </a:move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6"/>
                    <a:pt x="11" y="6"/>
                  </a:cubicBezTo>
                  <a:cubicBezTo>
                    <a:pt x="11" y="6"/>
                    <a:pt x="11" y="6"/>
                    <a:pt x="12" y="6"/>
                  </a:cubicBezTo>
                  <a:cubicBezTo>
                    <a:pt x="12" y="7"/>
                    <a:pt x="12" y="7"/>
                    <a:pt x="13" y="7"/>
                  </a:cubicBezTo>
                  <a:cubicBezTo>
                    <a:pt x="13" y="7"/>
                    <a:pt x="13" y="7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3" y="5"/>
                  </a:cubicBezTo>
                  <a:cubicBezTo>
                    <a:pt x="13" y="5"/>
                    <a:pt x="12" y="5"/>
                    <a:pt x="12" y="5"/>
                  </a:cubicBezTo>
                  <a:cubicBezTo>
                    <a:pt x="11" y="5"/>
                    <a:pt x="11" y="4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17" name="Freeform 5450"/>
            <p:cNvSpPr>
              <a:spLocks noEditPoints="1"/>
            </p:cNvSpPr>
            <p:nvPr/>
          </p:nvSpPr>
          <p:spPr bwMode="auto">
            <a:xfrm>
              <a:off x="14928" y="7763"/>
              <a:ext cx="65" cy="40"/>
            </a:xfrm>
            <a:custGeom>
              <a:avLst/>
              <a:gdLst>
                <a:gd name="T0" fmla="*/ 11 w 18"/>
                <a:gd name="T1" fmla="*/ 3 h 11"/>
                <a:gd name="T2" fmla="*/ 10 w 18"/>
                <a:gd name="T3" fmla="*/ 1 h 11"/>
                <a:gd name="T4" fmla="*/ 11 w 18"/>
                <a:gd name="T5" fmla="*/ 0 h 11"/>
                <a:gd name="T6" fmla="*/ 13 w 18"/>
                <a:gd name="T7" fmla="*/ 1 h 11"/>
                <a:gd name="T8" fmla="*/ 13 w 18"/>
                <a:gd name="T9" fmla="*/ 3 h 11"/>
                <a:gd name="T10" fmla="*/ 13 w 18"/>
                <a:gd name="T11" fmla="*/ 3 h 11"/>
                <a:gd name="T12" fmla="*/ 16 w 18"/>
                <a:gd name="T13" fmla="*/ 3 h 11"/>
                <a:gd name="T14" fmla="*/ 18 w 18"/>
                <a:gd name="T15" fmla="*/ 4 h 11"/>
                <a:gd name="T16" fmla="*/ 17 w 18"/>
                <a:gd name="T17" fmla="*/ 5 h 11"/>
                <a:gd name="T18" fmla="*/ 15 w 18"/>
                <a:gd name="T19" fmla="*/ 5 h 11"/>
                <a:gd name="T20" fmla="*/ 13 w 18"/>
                <a:gd name="T21" fmla="*/ 5 h 11"/>
                <a:gd name="T22" fmla="*/ 13 w 18"/>
                <a:gd name="T23" fmla="*/ 6 h 11"/>
                <a:gd name="T24" fmla="*/ 13 w 18"/>
                <a:gd name="T25" fmla="*/ 8 h 11"/>
                <a:gd name="T26" fmla="*/ 16 w 18"/>
                <a:gd name="T27" fmla="*/ 8 h 11"/>
                <a:gd name="T28" fmla="*/ 17 w 18"/>
                <a:gd name="T29" fmla="*/ 10 h 11"/>
                <a:gd name="T30" fmla="*/ 14 w 18"/>
                <a:gd name="T31" fmla="*/ 10 h 11"/>
                <a:gd name="T32" fmla="*/ 11 w 18"/>
                <a:gd name="T33" fmla="*/ 10 h 11"/>
                <a:gd name="T34" fmla="*/ 8 w 18"/>
                <a:gd name="T35" fmla="*/ 10 h 11"/>
                <a:gd name="T36" fmla="*/ 7 w 18"/>
                <a:gd name="T37" fmla="*/ 10 h 11"/>
                <a:gd name="T38" fmla="*/ 8 w 18"/>
                <a:gd name="T39" fmla="*/ 8 h 11"/>
                <a:gd name="T40" fmla="*/ 10 w 18"/>
                <a:gd name="T41" fmla="*/ 8 h 11"/>
                <a:gd name="T42" fmla="*/ 11 w 18"/>
                <a:gd name="T43" fmla="*/ 7 h 11"/>
                <a:gd name="T44" fmla="*/ 11 w 18"/>
                <a:gd name="T45" fmla="*/ 5 h 11"/>
                <a:gd name="T46" fmla="*/ 8 w 18"/>
                <a:gd name="T47" fmla="*/ 5 h 11"/>
                <a:gd name="T48" fmla="*/ 7 w 18"/>
                <a:gd name="T49" fmla="*/ 6 h 11"/>
                <a:gd name="T50" fmla="*/ 7 w 18"/>
                <a:gd name="T51" fmla="*/ 8 h 11"/>
                <a:gd name="T52" fmla="*/ 6 w 18"/>
                <a:gd name="T53" fmla="*/ 11 h 11"/>
                <a:gd name="T54" fmla="*/ 5 w 18"/>
                <a:gd name="T55" fmla="*/ 10 h 11"/>
                <a:gd name="T56" fmla="*/ 5 w 18"/>
                <a:gd name="T57" fmla="*/ 9 h 11"/>
                <a:gd name="T58" fmla="*/ 5 w 18"/>
                <a:gd name="T59" fmla="*/ 6 h 11"/>
                <a:gd name="T60" fmla="*/ 5 w 18"/>
                <a:gd name="T61" fmla="*/ 6 h 11"/>
                <a:gd name="T62" fmla="*/ 3 w 18"/>
                <a:gd name="T63" fmla="*/ 8 h 11"/>
                <a:gd name="T64" fmla="*/ 0 w 18"/>
                <a:gd name="T65" fmla="*/ 9 h 11"/>
                <a:gd name="T66" fmla="*/ 1 w 18"/>
                <a:gd name="T67" fmla="*/ 7 h 11"/>
                <a:gd name="T68" fmla="*/ 5 w 18"/>
                <a:gd name="T69" fmla="*/ 5 h 11"/>
                <a:gd name="T70" fmla="*/ 5 w 18"/>
                <a:gd name="T71" fmla="*/ 3 h 11"/>
                <a:gd name="T72" fmla="*/ 5 w 18"/>
                <a:gd name="T73" fmla="*/ 1 h 11"/>
                <a:gd name="T74" fmla="*/ 7 w 18"/>
                <a:gd name="T75" fmla="*/ 1 h 11"/>
                <a:gd name="T76" fmla="*/ 7 w 18"/>
                <a:gd name="T77" fmla="*/ 4 h 11"/>
                <a:gd name="T78" fmla="*/ 7 w 18"/>
                <a:gd name="T79" fmla="*/ 3 h 11"/>
                <a:gd name="T80" fmla="*/ 9 w 18"/>
                <a:gd name="T81" fmla="*/ 3 h 11"/>
                <a:gd name="T82" fmla="*/ 1 w 18"/>
                <a:gd name="T83" fmla="*/ 2 h 11"/>
                <a:gd name="T84" fmla="*/ 3 w 18"/>
                <a:gd name="T85" fmla="*/ 2 h 11"/>
                <a:gd name="T86" fmla="*/ 4 w 18"/>
                <a:gd name="T87" fmla="*/ 4 h 11"/>
                <a:gd name="T88" fmla="*/ 2 w 18"/>
                <a:gd name="T8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" h="11">
                  <a:moveTo>
                    <a:pt x="9" y="3"/>
                  </a:moveTo>
                  <a:cubicBezTo>
                    <a:pt x="10" y="3"/>
                    <a:pt x="10" y="3"/>
                    <a:pt x="10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2"/>
                    <a:pt x="11" y="2"/>
                  </a:cubicBezTo>
                  <a:cubicBezTo>
                    <a:pt x="11" y="2"/>
                    <a:pt x="10" y="1"/>
                    <a:pt x="10" y="1"/>
                  </a:cubicBezTo>
                  <a:cubicBezTo>
                    <a:pt x="10" y="1"/>
                    <a:pt x="10" y="1"/>
                    <a:pt x="10" y="0"/>
                  </a:cubicBezTo>
                  <a:cubicBezTo>
                    <a:pt x="10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2" y="0"/>
                    <a:pt x="13" y="0"/>
                  </a:cubicBezTo>
                  <a:cubicBezTo>
                    <a:pt x="13" y="0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4" y="3"/>
                    <a:pt x="14" y="3"/>
                  </a:cubicBezTo>
                  <a:cubicBezTo>
                    <a:pt x="14" y="3"/>
                    <a:pt x="15" y="3"/>
                    <a:pt x="15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5"/>
                    <a:pt x="17" y="5"/>
                    <a:pt x="17" y="5"/>
                  </a:cubicBezTo>
                  <a:cubicBezTo>
                    <a:pt x="17" y="5"/>
                    <a:pt x="17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4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4" y="8"/>
                    <a:pt x="15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9"/>
                    <a:pt x="17" y="9"/>
                  </a:cubicBezTo>
                  <a:cubicBezTo>
                    <a:pt x="17" y="9"/>
                    <a:pt x="17" y="9"/>
                    <a:pt x="17" y="10"/>
                  </a:cubicBezTo>
                  <a:cubicBezTo>
                    <a:pt x="17" y="10"/>
                    <a:pt x="17" y="10"/>
                    <a:pt x="16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0" y="10"/>
                  </a:cubicBezTo>
                  <a:cubicBezTo>
                    <a:pt x="10" y="10"/>
                    <a:pt x="9" y="10"/>
                    <a:pt x="9" y="10"/>
                  </a:cubicBezTo>
                  <a:cubicBezTo>
                    <a:pt x="9" y="10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7" y="9"/>
                    <a:pt x="7" y="9"/>
                  </a:cubicBezTo>
                  <a:cubicBezTo>
                    <a:pt x="7" y="9"/>
                    <a:pt x="7" y="9"/>
                    <a:pt x="8" y="9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9" y="8"/>
                  </a:cubicBezTo>
                  <a:cubicBezTo>
                    <a:pt x="9" y="8"/>
                    <a:pt x="9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1" y="8"/>
                    <a:pt x="11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0" y="5"/>
                    <a:pt x="10" y="5"/>
                  </a:cubicBezTo>
                  <a:cubicBezTo>
                    <a:pt x="9" y="5"/>
                    <a:pt x="8" y="5"/>
                    <a:pt x="8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7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10"/>
                    <a:pt x="7" y="10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3" y="8"/>
                    <a:pt x="3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1" y="9"/>
                    <a:pt x="1" y="9"/>
                  </a:cubicBezTo>
                  <a:cubicBezTo>
                    <a:pt x="1" y="9"/>
                    <a:pt x="1" y="9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cubicBezTo>
                    <a:pt x="0" y="7"/>
                    <a:pt x="0" y="7"/>
                    <a:pt x="1" y="7"/>
                  </a:cubicBezTo>
                  <a:cubicBezTo>
                    <a:pt x="1" y="7"/>
                    <a:pt x="1" y="7"/>
                    <a:pt x="2" y="7"/>
                  </a:cubicBezTo>
                  <a:cubicBezTo>
                    <a:pt x="2" y="6"/>
                    <a:pt x="3" y="6"/>
                    <a:pt x="4" y="5"/>
                  </a:cubicBezTo>
                  <a:cubicBezTo>
                    <a:pt x="4" y="5"/>
                    <a:pt x="5" y="5"/>
                    <a:pt x="5" y="5"/>
                  </a:cubicBezTo>
                  <a:cubicBezTo>
                    <a:pt x="5" y="5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7" y="1"/>
                    <a:pt x="7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lose/>
                  <a:moveTo>
                    <a:pt x="1" y="3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4" y="3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3" y="5"/>
                    <a:pt x="3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18" name="Freeform 5451"/>
            <p:cNvSpPr>
              <a:spLocks noEditPoints="1"/>
            </p:cNvSpPr>
            <p:nvPr/>
          </p:nvSpPr>
          <p:spPr bwMode="auto">
            <a:xfrm>
              <a:off x="15000" y="7760"/>
              <a:ext cx="68" cy="43"/>
            </a:xfrm>
            <a:custGeom>
              <a:avLst/>
              <a:gdLst>
                <a:gd name="T0" fmla="*/ 4 w 19"/>
                <a:gd name="T1" fmla="*/ 7 h 12"/>
                <a:gd name="T2" fmla="*/ 4 w 19"/>
                <a:gd name="T3" fmla="*/ 4 h 12"/>
                <a:gd name="T4" fmla="*/ 1 w 19"/>
                <a:gd name="T5" fmla="*/ 5 h 12"/>
                <a:gd name="T6" fmla="*/ 3 w 19"/>
                <a:gd name="T7" fmla="*/ 3 h 12"/>
                <a:gd name="T8" fmla="*/ 5 w 19"/>
                <a:gd name="T9" fmla="*/ 3 h 12"/>
                <a:gd name="T10" fmla="*/ 8 w 19"/>
                <a:gd name="T11" fmla="*/ 4 h 12"/>
                <a:gd name="T12" fmla="*/ 6 w 19"/>
                <a:gd name="T13" fmla="*/ 4 h 12"/>
                <a:gd name="T14" fmla="*/ 6 w 19"/>
                <a:gd name="T15" fmla="*/ 5 h 12"/>
                <a:gd name="T16" fmla="*/ 8 w 19"/>
                <a:gd name="T17" fmla="*/ 6 h 12"/>
                <a:gd name="T18" fmla="*/ 7 w 19"/>
                <a:gd name="T19" fmla="*/ 9 h 12"/>
                <a:gd name="T20" fmla="*/ 3 w 19"/>
                <a:gd name="T21" fmla="*/ 11 h 12"/>
                <a:gd name="T22" fmla="*/ 2 w 19"/>
                <a:gd name="T23" fmla="*/ 12 h 12"/>
                <a:gd name="T24" fmla="*/ 0 w 19"/>
                <a:gd name="T25" fmla="*/ 11 h 12"/>
                <a:gd name="T26" fmla="*/ 6 w 19"/>
                <a:gd name="T27" fmla="*/ 9 h 12"/>
                <a:gd name="T28" fmla="*/ 6 w 19"/>
                <a:gd name="T29" fmla="*/ 6 h 12"/>
                <a:gd name="T30" fmla="*/ 6 w 19"/>
                <a:gd name="T31" fmla="*/ 6 h 12"/>
                <a:gd name="T32" fmla="*/ 3 w 19"/>
                <a:gd name="T33" fmla="*/ 10 h 12"/>
                <a:gd name="T34" fmla="*/ 7 w 19"/>
                <a:gd name="T35" fmla="*/ 3 h 12"/>
                <a:gd name="T36" fmla="*/ 4 w 19"/>
                <a:gd name="T37" fmla="*/ 1 h 12"/>
                <a:gd name="T38" fmla="*/ 6 w 19"/>
                <a:gd name="T39" fmla="*/ 1 h 12"/>
                <a:gd name="T40" fmla="*/ 10 w 19"/>
                <a:gd name="T41" fmla="*/ 8 h 12"/>
                <a:gd name="T42" fmla="*/ 8 w 19"/>
                <a:gd name="T43" fmla="*/ 9 h 12"/>
                <a:gd name="T44" fmla="*/ 9 w 19"/>
                <a:gd name="T45" fmla="*/ 7 h 12"/>
                <a:gd name="T46" fmla="*/ 11 w 19"/>
                <a:gd name="T47" fmla="*/ 7 h 12"/>
                <a:gd name="T48" fmla="*/ 11 w 19"/>
                <a:gd name="T49" fmla="*/ 6 h 12"/>
                <a:gd name="T50" fmla="*/ 10 w 19"/>
                <a:gd name="T51" fmla="*/ 6 h 12"/>
                <a:gd name="T52" fmla="*/ 9 w 19"/>
                <a:gd name="T53" fmla="*/ 6 h 12"/>
                <a:gd name="T54" fmla="*/ 9 w 19"/>
                <a:gd name="T55" fmla="*/ 5 h 12"/>
                <a:gd name="T56" fmla="*/ 11 w 19"/>
                <a:gd name="T57" fmla="*/ 4 h 12"/>
                <a:gd name="T58" fmla="*/ 11 w 19"/>
                <a:gd name="T59" fmla="*/ 4 h 12"/>
                <a:gd name="T60" fmla="*/ 15 w 19"/>
                <a:gd name="T61" fmla="*/ 4 h 12"/>
                <a:gd name="T62" fmla="*/ 15 w 19"/>
                <a:gd name="T63" fmla="*/ 5 h 12"/>
                <a:gd name="T64" fmla="*/ 13 w 19"/>
                <a:gd name="T65" fmla="*/ 6 h 12"/>
                <a:gd name="T66" fmla="*/ 13 w 19"/>
                <a:gd name="T67" fmla="*/ 7 h 12"/>
                <a:gd name="T68" fmla="*/ 17 w 19"/>
                <a:gd name="T69" fmla="*/ 7 h 12"/>
                <a:gd name="T70" fmla="*/ 19 w 19"/>
                <a:gd name="T71" fmla="*/ 7 h 12"/>
                <a:gd name="T72" fmla="*/ 18 w 19"/>
                <a:gd name="T73" fmla="*/ 8 h 12"/>
                <a:gd name="T74" fmla="*/ 15 w 19"/>
                <a:gd name="T75" fmla="*/ 8 h 12"/>
                <a:gd name="T76" fmla="*/ 13 w 19"/>
                <a:gd name="T77" fmla="*/ 8 h 12"/>
                <a:gd name="T78" fmla="*/ 12 w 19"/>
                <a:gd name="T79" fmla="*/ 11 h 12"/>
                <a:gd name="T80" fmla="*/ 8 w 19"/>
                <a:gd name="T81" fmla="*/ 12 h 12"/>
                <a:gd name="T82" fmla="*/ 10 w 19"/>
                <a:gd name="T83" fmla="*/ 10 h 12"/>
                <a:gd name="T84" fmla="*/ 8 w 19"/>
                <a:gd name="T85" fmla="*/ 5 h 12"/>
                <a:gd name="T86" fmla="*/ 10 w 19"/>
                <a:gd name="T87" fmla="*/ 1 h 12"/>
                <a:gd name="T88" fmla="*/ 11 w 19"/>
                <a:gd name="T89" fmla="*/ 1 h 12"/>
                <a:gd name="T90" fmla="*/ 11 w 19"/>
                <a:gd name="T91" fmla="*/ 2 h 12"/>
                <a:gd name="T92" fmla="*/ 13 w 19"/>
                <a:gd name="T93" fmla="*/ 2 h 12"/>
                <a:gd name="T94" fmla="*/ 16 w 19"/>
                <a:gd name="T95" fmla="*/ 3 h 12"/>
                <a:gd name="T96" fmla="*/ 14 w 19"/>
                <a:gd name="T97" fmla="*/ 3 h 12"/>
                <a:gd name="T98" fmla="*/ 10 w 19"/>
                <a:gd name="T99" fmla="*/ 3 h 12"/>
                <a:gd name="T100" fmla="*/ 9 w 19"/>
                <a:gd name="T101" fmla="*/ 5 h 12"/>
                <a:gd name="T102" fmla="*/ 8 w 19"/>
                <a:gd name="T103" fmla="*/ 5 h 12"/>
                <a:gd name="T104" fmla="*/ 14 w 19"/>
                <a:gd name="T105" fmla="*/ 9 h 12"/>
                <a:gd name="T106" fmla="*/ 16 w 19"/>
                <a:gd name="T107" fmla="*/ 11 h 12"/>
                <a:gd name="T108" fmla="*/ 16 w 19"/>
                <a:gd name="T10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" h="12">
                  <a:moveTo>
                    <a:pt x="0" y="11"/>
                  </a:moveTo>
                  <a:cubicBezTo>
                    <a:pt x="1" y="11"/>
                    <a:pt x="1" y="10"/>
                    <a:pt x="1" y="10"/>
                  </a:cubicBezTo>
                  <a:cubicBezTo>
                    <a:pt x="2" y="10"/>
                    <a:pt x="2" y="9"/>
                    <a:pt x="3" y="9"/>
                  </a:cubicBezTo>
                  <a:cubicBezTo>
                    <a:pt x="3" y="8"/>
                    <a:pt x="4" y="7"/>
                    <a:pt x="4" y="7"/>
                  </a:cubicBezTo>
                  <a:cubicBezTo>
                    <a:pt x="4" y="6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4" y="4"/>
                    <a:pt x="4" y="4"/>
                  </a:cubicBezTo>
                  <a:cubicBezTo>
                    <a:pt x="4" y="4"/>
                    <a:pt x="3" y="4"/>
                    <a:pt x="3" y="4"/>
                  </a:cubicBezTo>
                  <a:cubicBezTo>
                    <a:pt x="3" y="4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1" y="5"/>
                    <a:pt x="1" y="5"/>
                  </a:cubicBezTo>
                  <a:cubicBezTo>
                    <a:pt x="1" y="5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7" y="4"/>
                  </a:cubicBezTo>
                  <a:cubicBezTo>
                    <a:pt x="7" y="4"/>
                    <a:pt x="7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7"/>
                    <a:pt x="8" y="7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6" y="11"/>
                    <a:pt x="6" y="12"/>
                    <a:pt x="5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4" y="11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1"/>
                    <a:pt x="3" y="10"/>
                    <a:pt x="3" y="10"/>
                  </a:cubicBezTo>
                  <a:cubicBezTo>
                    <a:pt x="3" y="10"/>
                    <a:pt x="3" y="10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2" y="12"/>
                    <a:pt x="1" y="12"/>
                  </a:cubicBezTo>
                  <a:cubicBezTo>
                    <a:pt x="1" y="12"/>
                    <a:pt x="0" y="12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lose/>
                  <a:moveTo>
                    <a:pt x="3" y="10"/>
                  </a:moveTo>
                  <a:cubicBezTo>
                    <a:pt x="4" y="10"/>
                    <a:pt x="4" y="11"/>
                    <a:pt x="4" y="11"/>
                  </a:cubicBezTo>
                  <a:cubicBezTo>
                    <a:pt x="4" y="11"/>
                    <a:pt x="5" y="10"/>
                    <a:pt x="5" y="10"/>
                  </a:cubicBezTo>
                  <a:cubicBezTo>
                    <a:pt x="5" y="10"/>
                    <a:pt x="5" y="10"/>
                    <a:pt x="6" y="9"/>
                  </a:cubicBezTo>
                  <a:cubicBezTo>
                    <a:pt x="6" y="9"/>
                    <a:pt x="6" y="8"/>
                    <a:pt x="6" y="8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7" y="7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8"/>
                    <a:pt x="5" y="8"/>
                    <a:pt x="4" y="9"/>
                  </a:cubicBezTo>
                  <a:cubicBezTo>
                    <a:pt x="4" y="9"/>
                    <a:pt x="4" y="10"/>
                    <a:pt x="4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lose/>
                  <a:moveTo>
                    <a:pt x="7" y="2"/>
                  </a:moveTo>
                  <a:cubicBezTo>
                    <a:pt x="7" y="2"/>
                    <a:pt x="7" y="2"/>
                    <a:pt x="7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6" y="3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1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6" y="2"/>
                    <a:pt x="7" y="2"/>
                  </a:cubicBezTo>
                  <a:close/>
                  <a:moveTo>
                    <a:pt x="11" y="8"/>
                  </a:moveTo>
                  <a:cubicBezTo>
                    <a:pt x="11" y="8"/>
                    <a:pt x="11" y="8"/>
                    <a:pt x="11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9" y="8"/>
                  </a:cubicBezTo>
                  <a:cubicBezTo>
                    <a:pt x="9" y="8"/>
                    <a:pt x="9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7" y="8"/>
                    <a:pt x="7" y="8"/>
                  </a:cubicBezTo>
                  <a:cubicBezTo>
                    <a:pt x="7" y="8"/>
                    <a:pt x="8" y="8"/>
                    <a:pt x="8" y="8"/>
                  </a:cubicBezTo>
                  <a:cubicBezTo>
                    <a:pt x="8" y="8"/>
                    <a:pt x="8" y="7"/>
                    <a:pt x="8" y="7"/>
                  </a:cubicBezTo>
                  <a:cubicBezTo>
                    <a:pt x="8" y="7"/>
                    <a:pt x="8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9" y="6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9" y="5"/>
                    <a:pt x="9" y="5"/>
                  </a:cubicBezTo>
                  <a:cubicBezTo>
                    <a:pt x="10" y="5"/>
                    <a:pt x="10" y="5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1" y="4"/>
                    <a:pt x="11" y="3"/>
                    <a:pt x="11" y="3"/>
                  </a:cubicBezTo>
                  <a:cubicBezTo>
                    <a:pt x="11" y="3"/>
                    <a:pt x="11" y="3"/>
                    <a:pt x="11" y="4"/>
                  </a:cubicBezTo>
                  <a:cubicBezTo>
                    <a:pt x="11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3" y="4"/>
                    <a:pt x="13" y="4"/>
                    <a:pt x="14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3" y="5"/>
                    <a:pt x="13" y="5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7"/>
                    <a:pt x="19" y="7"/>
                    <a:pt x="19" y="7"/>
                  </a:cubicBezTo>
                  <a:cubicBezTo>
                    <a:pt x="19" y="7"/>
                    <a:pt x="18" y="7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9"/>
                    <a:pt x="17" y="8"/>
                    <a:pt x="16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4" y="8"/>
                    <a:pt x="14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0"/>
                    <a:pt x="12" y="10"/>
                    <a:pt x="12" y="11"/>
                  </a:cubicBezTo>
                  <a:cubicBezTo>
                    <a:pt x="12" y="11"/>
                    <a:pt x="11" y="11"/>
                    <a:pt x="11" y="12"/>
                  </a:cubicBezTo>
                  <a:cubicBezTo>
                    <a:pt x="10" y="12"/>
                    <a:pt x="10" y="12"/>
                    <a:pt x="9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7" y="12"/>
                    <a:pt x="7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9" y="11"/>
                    <a:pt x="10" y="10"/>
                  </a:cubicBezTo>
                  <a:cubicBezTo>
                    <a:pt x="11" y="10"/>
                    <a:pt x="11" y="9"/>
                    <a:pt x="11" y="9"/>
                  </a:cubicBezTo>
                  <a:cubicBezTo>
                    <a:pt x="11" y="9"/>
                    <a:pt x="11" y="8"/>
                    <a:pt x="11" y="8"/>
                  </a:cubicBezTo>
                  <a:cubicBezTo>
                    <a:pt x="11" y="8"/>
                    <a:pt x="11" y="8"/>
                    <a:pt x="11" y="8"/>
                  </a:cubicBezTo>
                  <a:close/>
                  <a:moveTo>
                    <a:pt x="8" y="5"/>
                  </a:moveTo>
                  <a:cubicBezTo>
                    <a:pt x="8" y="4"/>
                    <a:pt x="8" y="4"/>
                    <a:pt x="9" y="4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0"/>
                    <a:pt x="10" y="0"/>
                  </a:cubicBezTo>
                  <a:cubicBezTo>
                    <a:pt x="10" y="0"/>
                    <a:pt x="11" y="0"/>
                    <a:pt x="11" y="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2"/>
                    <a:pt x="16" y="3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2" y="3"/>
                    <a:pt x="12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0" y="3"/>
                  </a:cubicBezTo>
                  <a:cubicBezTo>
                    <a:pt x="10" y="3"/>
                    <a:pt x="10" y="3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9" y="4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7" y="5"/>
                    <a:pt x="7" y="5"/>
                  </a:cubicBezTo>
                  <a:cubicBezTo>
                    <a:pt x="7" y="5"/>
                    <a:pt x="8" y="5"/>
                    <a:pt x="8" y="5"/>
                  </a:cubicBezTo>
                  <a:close/>
                  <a:moveTo>
                    <a:pt x="13" y="9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3" y="8"/>
                    <a:pt x="14" y="8"/>
                    <a:pt x="14" y="8"/>
                  </a:cubicBezTo>
                  <a:cubicBezTo>
                    <a:pt x="14" y="8"/>
                    <a:pt x="14" y="8"/>
                    <a:pt x="14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10"/>
                    <a:pt x="16" y="10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11"/>
                    <a:pt x="17" y="12"/>
                    <a:pt x="17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16" y="12"/>
                    <a:pt x="16" y="12"/>
                  </a:cubicBezTo>
                  <a:cubicBezTo>
                    <a:pt x="15" y="11"/>
                    <a:pt x="15" y="11"/>
                    <a:pt x="14" y="11"/>
                  </a:cubicBezTo>
                  <a:cubicBezTo>
                    <a:pt x="14" y="10"/>
                    <a:pt x="13" y="10"/>
                    <a:pt x="13" y="10"/>
                  </a:cubicBezTo>
                  <a:cubicBezTo>
                    <a:pt x="13" y="10"/>
                    <a:pt x="13" y="9"/>
                    <a:pt x="13" y="9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19" name="Freeform 5452"/>
            <p:cNvSpPr>
              <a:spLocks noEditPoints="1"/>
            </p:cNvSpPr>
            <p:nvPr/>
          </p:nvSpPr>
          <p:spPr bwMode="auto">
            <a:xfrm>
              <a:off x="15080" y="7760"/>
              <a:ext cx="48" cy="43"/>
            </a:xfrm>
            <a:custGeom>
              <a:avLst/>
              <a:gdLst>
                <a:gd name="T0" fmla="*/ 2 w 13"/>
                <a:gd name="T1" fmla="*/ 3 h 12"/>
                <a:gd name="T2" fmla="*/ 3 w 13"/>
                <a:gd name="T3" fmla="*/ 3 h 12"/>
                <a:gd name="T4" fmla="*/ 4 w 13"/>
                <a:gd name="T5" fmla="*/ 2 h 12"/>
                <a:gd name="T6" fmla="*/ 5 w 13"/>
                <a:gd name="T7" fmla="*/ 1 h 12"/>
                <a:gd name="T8" fmla="*/ 6 w 13"/>
                <a:gd name="T9" fmla="*/ 0 h 12"/>
                <a:gd name="T10" fmla="*/ 7 w 13"/>
                <a:gd name="T11" fmla="*/ 1 h 12"/>
                <a:gd name="T12" fmla="*/ 6 w 13"/>
                <a:gd name="T13" fmla="*/ 2 h 12"/>
                <a:gd name="T14" fmla="*/ 6 w 13"/>
                <a:gd name="T15" fmla="*/ 3 h 12"/>
                <a:gd name="T16" fmla="*/ 7 w 13"/>
                <a:gd name="T17" fmla="*/ 3 h 12"/>
                <a:gd name="T18" fmla="*/ 11 w 13"/>
                <a:gd name="T19" fmla="*/ 3 h 12"/>
                <a:gd name="T20" fmla="*/ 12 w 13"/>
                <a:gd name="T21" fmla="*/ 3 h 12"/>
                <a:gd name="T22" fmla="*/ 13 w 13"/>
                <a:gd name="T23" fmla="*/ 4 h 12"/>
                <a:gd name="T24" fmla="*/ 13 w 13"/>
                <a:gd name="T25" fmla="*/ 6 h 12"/>
                <a:gd name="T26" fmla="*/ 13 w 13"/>
                <a:gd name="T27" fmla="*/ 9 h 12"/>
                <a:gd name="T28" fmla="*/ 13 w 13"/>
                <a:gd name="T29" fmla="*/ 11 h 12"/>
                <a:gd name="T30" fmla="*/ 11 w 13"/>
                <a:gd name="T31" fmla="*/ 11 h 12"/>
                <a:gd name="T32" fmla="*/ 9 w 13"/>
                <a:gd name="T33" fmla="*/ 11 h 12"/>
                <a:gd name="T34" fmla="*/ 5 w 13"/>
                <a:gd name="T35" fmla="*/ 11 h 12"/>
                <a:gd name="T36" fmla="*/ 2 w 13"/>
                <a:gd name="T37" fmla="*/ 11 h 12"/>
                <a:gd name="T38" fmla="*/ 0 w 13"/>
                <a:gd name="T39" fmla="*/ 11 h 12"/>
                <a:gd name="T40" fmla="*/ 0 w 13"/>
                <a:gd name="T41" fmla="*/ 7 h 12"/>
                <a:gd name="T42" fmla="*/ 0 w 13"/>
                <a:gd name="T43" fmla="*/ 4 h 12"/>
                <a:gd name="T44" fmla="*/ 0 w 13"/>
                <a:gd name="T45" fmla="*/ 3 h 12"/>
                <a:gd name="T46" fmla="*/ 2 w 13"/>
                <a:gd name="T47" fmla="*/ 5 h 12"/>
                <a:gd name="T48" fmla="*/ 2 w 13"/>
                <a:gd name="T49" fmla="*/ 5 h 12"/>
                <a:gd name="T50" fmla="*/ 6 w 13"/>
                <a:gd name="T51" fmla="*/ 5 h 12"/>
                <a:gd name="T52" fmla="*/ 9 w 13"/>
                <a:gd name="T53" fmla="*/ 5 h 12"/>
                <a:gd name="T54" fmla="*/ 11 w 13"/>
                <a:gd name="T55" fmla="*/ 5 h 12"/>
                <a:gd name="T56" fmla="*/ 11 w 13"/>
                <a:gd name="T57" fmla="*/ 4 h 12"/>
                <a:gd name="T58" fmla="*/ 11 w 13"/>
                <a:gd name="T59" fmla="*/ 4 h 12"/>
                <a:gd name="T60" fmla="*/ 6 w 13"/>
                <a:gd name="T61" fmla="*/ 4 h 12"/>
                <a:gd name="T62" fmla="*/ 2 w 13"/>
                <a:gd name="T63" fmla="*/ 4 h 12"/>
                <a:gd name="T64" fmla="*/ 2 w 13"/>
                <a:gd name="T65" fmla="*/ 5 h 12"/>
                <a:gd name="T66" fmla="*/ 2 w 13"/>
                <a:gd name="T67" fmla="*/ 7 h 12"/>
                <a:gd name="T68" fmla="*/ 7 w 13"/>
                <a:gd name="T69" fmla="*/ 7 h 12"/>
                <a:gd name="T70" fmla="*/ 10 w 13"/>
                <a:gd name="T71" fmla="*/ 7 h 12"/>
                <a:gd name="T72" fmla="*/ 11 w 13"/>
                <a:gd name="T73" fmla="*/ 7 h 12"/>
                <a:gd name="T74" fmla="*/ 11 w 13"/>
                <a:gd name="T75" fmla="*/ 7 h 12"/>
                <a:gd name="T76" fmla="*/ 10 w 13"/>
                <a:gd name="T77" fmla="*/ 6 h 12"/>
                <a:gd name="T78" fmla="*/ 7 w 13"/>
                <a:gd name="T79" fmla="*/ 6 h 12"/>
                <a:gd name="T80" fmla="*/ 3 w 13"/>
                <a:gd name="T81" fmla="*/ 6 h 12"/>
                <a:gd name="T82" fmla="*/ 2 w 13"/>
                <a:gd name="T83" fmla="*/ 7 h 12"/>
                <a:gd name="T84" fmla="*/ 2 w 13"/>
                <a:gd name="T85" fmla="*/ 7 h 12"/>
                <a:gd name="T86" fmla="*/ 2 w 13"/>
                <a:gd name="T87" fmla="*/ 7 h 12"/>
                <a:gd name="T88" fmla="*/ 4 w 13"/>
                <a:gd name="T89" fmla="*/ 10 h 12"/>
                <a:gd name="T90" fmla="*/ 8 w 13"/>
                <a:gd name="T91" fmla="*/ 10 h 12"/>
                <a:gd name="T92" fmla="*/ 10 w 13"/>
                <a:gd name="T93" fmla="*/ 10 h 12"/>
                <a:gd name="T94" fmla="*/ 11 w 13"/>
                <a:gd name="T95" fmla="*/ 9 h 12"/>
                <a:gd name="T96" fmla="*/ 10 w 13"/>
                <a:gd name="T97" fmla="*/ 8 h 12"/>
                <a:gd name="T98" fmla="*/ 5 w 13"/>
                <a:gd name="T99" fmla="*/ 8 h 12"/>
                <a:gd name="T100" fmla="*/ 2 w 13"/>
                <a:gd name="T101" fmla="*/ 9 h 12"/>
                <a:gd name="T102" fmla="*/ 2 w 13"/>
                <a:gd name="T103" fmla="*/ 9 h 12"/>
                <a:gd name="T104" fmla="*/ 3 w 13"/>
                <a:gd name="T105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" h="12">
                  <a:moveTo>
                    <a:pt x="1" y="3"/>
                  </a:moveTo>
                  <a:cubicBezTo>
                    <a:pt x="1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6" y="0"/>
                  </a:cubicBezTo>
                  <a:cubicBezTo>
                    <a:pt x="6" y="0"/>
                    <a:pt x="6" y="1"/>
                    <a:pt x="6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6" y="2"/>
                    <a:pt x="6" y="2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5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8" y="3"/>
                    <a:pt x="8" y="3"/>
                    <a:pt x="9" y="3"/>
                  </a:cubicBezTo>
                  <a:cubicBezTo>
                    <a:pt x="10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2" y="3"/>
                    <a:pt x="12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4"/>
                    <a:pt x="13" y="4"/>
                  </a:cubicBezTo>
                  <a:cubicBezTo>
                    <a:pt x="13" y="4"/>
                    <a:pt x="13" y="4"/>
                    <a:pt x="13" y="5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10"/>
                  </a:cubicBezTo>
                  <a:cubicBezTo>
                    <a:pt x="13" y="10"/>
                    <a:pt x="13" y="10"/>
                    <a:pt x="13" y="11"/>
                  </a:cubicBezTo>
                  <a:cubicBezTo>
                    <a:pt x="12" y="11"/>
                    <a:pt x="12" y="12"/>
                    <a:pt x="12" y="12"/>
                  </a:cubicBezTo>
                  <a:cubicBezTo>
                    <a:pt x="11" y="12"/>
                    <a:pt x="11" y="12"/>
                    <a:pt x="11" y="11"/>
                  </a:cubicBezTo>
                  <a:cubicBezTo>
                    <a:pt x="11" y="11"/>
                    <a:pt x="10" y="11"/>
                    <a:pt x="10" y="11"/>
                  </a:cubicBezTo>
                  <a:cubicBezTo>
                    <a:pt x="10" y="11"/>
                    <a:pt x="10" y="11"/>
                    <a:pt x="9" y="11"/>
                  </a:cubicBezTo>
                  <a:cubicBezTo>
                    <a:pt x="8" y="11"/>
                    <a:pt x="7" y="11"/>
                    <a:pt x="7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1"/>
                    <a:pt x="3" y="11"/>
                    <a:pt x="3" y="11"/>
                  </a:cubicBezTo>
                  <a:cubicBezTo>
                    <a:pt x="3" y="11"/>
                    <a:pt x="2" y="11"/>
                    <a:pt x="2" y="11"/>
                  </a:cubicBezTo>
                  <a:cubicBezTo>
                    <a:pt x="2" y="12"/>
                    <a:pt x="1" y="12"/>
                    <a:pt x="1" y="12"/>
                  </a:cubicBezTo>
                  <a:cubicBezTo>
                    <a:pt x="1" y="12"/>
                    <a:pt x="1" y="11"/>
                    <a:pt x="0" y="11"/>
                  </a:cubicBezTo>
                  <a:cubicBezTo>
                    <a:pt x="0" y="10"/>
                    <a:pt x="0" y="10"/>
                    <a:pt x="0" y="9"/>
                  </a:cubicBezTo>
                  <a:cubicBezTo>
                    <a:pt x="0" y="8"/>
                    <a:pt x="0" y="8"/>
                    <a:pt x="0" y="7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lose/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4"/>
                    <a:pt x="7" y="4"/>
                    <a:pt x="6" y="4"/>
                  </a:cubicBezTo>
                  <a:cubicBezTo>
                    <a:pt x="4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lose/>
                  <a:moveTo>
                    <a:pt x="2" y="7"/>
                  </a:moveTo>
                  <a:cubicBezTo>
                    <a:pt x="5" y="7"/>
                    <a:pt x="5" y="7"/>
                    <a:pt x="5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6"/>
                    <a:pt x="11" y="6"/>
                  </a:cubicBezTo>
                  <a:cubicBezTo>
                    <a:pt x="11" y="6"/>
                    <a:pt x="11" y="6"/>
                    <a:pt x="10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lose/>
                  <a:moveTo>
                    <a:pt x="3" y="10"/>
                  </a:moveTo>
                  <a:cubicBezTo>
                    <a:pt x="4" y="10"/>
                    <a:pt x="4" y="10"/>
                    <a:pt x="4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7" y="10"/>
                    <a:pt x="8" y="10"/>
                  </a:cubicBezTo>
                  <a:cubicBezTo>
                    <a:pt x="9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1" y="10"/>
                    <a:pt x="11" y="10"/>
                  </a:cubicBezTo>
                  <a:cubicBezTo>
                    <a:pt x="11" y="10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0" y="8"/>
                  </a:cubicBezTo>
                  <a:cubicBezTo>
                    <a:pt x="10" y="8"/>
                    <a:pt x="9" y="8"/>
                    <a:pt x="7" y="8"/>
                  </a:cubicBezTo>
                  <a:cubicBezTo>
                    <a:pt x="6" y="8"/>
                    <a:pt x="5" y="8"/>
                    <a:pt x="5" y="8"/>
                  </a:cubicBezTo>
                  <a:cubicBezTo>
                    <a:pt x="4" y="9"/>
                    <a:pt x="3" y="9"/>
                    <a:pt x="3" y="9"/>
                  </a:cubicBezTo>
                  <a:cubicBezTo>
                    <a:pt x="3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3" y="10"/>
                    <a:pt x="3" y="10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20" name="Freeform 5453"/>
            <p:cNvSpPr>
              <a:spLocks noEditPoints="1"/>
            </p:cNvSpPr>
            <p:nvPr/>
          </p:nvSpPr>
          <p:spPr bwMode="auto">
            <a:xfrm>
              <a:off x="15145" y="7763"/>
              <a:ext cx="60" cy="40"/>
            </a:xfrm>
            <a:custGeom>
              <a:avLst/>
              <a:gdLst>
                <a:gd name="T0" fmla="*/ 7 w 17"/>
                <a:gd name="T1" fmla="*/ 3 h 11"/>
                <a:gd name="T2" fmla="*/ 10 w 17"/>
                <a:gd name="T3" fmla="*/ 1 h 11"/>
                <a:gd name="T4" fmla="*/ 12 w 17"/>
                <a:gd name="T5" fmla="*/ 0 h 11"/>
                <a:gd name="T6" fmla="*/ 11 w 17"/>
                <a:gd name="T7" fmla="*/ 1 h 11"/>
                <a:gd name="T8" fmla="*/ 9 w 17"/>
                <a:gd name="T9" fmla="*/ 3 h 11"/>
                <a:gd name="T10" fmla="*/ 11 w 17"/>
                <a:gd name="T11" fmla="*/ 4 h 11"/>
                <a:gd name="T12" fmla="*/ 13 w 17"/>
                <a:gd name="T13" fmla="*/ 3 h 11"/>
                <a:gd name="T14" fmla="*/ 12 w 17"/>
                <a:gd name="T15" fmla="*/ 1 h 11"/>
                <a:gd name="T16" fmla="*/ 14 w 17"/>
                <a:gd name="T17" fmla="*/ 2 h 11"/>
                <a:gd name="T18" fmla="*/ 17 w 17"/>
                <a:gd name="T19" fmla="*/ 4 h 11"/>
                <a:gd name="T20" fmla="*/ 17 w 17"/>
                <a:gd name="T21" fmla="*/ 5 h 11"/>
                <a:gd name="T22" fmla="*/ 15 w 17"/>
                <a:gd name="T23" fmla="*/ 4 h 11"/>
                <a:gd name="T24" fmla="*/ 13 w 17"/>
                <a:gd name="T25" fmla="*/ 4 h 11"/>
                <a:gd name="T26" fmla="*/ 11 w 17"/>
                <a:gd name="T27" fmla="*/ 5 h 11"/>
                <a:gd name="T28" fmla="*/ 8 w 17"/>
                <a:gd name="T29" fmla="*/ 5 h 11"/>
                <a:gd name="T30" fmla="*/ 7 w 17"/>
                <a:gd name="T31" fmla="*/ 5 h 11"/>
                <a:gd name="T32" fmla="*/ 9 w 17"/>
                <a:gd name="T33" fmla="*/ 6 h 11"/>
                <a:gd name="T34" fmla="*/ 13 w 17"/>
                <a:gd name="T35" fmla="*/ 6 h 11"/>
                <a:gd name="T36" fmla="*/ 14 w 17"/>
                <a:gd name="T37" fmla="*/ 6 h 11"/>
                <a:gd name="T38" fmla="*/ 16 w 17"/>
                <a:gd name="T39" fmla="*/ 6 h 11"/>
                <a:gd name="T40" fmla="*/ 16 w 17"/>
                <a:gd name="T41" fmla="*/ 8 h 11"/>
                <a:gd name="T42" fmla="*/ 16 w 17"/>
                <a:gd name="T43" fmla="*/ 10 h 11"/>
                <a:gd name="T44" fmla="*/ 14 w 17"/>
                <a:gd name="T45" fmla="*/ 11 h 11"/>
                <a:gd name="T46" fmla="*/ 12 w 17"/>
                <a:gd name="T47" fmla="*/ 10 h 11"/>
                <a:gd name="T48" fmla="*/ 9 w 17"/>
                <a:gd name="T49" fmla="*/ 10 h 11"/>
                <a:gd name="T50" fmla="*/ 7 w 17"/>
                <a:gd name="T51" fmla="*/ 9 h 11"/>
                <a:gd name="T52" fmla="*/ 7 w 17"/>
                <a:gd name="T53" fmla="*/ 7 h 11"/>
                <a:gd name="T54" fmla="*/ 7 w 17"/>
                <a:gd name="T55" fmla="*/ 6 h 11"/>
                <a:gd name="T56" fmla="*/ 9 w 17"/>
                <a:gd name="T57" fmla="*/ 6 h 11"/>
                <a:gd name="T58" fmla="*/ 9 w 17"/>
                <a:gd name="T59" fmla="*/ 8 h 11"/>
                <a:gd name="T60" fmla="*/ 10 w 17"/>
                <a:gd name="T61" fmla="*/ 9 h 11"/>
                <a:gd name="T62" fmla="*/ 13 w 17"/>
                <a:gd name="T63" fmla="*/ 9 h 11"/>
                <a:gd name="T64" fmla="*/ 14 w 17"/>
                <a:gd name="T65" fmla="*/ 8 h 11"/>
                <a:gd name="T66" fmla="*/ 14 w 17"/>
                <a:gd name="T67" fmla="*/ 7 h 11"/>
                <a:gd name="T68" fmla="*/ 12 w 17"/>
                <a:gd name="T69" fmla="*/ 7 h 11"/>
                <a:gd name="T70" fmla="*/ 9 w 17"/>
                <a:gd name="T71" fmla="*/ 7 h 11"/>
                <a:gd name="T72" fmla="*/ 2 w 17"/>
                <a:gd name="T73" fmla="*/ 1 h 11"/>
                <a:gd name="T74" fmla="*/ 4 w 17"/>
                <a:gd name="T75" fmla="*/ 1 h 11"/>
                <a:gd name="T76" fmla="*/ 6 w 17"/>
                <a:gd name="T77" fmla="*/ 3 h 11"/>
                <a:gd name="T78" fmla="*/ 6 w 17"/>
                <a:gd name="T79" fmla="*/ 3 h 11"/>
                <a:gd name="T80" fmla="*/ 2 w 17"/>
                <a:gd name="T81" fmla="*/ 3 h 11"/>
                <a:gd name="T82" fmla="*/ 2 w 17"/>
                <a:gd name="T83" fmla="*/ 4 h 11"/>
                <a:gd name="T84" fmla="*/ 5 w 17"/>
                <a:gd name="T85" fmla="*/ 6 h 11"/>
                <a:gd name="T86" fmla="*/ 3 w 17"/>
                <a:gd name="T87" fmla="*/ 6 h 11"/>
                <a:gd name="T88" fmla="*/ 0 w 17"/>
                <a:gd name="T89" fmla="*/ 4 h 11"/>
                <a:gd name="T90" fmla="*/ 6 w 17"/>
                <a:gd name="T91" fmla="*/ 7 h 11"/>
                <a:gd name="T92" fmla="*/ 6 w 17"/>
                <a:gd name="T93" fmla="*/ 8 h 11"/>
                <a:gd name="T94" fmla="*/ 2 w 17"/>
                <a:gd name="T95" fmla="*/ 10 h 11"/>
                <a:gd name="T96" fmla="*/ 2 w 17"/>
                <a:gd name="T97" fmla="*/ 9 h 11"/>
                <a:gd name="T98" fmla="*/ 5 w 17"/>
                <a:gd name="T99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" h="11">
                  <a:moveTo>
                    <a:pt x="6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7" y="3"/>
                    <a:pt x="7" y="3"/>
                    <a:pt x="8" y="2"/>
                  </a:cubicBezTo>
                  <a:cubicBezTo>
                    <a:pt x="8" y="2"/>
                    <a:pt x="9" y="2"/>
                    <a:pt x="9" y="1"/>
                  </a:cubicBezTo>
                  <a:cubicBezTo>
                    <a:pt x="9" y="1"/>
                    <a:pt x="9" y="1"/>
                    <a:pt x="10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1" y="0"/>
                    <a:pt x="11" y="0"/>
                  </a:cubicBezTo>
                  <a:cubicBezTo>
                    <a:pt x="11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1" y="1"/>
                    <a:pt x="11" y="1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9" y="2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8" y="3"/>
                    <a:pt x="9" y="3"/>
                    <a:pt x="9" y="4"/>
                  </a:cubicBezTo>
                  <a:cubicBezTo>
                    <a:pt x="10" y="4"/>
                    <a:pt x="11" y="4"/>
                    <a:pt x="11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1"/>
                    <a:pt x="12" y="1"/>
                  </a:cubicBezTo>
                  <a:cubicBezTo>
                    <a:pt x="12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1"/>
                    <a:pt x="14" y="1"/>
                    <a:pt x="14" y="2"/>
                  </a:cubicBezTo>
                  <a:cubicBezTo>
                    <a:pt x="14" y="2"/>
                    <a:pt x="15" y="2"/>
                    <a:pt x="15" y="2"/>
                  </a:cubicBezTo>
                  <a:cubicBezTo>
                    <a:pt x="15" y="2"/>
                    <a:pt x="16" y="3"/>
                    <a:pt x="16" y="3"/>
                  </a:cubicBezTo>
                  <a:cubicBezTo>
                    <a:pt x="17" y="3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5"/>
                    <a:pt x="17" y="5"/>
                  </a:cubicBezTo>
                  <a:cubicBezTo>
                    <a:pt x="16" y="5"/>
                    <a:pt x="16" y="5"/>
                    <a:pt x="16" y="4"/>
                  </a:cubicBezTo>
                  <a:cubicBezTo>
                    <a:pt x="16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3" y="4"/>
                  </a:cubicBezTo>
                  <a:cubicBezTo>
                    <a:pt x="13" y="5"/>
                    <a:pt x="12" y="5"/>
                    <a:pt x="12" y="5"/>
                  </a:cubicBezTo>
                  <a:cubicBezTo>
                    <a:pt x="12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9" y="5"/>
                  </a:cubicBezTo>
                  <a:cubicBezTo>
                    <a:pt x="9" y="5"/>
                    <a:pt x="9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lose/>
                  <a:moveTo>
                    <a:pt x="9" y="6"/>
                  </a:moveTo>
                  <a:cubicBezTo>
                    <a:pt x="9" y="6"/>
                    <a:pt x="10" y="6"/>
                    <a:pt x="10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5" y="6"/>
                    <a:pt x="15" y="5"/>
                    <a:pt x="15" y="5"/>
                  </a:cubicBezTo>
                  <a:cubicBezTo>
                    <a:pt x="15" y="5"/>
                    <a:pt x="15" y="6"/>
                    <a:pt x="15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5" y="10"/>
                    <a:pt x="15" y="10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4" y="11"/>
                  </a:cubicBezTo>
                  <a:cubicBezTo>
                    <a:pt x="14" y="11"/>
                    <a:pt x="14" y="11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3" y="10"/>
                    <a:pt x="13" y="10"/>
                    <a:pt x="12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1"/>
                    <a:pt x="8" y="11"/>
                    <a:pt x="8" y="11"/>
                  </a:cubicBezTo>
                  <a:cubicBezTo>
                    <a:pt x="8" y="11"/>
                    <a:pt x="8" y="11"/>
                    <a:pt x="8" y="10"/>
                  </a:cubicBezTo>
                  <a:cubicBezTo>
                    <a:pt x="8" y="10"/>
                    <a:pt x="8" y="10"/>
                    <a:pt x="7" y="9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8" y="6"/>
                    <a:pt x="8" y="5"/>
                    <a:pt x="8" y="5"/>
                  </a:cubicBezTo>
                  <a:cubicBezTo>
                    <a:pt x="8" y="5"/>
                    <a:pt x="8" y="5"/>
                    <a:pt x="8" y="6"/>
                  </a:cubicBezTo>
                  <a:cubicBezTo>
                    <a:pt x="8" y="6"/>
                    <a:pt x="8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lose/>
                  <a:moveTo>
                    <a:pt x="9" y="7"/>
                  </a:move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10" y="9"/>
                    <a:pt x="10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2" y="9"/>
                  </a:cubicBezTo>
                  <a:cubicBezTo>
                    <a:pt x="12" y="9"/>
                    <a:pt x="12" y="9"/>
                    <a:pt x="13" y="9"/>
                  </a:cubicBezTo>
                  <a:cubicBezTo>
                    <a:pt x="13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4" y="7"/>
                    <a:pt x="13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1" y="7"/>
                    <a:pt x="10" y="7"/>
                  </a:cubicBezTo>
                  <a:cubicBezTo>
                    <a:pt x="10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lose/>
                  <a:moveTo>
                    <a:pt x="1" y="2"/>
                  </a:moveTo>
                  <a:cubicBezTo>
                    <a:pt x="1" y="2"/>
                    <a:pt x="1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1"/>
                    <a:pt x="4" y="1"/>
                  </a:cubicBezTo>
                  <a:cubicBezTo>
                    <a:pt x="4" y="2"/>
                    <a:pt x="4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4" y="3"/>
                    <a:pt x="3" y="3"/>
                  </a:cubicBezTo>
                  <a:cubicBezTo>
                    <a:pt x="3" y="3"/>
                    <a:pt x="2" y="3"/>
                    <a:pt x="2" y="3"/>
                  </a:cubicBezTo>
                  <a:cubicBezTo>
                    <a:pt x="2" y="2"/>
                    <a:pt x="1" y="2"/>
                    <a:pt x="1" y="2"/>
                  </a:cubicBezTo>
                  <a:close/>
                  <a:moveTo>
                    <a:pt x="1" y="4"/>
                  </a:moveTo>
                  <a:cubicBezTo>
                    <a:pt x="1" y="4"/>
                    <a:pt x="1" y="4"/>
                    <a:pt x="2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5" y="5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4" y="6"/>
                    <a:pt x="3" y="6"/>
                  </a:cubicBezTo>
                  <a:cubicBezTo>
                    <a:pt x="1" y="6"/>
                    <a:pt x="0" y="6"/>
                    <a:pt x="0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1" y="4"/>
                    <a:pt x="1" y="4"/>
                  </a:cubicBezTo>
                  <a:close/>
                  <a:moveTo>
                    <a:pt x="6" y="7"/>
                  </a:move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9"/>
                    <a:pt x="5" y="9"/>
                    <a:pt x="5" y="10"/>
                  </a:cubicBezTo>
                  <a:cubicBezTo>
                    <a:pt x="4" y="10"/>
                    <a:pt x="3" y="10"/>
                    <a:pt x="3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4" y="8"/>
                    <a:pt x="5" y="8"/>
                    <a:pt x="5" y="7"/>
                  </a:cubicBezTo>
                  <a:cubicBezTo>
                    <a:pt x="5" y="7"/>
                    <a:pt x="6" y="7"/>
                    <a:pt x="6" y="7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21" name="Freeform 5454"/>
            <p:cNvSpPr>
              <a:spLocks noEditPoints="1"/>
            </p:cNvSpPr>
            <p:nvPr/>
          </p:nvSpPr>
          <p:spPr bwMode="auto">
            <a:xfrm>
              <a:off x="15215" y="7763"/>
              <a:ext cx="65" cy="40"/>
            </a:xfrm>
            <a:custGeom>
              <a:avLst/>
              <a:gdLst>
                <a:gd name="T0" fmla="*/ 15 w 18"/>
                <a:gd name="T1" fmla="*/ 9 h 11"/>
                <a:gd name="T2" fmla="*/ 18 w 18"/>
                <a:gd name="T3" fmla="*/ 9 h 11"/>
                <a:gd name="T4" fmla="*/ 17 w 18"/>
                <a:gd name="T5" fmla="*/ 10 h 11"/>
                <a:gd name="T6" fmla="*/ 15 w 18"/>
                <a:gd name="T7" fmla="*/ 11 h 11"/>
                <a:gd name="T8" fmla="*/ 12 w 18"/>
                <a:gd name="T9" fmla="*/ 11 h 11"/>
                <a:gd name="T10" fmla="*/ 8 w 18"/>
                <a:gd name="T11" fmla="*/ 10 h 11"/>
                <a:gd name="T12" fmla="*/ 3 w 18"/>
                <a:gd name="T13" fmla="*/ 11 h 11"/>
                <a:gd name="T14" fmla="*/ 1 w 18"/>
                <a:gd name="T15" fmla="*/ 11 h 11"/>
                <a:gd name="T16" fmla="*/ 0 w 18"/>
                <a:gd name="T17" fmla="*/ 10 h 11"/>
                <a:gd name="T18" fmla="*/ 1 w 18"/>
                <a:gd name="T19" fmla="*/ 8 h 11"/>
                <a:gd name="T20" fmla="*/ 1 w 18"/>
                <a:gd name="T21" fmla="*/ 5 h 11"/>
                <a:gd name="T22" fmla="*/ 0 w 18"/>
                <a:gd name="T23" fmla="*/ 2 h 11"/>
                <a:gd name="T24" fmla="*/ 1 w 18"/>
                <a:gd name="T25" fmla="*/ 1 h 11"/>
                <a:gd name="T26" fmla="*/ 3 w 18"/>
                <a:gd name="T27" fmla="*/ 1 h 11"/>
                <a:gd name="T28" fmla="*/ 4 w 18"/>
                <a:gd name="T29" fmla="*/ 1 h 11"/>
                <a:gd name="T30" fmla="*/ 8 w 18"/>
                <a:gd name="T31" fmla="*/ 1 h 11"/>
                <a:gd name="T32" fmla="*/ 11 w 18"/>
                <a:gd name="T33" fmla="*/ 1 h 11"/>
                <a:gd name="T34" fmla="*/ 15 w 18"/>
                <a:gd name="T35" fmla="*/ 1 h 11"/>
                <a:gd name="T36" fmla="*/ 15 w 18"/>
                <a:gd name="T37" fmla="*/ 2 h 11"/>
                <a:gd name="T38" fmla="*/ 13 w 18"/>
                <a:gd name="T39" fmla="*/ 2 h 11"/>
                <a:gd name="T40" fmla="*/ 6 w 18"/>
                <a:gd name="T41" fmla="*/ 2 h 11"/>
                <a:gd name="T42" fmla="*/ 3 w 18"/>
                <a:gd name="T43" fmla="*/ 2 h 11"/>
                <a:gd name="T44" fmla="*/ 3 w 18"/>
                <a:gd name="T45" fmla="*/ 4 h 11"/>
                <a:gd name="T46" fmla="*/ 3 w 18"/>
                <a:gd name="T47" fmla="*/ 7 h 11"/>
                <a:gd name="T48" fmla="*/ 3 w 18"/>
                <a:gd name="T49" fmla="*/ 9 h 11"/>
                <a:gd name="T50" fmla="*/ 4 w 18"/>
                <a:gd name="T51" fmla="*/ 9 h 11"/>
                <a:gd name="T52" fmla="*/ 9 w 18"/>
                <a:gd name="T53" fmla="*/ 9 h 11"/>
                <a:gd name="T54" fmla="*/ 10 w 18"/>
                <a:gd name="T55" fmla="*/ 6 h 11"/>
                <a:gd name="T56" fmla="*/ 13 w 18"/>
                <a:gd name="T57" fmla="*/ 7 h 11"/>
                <a:gd name="T58" fmla="*/ 13 w 18"/>
                <a:gd name="T59" fmla="*/ 8 h 11"/>
                <a:gd name="T60" fmla="*/ 11 w 18"/>
                <a:gd name="T61" fmla="*/ 8 h 11"/>
                <a:gd name="T62" fmla="*/ 8 w 18"/>
                <a:gd name="T63" fmla="*/ 6 h 11"/>
                <a:gd name="T64" fmla="*/ 6 w 18"/>
                <a:gd name="T65" fmla="*/ 8 h 11"/>
                <a:gd name="T66" fmla="*/ 3 w 18"/>
                <a:gd name="T67" fmla="*/ 8 h 11"/>
                <a:gd name="T68" fmla="*/ 4 w 18"/>
                <a:gd name="T69" fmla="*/ 7 h 11"/>
                <a:gd name="T70" fmla="*/ 7 w 18"/>
                <a:gd name="T71" fmla="*/ 6 h 11"/>
                <a:gd name="T72" fmla="*/ 7 w 18"/>
                <a:gd name="T73" fmla="*/ 5 h 11"/>
                <a:gd name="T74" fmla="*/ 5 w 18"/>
                <a:gd name="T75" fmla="*/ 4 h 11"/>
                <a:gd name="T76" fmla="*/ 4 w 18"/>
                <a:gd name="T77" fmla="*/ 3 h 11"/>
                <a:gd name="T78" fmla="*/ 5 w 18"/>
                <a:gd name="T79" fmla="*/ 3 h 11"/>
                <a:gd name="T80" fmla="*/ 6 w 18"/>
                <a:gd name="T81" fmla="*/ 3 h 11"/>
                <a:gd name="T82" fmla="*/ 7 w 18"/>
                <a:gd name="T83" fmla="*/ 4 h 11"/>
                <a:gd name="T84" fmla="*/ 8 w 18"/>
                <a:gd name="T85" fmla="*/ 5 h 11"/>
                <a:gd name="T86" fmla="*/ 9 w 18"/>
                <a:gd name="T87" fmla="*/ 5 h 11"/>
                <a:gd name="T88" fmla="*/ 9 w 18"/>
                <a:gd name="T89" fmla="*/ 3 h 11"/>
                <a:gd name="T90" fmla="*/ 10 w 18"/>
                <a:gd name="T91" fmla="*/ 2 h 11"/>
                <a:gd name="T92" fmla="*/ 11 w 18"/>
                <a:gd name="T93" fmla="*/ 3 h 11"/>
                <a:gd name="T94" fmla="*/ 11 w 18"/>
                <a:gd name="T95" fmla="*/ 4 h 11"/>
                <a:gd name="T96" fmla="*/ 10 w 18"/>
                <a:gd name="T97" fmla="*/ 5 h 11"/>
                <a:gd name="T98" fmla="*/ 10 w 18"/>
                <a:gd name="T99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" h="11">
                  <a:moveTo>
                    <a:pt x="9" y="9"/>
                  </a:moveTo>
                  <a:cubicBezTo>
                    <a:pt x="15" y="9"/>
                    <a:pt x="15" y="9"/>
                    <a:pt x="15" y="9"/>
                  </a:cubicBezTo>
                  <a:cubicBezTo>
                    <a:pt x="16" y="9"/>
                    <a:pt x="17" y="9"/>
                    <a:pt x="17" y="9"/>
                  </a:cubicBezTo>
                  <a:cubicBezTo>
                    <a:pt x="17" y="9"/>
                    <a:pt x="18" y="9"/>
                    <a:pt x="18" y="9"/>
                  </a:cubicBezTo>
                  <a:cubicBezTo>
                    <a:pt x="18" y="9"/>
                    <a:pt x="17" y="9"/>
                    <a:pt x="17" y="9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11"/>
                    <a:pt x="13" y="11"/>
                    <a:pt x="12" y="11"/>
                  </a:cubicBezTo>
                  <a:cubicBezTo>
                    <a:pt x="12" y="11"/>
                    <a:pt x="11" y="10"/>
                    <a:pt x="10" y="10"/>
                  </a:cubicBezTo>
                  <a:cubicBezTo>
                    <a:pt x="9" y="10"/>
                    <a:pt x="9" y="10"/>
                    <a:pt x="8" y="10"/>
                  </a:cubicBezTo>
                  <a:cubicBezTo>
                    <a:pt x="6" y="10"/>
                    <a:pt x="6" y="10"/>
                    <a:pt x="5" y="10"/>
                  </a:cubicBezTo>
                  <a:cubicBezTo>
                    <a:pt x="4" y="10"/>
                    <a:pt x="3" y="11"/>
                    <a:pt x="3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cubicBezTo>
                    <a:pt x="1" y="10"/>
                    <a:pt x="0" y="10"/>
                    <a:pt x="0" y="10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1" y="9"/>
                    <a:pt x="1" y="8"/>
                    <a:pt x="1" y="8"/>
                  </a:cubicBezTo>
                  <a:cubicBezTo>
                    <a:pt x="1" y="8"/>
                    <a:pt x="1" y="7"/>
                    <a:pt x="1" y="7"/>
                  </a:cubicBezTo>
                  <a:cubicBezTo>
                    <a:pt x="1" y="6"/>
                    <a:pt x="1" y="6"/>
                    <a:pt x="1" y="5"/>
                  </a:cubicBezTo>
                  <a:cubicBezTo>
                    <a:pt x="1" y="5"/>
                    <a:pt x="1" y="4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5" y="1"/>
                    <a:pt x="5" y="1"/>
                  </a:cubicBezTo>
                  <a:cubicBezTo>
                    <a:pt x="6" y="1"/>
                    <a:pt x="7" y="1"/>
                    <a:pt x="8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3" y="1"/>
                    <a:pt x="14" y="1"/>
                    <a:pt x="14" y="1"/>
                  </a:cubicBezTo>
                  <a:cubicBezTo>
                    <a:pt x="14" y="1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5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4" y="2"/>
                    <a:pt x="14" y="2"/>
                    <a:pt x="13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9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9" y="9"/>
                    <a:pt x="9" y="9"/>
                    <a:pt x="9" y="9"/>
                  </a:cubicBezTo>
                  <a:close/>
                  <a:moveTo>
                    <a:pt x="10" y="6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1" y="6"/>
                    <a:pt x="11" y="7"/>
                  </a:cubicBezTo>
                  <a:cubicBezTo>
                    <a:pt x="12" y="7"/>
                    <a:pt x="13" y="7"/>
                    <a:pt x="13" y="7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2" y="8"/>
                  </a:cubicBezTo>
                  <a:cubicBezTo>
                    <a:pt x="12" y="8"/>
                    <a:pt x="11" y="8"/>
                    <a:pt x="11" y="8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9" y="7"/>
                    <a:pt x="8" y="6"/>
                    <a:pt x="8" y="6"/>
                  </a:cubicBezTo>
                  <a:cubicBezTo>
                    <a:pt x="8" y="6"/>
                    <a:pt x="8" y="7"/>
                    <a:pt x="8" y="7"/>
                  </a:cubicBezTo>
                  <a:cubicBezTo>
                    <a:pt x="7" y="7"/>
                    <a:pt x="6" y="8"/>
                    <a:pt x="6" y="8"/>
                  </a:cubicBezTo>
                  <a:cubicBezTo>
                    <a:pt x="5" y="8"/>
                    <a:pt x="4" y="8"/>
                    <a:pt x="4" y="8"/>
                  </a:cubicBezTo>
                  <a:cubicBezTo>
                    <a:pt x="4" y="8"/>
                    <a:pt x="4" y="8"/>
                    <a:pt x="3" y="8"/>
                  </a:cubicBezTo>
                  <a:cubicBezTo>
                    <a:pt x="3" y="8"/>
                    <a:pt x="3" y="8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5" y="7"/>
                    <a:pt x="5" y="7"/>
                    <a:pt x="6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5"/>
                    <a:pt x="7" y="5"/>
                  </a:cubicBezTo>
                  <a:cubicBezTo>
                    <a:pt x="7" y="5"/>
                    <a:pt x="7" y="5"/>
                    <a:pt x="6" y="5"/>
                  </a:cubicBezTo>
                  <a:cubicBezTo>
                    <a:pt x="6" y="5"/>
                    <a:pt x="6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6" y="2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7" y="3"/>
                    <a:pt x="7" y="4"/>
                  </a:cubicBezTo>
                  <a:cubicBezTo>
                    <a:pt x="7" y="4"/>
                    <a:pt x="8" y="4"/>
                    <a:pt x="8" y="4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9" y="5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3"/>
                    <a:pt x="9" y="3"/>
                  </a:cubicBezTo>
                  <a:cubicBezTo>
                    <a:pt x="10" y="3"/>
                    <a:pt x="10" y="3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3"/>
                    <a:pt x="11" y="3"/>
                  </a:cubicBezTo>
                  <a:cubicBezTo>
                    <a:pt x="11" y="3"/>
                    <a:pt x="12" y="3"/>
                    <a:pt x="12" y="3"/>
                  </a:cubicBezTo>
                  <a:cubicBezTo>
                    <a:pt x="12" y="3"/>
                    <a:pt x="11" y="4"/>
                    <a:pt x="11" y="4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9" y="5"/>
                    <a:pt x="10" y="5"/>
                  </a:cubicBezTo>
                  <a:cubicBezTo>
                    <a:pt x="10" y="5"/>
                    <a:pt x="10" y="5"/>
                    <a:pt x="10" y="6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22" name="Freeform 5455"/>
            <p:cNvSpPr>
              <a:spLocks noEditPoints="1"/>
            </p:cNvSpPr>
            <p:nvPr/>
          </p:nvSpPr>
          <p:spPr bwMode="auto">
            <a:xfrm>
              <a:off x="16285" y="7728"/>
              <a:ext cx="65" cy="78"/>
            </a:xfrm>
            <a:custGeom>
              <a:avLst/>
              <a:gdLst>
                <a:gd name="T0" fmla="*/ 4 w 18"/>
                <a:gd name="T1" fmla="*/ 13 h 22"/>
                <a:gd name="T2" fmla="*/ 4 w 18"/>
                <a:gd name="T3" fmla="*/ 19 h 22"/>
                <a:gd name="T4" fmla="*/ 14 w 18"/>
                <a:gd name="T5" fmla="*/ 19 h 22"/>
                <a:gd name="T6" fmla="*/ 14 w 18"/>
                <a:gd name="T7" fmla="*/ 13 h 22"/>
                <a:gd name="T8" fmla="*/ 4 w 18"/>
                <a:gd name="T9" fmla="*/ 13 h 22"/>
                <a:gd name="T10" fmla="*/ 3 w 18"/>
                <a:gd name="T11" fmla="*/ 9 h 22"/>
                <a:gd name="T12" fmla="*/ 16 w 18"/>
                <a:gd name="T13" fmla="*/ 9 h 22"/>
                <a:gd name="T14" fmla="*/ 12 w 18"/>
                <a:gd name="T15" fmla="*/ 5 h 22"/>
                <a:gd name="T16" fmla="*/ 12 w 18"/>
                <a:gd name="T17" fmla="*/ 5 h 22"/>
                <a:gd name="T18" fmla="*/ 17 w 18"/>
                <a:gd name="T19" fmla="*/ 8 h 22"/>
                <a:gd name="T20" fmla="*/ 18 w 18"/>
                <a:gd name="T21" fmla="*/ 10 h 22"/>
                <a:gd name="T22" fmla="*/ 17 w 18"/>
                <a:gd name="T23" fmla="*/ 11 h 22"/>
                <a:gd name="T24" fmla="*/ 16 w 18"/>
                <a:gd name="T25" fmla="*/ 9 h 22"/>
                <a:gd name="T26" fmla="*/ 8 w 18"/>
                <a:gd name="T27" fmla="*/ 10 h 22"/>
                <a:gd name="T28" fmla="*/ 2 w 18"/>
                <a:gd name="T29" fmla="*/ 11 h 22"/>
                <a:gd name="T30" fmla="*/ 0 w 18"/>
                <a:gd name="T31" fmla="*/ 9 h 22"/>
                <a:gd name="T32" fmla="*/ 2 w 18"/>
                <a:gd name="T33" fmla="*/ 8 h 22"/>
                <a:gd name="T34" fmla="*/ 6 w 18"/>
                <a:gd name="T35" fmla="*/ 4 h 22"/>
                <a:gd name="T36" fmla="*/ 8 w 18"/>
                <a:gd name="T37" fmla="*/ 0 h 22"/>
                <a:gd name="T38" fmla="*/ 10 w 18"/>
                <a:gd name="T39" fmla="*/ 2 h 22"/>
                <a:gd name="T40" fmla="*/ 9 w 18"/>
                <a:gd name="T41" fmla="*/ 3 h 22"/>
                <a:gd name="T42" fmla="*/ 3 w 18"/>
                <a:gd name="T43" fmla="*/ 9 h 22"/>
                <a:gd name="T44" fmla="*/ 3 w 18"/>
                <a:gd name="T45" fmla="*/ 22 h 22"/>
                <a:gd name="T46" fmla="*/ 3 w 18"/>
                <a:gd name="T47" fmla="*/ 17 h 22"/>
                <a:gd name="T48" fmla="*/ 3 w 18"/>
                <a:gd name="T49" fmla="*/ 12 h 22"/>
                <a:gd name="T50" fmla="*/ 5 w 18"/>
                <a:gd name="T51" fmla="*/ 13 h 22"/>
                <a:gd name="T52" fmla="*/ 14 w 18"/>
                <a:gd name="T53" fmla="*/ 13 h 22"/>
                <a:gd name="T54" fmla="*/ 15 w 18"/>
                <a:gd name="T55" fmla="*/ 12 h 22"/>
                <a:gd name="T56" fmla="*/ 16 w 18"/>
                <a:gd name="T57" fmla="*/ 13 h 22"/>
                <a:gd name="T58" fmla="*/ 15 w 18"/>
                <a:gd name="T59" fmla="*/ 14 h 22"/>
                <a:gd name="T60" fmla="*/ 15 w 18"/>
                <a:gd name="T61" fmla="*/ 18 h 22"/>
                <a:gd name="T62" fmla="*/ 15 w 18"/>
                <a:gd name="T63" fmla="*/ 21 h 22"/>
                <a:gd name="T64" fmla="*/ 14 w 18"/>
                <a:gd name="T65" fmla="*/ 21 h 22"/>
                <a:gd name="T66" fmla="*/ 14 w 18"/>
                <a:gd name="T67" fmla="*/ 20 h 22"/>
                <a:gd name="T68" fmla="*/ 4 w 18"/>
                <a:gd name="T69" fmla="*/ 20 h 22"/>
                <a:gd name="T70" fmla="*/ 4 w 18"/>
                <a:gd name="T71" fmla="*/ 21 h 22"/>
                <a:gd name="T72" fmla="*/ 3 w 18"/>
                <a:gd name="T7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" h="22">
                  <a:moveTo>
                    <a:pt x="4" y="13"/>
                  </a:moveTo>
                  <a:cubicBezTo>
                    <a:pt x="4" y="19"/>
                    <a:pt x="4" y="19"/>
                    <a:pt x="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4" y="13"/>
                    <a:pt x="4" y="13"/>
                    <a:pt x="4" y="13"/>
                  </a:cubicBezTo>
                  <a:close/>
                  <a:moveTo>
                    <a:pt x="3" y="9"/>
                  </a:moveTo>
                  <a:cubicBezTo>
                    <a:pt x="16" y="9"/>
                    <a:pt x="16" y="9"/>
                    <a:pt x="16" y="9"/>
                  </a:cubicBezTo>
                  <a:cubicBezTo>
                    <a:pt x="15" y="8"/>
                    <a:pt x="14" y="7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5" y="6"/>
                    <a:pt x="16" y="7"/>
                    <a:pt x="17" y="8"/>
                  </a:cubicBezTo>
                  <a:cubicBezTo>
                    <a:pt x="18" y="8"/>
                    <a:pt x="18" y="9"/>
                    <a:pt x="18" y="10"/>
                  </a:cubicBezTo>
                  <a:cubicBezTo>
                    <a:pt x="18" y="11"/>
                    <a:pt x="17" y="11"/>
                    <a:pt x="17" y="11"/>
                  </a:cubicBezTo>
                  <a:cubicBezTo>
                    <a:pt x="17" y="10"/>
                    <a:pt x="16" y="10"/>
                    <a:pt x="16" y="9"/>
                  </a:cubicBezTo>
                  <a:cubicBezTo>
                    <a:pt x="14" y="9"/>
                    <a:pt x="11" y="9"/>
                    <a:pt x="8" y="10"/>
                  </a:cubicBezTo>
                  <a:cubicBezTo>
                    <a:pt x="5" y="10"/>
                    <a:pt x="3" y="10"/>
                    <a:pt x="2" y="1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1" y="9"/>
                    <a:pt x="2" y="8"/>
                    <a:pt x="2" y="8"/>
                  </a:cubicBezTo>
                  <a:cubicBezTo>
                    <a:pt x="3" y="7"/>
                    <a:pt x="4" y="6"/>
                    <a:pt x="6" y="4"/>
                  </a:cubicBezTo>
                  <a:cubicBezTo>
                    <a:pt x="7" y="3"/>
                    <a:pt x="8" y="1"/>
                    <a:pt x="8" y="0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9" y="2"/>
                    <a:pt x="9" y="3"/>
                  </a:cubicBezTo>
                  <a:cubicBezTo>
                    <a:pt x="8" y="3"/>
                    <a:pt x="6" y="5"/>
                    <a:pt x="3" y="9"/>
                  </a:cubicBezTo>
                  <a:close/>
                  <a:moveTo>
                    <a:pt x="3" y="22"/>
                  </a:moveTo>
                  <a:cubicBezTo>
                    <a:pt x="3" y="20"/>
                    <a:pt x="3" y="19"/>
                    <a:pt x="3" y="17"/>
                  </a:cubicBezTo>
                  <a:cubicBezTo>
                    <a:pt x="3" y="15"/>
                    <a:pt x="3" y="13"/>
                    <a:pt x="3" y="12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9"/>
                    <a:pt x="15" y="20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3" y="22"/>
                    <a:pt x="3" y="22"/>
                    <a:pt x="3" y="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23" name="Freeform 5456"/>
            <p:cNvSpPr>
              <a:spLocks noEditPoints="1"/>
            </p:cNvSpPr>
            <p:nvPr/>
          </p:nvSpPr>
          <p:spPr bwMode="auto">
            <a:xfrm>
              <a:off x="16363" y="7728"/>
              <a:ext cx="75" cy="78"/>
            </a:xfrm>
            <a:custGeom>
              <a:avLst/>
              <a:gdLst>
                <a:gd name="T0" fmla="*/ 11 w 21"/>
                <a:gd name="T1" fmla="*/ 0 h 22"/>
                <a:gd name="T2" fmla="*/ 13 w 21"/>
                <a:gd name="T3" fmla="*/ 4 h 22"/>
                <a:gd name="T4" fmla="*/ 19 w 21"/>
                <a:gd name="T5" fmla="*/ 2 h 22"/>
                <a:gd name="T6" fmla="*/ 15 w 21"/>
                <a:gd name="T7" fmla="*/ 4 h 22"/>
                <a:gd name="T8" fmla="*/ 14 w 21"/>
                <a:gd name="T9" fmla="*/ 10 h 22"/>
                <a:gd name="T10" fmla="*/ 12 w 21"/>
                <a:gd name="T11" fmla="*/ 4 h 22"/>
                <a:gd name="T12" fmla="*/ 10 w 21"/>
                <a:gd name="T13" fmla="*/ 10 h 22"/>
                <a:gd name="T14" fmla="*/ 9 w 21"/>
                <a:gd name="T15" fmla="*/ 4 h 22"/>
                <a:gd name="T16" fmla="*/ 6 w 21"/>
                <a:gd name="T17" fmla="*/ 4 h 22"/>
                <a:gd name="T18" fmla="*/ 11 w 21"/>
                <a:gd name="T19" fmla="*/ 1 h 22"/>
                <a:gd name="T20" fmla="*/ 10 w 21"/>
                <a:gd name="T21" fmla="*/ 6 h 22"/>
                <a:gd name="T22" fmla="*/ 5 w 21"/>
                <a:gd name="T23" fmla="*/ 10 h 22"/>
                <a:gd name="T24" fmla="*/ 8 w 21"/>
                <a:gd name="T25" fmla="*/ 5 h 22"/>
                <a:gd name="T26" fmla="*/ 16 w 21"/>
                <a:gd name="T27" fmla="*/ 5 h 22"/>
                <a:gd name="T28" fmla="*/ 20 w 21"/>
                <a:gd name="T29" fmla="*/ 8 h 22"/>
                <a:gd name="T30" fmla="*/ 19 w 21"/>
                <a:gd name="T31" fmla="*/ 8 h 22"/>
                <a:gd name="T32" fmla="*/ 7 w 21"/>
                <a:gd name="T33" fmla="*/ 10 h 22"/>
                <a:gd name="T34" fmla="*/ 17 w 21"/>
                <a:gd name="T35" fmla="*/ 9 h 22"/>
                <a:gd name="T36" fmla="*/ 18 w 21"/>
                <a:gd name="T37" fmla="*/ 11 h 22"/>
                <a:gd name="T38" fmla="*/ 17 w 21"/>
                <a:gd name="T39" fmla="*/ 14 h 22"/>
                <a:gd name="T40" fmla="*/ 9 w 21"/>
                <a:gd name="T41" fmla="*/ 14 h 22"/>
                <a:gd name="T42" fmla="*/ 18 w 21"/>
                <a:gd name="T43" fmla="*/ 16 h 22"/>
                <a:gd name="T44" fmla="*/ 20 w 21"/>
                <a:gd name="T45" fmla="*/ 16 h 22"/>
                <a:gd name="T46" fmla="*/ 17 w 21"/>
                <a:gd name="T47" fmla="*/ 21 h 22"/>
                <a:gd name="T48" fmla="*/ 12 w 21"/>
                <a:gd name="T49" fmla="*/ 20 h 22"/>
                <a:gd name="T50" fmla="*/ 16 w 21"/>
                <a:gd name="T51" fmla="*/ 20 h 22"/>
                <a:gd name="T52" fmla="*/ 18 w 21"/>
                <a:gd name="T53" fmla="*/ 16 h 22"/>
                <a:gd name="T54" fmla="*/ 8 w 21"/>
                <a:gd name="T55" fmla="*/ 17 h 22"/>
                <a:gd name="T56" fmla="*/ 8 w 21"/>
                <a:gd name="T57" fmla="*/ 14 h 22"/>
                <a:gd name="T58" fmla="*/ 9 w 21"/>
                <a:gd name="T59" fmla="*/ 13 h 22"/>
                <a:gd name="T60" fmla="*/ 17 w 21"/>
                <a:gd name="T61" fmla="*/ 11 h 22"/>
                <a:gd name="T62" fmla="*/ 7 w 21"/>
                <a:gd name="T63" fmla="*/ 11 h 22"/>
                <a:gd name="T64" fmla="*/ 6 w 21"/>
                <a:gd name="T65" fmla="*/ 5 h 22"/>
                <a:gd name="T66" fmla="*/ 3 w 21"/>
                <a:gd name="T67" fmla="*/ 18 h 22"/>
                <a:gd name="T68" fmla="*/ 2 w 21"/>
                <a:gd name="T69" fmla="*/ 21 h 22"/>
                <a:gd name="T70" fmla="*/ 2 w 21"/>
                <a:gd name="T71" fmla="*/ 16 h 22"/>
                <a:gd name="T72" fmla="*/ 0 w 21"/>
                <a:gd name="T73" fmla="*/ 15 h 22"/>
                <a:gd name="T74" fmla="*/ 3 w 21"/>
                <a:gd name="T75" fmla="*/ 14 h 22"/>
                <a:gd name="T76" fmla="*/ 6 w 21"/>
                <a:gd name="T77" fmla="*/ 5 h 22"/>
                <a:gd name="T78" fmla="*/ 3 w 21"/>
                <a:gd name="T79" fmla="*/ 9 h 22"/>
                <a:gd name="T80" fmla="*/ 1 w 21"/>
                <a:gd name="T81" fmla="*/ 9 h 22"/>
                <a:gd name="T82" fmla="*/ 0 w 21"/>
                <a:gd name="T83" fmla="*/ 6 h 22"/>
                <a:gd name="T84" fmla="*/ 5 w 21"/>
                <a:gd name="T85" fmla="*/ 3 h 22"/>
                <a:gd name="T86" fmla="*/ 3 w 21"/>
                <a:gd name="T87" fmla="*/ 4 h 22"/>
                <a:gd name="T88" fmla="*/ 2 w 21"/>
                <a:gd name="T89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" h="22">
                  <a:moveTo>
                    <a:pt x="11" y="1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3" y="1"/>
                    <a:pt x="13" y="2"/>
                    <a:pt x="14" y="2"/>
                  </a:cubicBezTo>
                  <a:cubicBezTo>
                    <a:pt x="14" y="2"/>
                    <a:pt x="14" y="3"/>
                    <a:pt x="13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8" y="4"/>
                    <a:pt x="7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2"/>
                    <a:pt x="12" y="2"/>
                    <a:pt x="11" y="1"/>
                  </a:cubicBezTo>
                  <a:close/>
                  <a:moveTo>
                    <a:pt x="8" y="5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8" y="8"/>
                    <a:pt x="7" y="9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8"/>
                    <a:pt x="8" y="7"/>
                    <a:pt x="8" y="5"/>
                  </a:cubicBezTo>
                  <a:close/>
                  <a:moveTo>
                    <a:pt x="16" y="6"/>
                  </a:moveTo>
                  <a:cubicBezTo>
                    <a:pt x="16" y="5"/>
                    <a:pt x="16" y="5"/>
                    <a:pt x="16" y="5"/>
                  </a:cubicBezTo>
                  <a:cubicBezTo>
                    <a:pt x="18" y="6"/>
                    <a:pt x="19" y="6"/>
                    <a:pt x="19" y="7"/>
                  </a:cubicBezTo>
                  <a:cubicBezTo>
                    <a:pt x="20" y="7"/>
                    <a:pt x="20" y="7"/>
                    <a:pt x="20" y="8"/>
                  </a:cubicBezTo>
                  <a:cubicBezTo>
                    <a:pt x="20" y="8"/>
                    <a:pt x="20" y="9"/>
                    <a:pt x="20" y="9"/>
                  </a:cubicBezTo>
                  <a:cubicBezTo>
                    <a:pt x="19" y="9"/>
                    <a:pt x="19" y="9"/>
                    <a:pt x="19" y="8"/>
                  </a:cubicBezTo>
                  <a:cubicBezTo>
                    <a:pt x="18" y="8"/>
                    <a:pt x="17" y="7"/>
                    <a:pt x="16" y="6"/>
                  </a:cubicBezTo>
                  <a:close/>
                  <a:moveTo>
                    <a:pt x="7" y="10"/>
                  </a:moveTo>
                  <a:cubicBezTo>
                    <a:pt x="17" y="10"/>
                    <a:pt x="17" y="10"/>
                    <a:pt x="17" y="10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3"/>
                    <a:pt x="18" y="13"/>
                    <a:pt x="18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8" y="19"/>
                    <a:pt x="18" y="21"/>
                    <a:pt x="17" y="21"/>
                  </a:cubicBezTo>
                  <a:cubicBezTo>
                    <a:pt x="17" y="21"/>
                    <a:pt x="16" y="22"/>
                    <a:pt x="15" y="22"/>
                  </a:cubicBezTo>
                  <a:cubicBezTo>
                    <a:pt x="15" y="21"/>
                    <a:pt x="14" y="20"/>
                    <a:pt x="12" y="20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4" y="20"/>
                    <a:pt x="15" y="20"/>
                    <a:pt x="16" y="20"/>
                  </a:cubicBezTo>
                  <a:cubicBezTo>
                    <a:pt x="16" y="20"/>
                    <a:pt x="16" y="20"/>
                    <a:pt x="17" y="20"/>
                  </a:cubicBezTo>
                  <a:cubicBezTo>
                    <a:pt x="17" y="19"/>
                    <a:pt x="17" y="18"/>
                    <a:pt x="1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7" y="16"/>
                    <a:pt x="7" y="15"/>
                    <a:pt x="8" y="14"/>
                  </a:cubicBezTo>
                  <a:cubicBezTo>
                    <a:pt x="8" y="13"/>
                    <a:pt x="8" y="13"/>
                    <a:pt x="8" y="12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9" y="11"/>
                    <a:pt x="8" y="11"/>
                    <a:pt x="7" y="11"/>
                  </a:cubicBezTo>
                  <a:cubicBezTo>
                    <a:pt x="7" y="10"/>
                    <a:pt x="7" y="10"/>
                    <a:pt x="7" y="10"/>
                  </a:cubicBezTo>
                  <a:close/>
                  <a:moveTo>
                    <a:pt x="6" y="5"/>
                  </a:moveTo>
                  <a:cubicBezTo>
                    <a:pt x="4" y="11"/>
                    <a:pt x="4" y="15"/>
                    <a:pt x="4" y="16"/>
                  </a:cubicBezTo>
                  <a:cubicBezTo>
                    <a:pt x="3" y="16"/>
                    <a:pt x="3" y="17"/>
                    <a:pt x="3" y="18"/>
                  </a:cubicBezTo>
                  <a:cubicBezTo>
                    <a:pt x="3" y="19"/>
                    <a:pt x="3" y="20"/>
                    <a:pt x="3" y="21"/>
                  </a:cubicBezTo>
                  <a:cubicBezTo>
                    <a:pt x="3" y="21"/>
                    <a:pt x="3" y="21"/>
                    <a:pt x="2" y="21"/>
                  </a:cubicBezTo>
                  <a:cubicBezTo>
                    <a:pt x="1" y="20"/>
                    <a:pt x="1" y="20"/>
                    <a:pt x="2" y="18"/>
                  </a:cubicBezTo>
                  <a:cubicBezTo>
                    <a:pt x="2" y="17"/>
                    <a:pt x="2" y="17"/>
                    <a:pt x="2" y="16"/>
                  </a:cubicBezTo>
                  <a:cubicBezTo>
                    <a:pt x="1" y="16"/>
                    <a:pt x="1" y="16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" y="15"/>
                    <a:pt x="2" y="15"/>
                    <a:pt x="2" y="15"/>
                  </a:cubicBezTo>
                  <a:cubicBezTo>
                    <a:pt x="2" y="15"/>
                    <a:pt x="2" y="15"/>
                    <a:pt x="3" y="14"/>
                  </a:cubicBezTo>
                  <a:cubicBezTo>
                    <a:pt x="3" y="14"/>
                    <a:pt x="4" y="11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lose/>
                  <a:moveTo>
                    <a:pt x="0" y="6"/>
                  </a:moveTo>
                  <a:cubicBezTo>
                    <a:pt x="2" y="7"/>
                    <a:pt x="3" y="8"/>
                    <a:pt x="3" y="9"/>
                  </a:cubicBezTo>
                  <a:cubicBezTo>
                    <a:pt x="3" y="9"/>
                    <a:pt x="3" y="10"/>
                    <a:pt x="2" y="10"/>
                  </a:cubicBezTo>
                  <a:cubicBezTo>
                    <a:pt x="2" y="10"/>
                    <a:pt x="2" y="10"/>
                    <a:pt x="1" y="9"/>
                  </a:cubicBezTo>
                  <a:cubicBezTo>
                    <a:pt x="1" y="9"/>
                    <a:pt x="1" y="8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2" y="1"/>
                  </a:moveTo>
                  <a:cubicBezTo>
                    <a:pt x="4" y="2"/>
                    <a:pt x="4" y="3"/>
                    <a:pt x="5" y="3"/>
                  </a:cubicBezTo>
                  <a:cubicBezTo>
                    <a:pt x="5" y="4"/>
                    <a:pt x="5" y="4"/>
                    <a:pt x="4" y="5"/>
                  </a:cubicBezTo>
                  <a:cubicBezTo>
                    <a:pt x="4" y="5"/>
                    <a:pt x="4" y="5"/>
                    <a:pt x="3" y="4"/>
                  </a:cubicBezTo>
                  <a:cubicBezTo>
                    <a:pt x="3" y="4"/>
                    <a:pt x="3" y="3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24" name="Freeform 5457"/>
            <p:cNvSpPr>
              <a:spLocks noEditPoints="1"/>
            </p:cNvSpPr>
            <p:nvPr/>
          </p:nvSpPr>
          <p:spPr bwMode="auto">
            <a:xfrm>
              <a:off x="16453" y="7728"/>
              <a:ext cx="63" cy="78"/>
            </a:xfrm>
            <a:custGeom>
              <a:avLst/>
              <a:gdLst>
                <a:gd name="T0" fmla="*/ 5 w 18"/>
                <a:gd name="T1" fmla="*/ 12 h 22"/>
                <a:gd name="T2" fmla="*/ 6 w 18"/>
                <a:gd name="T3" fmla="*/ 14 h 22"/>
                <a:gd name="T4" fmla="*/ 11 w 18"/>
                <a:gd name="T5" fmla="*/ 18 h 22"/>
                <a:gd name="T6" fmla="*/ 12 w 18"/>
                <a:gd name="T7" fmla="*/ 15 h 22"/>
                <a:gd name="T8" fmla="*/ 12 w 18"/>
                <a:gd name="T9" fmla="*/ 19 h 22"/>
                <a:gd name="T10" fmla="*/ 11 w 18"/>
                <a:gd name="T11" fmla="*/ 18 h 22"/>
                <a:gd name="T12" fmla="*/ 1 w 18"/>
                <a:gd name="T13" fmla="*/ 19 h 22"/>
                <a:gd name="T14" fmla="*/ 0 w 18"/>
                <a:gd name="T15" fmla="*/ 18 h 22"/>
                <a:gd name="T16" fmla="*/ 2 w 18"/>
                <a:gd name="T17" fmla="*/ 14 h 22"/>
                <a:gd name="T18" fmla="*/ 1 w 18"/>
                <a:gd name="T19" fmla="*/ 18 h 22"/>
                <a:gd name="T20" fmla="*/ 14 w 18"/>
                <a:gd name="T21" fmla="*/ 4 h 22"/>
                <a:gd name="T22" fmla="*/ 12 w 18"/>
                <a:gd name="T23" fmla="*/ 10 h 22"/>
                <a:gd name="T24" fmla="*/ 8 w 18"/>
                <a:gd name="T25" fmla="*/ 9 h 22"/>
                <a:gd name="T26" fmla="*/ 11 w 18"/>
                <a:gd name="T27" fmla="*/ 9 h 22"/>
                <a:gd name="T28" fmla="*/ 12 w 18"/>
                <a:gd name="T29" fmla="*/ 4 h 22"/>
                <a:gd name="T30" fmla="*/ 4 w 18"/>
                <a:gd name="T31" fmla="*/ 11 h 22"/>
                <a:gd name="T32" fmla="*/ 16 w 18"/>
                <a:gd name="T33" fmla="*/ 10 h 22"/>
                <a:gd name="T34" fmla="*/ 17 w 18"/>
                <a:gd name="T35" fmla="*/ 12 h 22"/>
                <a:gd name="T36" fmla="*/ 15 w 18"/>
                <a:gd name="T37" fmla="*/ 21 h 22"/>
                <a:gd name="T38" fmla="*/ 11 w 18"/>
                <a:gd name="T39" fmla="*/ 20 h 22"/>
                <a:gd name="T40" fmla="*/ 14 w 18"/>
                <a:gd name="T41" fmla="*/ 20 h 22"/>
                <a:gd name="T42" fmla="*/ 16 w 18"/>
                <a:gd name="T43" fmla="*/ 12 h 22"/>
                <a:gd name="T44" fmla="*/ 3 w 18"/>
                <a:gd name="T45" fmla="*/ 12 h 22"/>
                <a:gd name="T46" fmla="*/ 2 w 18"/>
                <a:gd name="T47" fmla="*/ 11 h 22"/>
                <a:gd name="T48" fmla="*/ 2 w 18"/>
                <a:gd name="T49" fmla="*/ 3 h 22"/>
                <a:gd name="T50" fmla="*/ 5 w 18"/>
                <a:gd name="T51" fmla="*/ 3 h 22"/>
                <a:gd name="T52" fmla="*/ 8 w 18"/>
                <a:gd name="T53" fmla="*/ 1 h 22"/>
                <a:gd name="T54" fmla="*/ 12 w 18"/>
                <a:gd name="T55" fmla="*/ 3 h 22"/>
                <a:gd name="T56" fmla="*/ 14 w 18"/>
                <a:gd name="T57" fmla="*/ 4 h 22"/>
                <a:gd name="T58" fmla="*/ 5 w 18"/>
                <a:gd name="T59" fmla="*/ 5 h 22"/>
                <a:gd name="T60" fmla="*/ 8 w 18"/>
                <a:gd name="T61" fmla="*/ 8 h 22"/>
                <a:gd name="T62" fmla="*/ 5 w 18"/>
                <a:gd name="T63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" h="22">
                  <a:moveTo>
                    <a:pt x="5" y="18"/>
                  </a:moveTo>
                  <a:cubicBezTo>
                    <a:pt x="5" y="15"/>
                    <a:pt x="5" y="14"/>
                    <a:pt x="5" y="12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16"/>
                    <a:pt x="11" y="15"/>
                    <a:pt x="10" y="14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7"/>
                    <a:pt x="12" y="18"/>
                    <a:pt x="12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6"/>
                    <a:pt x="0" y="14"/>
                    <a:pt x="0" y="13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5" y="18"/>
                    <a:pt x="5" y="18"/>
                    <a:pt x="5" y="18"/>
                  </a:cubicBezTo>
                  <a:close/>
                  <a:moveTo>
                    <a:pt x="14" y="4"/>
                  </a:moveTo>
                  <a:cubicBezTo>
                    <a:pt x="13" y="7"/>
                    <a:pt x="13" y="8"/>
                    <a:pt x="13" y="9"/>
                  </a:cubicBezTo>
                  <a:cubicBezTo>
                    <a:pt x="13" y="9"/>
                    <a:pt x="13" y="9"/>
                    <a:pt x="12" y="10"/>
                  </a:cubicBezTo>
                  <a:cubicBezTo>
                    <a:pt x="12" y="10"/>
                    <a:pt x="12" y="10"/>
                    <a:pt x="11" y="11"/>
                  </a:cubicBezTo>
                  <a:cubicBezTo>
                    <a:pt x="10" y="10"/>
                    <a:pt x="10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10" y="9"/>
                    <a:pt x="11" y="9"/>
                    <a:pt x="11" y="9"/>
                  </a:cubicBezTo>
                  <a:cubicBezTo>
                    <a:pt x="11" y="9"/>
                    <a:pt x="12" y="8"/>
                    <a:pt x="12" y="8"/>
                  </a:cubicBezTo>
                  <a:cubicBezTo>
                    <a:pt x="12" y="7"/>
                    <a:pt x="12" y="6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6"/>
                    <a:pt x="16" y="19"/>
                    <a:pt x="16" y="19"/>
                  </a:cubicBezTo>
                  <a:cubicBezTo>
                    <a:pt x="16" y="20"/>
                    <a:pt x="16" y="20"/>
                    <a:pt x="15" y="21"/>
                  </a:cubicBezTo>
                  <a:cubicBezTo>
                    <a:pt x="15" y="21"/>
                    <a:pt x="14" y="22"/>
                    <a:pt x="14" y="22"/>
                  </a:cubicBezTo>
                  <a:cubicBezTo>
                    <a:pt x="13" y="21"/>
                    <a:pt x="12" y="21"/>
                    <a:pt x="11" y="20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3" y="20"/>
                    <a:pt x="14" y="20"/>
                    <a:pt x="14" y="20"/>
                  </a:cubicBezTo>
                  <a:cubicBezTo>
                    <a:pt x="15" y="20"/>
                    <a:pt x="15" y="19"/>
                    <a:pt x="15" y="19"/>
                  </a:cubicBezTo>
                  <a:cubicBezTo>
                    <a:pt x="15" y="19"/>
                    <a:pt x="15" y="16"/>
                    <a:pt x="16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9"/>
                    <a:pt x="2" y="8"/>
                    <a:pt x="2" y="7"/>
                  </a:cubicBezTo>
                  <a:cubicBezTo>
                    <a:pt x="2" y="5"/>
                    <a:pt x="2" y="4"/>
                    <a:pt x="2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6" y="2"/>
                    <a:pt x="6" y="1"/>
                    <a:pt x="6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2"/>
                    <a:pt x="6" y="2"/>
                    <a:pt x="6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5" y="5"/>
                  </a:moveTo>
                  <a:cubicBezTo>
                    <a:pt x="7" y="5"/>
                    <a:pt x="8" y="6"/>
                    <a:pt x="8" y="6"/>
                  </a:cubicBezTo>
                  <a:cubicBezTo>
                    <a:pt x="9" y="6"/>
                    <a:pt x="9" y="7"/>
                    <a:pt x="8" y="8"/>
                  </a:cubicBezTo>
                  <a:cubicBezTo>
                    <a:pt x="8" y="8"/>
                    <a:pt x="8" y="8"/>
                    <a:pt x="7" y="7"/>
                  </a:cubicBezTo>
                  <a:cubicBezTo>
                    <a:pt x="7" y="7"/>
                    <a:pt x="6" y="6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25" name="Freeform 5458"/>
            <p:cNvSpPr>
              <a:spLocks noEditPoints="1"/>
            </p:cNvSpPr>
            <p:nvPr/>
          </p:nvSpPr>
          <p:spPr bwMode="auto">
            <a:xfrm>
              <a:off x="15293" y="8250"/>
              <a:ext cx="75" cy="78"/>
            </a:xfrm>
            <a:custGeom>
              <a:avLst/>
              <a:gdLst>
                <a:gd name="T0" fmla="*/ 16 w 21"/>
                <a:gd name="T1" fmla="*/ 7 h 22"/>
                <a:gd name="T2" fmla="*/ 9 w 21"/>
                <a:gd name="T3" fmla="*/ 11 h 22"/>
                <a:gd name="T4" fmla="*/ 7 w 21"/>
                <a:gd name="T5" fmla="*/ 16 h 22"/>
                <a:gd name="T6" fmla="*/ 5 w 21"/>
                <a:gd name="T7" fmla="*/ 12 h 22"/>
                <a:gd name="T8" fmla="*/ 7 w 21"/>
                <a:gd name="T9" fmla="*/ 11 h 22"/>
                <a:gd name="T10" fmla="*/ 9 w 21"/>
                <a:gd name="T11" fmla="*/ 7 h 22"/>
                <a:gd name="T12" fmla="*/ 17 w 21"/>
                <a:gd name="T13" fmla="*/ 6 h 22"/>
                <a:gd name="T14" fmla="*/ 18 w 21"/>
                <a:gd name="T15" fmla="*/ 7 h 22"/>
                <a:gd name="T16" fmla="*/ 19 w 21"/>
                <a:gd name="T17" fmla="*/ 11 h 22"/>
                <a:gd name="T18" fmla="*/ 21 w 21"/>
                <a:gd name="T19" fmla="*/ 12 h 22"/>
                <a:gd name="T20" fmla="*/ 17 w 21"/>
                <a:gd name="T21" fmla="*/ 17 h 22"/>
                <a:gd name="T22" fmla="*/ 19 w 21"/>
                <a:gd name="T23" fmla="*/ 16 h 22"/>
                <a:gd name="T24" fmla="*/ 17 w 21"/>
                <a:gd name="T25" fmla="*/ 17 h 22"/>
                <a:gd name="T26" fmla="*/ 14 w 21"/>
                <a:gd name="T27" fmla="*/ 22 h 22"/>
                <a:gd name="T28" fmla="*/ 12 w 21"/>
                <a:gd name="T29" fmla="*/ 19 h 22"/>
                <a:gd name="T30" fmla="*/ 15 w 21"/>
                <a:gd name="T31" fmla="*/ 19 h 22"/>
                <a:gd name="T32" fmla="*/ 8 w 21"/>
                <a:gd name="T33" fmla="*/ 17 h 22"/>
                <a:gd name="T34" fmla="*/ 6 w 21"/>
                <a:gd name="T35" fmla="*/ 17 h 22"/>
                <a:gd name="T36" fmla="*/ 11 w 21"/>
                <a:gd name="T37" fmla="*/ 8 h 22"/>
                <a:gd name="T38" fmla="*/ 13 w 21"/>
                <a:gd name="T39" fmla="*/ 9 h 22"/>
                <a:gd name="T40" fmla="*/ 12 w 21"/>
                <a:gd name="T41" fmla="*/ 10 h 22"/>
                <a:gd name="T42" fmla="*/ 11 w 21"/>
                <a:gd name="T43" fmla="*/ 13 h 22"/>
                <a:gd name="T44" fmla="*/ 13 w 21"/>
                <a:gd name="T45" fmla="*/ 14 h 22"/>
                <a:gd name="T46" fmla="*/ 12 w 21"/>
                <a:gd name="T47" fmla="*/ 15 h 22"/>
                <a:gd name="T48" fmla="*/ 16 w 21"/>
                <a:gd name="T49" fmla="*/ 17 h 22"/>
                <a:gd name="T50" fmla="*/ 9 w 21"/>
                <a:gd name="T51" fmla="*/ 12 h 22"/>
                <a:gd name="T52" fmla="*/ 16 w 21"/>
                <a:gd name="T53" fmla="*/ 17 h 22"/>
                <a:gd name="T54" fmla="*/ 10 w 21"/>
                <a:gd name="T55" fmla="*/ 2 h 22"/>
                <a:gd name="T56" fmla="*/ 17 w 21"/>
                <a:gd name="T57" fmla="*/ 4 h 22"/>
                <a:gd name="T58" fmla="*/ 20 w 21"/>
                <a:gd name="T59" fmla="*/ 4 h 22"/>
                <a:gd name="T60" fmla="*/ 6 w 21"/>
                <a:gd name="T61" fmla="*/ 9 h 22"/>
                <a:gd name="T62" fmla="*/ 8 w 21"/>
                <a:gd name="T63" fmla="*/ 4 h 22"/>
                <a:gd name="T64" fmla="*/ 11 w 21"/>
                <a:gd name="T65" fmla="*/ 1 h 22"/>
                <a:gd name="T66" fmla="*/ 3 w 21"/>
                <a:gd name="T67" fmla="*/ 15 h 22"/>
                <a:gd name="T68" fmla="*/ 3 w 21"/>
                <a:gd name="T69" fmla="*/ 20 h 22"/>
                <a:gd name="T70" fmla="*/ 2 w 21"/>
                <a:gd name="T71" fmla="*/ 18 h 22"/>
                <a:gd name="T72" fmla="*/ 0 w 21"/>
                <a:gd name="T73" fmla="*/ 15 h 22"/>
                <a:gd name="T74" fmla="*/ 2 w 21"/>
                <a:gd name="T75" fmla="*/ 15 h 22"/>
                <a:gd name="T76" fmla="*/ 6 w 21"/>
                <a:gd name="T77" fmla="*/ 5 h 22"/>
                <a:gd name="T78" fmla="*/ 0 w 21"/>
                <a:gd name="T79" fmla="*/ 6 h 22"/>
                <a:gd name="T80" fmla="*/ 2 w 21"/>
                <a:gd name="T81" fmla="*/ 9 h 22"/>
                <a:gd name="T82" fmla="*/ 0 w 21"/>
                <a:gd name="T83" fmla="*/ 6 h 22"/>
                <a:gd name="T84" fmla="*/ 2 w 21"/>
                <a:gd name="T85" fmla="*/ 1 h 22"/>
                <a:gd name="T86" fmla="*/ 4 w 21"/>
                <a:gd name="T87" fmla="*/ 5 h 22"/>
                <a:gd name="T88" fmla="*/ 2 w 21"/>
                <a:gd name="T89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" h="22">
                  <a:moveTo>
                    <a:pt x="16" y="11"/>
                  </a:moveTo>
                  <a:cubicBezTo>
                    <a:pt x="16" y="7"/>
                    <a:pt x="16" y="7"/>
                    <a:pt x="16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6" y="11"/>
                    <a:pt x="16" y="11"/>
                    <a:pt x="16" y="11"/>
                  </a:cubicBezTo>
                  <a:close/>
                  <a:moveTo>
                    <a:pt x="7" y="16"/>
                  </a:move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6" y="12"/>
                    <a:pt x="5" y="1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7" y="19"/>
                    <a:pt x="17" y="20"/>
                  </a:cubicBezTo>
                  <a:cubicBezTo>
                    <a:pt x="16" y="21"/>
                    <a:pt x="16" y="21"/>
                    <a:pt x="14" y="22"/>
                  </a:cubicBezTo>
                  <a:cubicBezTo>
                    <a:pt x="14" y="21"/>
                    <a:pt x="13" y="20"/>
                    <a:pt x="12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3" y="19"/>
                    <a:pt x="14" y="20"/>
                    <a:pt x="1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6" y="19"/>
                    <a:pt x="16" y="18"/>
                    <a:pt x="16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7" y="16"/>
                    <a:pt x="7" y="16"/>
                    <a:pt x="7" y="16"/>
                  </a:cubicBezTo>
                  <a:close/>
                  <a:moveTo>
                    <a:pt x="11" y="8"/>
                  </a:moveTo>
                  <a:cubicBezTo>
                    <a:pt x="11" y="8"/>
                    <a:pt x="11" y="8"/>
                    <a:pt x="11" y="8"/>
                  </a:cubicBezTo>
                  <a:cubicBezTo>
                    <a:pt x="12" y="8"/>
                    <a:pt x="13" y="9"/>
                    <a:pt x="13" y="9"/>
                  </a:cubicBezTo>
                  <a:cubicBezTo>
                    <a:pt x="14" y="10"/>
                    <a:pt x="14" y="10"/>
                    <a:pt x="13" y="11"/>
                  </a:cubicBezTo>
                  <a:cubicBezTo>
                    <a:pt x="13" y="11"/>
                    <a:pt x="13" y="11"/>
                    <a:pt x="12" y="10"/>
                  </a:cubicBezTo>
                  <a:cubicBezTo>
                    <a:pt x="12" y="9"/>
                    <a:pt x="11" y="9"/>
                    <a:pt x="11" y="8"/>
                  </a:cubicBezTo>
                  <a:close/>
                  <a:moveTo>
                    <a:pt x="11" y="13"/>
                  </a:moveTo>
                  <a:cubicBezTo>
                    <a:pt x="11" y="12"/>
                    <a:pt x="11" y="12"/>
                    <a:pt x="11" y="12"/>
                  </a:cubicBezTo>
                  <a:cubicBezTo>
                    <a:pt x="12" y="13"/>
                    <a:pt x="13" y="14"/>
                    <a:pt x="13" y="14"/>
                  </a:cubicBezTo>
                  <a:cubicBezTo>
                    <a:pt x="13" y="15"/>
                    <a:pt x="13" y="15"/>
                    <a:pt x="13" y="16"/>
                  </a:cubicBezTo>
                  <a:cubicBezTo>
                    <a:pt x="12" y="16"/>
                    <a:pt x="12" y="16"/>
                    <a:pt x="12" y="15"/>
                  </a:cubicBezTo>
                  <a:cubicBezTo>
                    <a:pt x="12" y="14"/>
                    <a:pt x="11" y="14"/>
                    <a:pt x="11" y="13"/>
                  </a:cubicBezTo>
                  <a:close/>
                  <a:moveTo>
                    <a:pt x="16" y="17"/>
                  </a:moveTo>
                  <a:cubicBezTo>
                    <a:pt x="16" y="12"/>
                    <a:pt x="16" y="12"/>
                    <a:pt x="16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16" y="17"/>
                    <a:pt x="16" y="17"/>
                    <a:pt x="16" y="17"/>
                  </a:cubicBezTo>
                  <a:close/>
                  <a:moveTo>
                    <a:pt x="11" y="1"/>
                  </a:move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3"/>
                    <a:pt x="9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8" y="6"/>
                    <a:pt x="7" y="8"/>
                    <a:pt x="6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6" y="7"/>
                    <a:pt x="7" y="6"/>
                    <a:pt x="8" y="4"/>
                  </a:cubicBezTo>
                  <a:cubicBezTo>
                    <a:pt x="8" y="3"/>
                    <a:pt x="9" y="1"/>
                    <a:pt x="9" y="0"/>
                  </a:cubicBezTo>
                  <a:cubicBezTo>
                    <a:pt x="11" y="1"/>
                    <a:pt x="11" y="1"/>
                    <a:pt x="11" y="1"/>
                  </a:cubicBezTo>
                  <a:close/>
                  <a:moveTo>
                    <a:pt x="6" y="5"/>
                  </a:moveTo>
                  <a:cubicBezTo>
                    <a:pt x="4" y="11"/>
                    <a:pt x="3" y="15"/>
                    <a:pt x="3" y="15"/>
                  </a:cubicBezTo>
                  <a:cubicBezTo>
                    <a:pt x="3" y="16"/>
                    <a:pt x="3" y="17"/>
                    <a:pt x="3" y="18"/>
                  </a:cubicBezTo>
                  <a:cubicBezTo>
                    <a:pt x="3" y="19"/>
                    <a:pt x="3" y="20"/>
                    <a:pt x="3" y="20"/>
                  </a:cubicBezTo>
                  <a:cubicBezTo>
                    <a:pt x="3" y="21"/>
                    <a:pt x="3" y="21"/>
                    <a:pt x="2" y="21"/>
                  </a:cubicBezTo>
                  <a:cubicBezTo>
                    <a:pt x="1" y="20"/>
                    <a:pt x="1" y="20"/>
                    <a:pt x="2" y="18"/>
                  </a:cubicBezTo>
                  <a:cubicBezTo>
                    <a:pt x="2" y="17"/>
                    <a:pt x="2" y="16"/>
                    <a:pt x="2" y="16"/>
                  </a:cubicBezTo>
                  <a:cubicBezTo>
                    <a:pt x="1" y="16"/>
                    <a:pt x="1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" y="15"/>
                    <a:pt x="1" y="15"/>
                    <a:pt x="2" y="15"/>
                  </a:cubicBezTo>
                  <a:cubicBezTo>
                    <a:pt x="2" y="15"/>
                    <a:pt x="2" y="15"/>
                    <a:pt x="3" y="14"/>
                  </a:cubicBezTo>
                  <a:cubicBezTo>
                    <a:pt x="3" y="14"/>
                    <a:pt x="4" y="11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lose/>
                  <a:moveTo>
                    <a:pt x="0" y="6"/>
                  </a:moveTo>
                  <a:cubicBezTo>
                    <a:pt x="2" y="7"/>
                    <a:pt x="3" y="7"/>
                    <a:pt x="3" y="8"/>
                  </a:cubicBezTo>
                  <a:cubicBezTo>
                    <a:pt x="3" y="9"/>
                    <a:pt x="3" y="9"/>
                    <a:pt x="2" y="9"/>
                  </a:cubicBezTo>
                  <a:cubicBezTo>
                    <a:pt x="2" y="10"/>
                    <a:pt x="2" y="9"/>
                    <a:pt x="1" y="9"/>
                  </a:cubicBezTo>
                  <a:cubicBezTo>
                    <a:pt x="1" y="8"/>
                    <a:pt x="1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2" y="1"/>
                  </a:moveTo>
                  <a:cubicBezTo>
                    <a:pt x="4" y="2"/>
                    <a:pt x="4" y="3"/>
                    <a:pt x="5" y="3"/>
                  </a:cubicBezTo>
                  <a:cubicBezTo>
                    <a:pt x="5" y="4"/>
                    <a:pt x="5" y="4"/>
                    <a:pt x="4" y="5"/>
                  </a:cubicBezTo>
                  <a:cubicBezTo>
                    <a:pt x="4" y="5"/>
                    <a:pt x="4" y="5"/>
                    <a:pt x="3" y="4"/>
                  </a:cubicBezTo>
                  <a:cubicBezTo>
                    <a:pt x="3" y="3"/>
                    <a:pt x="3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26" name="Freeform 5459"/>
            <p:cNvSpPr>
              <a:spLocks noEditPoints="1"/>
            </p:cNvSpPr>
            <p:nvPr/>
          </p:nvSpPr>
          <p:spPr bwMode="auto">
            <a:xfrm>
              <a:off x="15375" y="8250"/>
              <a:ext cx="75" cy="78"/>
            </a:xfrm>
            <a:custGeom>
              <a:avLst/>
              <a:gdLst>
                <a:gd name="T0" fmla="*/ 4 w 21"/>
                <a:gd name="T1" fmla="*/ 21 h 22"/>
                <a:gd name="T2" fmla="*/ 3 w 21"/>
                <a:gd name="T3" fmla="*/ 13 h 22"/>
                <a:gd name="T4" fmla="*/ 4 w 21"/>
                <a:gd name="T5" fmla="*/ 7 h 22"/>
                <a:gd name="T6" fmla="*/ 10 w 21"/>
                <a:gd name="T7" fmla="*/ 4 h 22"/>
                <a:gd name="T8" fmla="*/ 1 w 21"/>
                <a:gd name="T9" fmla="*/ 5 h 22"/>
                <a:gd name="T10" fmla="*/ 10 w 21"/>
                <a:gd name="T11" fmla="*/ 4 h 22"/>
                <a:gd name="T12" fmla="*/ 12 w 21"/>
                <a:gd name="T13" fmla="*/ 1 h 22"/>
                <a:gd name="T14" fmla="*/ 11 w 21"/>
                <a:gd name="T15" fmla="*/ 4 h 22"/>
                <a:gd name="T16" fmla="*/ 19 w 21"/>
                <a:gd name="T17" fmla="*/ 2 h 22"/>
                <a:gd name="T18" fmla="*/ 11 w 21"/>
                <a:gd name="T19" fmla="*/ 4 h 22"/>
                <a:gd name="T20" fmla="*/ 17 w 21"/>
                <a:gd name="T21" fmla="*/ 7 h 22"/>
                <a:gd name="T22" fmla="*/ 19 w 21"/>
                <a:gd name="T23" fmla="*/ 8 h 22"/>
                <a:gd name="T24" fmla="*/ 19 w 21"/>
                <a:gd name="T25" fmla="*/ 18 h 22"/>
                <a:gd name="T26" fmla="*/ 14 w 21"/>
                <a:gd name="T27" fmla="*/ 19 h 22"/>
                <a:gd name="T28" fmla="*/ 16 w 21"/>
                <a:gd name="T29" fmla="*/ 19 h 22"/>
                <a:gd name="T30" fmla="*/ 18 w 21"/>
                <a:gd name="T31" fmla="*/ 8 h 22"/>
                <a:gd name="T32" fmla="*/ 7 w 21"/>
                <a:gd name="T33" fmla="*/ 8 h 22"/>
                <a:gd name="T34" fmla="*/ 9 w 21"/>
                <a:gd name="T35" fmla="*/ 12 h 22"/>
                <a:gd name="T36" fmla="*/ 7 w 21"/>
                <a:gd name="T37" fmla="*/ 9 h 22"/>
                <a:gd name="T38" fmla="*/ 13 w 21"/>
                <a:gd name="T39" fmla="*/ 8 h 22"/>
                <a:gd name="T40" fmla="*/ 14 w 21"/>
                <a:gd name="T41" fmla="*/ 10 h 22"/>
                <a:gd name="T42" fmla="*/ 14 w 21"/>
                <a:gd name="T43" fmla="*/ 12 h 22"/>
                <a:gd name="T44" fmla="*/ 16 w 21"/>
                <a:gd name="T45" fmla="*/ 13 h 22"/>
                <a:gd name="T46" fmla="*/ 11 w 21"/>
                <a:gd name="T47" fmla="*/ 15 h 22"/>
                <a:gd name="T48" fmla="*/ 15 w 21"/>
                <a:gd name="T49" fmla="*/ 14 h 22"/>
                <a:gd name="T50" fmla="*/ 11 w 21"/>
                <a:gd name="T51" fmla="*/ 16 h 22"/>
                <a:gd name="T52" fmla="*/ 10 w 21"/>
                <a:gd name="T53" fmla="*/ 21 h 22"/>
                <a:gd name="T54" fmla="*/ 7 w 21"/>
                <a:gd name="T55" fmla="*/ 16 h 22"/>
                <a:gd name="T56" fmla="*/ 5 w 21"/>
                <a:gd name="T57" fmla="*/ 15 h 22"/>
                <a:gd name="T58" fmla="*/ 10 w 21"/>
                <a:gd name="T59" fmla="*/ 13 h 22"/>
                <a:gd name="T60" fmla="*/ 6 w 21"/>
                <a:gd name="T61" fmla="*/ 13 h 22"/>
                <a:gd name="T62" fmla="*/ 11 w 21"/>
                <a:gd name="T63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" h="22">
                  <a:moveTo>
                    <a:pt x="4" y="8"/>
                  </a:moveTo>
                  <a:cubicBezTo>
                    <a:pt x="4" y="21"/>
                    <a:pt x="4" y="21"/>
                    <a:pt x="4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19"/>
                    <a:pt x="3" y="17"/>
                    <a:pt x="3" y="13"/>
                  </a:cubicBezTo>
                  <a:cubicBezTo>
                    <a:pt x="3" y="10"/>
                    <a:pt x="3" y="8"/>
                    <a:pt x="3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5"/>
                    <a:pt x="1" y="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0" y="1"/>
                    <a:pt x="10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20"/>
                    <a:pt x="18" y="21"/>
                    <a:pt x="17" y="22"/>
                  </a:cubicBezTo>
                  <a:cubicBezTo>
                    <a:pt x="17" y="21"/>
                    <a:pt x="15" y="20"/>
                    <a:pt x="1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5" y="19"/>
                    <a:pt x="16" y="19"/>
                    <a:pt x="16" y="19"/>
                  </a:cubicBezTo>
                  <a:cubicBezTo>
                    <a:pt x="17" y="19"/>
                    <a:pt x="18" y="19"/>
                    <a:pt x="18" y="1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4" y="8"/>
                    <a:pt x="4" y="8"/>
                    <a:pt x="4" y="8"/>
                  </a:cubicBezTo>
                  <a:close/>
                  <a:moveTo>
                    <a:pt x="7" y="8"/>
                  </a:moveTo>
                  <a:cubicBezTo>
                    <a:pt x="8" y="9"/>
                    <a:pt x="9" y="9"/>
                    <a:pt x="9" y="10"/>
                  </a:cubicBezTo>
                  <a:cubicBezTo>
                    <a:pt x="9" y="10"/>
                    <a:pt x="10" y="11"/>
                    <a:pt x="9" y="12"/>
                  </a:cubicBezTo>
                  <a:cubicBezTo>
                    <a:pt x="9" y="12"/>
                    <a:pt x="8" y="12"/>
                    <a:pt x="8" y="11"/>
                  </a:cubicBezTo>
                  <a:cubicBezTo>
                    <a:pt x="8" y="10"/>
                    <a:pt x="7" y="10"/>
                    <a:pt x="7" y="9"/>
                  </a:cubicBezTo>
                  <a:cubicBezTo>
                    <a:pt x="7" y="8"/>
                    <a:pt x="7" y="8"/>
                    <a:pt x="7" y="8"/>
                  </a:cubicBezTo>
                  <a:close/>
                  <a:moveTo>
                    <a:pt x="13" y="8"/>
                  </a:moveTo>
                  <a:cubicBezTo>
                    <a:pt x="15" y="9"/>
                    <a:pt x="15" y="9"/>
                    <a:pt x="15" y="9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3" y="11"/>
                    <a:pt x="12" y="11"/>
                    <a:pt x="12" y="12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7" y="16"/>
                    <a:pt x="6" y="16"/>
                    <a:pt x="5" y="16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3"/>
                    <a:pt x="7" y="13"/>
                    <a:pt x="6" y="13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2" y="11"/>
                    <a:pt x="13" y="9"/>
                    <a:pt x="13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27" name="Freeform 5460"/>
            <p:cNvSpPr>
              <a:spLocks noEditPoints="1"/>
            </p:cNvSpPr>
            <p:nvPr/>
          </p:nvSpPr>
          <p:spPr bwMode="auto">
            <a:xfrm>
              <a:off x="15463" y="8250"/>
              <a:ext cx="65" cy="78"/>
            </a:xfrm>
            <a:custGeom>
              <a:avLst/>
              <a:gdLst>
                <a:gd name="T0" fmla="*/ 6 w 18"/>
                <a:gd name="T1" fmla="*/ 12 h 22"/>
                <a:gd name="T2" fmla="*/ 7 w 18"/>
                <a:gd name="T3" fmla="*/ 14 h 22"/>
                <a:gd name="T4" fmla="*/ 11 w 18"/>
                <a:gd name="T5" fmla="*/ 18 h 22"/>
                <a:gd name="T6" fmla="*/ 13 w 18"/>
                <a:gd name="T7" fmla="*/ 14 h 22"/>
                <a:gd name="T8" fmla="*/ 12 w 18"/>
                <a:gd name="T9" fmla="*/ 19 h 22"/>
                <a:gd name="T10" fmla="*/ 11 w 18"/>
                <a:gd name="T11" fmla="*/ 18 h 22"/>
                <a:gd name="T12" fmla="*/ 1 w 18"/>
                <a:gd name="T13" fmla="*/ 19 h 22"/>
                <a:gd name="T14" fmla="*/ 0 w 18"/>
                <a:gd name="T15" fmla="*/ 18 h 22"/>
                <a:gd name="T16" fmla="*/ 2 w 18"/>
                <a:gd name="T17" fmla="*/ 14 h 22"/>
                <a:gd name="T18" fmla="*/ 2 w 18"/>
                <a:gd name="T19" fmla="*/ 18 h 22"/>
                <a:gd name="T20" fmla="*/ 14 w 18"/>
                <a:gd name="T21" fmla="*/ 4 h 22"/>
                <a:gd name="T22" fmla="*/ 13 w 18"/>
                <a:gd name="T23" fmla="*/ 10 h 22"/>
                <a:gd name="T24" fmla="*/ 9 w 18"/>
                <a:gd name="T25" fmla="*/ 9 h 22"/>
                <a:gd name="T26" fmla="*/ 11 w 18"/>
                <a:gd name="T27" fmla="*/ 9 h 22"/>
                <a:gd name="T28" fmla="*/ 13 w 18"/>
                <a:gd name="T29" fmla="*/ 4 h 22"/>
                <a:gd name="T30" fmla="*/ 4 w 18"/>
                <a:gd name="T31" fmla="*/ 11 h 22"/>
                <a:gd name="T32" fmla="*/ 17 w 18"/>
                <a:gd name="T33" fmla="*/ 10 h 22"/>
                <a:gd name="T34" fmla="*/ 17 w 18"/>
                <a:gd name="T35" fmla="*/ 12 h 22"/>
                <a:gd name="T36" fmla="*/ 16 w 18"/>
                <a:gd name="T37" fmla="*/ 21 h 22"/>
                <a:gd name="T38" fmla="*/ 11 w 18"/>
                <a:gd name="T39" fmla="*/ 20 h 22"/>
                <a:gd name="T40" fmla="*/ 15 w 18"/>
                <a:gd name="T41" fmla="*/ 20 h 22"/>
                <a:gd name="T42" fmla="*/ 16 w 18"/>
                <a:gd name="T43" fmla="*/ 11 h 22"/>
                <a:gd name="T44" fmla="*/ 3 w 18"/>
                <a:gd name="T45" fmla="*/ 12 h 22"/>
                <a:gd name="T46" fmla="*/ 3 w 18"/>
                <a:gd name="T47" fmla="*/ 11 h 22"/>
                <a:gd name="T48" fmla="*/ 3 w 18"/>
                <a:gd name="T49" fmla="*/ 2 h 22"/>
                <a:gd name="T50" fmla="*/ 6 w 18"/>
                <a:gd name="T51" fmla="*/ 3 h 22"/>
                <a:gd name="T52" fmla="*/ 8 w 18"/>
                <a:gd name="T53" fmla="*/ 1 h 22"/>
                <a:gd name="T54" fmla="*/ 13 w 18"/>
                <a:gd name="T55" fmla="*/ 3 h 22"/>
                <a:gd name="T56" fmla="*/ 15 w 18"/>
                <a:gd name="T57" fmla="*/ 3 h 22"/>
                <a:gd name="T58" fmla="*/ 6 w 18"/>
                <a:gd name="T59" fmla="*/ 5 h 22"/>
                <a:gd name="T60" fmla="*/ 9 w 18"/>
                <a:gd name="T61" fmla="*/ 7 h 22"/>
                <a:gd name="T62" fmla="*/ 6 w 18"/>
                <a:gd name="T63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" h="22">
                  <a:moveTo>
                    <a:pt x="6" y="18"/>
                  </a:moveTo>
                  <a:cubicBezTo>
                    <a:pt x="6" y="15"/>
                    <a:pt x="6" y="13"/>
                    <a:pt x="6" y="12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16"/>
                    <a:pt x="11" y="14"/>
                    <a:pt x="11" y="13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7"/>
                    <a:pt x="12" y="18"/>
                    <a:pt x="12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6"/>
                    <a:pt x="0" y="14"/>
                    <a:pt x="0" y="13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6" y="18"/>
                    <a:pt x="6" y="18"/>
                    <a:pt x="6" y="18"/>
                  </a:cubicBezTo>
                  <a:close/>
                  <a:moveTo>
                    <a:pt x="14" y="4"/>
                  </a:moveTo>
                  <a:cubicBezTo>
                    <a:pt x="14" y="7"/>
                    <a:pt x="13" y="8"/>
                    <a:pt x="13" y="9"/>
                  </a:cubicBezTo>
                  <a:cubicBezTo>
                    <a:pt x="13" y="9"/>
                    <a:pt x="13" y="9"/>
                    <a:pt x="13" y="10"/>
                  </a:cubicBezTo>
                  <a:cubicBezTo>
                    <a:pt x="13" y="10"/>
                    <a:pt x="12" y="10"/>
                    <a:pt x="11" y="10"/>
                  </a:cubicBezTo>
                  <a:cubicBezTo>
                    <a:pt x="11" y="10"/>
                    <a:pt x="10" y="9"/>
                    <a:pt x="9" y="9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0" y="9"/>
                    <a:pt x="11" y="9"/>
                    <a:pt x="11" y="9"/>
                  </a:cubicBezTo>
                  <a:cubicBezTo>
                    <a:pt x="12" y="9"/>
                    <a:pt x="12" y="8"/>
                    <a:pt x="12" y="8"/>
                  </a:cubicBezTo>
                  <a:cubicBezTo>
                    <a:pt x="12" y="7"/>
                    <a:pt x="13" y="5"/>
                    <a:pt x="13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6"/>
                    <a:pt x="17" y="19"/>
                    <a:pt x="17" y="19"/>
                  </a:cubicBezTo>
                  <a:cubicBezTo>
                    <a:pt x="17" y="20"/>
                    <a:pt x="16" y="20"/>
                    <a:pt x="16" y="21"/>
                  </a:cubicBezTo>
                  <a:cubicBezTo>
                    <a:pt x="15" y="21"/>
                    <a:pt x="15" y="22"/>
                    <a:pt x="14" y="22"/>
                  </a:cubicBezTo>
                  <a:cubicBezTo>
                    <a:pt x="14" y="21"/>
                    <a:pt x="13" y="20"/>
                    <a:pt x="11" y="20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3" y="20"/>
                    <a:pt x="14" y="20"/>
                    <a:pt x="15" y="20"/>
                  </a:cubicBezTo>
                  <a:cubicBezTo>
                    <a:pt x="15" y="20"/>
                    <a:pt x="15" y="19"/>
                    <a:pt x="15" y="19"/>
                  </a:cubicBezTo>
                  <a:cubicBezTo>
                    <a:pt x="16" y="18"/>
                    <a:pt x="16" y="16"/>
                    <a:pt x="16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9"/>
                    <a:pt x="3" y="8"/>
                    <a:pt x="3" y="6"/>
                  </a:cubicBezTo>
                  <a:cubicBezTo>
                    <a:pt x="3" y="5"/>
                    <a:pt x="3" y="4"/>
                    <a:pt x="3" y="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2"/>
                    <a:pt x="6" y="1"/>
                    <a:pt x="6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7" y="2"/>
                    <a:pt x="6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6" y="5"/>
                  </a:moveTo>
                  <a:cubicBezTo>
                    <a:pt x="7" y="5"/>
                    <a:pt x="8" y="6"/>
                    <a:pt x="9" y="6"/>
                  </a:cubicBezTo>
                  <a:cubicBezTo>
                    <a:pt x="9" y="6"/>
                    <a:pt x="9" y="7"/>
                    <a:pt x="9" y="7"/>
                  </a:cubicBezTo>
                  <a:cubicBezTo>
                    <a:pt x="9" y="8"/>
                    <a:pt x="8" y="8"/>
                    <a:pt x="8" y="7"/>
                  </a:cubicBezTo>
                  <a:cubicBezTo>
                    <a:pt x="7" y="7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28" name="Freeform 5461"/>
            <p:cNvSpPr>
              <a:spLocks noEditPoints="1"/>
            </p:cNvSpPr>
            <p:nvPr/>
          </p:nvSpPr>
          <p:spPr bwMode="auto">
            <a:xfrm>
              <a:off x="15843" y="8058"/>
              <a:ext cx="70" cy="78"/>
            </a:xfrm>
            <a:custGeom>
              <a:avLst/>
              <a:gdLst>
                <a:gd name="T0" fmla="*/ 6 w 20"/>
                <a:gd name="T1" fmla="*/ 19 h 22"/>
                <a:gd name="T2" fmla="*/ 9 w 20"/>
                <a:gd name="T3" fmla="*/ 19 h 22"/>
                <a:gd name="T4" fmla="*/ 10 w 20"/>
                <a:gd name="T5" fmla="*/ 19 h 22"/>
                <a:gd name="T6" fmla="*/ 10 w 20"/>
                <a:gd name="T7" fmla="*/ 11 h 22"/>
                <a:gd name="T8" fmla="*/ 4 w 20"/>
                <a:gd name="T9" fmla="*/ 11 h 22"/>
                <a:gd name="T10" fmla="*/ 4 w 20"/>
                <a:gd name="T11" fmla="*/ 12 h 22"/>
                <a:gd name="T12" fmla="*/ 2 w 20"/>
                <a:gd name="T13" fmla="*/ 11 h 22"/>
                <a:gd name="T14" fmla="*/ 4 w 20"/>
                <a:gd name="T15" fmla="*/ 9 h 22"/>
                <a:gd name="T16" fmla="*/ 7 w 20"/>
                <a:gd name="T17" fmla="*/ 4 h 22"/>
                <a:gd name="T18" fmla="*/ 3 w 20"/>
                <a:gd name="T19" fmla="*/ 4 h 22"/>
                <a:gd name="T20" fmla="*/ 1 w 20"/>
                <a:gd name="T21" fmla="*/ 4 h 22"/>
                <a:gd name="T22" fmla="*/ 0 w 20"/>
                <a:gd name="T23" fmla="*/ 3 h 22"/>
                <a:gd name="T24" fmla="*/ 7 w 20"/>
                <a:gd name="T25" fmla="*/ 3 h 22"/>
                <a:gd name="T26" fmla="*/ 9 w 20"/>
                <a:gd name="T27" fmla="*/ 0 h 22"/>
                <a:gd name="T28" fmla="*/ 11 w 20"/>
                <a:gd name="T29" fmla="*/ 1 h 22"/>
                <a:gd name="T30" fmla="*/ 9 w 20"/>
                <a:gd name="T31" fmla="*/ 3 h 22"/>
                <a:gd name="T32" fmla="*/ 17 w 20"/>
                <a:gd name="T33" fmla="*/ 3 h 22"/>
                <a:gd name="T34" fmla="*/ 18 w 20"/>
                <a:gd name="T35" fmla="*/ 2 h 22"/>
                <a:gd name="T36" fmla="*/ 20 w 20"/>
                <a:gd name="T37" fmla="*/ 4 h 22"/>
                <a:gd name="T38" fmla="*/ 9 w 20"/>
                <a:gd name="T39" fmla="*/ 4 h 22"/>
                <a:gd name="T40" fmla="*/ 4 w 20"/>
                <a:gd name="T41" fmla="*/ 10 h 22"/>
                <a:gd name="T42" fmla="*/ 10 w 20"/>
                <a:gd name="T43" fmla="*/ 10 h 22"/>
                <a:gd name="T44" fmla="*/ 10 w 20"/>
                <a:gd name="T45" fmla="*/ 6 h 22"/>
                <a:gd name="T46" fmla="*/ 12 w 20"/>
                <a:gd name="T47" fmla="*/ 7 h 22"/>
                <a:gd name="T48" fmla="*/ 11 w 20"/>
                <a:gd name="T49" fmla="*/ 8 h 22"/>
                <a:gd name="T50" fmla="*/ 11 w 20"/>
                <a:gd name="T51" fmla="*/ 10 h 22"/>
                <a:gd name="T52" fmla="*/ 16 w 20"/>
                <a:gd name="T53" fmla="*/ 10 h 22"/>
                <a:gd name="T54" fmla="*/ 17 w 20"/>
                <a:gd name="T55" fmla="*/ 9 h 22"/>
                <a:gd name="T56" fmla="*/ 19 w 20"/>
                <a:gd name="T57" fmla="*/ 11 h 22"/>
                <a:gd name="T58" fmla="*/ 11 w 20"/>
                <a:gd name="T59" fmla="*/ 11 h 22"/>
                <a:gd name="T60" fmla="*/ 11 w 20"/>
                <a:gd name="T61" fmla="*/ 19 h 22"/>
                <a:gd name="T62" fmla="*/ 9 w 20"/>
                <a:gd name="T63" fmla="*/ 22 h 22"/>
                <a:gd name="T64" fmla="*/ 6 w 20"/>
                <a:gd name="T65" fmla="*/ 19 h 22"/>
                <a:gd name="T66" fmla="*/ 6 w 20"/>
                <a:gd name="T67" fmla="*/ 19 h 22"/>
                <a:gd name="T68" fmla="*/ 6 w 20"/>
                <a:gd name="T69" fmla="*/ 12 h 22"/>
                <a:gd name="T70" fmla="*/ 8 w 20"/>
                <a:gd name="T71" fmla="*/ 13 h 22"/>
                <a:gd name="T72" fmla="*/ 5 w 20"/>
                <a:gd name="T73" fmla="*/ 16 h 22"/>
                <a:gd name="T74" fmla="*/ 0 w 20"/>
                <a:gd name="T75" fmla="*/ 20 h 22"/>
                <a:gd name="T76" fmla="*/ 0 w 20"/>
                <a:gd name="T77" fmla="*/ 19 h 22"/>
                <a:gd name="T78" fmla="*/ 6 w 20"/>
                <a:gd name="T79" fmla="*/ 12 h 22"/>
                <a:gd name="T80" fmla="*/ 13 w 20"/>
                <a:gd name="T81" fmla="*/ 12 h 22"/>
                <a:gd name="T82" fmla="*/ 19 w 20"/>
                <a:gd name="T83" fmla="*/ 17 h 22"/>
                <a:gd name="T84" fmla="*/ 20 w 20"/>
                <a:gd name="T85" fmla="*/ 19 h 22"/>
                <a:gd name="T86" fmla="*/ 18 w 20"/>
                <a:gd name="T87" fmla="*/ 18 h 22"/>
                <a:gd name="T88" fmla="*/ 13 w 20"/>
                <a:gd name="T89" fmla="*/ 13 h 22"/>
                <a:gd name="T90" fmla="*/ 13 w 20"/>
                <a:gd name="T91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" h="22">
                  <a:moveTo>
                    <a:pt x="6" y="19"/>
                  </a:moveTo>
                  <a:cubicBezTo>
                    <a:pt x="8" y="19"/>
                    <a:pt x="9" y="19"/>
                    <a:pt x="9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3" y="10"/>
                    <a:pt x="3" y="10"/>
                    <a:pt x="4" y="9"/>
                  </a:cubicBezTo>
                  <a:cubicBezTo>
                    <a:pt x="5" y="8"/>
                    <a:pt x="6" y="6"/>
                    <a:pt x="7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1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8" y="1"/>
                    <a:pt x="9" y="0"/>
                    <a:pt x="9" y="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0" y="1"/>
                    <a:pt x="9" y="2"/>
                    <a:pt x="9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7" y="7"/>
                    <a:pt x="6" y="9"/>
                    <a:pt x="4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1" y="20"/>
                    <a:pt x="11" y="21"/>
                    <a:pt x="9" y="22"/>
                  </a:cubicBezTo>
                  <a:cubicBezTo>
                    <a:pt x="9" y="21"/>
                    <a:pt x="8" y="20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lose/>
                  <a:moveTo>
                    <a:pt x="6" y="12"/>
                  </a:moveTo>
                  <a:cubicBezTo>
                    <a:pt x="8" y="13"/>
                    <a:pt x="8" y="13"/>
                    <a:pt x="8" y="13"/>
                  </a:cubicBezTo>
                  <a:cubicBezTo>
                    <a:pt x="8" y="14"/>
                    <a:pt x="7" y="14"/>
                    <a:pt x="5" y="16"/>
                  </a:cubicBezTo>
                  <a:cubicBezTo>
                    <a:pt x="4" y="17"/>
                    <a:pt x="2" y="18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3" y="17"/>
                    <a:pt x="5" y="15"/>
                    <a:pt x="6" y="12"/>
                  </a:cubicBezTo>
                  <a:close/>
                  <a:moveTo>
                    <a:pt x="13" y="12"/>
                  </a:moveTo>
                  <a:cubicBezTo>
                    <a:pt x="17" y="15"/>
                    <a:pt x="19" y="16"/>
                    <a:pt x="19" y="17"/>
                  </a:cubicBezTo>
                  <a:cubicBezTo>
                    <a:pt x="20" y="18"/>
                    <a:pt x="20" y="18"/>
                    <a:pt x="20" y="19"/>
                  </a:cubicBezTo>
                  <a:cubicBezTo>
                    <a:pt x="19" y="20"/>
                    <a:pt x="19" y="19"/>
                    <a:pt x="18" y="18"/>
                  </a:cubicBezTo>
                  <a:cubicBezTo>
                    <a:pt x="17" y="17"/>
                    <a:pt x="16" y="15"/>
                    <a:pt x="13" y="13"/>
                  </a:cubicBezTo>
                  <a:cubicBezTo>
                    <a:pt x="13" y="12"/>
                    <a:pt x="13" y="12"/>
                    <a:pt x="13" y="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29" name="Freeform 5462"/>
            <p:cNvSpPr>
              <a:spLocks noEditPoints="1"/>
            </p:cNvSpPr>
            <p:nvPr/>
          </p:nvSpPr>
          <p:spPr bwMode="auto">
            <a:xfrm>
              <a:off x="15923" y="8058"/>
              <a:ext cx="80" cy="75"/>
            </a:xfrm>
            <a:custGeom>
              <a:avLst/>
              <a:gdLst>
                <a:gd name="T0" fmla="*/ 13 w 22"/>
                <a:gd name="T1" fmla="*/ 0 h 21"/>
                <a:gd name="T2" fmla="*/ 15 w 22"/>
                <a:gd name="T3" fmla="*/ 1 h 21"/>
                <a:gd name="T4" fmla="*/ 15 w 22"/>
                <a:gd name="T5" fmla="*/ 1 h 21"/>
                <a:gd name="T6" fmla="*/ 15 w 22"/>
                <a:gd name="T7" fmla="*/ 11 h 21"/>
                <a:gd name="T8" fmla="*/ 15 w 22"/>
                <a:gd name="T9" fmla="*/ 14 h 21"/>
                <a:gd name="T10" fmla="*/ 13 w 22"/>
                <a:gd name="T11" fmla="*/ 14 h 21"/>
                <a:gd name="T12" fmla="*/ 13 w 22"/>
                <a:gd name="T13" fmla="*/ 11 h 21"/>
                <a:gd name="T14" fmla="*/ 13 w 22"/>
                <a:gd name="T15" fmla="*/ 3 h 21"/>
                <a:gd name="T16" fmla="*/ 13 w 22"/>
                <a:gd name="T17" fmla="*/ 0 h 21"/>
                <a:gd name="T18" fmla="*/ 10 w 22"/>
                <a:gd name="T19" fmla="*/ 5 h 21"/>
                <a:gd name="T20" fmla="*/ 12 w 22"/>
                <a:gd name="T21" fmla="*/ 6 h 21"/>
                <a:gd name="T22" fmla="*/ 9 w 22"/>
                <a:gd name="T23" fmla="*/ 9 h 21"/>
                <a:gd name="T24" fmla="*/ 6 w 22"/>
                <a:gd name="T25" fmla="*/ 13 h 21"/>
                <a:gd name="T26" fmla="*/ 6 w 22"/>
                <a:gd name="T27" fmla="*/ 13 h 21"/>
                <a:gd name="T28" fmla="*/ 10 w 22"/>
                <a:gd name="T29" fmla="*/ 5 h 21"/>
                <a:gd name="T30" fmla="*/ 16 w 22"/>
                <a:gd name="T31" fmla="*/ 5 h 21"/>
                <a:gd name="T32" fmla="*/ 21 w 22"/>
                <a:gd name="T33" fmla="*/ 7 h 21"/>
                <a:gd name="T34" fmla="*/ 21 w 22"/>
                <a:gd name="T35" fmla="*/ 9 h 21"/>
                <a:gd name="T36" fmla="*/ 20 w 22"/>
                <a:gd name="T37" fmla="*/ 9 h 21"/>
                <a:gd name="T38" fmla="*/ 16 w 22"/>
                <a:gd name="T39" fmla="*/ 5 h 21"/>
                <a:gd name="T40" fmla="*/ 16 w 22"/>
                <a:gd name="T41" fmla="*/ 5 h 21"/>
                <a:gd name="T42" fmla="*/ 19 w 22"/>
                <a:gd name="T43" fmla="*/ 10 h 21"/>
                <a:gd name="T44" fmla="*/ 21 w 22"/>
                <a:gd name="T45" fmla="*/ 12 h 21"/>
                <a:gd name="T46" fmla="*/ 19 w 22"/>
                <a:gd name="T47" fmla="*/ 12 h 21"/>
                <a:gd name="T48" fmla="*/ 15 w 22"/>
                <a:gd name="T49" fmla="*/ 17 h 21"/>
                <a:gd name="T50" fmla="*/ 11 w 22"/>
                <a:gd name="T51" fmla="*/ 20 h 21"/>
                <a:gd name="T52" fmla="*/ 6 w 22"/>
                <a:gd name="T53" fmla="*/ 21 h 21"/>
                <a:gd name="T54" fmla="*/ 5 w 22"/>
                <a:gd name="T55" fmla="*/ 21 h 21"/>
                <a:gd name="T56" fmla="*/ 11 w 22"/>
                <a:gd name="T57" fmla="*/ 19 h 21"/>
                <a:gd name="T58" fmla="*/ 15 w 22"/>
                <a:gd name="T59" fmla="*/ 15 h 21"/>
                <a:gd name="T60" fmla="*/ 19 w 22"/>
                <a:gd name="T61" fmla="*/ 10 h 21"/>
                <a:gd name="T62" fmla="*/ 8 w 22"/>
                <a:gd name="T63" fmla="*/ 4 h 21"/>
                <a:gd name="T64" fmla="*/ 4 w 22"/>
                <a:gd name="T65" fmla="*/ 15 h 21"/>
                <a:gd name="T66" fmla="*/ 4 w 22"/>
                <a:gd name="T67" fmla="*/ 18 h 21"/>
                <a:gd name="T68" fmla="*/ 4 w 22"/>
                <a:gd name="T69" fmla="*/ 20 h 21"/>
                <a:gd name="T70" fmla="*/ 3 w 22"/>
                <a:gd name="T71" fmla="*/ 20 h 21"/>
                <a:gd name="T72" fmla="*/ 2 w 22"/>
                <a:gd name="T73" fmla="*/ 18 h 21"/>
                <a:gd name="T74" fmla="*/ 2 w 22"/>
                <a:gd name="T75" fmla="*/ 16 h 21"/>
                <a:gd name="T76" fmla="*/ 0 w 22"/>
                <a:gd name="T77" fmla="*/ 15 h 21"/>
                <a:gd name="T78" fmla="*/ 0 w 22"/>
                <a:gd name="T79" fmla="*/ 14 h 21"/>
                <a:gd name="T80" fmla="*/ 2 w 22"/>
                <a:gd name="T81" fmla="*/ 15 h 21"/>
                <a:gd name="T82" fmla="*/ 3 w 22"/>
                <a:gd name="T83" fmla="*/ 14 h 21"/>
                <a:gd name="T84" fmla="*/ 7 w 22"/>
                <a:gd name="T85" fmla="*/ 4 h 21"/>
                <a:gd name="T86" fmla="*/ 8 w 22"/>
                <a:gd name="T87" fmla="*/ 4 h 21"/>
                <a:gd name="T88" fmla="*/ 0 w 22"/>
                <a:gd name="T89" fmla="*/ 6 h 21"/>
                <a:gd name="T90" fmla="*/ 3 w 22"/>
                <a:gd name="T91" fmla="*/ 8 h 21"/>
                <a:gd name="T92" fmla="*/ 3 w 22"/>
                <a:gd name="T93" fmla="*/ 10 h 21"/>
                <a:gd name="T94" fmla="*/ 2 w 22"/>
                <a:gd name="T95" fmla="*/ 9 h 21"/>
                <a:gd name="T96" fmla="*/ 0 w 22"/>
                <a:gd name="T97" fmla="*/ 6 h 21"/>
                <a:gd name="T98" fmla="*/ 0 w 22"/>
                <a:gd name="T99" fmla="*/ 6 h 21"/>
                <a:gd name="T100" fmla="*/ 3 w 22"/>
                <a:gd name="T101" fmla="*/ 0 h 21"/>
                <a:gd name="T102" fmla="*/ 5 w 22"/>
                <a:gd name="T103" fmla="*/ 2 h 21"/>
                <a:gd name="T104" fmla="*/ 5 w 22"/>
                <a:gd name="T105" fmla="*/ 4 h 21"/>
                <a:gd name="T106" fmla="*/ 4 w 22"/>
                <a:gd name="T107" fmla="*/ 4 h 21"/>
                <a:gd name="T108" fmla="*/ 2 w 22"/>
                <a:gd name="T109" fmla="*/ 1 h 21"/>
                <a:gd name="T110" fmla="*/ 3 w 22"/>
                <a:gd name="T1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" h="21">
                  <a:moveTo>
                    <a:pt x="13" y="0"/>
                  </a:move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2"/>
                    <a:pt x="15" y="13"/>
                    <a:pt x="15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3" y="13"/>
                    <a:pt x="13" y="12"/>
                    <a:pt x="13" y="11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2"/>
                    <a:pt x="13" y="1"/>
                    <a:pt x="13" y="0"/>
                  </a:cubicBezTo>
                  <a:close/>
                  <a:moveTo>
                    <a:pt x="10" y="5"/>
                  </a:moveTo>
                  <a:cubicBezTo>
                    <a:pt x="12" y="6"/>
                    <a:pt x="12" y="6"/>
                    <a:pt x="12" y="6"/>
                  </a:cubicBezTo>
                  <a:cubicBezTo>
                    <a:pt x="11" y="6"/>
                    <a:pt x="10" y="7"/>
                    <a:pt x="9" y="9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8" y="10"/>
                    <a:pt x="9" y="8"/>
                    <a:pt x="10" y="5"/>
                  </a:cubicBezTo>
                  <a:close/>
                  <a:moveTo>
                    <a:pt x="16" y="5"/>
                  </a:moveTo>
                  <a:cubicBezTo>
                    <a:pt x="19" y="6"/>
                    <a:pt x="20" y="6"/>
                    <a:pt x="21" y="7"/>
                  </a:cubicBezTo>
                  <a:cubicBezTo>
                    <a:pt x="21" y="8"/>
                    <a:pt x="22" y="8"/>
                    <a:pt x="21" y="9"/>
                  </a:cubicBezTo>
                  <a:cubicBezTo>
                    <a:pt x="21" y="10"/>
                    <a:pt x="20" y="10"/>
                    <a:pt x="20" y="9"/>
                  </a:cubicBezTo>
                  <a:cubicBezTo>
                    <a:pt x="19" y="8"/>
                    <a:pt x="18" y="7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lose/>
                  <a:moveTo>
                    <a:pt x="19" y="10"/>
                  </a:moveTo>
                  <a:cubicBezTo>
                    <a:pt x="21" y="12"/>
                    <a:pt x="21" y="12"/>
                    <a:pt x="21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8" y="14"/>
                    <a:pt x="17" y="16"/>
                    <a:pt x="15" y="17"/>
                  </a:cubicBezTo>
                  <a:cubicBezTo>
                    <a:pt x="14" y="18"/>
                    <a:pt x="13" y="19"/>
                    <a:pt x="11" y="20"/>
                  </a:cubicBezTo>
                  <a:cubicBezTo>
                    <a:pt x="9" y="20"/>
                    <a:pt x="7" y="21"/>
                    <a:pt x="6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7" y="20"/>
                    <a:pt x="9" y="20"/>
                    <a:pt x="11" y="19"/>
                  </a:cubicBezTo>
                  <a:cubicBezTo>
                    <a:pt x="12" y="18"/>
                    <a:pt x="14" y="17"/>
                    <a:pt x="15" y="15"/>
                  </a:cubicBezTo>
                  <a:cubicBezTo>
                    <a:pt x="17" y="14"/>
                    <a:pt x="18" y="12"/>
                    <a:pt x="19" y="10"/>
                  </a:cubicBezTo>
                  <a:close/>
                  <a:moveTo>
                    <a:pt x="8" y="4"/>
                  </a:moveTo>
                  <a:cubicBezTo>
                    <a:pt x="6" y="10"/>
                    <a:pt x="4" y="14"/>
                    <a:pt x="4" y="15"/>
                  </a:cubicBezTo>
                  <a:cubicBezTo>
                    <a:pt x="4" y="16"/>
                    <a:pt x="4" y="17"/>
                    <a:pt x="4" y="18"/>
                  </a:cubicBezTo>
                  <a:cubicBezTo>
                    <a:pt x="4" y="19"/>
                    <a:pt x="4" y="20"/>
                    <a:pt x="4" y="20"/>
                  </a:cubicBezTo>
                  <a:cubicBezTo>
                    <a:pt x="4" y="21"/>
                    <a:pt x="4" y="21"/>
                    <a:pt x="3" y="20"/>
                  </a:cubicBezTo>
                  <a:cubicBezTo>
                    <a:pt x="2" y="20"/>
                    <a:pt x="2" y="19"/>
                    <a:pt x="2" y="18"/>
                  </a:cubicBezTo>
                  <a:cubicBezTo>
                    <a:pt x="3" y="17"/>
                    <a:pt x="3" y="16"/>
                    <a:pt x="2" y="16"/>
                  </a:cubicBezTo>
                  <a:cubicBezTo>
                    <a:pt x="2" y="15"/>
                    <a:pt x="1" y="15"/>
                    <a:pt x="0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" y="15"/>
                    <a:pt x="2" y="15"/>
                    <a:pt x="2" y="15"/>
                  </a:cubicBezTo>
                  <a:cubicBezTo>
                    <a:pt x="3" y="15"/>
                    <a:pt x="3" y="14"/>
                    <a:pt x="3" y="14"/>
                  </a:cubicBezTo>
                  <a:cubicBezTo>
                    <a:pt x="4" y="13"/>
                    <a:pt x="5" y="10"/>
                    <a:pt x="7" y="4"/>
                  </a:cubicBezTo>
                  <a:cubicBezTo>
                    <a:pt x="8" y="4"/>
                    <a:pt x="8" y="4"/>
                    <a:pt x="8" y="4"/>
                  </a:cubicBezTo>
                  <a:close/>
                  <a:moveTo>
                    <a:pt x="0" y="6"/>
                  </a:moveTo>
                  <a:cubicBezTo>
                    <a:pt x="2" y="7"/>
                    <a:pt x="3" y="8"/>
                    <a:pt x="3" y="8"/>
                  </a:cubicBezTo>
                  <a:cubicBezTo>
                    <a:pt x="4" y="9"/>
                    <a:pt x="3" y="9"/>
                    <a:pt x="3" y="10"/>
                  </a:cubicBezTo>
                  <a:cubicBezTo>
                    <a:pt x="3" y="10"/>
                    <a:pt x="2" y="10"/>
                    <a:pt x="2" y="9"/>
                  </a:cubicBezTo>
                  <a:cubicBezTo>
                    <a:pt x="2" y="8"/>
                    <a:pt x="1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3" y="0"/>
                  </a:moveTo>
                  <a:cubicBezTo>
                    <a:pt x="4" y="1"/>
                    <a:pt x="5" y="2"/>
                    <a:pt x="5" y="2"/>
                  </a:cubicBezTo>
                  <a:cubicBezTo>
                    <a:pt x="6" y="3"/>
                    <a:pt x="6" y="3"/>
                    <a:pt x="5" y="4"/>
                  </a:cubicBezTo>
                  <a:cubicBezTo>
                    <a:pt x="5" y="5"/>
                    <a:pt x="4" y="5"/>
                    <a:pt x="4" y="4"/>
                  </a:cubicBezTo>
                  <a:cubicBezTo>
                    <a:pt x="4" y="3"/>
                    <a:pt x="3" y="2"/>
                    <a:pt x="2" y="1"/>
                  </a:cubicBezTo>
                  <a:cubicBezTo>
                    <a:pt x="3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30" name="Freeform 5463"/>
            <p:cNvSpPr>
              <a:spLocks noEditPoints="1"/>
            </p:cNvSpPr>
            <p:nvPr/>
          </p:nvSpPr>
          <p:spPr bwMode="auto">
            <a:xfrm>
              <a:off x="16008" y="8058"/>
              <a:ext cx="80" cy="78"/>
            </a:xfrm>
            <a:custGeom>
              <a:avLst/>
              <a:gdLst>
                <a:gd name="T0" fmla="*/ 10 w 22"/>
                <a:gd name="T1" fmla="*/ 9 h 22"/>
                <a:gd name="T2" fmla="*/ 9 w 22"/>
                <a:gd name="T3" fmla="*/ 11 h 22"/>
                <a:gd name="T4" fmla="*/ 5 w 22"/>
                <a:gd name="T5" fmla="*/ 10 h 22"/>
                <a:gd name="T6" fmla="*/ 5 w 22"/>
                <a:gd name="T7" fmla="*/ 13 h 22"/>
                <a:gd name="T8" fmla="*/ 9 w 22"/>
                <a:gd name="T9" fmla="*/ 12 h 22"/>
                <a:gd name="T10" fmla="*/ 10 w 22"/>
                <a:gd name="T11" fmla="*/ 14 h 22"/>
                <a:gd name="T12" fmla="*/ 10 w 22"/>
                <a:gd name="T13" fmla="*/ 20 h 22"/>
                <a:gd name="T14" fmla="*/ 9 w 22"/>
                <a:gd name="T15" fmla="*/ 19 h 22"/>
                <a:gd name="T16" fmla="*/ 5 w 22"/>
                <a:gd name="T17" fmla="*/ 21 h 22"/>
                <a:gd name="T18" fmla="*/ 4 w 22"/>
                <a:gd name="T19" fmla="*/ 14 h 22"/>
                <a:gd name="T20" fmla="*/ 0 w 22"/>
                <a:gd name="T21" fmla="*/ 17 h 22"/>
                <a:gd name="T22" fmla="*/ 4 w 22"/>
                <a:gd name="T23" fmla="*/ 10 h 22"/>
                <a:gd name="T24" fmla="*/ 1 w 22"/>
                <a:gd name="T25" fmla="*/ 10 h 22"/>
                <a:gd name="T26" fmla="*/ 4 w 22"/>
                <a:gd name="T27" fmla="*/ 6 h 22"/>
                <a:gd name="T28" fmla="*/ 1 w 22"/>
                <a:gd name="T29" fmla="*/ 6 h 22"/>
                <a:gd name="T30" fmla="*/ 4 w 22"/>
                <a:gd name="T31" fmla="*/ 6 h 22"/>
                <a:gd name="T32" fmla="*/ 4 w 22"/>
                <a:gd name="T33" fmla="*/ 2 h 22"/>
                <a:gd name="T34" fmla="*/ 1 w 22"/>
                <a:gd name="T35" fmla="*/ 2 h 22"/>
                <a:gd name="T36" fmla="*/ 9 w 22"/>
                <a:gd name="T37" fmla="*/ 1 h 22"/>
                <a:gd name="T38" fmla="*/ 10 w 22"/>
                <a:gd name="T39" fmla="*/ 3 h 22"/>
                <a:gd name="T40" fmla="*/ 11 w 22"/>
                <a:gd name="T41" fmla="*/ 5 h 22"/>
                <a:gd name="T42" fmla="*/ 10 w 22"/>
                <a:gd name="T43" fmla="*/ 6 h 22"/>
                <a:gd name="T44" fmla="*/ 6 w 22"/>
                <a:gd name="T45" fmla="*/ 6 h 22"/>
                <a:gd name="T46" fmla="*/ 9 w 22"/>
                <a:gd name="T47" fmla="*/ 2 h 22"/>
                <a:gd name="T48" fmla="*/ 6 w 22"/>
                <a:gd name="T49" fmla="*/ 6 h 22"/>
                <a:gd name="T50" fmla="*/ 9 w 22"/>
                <a:gd name="T51" fmla="*/ 10 h 22"/>
                <a:gd name="T52" fmla="*/ 6 w 22"/>
                <a:gd name="T53" fmla="*/ 6 h 22"/>
                <a:gd name="T54" fmla="*/ 5 w 22"/>
                <a:gd name="T55" fmla="*/ 19 h 22"/>
                <a:gd name="T56" fmla="*/ 9 w 22"/>
                <a:gd name="T57" fmla="*/ 14 h 22"/>
                <a:gd name="T58" fmla="*/ 12 w 22"/>
                <a:gd name="T59" fmla="*/ 0 h 22"/>
                <a:gd name="T60" fmla="*/ 15 w 22"/>
                <a:gd name="T61" fmla="*/ 3 h 22"/>
                <a:gd name="T62" fmla="*/ 13 w 22"/>
                <a:gd name="T63" fmla="*/ 4 h 22"/>
                <a:gd name="T64" fmla="*/ 12 w 22"/>
                <a:gd name="T65" fmla="*/ 0 h 22"/>
                <a:gd name="T66" fmla="*/ 17 w 22"/>
                <a:gd name="T67" fmla="*/ 21 h 22"/>
                <a:gd name="T68" fmla="*/ 15 w 22"/>
                <a:gd name="T69" fmla="*/ 15 h 22"/>
                <a:gd name="T70" fmla="*/ 11 w 22"/>
                <a:gd name="T71" fmla="*/ 15 h 22"/>
                <a:gd name="T72" fmla="*/ 15 w 22"/>
                <a:gd name="T73" fmla="*/ 14 h 22"/>
                <a:gd name="T74" fmla="*/ 15 w 22"/>
                <a:gd name="T75" fmla="*/ 10 h 22"/>
                <a:gd name="T76" fmla="*/ 12 w 22"/>
                <a:gd name="T77" fmla="*/ 10 h 22"/>
                <a:gd name="T78" fmla="*/ 15 w 22"/>
                <a:gd name="T79" fmla="*/ 6 h 22"/>
                <a:gd name="T80" fmla="*/ 12 w 22"/>
                <a:gd name="T81" fmla="*/ 6 h 22"/>
                <a:gd name="T82" fmla="*/ 16 w 22"/>
                <a:gd name="T83" fmla="*/ 5 h 22"/>
                <a:gd name="T84" fmla="*/ 20 w 22"/>
                <a:gd name="T85" fmla="*/ 1 h 22"/>
                <a:gd name="T86" fmla="*/ 17 w 22"/>
                <a:gd name="T87" fmla="*/ 5 h 22"/>
                <a:gd name="T88" fmla="*/ 20 w 22"/>
                <a:gd name="T89" fmla="*/ 4 h 22"/>
                <a:gd name="T90" fmla="*/ 17 w 22"/>
                <a:gd name="T91" fmla="*/ 6 h 22"/>
                <a:gd name="T92" fmla="*/ 19 w 22"/>
                <a:gd name="T93" fmla="*/ 10 h 22"/>
                <a:gd name="T94" fmla="*/ 21 w 22"/>
                <a:gd name="T95" fmla="*/ 10 h 22"/>
                <a:gd name="T96" fmla="*/ 17 w 22"/>
                <a:gd name="T97" fmla="*/ 14 h 22"/>
                <a:gd name="T98" fmla="*/ 20 w 22"/>
                <a:gd name="T99" fmla="*/ 13 h 22"/>
                <a:gd name="T100" fmla="*/ 17 w 22"/>
                <a:gd name="T101" fmla="*/ 1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" h="22">
                  <a:moveTo>
                    <a:pt x="10" y="6"/>
                  </a:move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10"/>
                    <a:pt x="10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1"/>
                    <a:pt x="5" y="12"/>
                    <a:pt x="4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8"/>
                    <a:pt x="10" y="19"/>
                    <a:pt x="10" y="20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0"/>
                    <a:pt x="4" y="17"/>
                    <a:pt x="4" y="14"/>
                  </a:cubicBezTo>
                  <a:cubicBezTo>
                    <a:pt x="3" y="15"/>
                    <a:pt x="2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7"/>
                    <a:pt x="1" y="16"/>
                    <a:pt x="2" y="15"/>
                  </a:cubicBezTo>
                  <a:cubicBezTo>
                    <a:pt x="3" y="13"/>
                    <a:pt x="3" y="12"/>
                    <a:pt x="4" y="10"/>
                  </a:cubicBezTo>
                  <a:cubicBezTo>
                    <a:pt x="3" y="10"/>
                    <a:pt x="3" y="10"/>
                    <a:pt x="2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1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2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0" y="6"/>
                    <a:pt x="10" y="6"/>
                    <a:pt x="10" y="6"/>
                  </a:cubicBezTo>
                  <a:close/>
                  <a:moveTo>
                    <a:pt x="6" y="2"/>
                  </a:moveTo>
                  <a:cubicBezTo>
                    <a:pt x="6" y="6"/>
                    <a:pt x="6" y="6"/>
                    <a:pt x="6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6" y="2"/>
                    <a:pt x="6" y="2"/>
                    <a:pt x="6" y="2"/>
                  </a:cubicBezTo>
                  <a:close/>
                  <a:moveTo>
                    <a:pt x="6" y="6"/>
                  </a:moveTo>
                  <a:cubicBezTo>
                    <a:pt x="6" y="7"/>
                    <a:pt x="5" y="8"/>
                    <a:pt x="5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6" y="6"/>
                    <a:pt x="6" y="6"/>
                    <a:pt x="6" y="6"/>
                  </a:cubicBezTo>
                  <a:close/>
                  <a:moveTo>
                    <a:pt x="5" y="14"/>
                  </a:moveTo>
                  <a:cubicBezTo>
                    <a:pt x="5" y="19"/>
                    <a:pt x="5" y="19"/>
                    <a:pt x="5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5" y="14"/>
                    <a:pt x="5" y="14"/>
                    <a:pt x="5" y="14"/>
                  </a:cubicBezTo>
                  <a:close/>
                  <a:moveTo>
                    <a:pt x="12" y="0"/>
                  </a:moveTo>
                  <a:cubicBezTo>
                    <a:pt x="13" y="1"/>
                    <a:pt x="14" y="1"/>
                    <a:pt x="14" y="2"/>
                  </a:cubicBezTo>
                  <a:cubicBezTo>
                    <a:pt x="15" y="2"/>
                    <a:pt x="15" y="3"/>
                    <a:pt x="15" y="3"/>
                  </a:cubicBezTo>
                  <a:cubicBezTo>
                    <a:pt x="15" y="4"/>
                    <a:pt x="15" y="4"/>
                    <a:pt x="14" y="4"/>
                  </a:cubicBezTo>
                  <a:cubicBezTo>
                    <a:pt x="14" y="5"/>
                    <a:pt x="14" y="4"/>
                    <a:pt x="13" y="4"/>
                  </a:cubicBezTo>
                  <a:cubicBezTo>
                    <a:pt x="13" y="3"/>
                    <a:pt x="13" y="2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lose/>
                  <a:moveTo>
                    <a:pt x="17" y="19"/>
                  </a:moveTo>
                  <a:cubicBezTo>
                    <a:pt x="17" y="20"/>
                    <a:pt x="17" y="20"/>
                    <a:pt x="17" y="21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0"/>
                    <a:pt x="15" y="18"/>
                    <a:pt x="15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3" y="15"/>
                    <a:pt x="12" y="15"/>
                    <a:pt x="11" y="15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4" y="10"/>
                    <a:pt x="13" y="10"/>
                    <a:pt x="13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4" y="6"/>
                    <a:pt x="13" y="6"/>
                    <a:pt x="12" y="6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7" y="4"/>
                    <a:pt x="18" y="2"/>
                    <a:pt x="18" y="0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3"/>
                    <a:pt x="18" y="4"/>
                    <a:pt x="17" y="5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7" y="19"/>
                    <a:pt x="17" y="19"/>
                    <a:pt x="17" y="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31" name="Freeform 5464"/>
            <p:cNvSpPr>
              <a:spLocks noEditPoints="1"/>
            </p:cNvSpPr>
            <p:nvPr/>
          </p:nvSpPr>
          <p:spPr bwMode="auto">
            <a:xfrm>
              <a:off x="16100" y="8055"/>
              <a:ext cx="68" cy="80"/>
            </a:xfrm>
            <a:custGeom>
              <a:avLst/>
              <a:gdLst>
                <a:gd name="T0" fmla="*/ 6 w 19"/>
                <a:gd name="T1" fmla="*/ 13 h 23"/>
                <a:gd name="T2" fmla="*/ 7 w 19"/>
                <a:gd name="T3" fmla="*/ 14 h 23"/>
                <a:gd name="T4" fmla="*/ 11 w 19"/>
                <a:gd name="T5" fmla="*/ 18 h 23"/>
                <a:gd name="T6" fmla="*/ 13 w 19"/>
                <a:gd name="T7" fmla="*/ 15 h 23"/>
                <a:gd name="T8" fmla="*/ 13 w 19"/>
                <a:gd name="T9" fmla="*/ 19 h 23"/>
                <a:gd name="T10" fmla="*/ 11 w 19"/>
                <a:gd name="T11" fmla="*/ 19 h 23"/>
                <a:gd name="T12" fmla="*/ 1 w 19"/>
                <a:gd name="T13" fmla="*/ 20 h 23"/>
                <a:gd name="T14" fmla="*/ 0 w 19"/>
                <a:gd name="T15" fmla="*/ 18 h 23"/>
                <a:gd name="T16" fmla="*/ 2 w 19"/>
                <a:gd name="T17" fmla="*/ 15 h 23"/>
                <a:gd name="T18" fmla="*/ 2 w 19"/>
                <a:gd name="T19" fmla="*/ 18 h 23"/>
                <a:gd name="T20" fmla="*/ 15 w 19"/>
                <a:gd name="T21" fmla="*/ 4 h 23"/>
                <a:gd name="T22" fmla="*/ 13 w 19"/>
                <a:gd name="T23" fmla="*/ 10 h 23"/>
                <a:gd name="T24" fmla="*/ 9 w 19"/>
                <a:gd name="T25" fmla="*/ 9 h 23"/>
                <a:gd name="T26" fmla="*/ 12 w 19"/>
                <a:gd name="T27" fmla="*/ 9 h 23"/>
                <a:gd name="T28" fmla="*/ 13 w 19"/>
                <a:gd name="T29" fmla="*/ 4 h 23"/>
                <a:gd name="T30" fmla="*/ 4 w 19"/>
                <a:gd name="T31" fmla="*/ 12 h 23"/>
                <a:gd name="T32" fmla="*/ 17 w 19"/>
                <a:gd name="T33" fmla="*/ 11 h 23"/>
                <a:gd name="T34" fmla="*/ 18 w 19"/>
                <a:gd name="T35" fmla="*/ 12 h 23"/>
                <a:gd name="T36" fmla="*/ 16 w 19"/>
                <a:gd name="T37" fmla="*/ 22 h 23"/>
                <a:gd name="T38" fmla="*/ 11 w 19"/>
                <a:gd name="T39" fmla="*/ 21 h 23"/>
                <a:gd name="T40" fmla="*/ 15 w 19"/>
                <a:gd name="T41" fmla="*/ 20 h 23"/>
                <a:gd name="T42" fmla="*/ 17 w 19"/>
                <a:gd name="T43" fmla="*/ 12 h 23"/>
                <a:gd name="T44" fmla="*/ 3 w 19"/>
                <a:gd name="T45" fmla="*/ 13 h 23"/>
                <a:gd name="T46" fmla="*/ 3 w 19"/>
                <a:gd name="T47" fmla="*/ 11 h 23"/>
                <a:gd name="T48" fmla="*/ 3 w 19"/>
                <a:gd name="T49" fmla="*/ 3 h 23"/>
                <a:gd name="T50" fmla="*/ 6 w 19"/>
                <a:gd name="T51" fmla="*/ 3 h 23"/>
                <a:gd name="T52" fmla="*/ 8 w 19"/>
                <a:gd name="T53" fmla="*/ 1 h 23"/>
                <a:gd name="T54" fmla="*/ 13 w 19"/>
                <a:gd name="T55" fmla="*/ 3 h 23"/>
                <a:gd name="T56" fmla="*/ 15 w 19"/>
                <a:gd name="T57" fmla="*/ 4 h 23"/>
                <a:gd name="T58" fmla="*/ 6 w 19"/>
                <a:gd name="T59" fmla="*/ 5 h 23"/>
                <a:gd name="T60" fmla="*/ 9 w 19"/>
                <a:gd name="T61" fmla="*/ 8 h 23"/>
                <a:gd name="T62" fmla="*/ 6 w 19"/>
                <a:gd name="T63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" h="23">
                  <a:moveTo>
                    <a:pt x="6" y="18"/>
                  </a:moveTo>
                  <a:cubicBezTo>
                    <a:pt x="6" y="16"/>
                    <a:pt x="6" y="14"/>
                    <a:pt x="6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17"/>
                    <a:pt x="11" y="15"/>
                    <a:pt x="11" y="14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7"/>
                    <a:pt x="13" y="19"/>
                    <a:pt x="13" y="19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6"/>
                    <a:pt x="0" y="15"/>
                    <a:pt x="0" y="1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6" y="18"/>
                    <a:pt x="6" y="18"/>
                    <a:pt x="6" y="18"/>
                  </a:cubicBezTo>
                  <a:close/>
                  <a:moveTo>
                    <a:pt x="15" y="4"/>
                  </a:moveTo>
                  <a:cubicBezTo>
                    <a:pt x="14" y="7"/>
                    <a:pt x="14" y="9"/>
                    <a:pt x="14" y="9"/>
                  </a:cubicBezTo>
                  <a:cubicBezTo>
                    <a:pt x="14" y="9"/>
                    <a:pt x="14" y="10"/>
                    <a:pt x="13" y="10"/>
                  </a:cubicBezTo>
                  <a:cubicBezTo>
                    <a:pt x="13" y="10"/>
                    <a:pt x="12" y="11"/>
                    <a:pt x="11" y="11"/>
                  </a:cubicBezTo>
                  <a:cubicBezTo>
                    <a:pt x="11" y="10"/>
                    <a:pt x="10" y="10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0" y="9"/>
                    <a:pt x="11" y="9"/>
                    <a:pt x="12" y="9"/>
                  </a:cubicBezTo>
                  <a:cubicBezTo>
                    <a:pt x="12" y="9"/>
                    <a:pt x="13" y="9"/>
                    <a:pt x="13" y="8"/>
                  </a:cubicBezTo>
                  <a:cubicBezTo>
                    <a:pt x="13" y="7"/>
                    <a:pt x="13" y="6"/>
                    <a:pt x="13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7"/>
                    <a:pt x="17" y="19"/>
                    <a:pt x="17" y="20"/>
                  </a:cubicBezTo>
                  <a:cubicBezTo>
                    <a:pt x="17" y="21"/>
                    <a:pt x="17" y="21"/>
                    <a:pt x="16" y="22"/>
                  </a:cubicBezTo>
                  <a:cubicBezTo>
                    <a:pt x="16" y="22"/>
                    <a:pt x="15" y="22"/>
                    <a:pt x="14" y="23"/>
                  </a:cubicBezTo>
                  <a:cubicBezTo>
                    <a:pt x="14" y="22"/>
                    <a:pt x="13" y="21"/>
                    <a:pt x="11" y="21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4" y="21"/>
                    <a:pt x="15" y="21"/>
                    <a:pt x="15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7"/>
                    <a:pt x="17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0"/>
                    <a:pt x="3" y="8"/>
                    <a:pt x="3" y="7"/>
                  </a:cubicBezTo>
                  <a:cubicBezTo>
                    <a:pt x="3" y="5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2"/>
                    <a:pt x="7" y="1"/>
                    <a:pt x="7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2"/>
                    <a:pt x="7" y="3"/>
                    <a:pt x="6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lose/>
                  <a:moveTo>
                    <a:pt x="6" y="5"/>
                  </a:moveTo>
                  <a:cubicBezTo>
                    <a:pt x="7" y="6"/>
                    <a:pt x="8" y="6"/>
                    <a:pt x="9" y="6"/>
                  </a:cubicBezTo>
                  <a:cubicBezTo>
                    <a:pt x="9" y="7"/>
                    <a:pt x="9" y="7"/>
                    <a:pt x="9" y="8"/>
                  </a:cubicBezTo>
                  <a:cubicBezTo>
                    <a:pt x="9" y="8"/>
                    <a:pt x="8" y="8"/>
                    <a:pt x="8" y="8"/>
                  </a:cubicBezTo>
                  <a:cubicBezTo>
                    <a:pt x="8" y="7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32" name="Freeform 5465"/>
            <p:cNvSpPr>
              <a:spLocks noEditPoints="1"/>
            </p:cNvSpPr>
            <p:nvPr/>
          </p:nvSpPr>
          <p:spPr bwMode="auto">
            <a:xfrm>
              <a:off x="15773" y="8670"/>
              <a:ext cx="63" cy="78"/>
            </a:xfrm>
            <a:custGeom>
              <a:avLst/>
              <a:gdLst>
                <a:gd name="T0" fmla="*/ 9 w 18"/>
                <a:gd name="T1" fmla="*/ 6 h 22"/>
                <a:gd name="T2" fmla="*/ 9 w 18"/>
                <a:gd name="T3" fmla="*/ 13 h 22"/>
                <a:gd name="T4" fmla="*/ 16 w 18"/>
                <a:gd name="T5" fmla="*/ 13 h 22"/>
                <a:gd name="T6" fmla="*/ 16 w 18"/>
                <a:gd name="T7" fmla="*/ 6 h 22"/>
                <a:gd name="T8" fmla="*/ 9 w 18"/>
                <a:gd name="T9" fmla="*/ 6 h 22"/>
                <a:gd name="T10" fmla="*/ 8 w 18"/>
                <a:gd name="T11" fmla="*/ 6 h 22"/>
                <a:gd name="T12" fmla="*/ 8 w 18"/>
                <a:gd name="T13" fmla="*/ 0 h 22"/>
                <a:gd name="T14" fmla="*/ 10 w 18"/>
                <a:gd name="T15" fmla="*/ 1 h 22"/>
                <a:gd name="T16" fmla="*/ 9 w 18"/>
                <a:gd name="T17" fmla="*/ 2 h 22"/>
                <a:gd name="T18" fmla="*/ 9 w 18"/>
                <a:gd name="T19" fmla="*/ 6 h 22"/>
                <a:gd name="T20" fmla="*/ 16 w 18"/>
                <a:gd name="T21" fmla="*/ 6 h 22"/>
                <a:gd name="T22" fmla="*/ 17 w 18"/>
                <a:gd name="T23" fmla="*/ 5 h 22"/>
                <a:gd name="T24" fmla="*/ 18 w 18"/>
                <a:gd name="T25" fmla="*/ 6 h 22"/>
                <a:gd name="T26" fmla="*/ 17 w 18"/>
                <a:gd name="T27" fmla="*/ 7 h 22"/>
                <a:gd name="T28" fmla="*/ 17 w 18"/>
                <a:gd name="T29" fmla="*/ 12 h 22"/>
                <a:gd name="T30" fmla="*/ 17 w 18"/>
                <a:gd name="T31" fmla="*/ 14 h 22"/>
                <a:gd name="T32" fmla="*/ 16 w 18"/>
                <a:gd name="T33" fmla="*/ 15 h 22"/>
                <a:gd name="T34" fmla="*/ 16 w 18"/>
                <a:gd name="T35" fmla="*/ 13 h 22"/>
                <a:gd name="T36" fmla="*/ 9 w 18"/>
                <a:gd name="T37" fmla="*/ 13 h 22"/>
                <a:gd name="T38" fmla="*/ 9 w 18"/>
                <a:gd name="T39" fmla="*/ 22 h 22"/>
                <a:gd name="T40" fmla="*/ 8 w 18"/>
                <a:gd name="T41" fmla="*/ 22 h 22"/>
                <a:gd name="T42" fmla="*/ 8 w 18"/>
                <a:gd name="T43" fmla="*/ 13 h 22"/>
                <a:gd name="T44" fmla="*/ 1 w 18"/>
                <a:gd name="T45" fmla="*/ 13 h 22"/>
                <a:gd name="T46" fmla="*/ 1 w 18"/>
                <a:gd name="T47" fmla="*/ 14 h 22"/>
                <a:gd name="T48" fmla="*/ 0 w 18"/>
                <a:gd name="T49" fmla="*/ 15 h 22"/>
                <a:gd name="T50" fmla="*/ 0 w 18"/>
                <a:gd name="T51" fmla="*/ 10 h 22"/>
                <a:gd name="T52" fmla="*/ 0 w 18"/>
                <a:gd name="T53" fmla="*/ 5 h 22"/>
                <a:gd name="T54" fmla="*/ 1 w 18"/>
                <a:gd name="T55" fmla="*/ 6 h 22"/>
                <a:gd name="T56" fmla="*/ 8 w 18"/>
                <a:gd name="T57" fmla="*/ 6 h 22"/>
                <a:gd name="T58" fmla="*/ 1 w 18"/>
                <a:gd name="T59" fmla="*/ 6 h 22"/>
                <a:gd name="T60" fmla="*/ 1 w 18"/>
                <a:gd name="T61" fmla="*/ 13 h 22"/>
                <a:gd name="T62" fmla="*/ 8 w 18"/>
                <a:gd name="T63" fmla="*/ 13 h 22"/>
                <a:gd name="T64" fmla="*/ 8 w 18"/>
                <a:gd name="T65" fmla="*/ 6 h 22"/>
                <a:gd name="T66" fmla="*/ 1 w 18"/>
                <a:gd name="T6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" h="22">
                  <a:moveTo>
                    <a:pt x="9" y="6"/>
                  </a:moveTo>
                  <a:cubicBezTo>
                    <a:pt x="9" y="13"/>
                    <a:pt x="9" y="13"/>
                    <a:pt x="9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9" y="6"/>
                    <a:pt x="9" y="6"/>
                    <a:pt x="9" y="6"/>
                  </a:cubicBezTo>
                  <a:close/>
                  <a:moveTo>
                    <a:pt x="8" y="6"/>
                  </a:moveTo>
                  <a:cubicBezTo>
                    <a:pt x="8" y="3"/>
                    <a:pt x="8" y="2"/>
                    <a:pt x="8" y="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3"/>
                    <a:pt x="17" y="14"/>
                    <a:pt x="17" y="14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8"/>
                    <a:pt x="9" y="21"/>
                    <a:pt x="9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1"/>
                    <a:pt x="8" y="18"/>
                    <a:pt x="8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2"/>
                    <a:pt x="0" y="10"/>
                  </a:cubicBezTo>
                  <a:cubicBezTo>
                    <a:pt x="0" y="8"/>
                    <a:pt x="0" y="6"/>
                    <a:pt x="0" y="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8" y="6"/>
                    <a:pt x="8" y="6"/>
                    <a:pt x="8" y="6"/>
                  </a:cubicBezTo>
                  <a:close/>
                  <a:moveTo>
                    <a:pt x="1" y="6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" y="6"/>
                    <a:pt x="1" y="6"/>
                    <a:pt x="1" y="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33" name="Freeform 5466"/>
            <p:cNvSpPr>
              <a:spLocks noEditPoints="1"/>
            </p:cNvSpPr>
            <p:nvPr/>
          </p:nvSpPr>
          <p:spPr bwMode="auto">
            <a:xfrm>
              <a:off x="15900" y="8675"/>
              <a:ext cx="73" cy="73"/>
            </a:xfrm>
            <a:custGeom>
              <a:avLst/>
              <a:gdLst>
                <a:gd name="T0" fmla="*/ 13 w 21"/>
                <a:gd name="T1" fmla="*/ 0 h 21"/>
                <a:gd name="T2" fmla="*/ 15 w 21"/>
                <a:gd name="T3" fmla="*/ 1 h 21"/>
                <a:gd name="T4" fmla="*/ 14 w 21"/>
                <a:gd name="T5" fmla="*/ 1 h 21"/>
                <a:gd name="T6" fmla="*/ 14 w 21"/>
                <a:gd name="T7" fmla="*/ 10 h 21"/>
                <a:gd name="T8" fmla="*/ 14 w 21"/>
                <a:gd name="T9" fmla="*/ 14 h 21"/>
                <a:gd name="T10" fmla="*/ 13 w 21"/>
                <a:gd name="T11" fmla="*/ 14 h 21"/>
                <a:gd name="T12" fmla="*/ 13 w 21"/>
                <a:gd name="T13" fmla="*/ 10 h 21"/>
                <a:gd name="T14" fmla="*/ 13 w 21"/>
                <a:gd name="T15" fmla="*/ 3 h 21"/>
                <a:gd name="T16" fmla="*/ 13 w 21"/>
                <a:gd name="T17" fmla="*/ 0 h 21"/>
                <a:gd name="T18" fmla="*/ 9 w 21"/>
                <a:gd name="T19" fmla="*/ 5 h 21"/>
                <a:gd name="T20" fmla="*/ 11 w 21"/>
                <a:gd name="T21" fmla="*/ 6 h 21"/>
                <a:gd name="T22" fmla="*/ 9 w 21"/>
                <a:gd name="T23" fmla="*/ 9 h 21"/>
                <a:gd name="T24" fmla="*/ 5 w 21"/>
                <a:gd name="T25" fmla="*/ 13 h 21"/>
                <a:gd name="T26" fmla="*/ 5 w 21"/>
                <a:gd name="T27" fmla="*/ 13 h 21"/>
                <a:gd name="T28" fmla="*/ 9 w 21"/>
                <a:gd name="T29" fmla="*/ 5 h 21"/>
                <a:gd name="T30" fmla="*/ 16 w 21"/>
                <a:gd name="T31" fmla="*/ 5 h 21"/>
                <a:gd name="T32" fmla="*/ 20 w 21"/>
                <a:gd name="T33" fmla="*/ 7 h 21"/>
                <a:gd name="T34" fmla="*/ 21 w 21"/>
                <a:gd name="T35" fmla="*/ 9 h 21"/>
                <a:gd name="T36" fmla="*/ 19 w 21"/>
                <a:gd name="T37" fmla="*/ 9 h 21"/>
                <a:gd name="T38" fmla="*/ 16 w 21"/>
                <a:gd name="T39" fmla="*/ 5 h 21"/>
                <a:gd name="T40" fmla="*/ 16 w 21"/>
                <a:gd name="T41" fmla="*/ 5 h 21"/>
                <a:gd name="T42" fmla="*/ 18 w 21"/>
                <a:gd name="T43" fmla="*/ 10 h 21"/>
                <a:gd name="T44" fmla="*/ 20 w 21"/>
                <a:gd name="T45" fmla="*/ 12 h 21"/>
                <a:gd name="T46" fmla="*/ 19 w 21"/>
                <a:gd name="T47" fmla="*/ 12 h 21"/>
                <a:gd name="T48" fmla="*/ 15 w 21"/>
                <a:gd name="T49" fmla="*/ 17 h 21"/>
                <a:gd name="T50" fmla="*/ 10 w 21"/>
                <a:gd name="T51" fmla="*/ 19 h 21"/>
                <a:gd name="T52" fmla="*/ 5 w 21"/>
                <a:gd name="T53" fmla="*/ 21 h 21"/>
                <a:gd name="T54" fmla="*/ 5 w 21"/>
                <a:gd name="T55" fmla="*/ 21 h 21"/>
                <a:gd name="T56" fmla="*/ 10 w 21"/>
                <a:gd name="T57" fmla="*/ 19 h 21"/>
                <a:gd name="T58" fmla="*/ 15 w 21"/>
                <a:gd name="T59" fmla="*/ 15 h 21"/>
                <a:gd name="T60" fmla="*/ 18 w 21"/>
                <a:gd name="T61" fmla="*/ 10 h 21"/>
                <a:gd name="T62" fmla="*/ 7 w 21"/>
                <a:gd name="T63" fmla="*/ 4 h 21"/>
                <a:gd name="T64" fmla="*/ 4 w 21"/>
                <a:gd name="T65" fmla="*/ 15 h 21"/>
                <a:gd name="T66" fmla="*/ 3 w 21"/>
                <a:gd name="T67" fmla="*/ 18 h 21"/>
                <a:gd name="T68" fmla="*/ 3 w 21"/>
                <a:gd name="T69" fmla="*/ 20 h 21"/>
                <a:gd name="T70" fmla="*/ 2 w 21"/>
                <a:gd name="T71" fmla="*/ 20 h 21"/>
                <a:gd name="T72" fmla="*/ 2 w 21"/>
                <a:gd name="T73" fmla="*/ 18 h 21"/>
                <a:gd name="T74" fmla="*/ 2 w 21"/>
                <a:gd name="T75" fmla="*/ 16 h 21"/>
                <a:gd name="T76" fmla="*/ 0 w 21"/>
                <a:gd name="T77" fmla="*/ 15 h 21"/>
                <a:gd name="T78" fmla="*/ 0 w 21"/>
                <a:gd name="T79" fmla="*/ 14 h 21"/>
                <a:gd name="T80" fmla="*/ 2 w 21"/>
                <a:gd name="T81" fmla="*/ 14 h 21"/>
                <a:gd name="T82" fmla="*/ 3 w 21"/>
                <a:gd name="T83" fmla="*/ 14 h 21"/>
                <a:gd name="T84" fmla="*/ 7 w 21"/>
                <a:gd name="T85" fmla="*/ 4 h 21"/>
                <a:gd name="T86" fmla="*/ 7 w 21"/>
                <a:gd name="T87" fmla="*/ 4 h 21"/>
                <a:gd name="T88" fmla="*/ 0 w 21"/>
                <a:gd name="T89" fmla="*/ 6 h 21"/>
                <a:gd name="T90" fmla="*/ 3 w 21"/>
                <a:gd name="T91" fmla="*/ 8 h 21"/>
                <a:gd name="T92" fmla="*/ 2 w 21"/>
                <a:gd name="T93" fmla="*/ 10 h 21"/>
                <a:gd name="T94" fmla="*/ 1 w 21"/>
                <a:gd name="T95" fmla="*/ 9 h 21"/>
                <a:gd name="T96" fmla="*/ 0 w 21"/>
                <a:gd name="T97" fmla="*/ 6 h 21"/>
                <a:gd name="T98" fmla="*/ 0 w 21"/>
                <a:gd name="T99" fmla="*/ 6 h 21"/>
                <a:gd name="T100" fmla="*/ 2 w 21"/>
                <a:gd name="T101" fmla="*/ 0 h 21"/>
                <a:gd name="T102" fmla="*/ 5 w 21"/>
                <a:gd name="T103" fmla="*/ 2 h 21"/>
                <a:gd name="T104" fmla="*/ 5 w 21"/>
                <a:gd name="T105" fmla="*/ 4 h 21"/>
                <a:gd name="T106" fmla="*/ 4 w 21"/>
                <a:gd name="T107" fmla="*/ 4 h 21"/>
                <a:gd name="T108" fmla="*/ 2 w 21"/>
                <a:gd name="T109" fmla="*/ 1 h 21"/>
                <a:gd name="T110" fmla="*/ 2 w 21"/>
                <a:gd name="T1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" h="21">
                  <a:moveTo>
                    <a:pt x="13" y="0"/>
                  </a:moveTo>
                  <a:cubicBezTo>
                    <a:pt x="15" y="1"/>
                    <a:pt x="15" y="1"/>
                    <a:pt x="15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1"/>
                    <a:pt x="14" y="13"/>
                    <a:pt x="14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3" y="13"/>
                    <a:pt x="13" y="11"/>
                    <a:pt x="13" y="10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2"/>
                    <a:pt x="13" y="1"/>
                    <a:pt x="13" y="0"/>
                  </a:cubicBezTo>
                  <a:close/>
                  <a:moveTo>
                    <a:pt x="9" y="5"/>
                  </a:moveTo>
                  <a:cubicBezTo>
                    <a:pt x="11" y="6"/>
                    <a:pt x="11" y="6"/>
                    <a:pt x="11" y="6"/>
                  </a:cubicBezTo>
                  <a:cubicBezTo>
                    <a:pt x="10" y="6"/>
                    <a:pt x="10" y="7"/>
                    <a:pt x="9" y="9"/>
                  </a:cubicBezTo>
                  <a:cubicBezTo>
                    <a:pt x="8" y="10"/>
                    <a:pt x="7" y="12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7" y="10"/>
                    <a:pt x="8" y="8"/>
                    <a:pt x="9" y="5"/>
                  </a:cubicBezTo>
                  <a:close/>
                  <a:moveTo>
                    <a:pt x="16" y="5"/>
                  </a:moveTo>
                  <a:cubicBezTo>
                    <a:pt x="18" y="6"/>
                    <a:pt x="19" y="6"/>
                    <a:pt x="20" y="7"/>
                  </a:cubicBezTo>
                  <a:cubicBezTo>
                    <a:pt x="21" y="7"/>
                    <a:pt x="21" y="8"/>
                    <a:pt x="21" y="9"/>
                  </a:cubicBezTo>
                  <a:cubicBezTo>
                    <a:pt x="20" y="10"/>
                    <a:pt x="20" y="10"/>
                    <a:pt x="19" y="9"/>
                  </a:cubicBezTo>
                  <a:cubicBezTo>
                    <a:pt x="19" y="8"/>
                    <a:pt x="17" y="6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lose/>
                  <a:moveTo>
                    <a:pt x="18" y="10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7" y="14"/>
                    <a:pt x="16" y="16"/>
                    <a:pt x="15" y="17"/>
                  </a:cubicBezTo>
                  <a:cubicBezTo>
                    <a:pt x="14" y="18"/>
                    <a:pt x="12" y="19"/>
                    <a:pt x="10" y="19"/>
                  </a:cubicBezTo>
                  <a:cubicBezTo>
                    <a:pt x="8" y="20"/>
                    <a:pt x="7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6" y="20"/>
                    <a:pt x="8" y="20"/>
                    <a:pt x="10" y="19"/>
                  </a:cubicBezTo>
                  <a:cubicBezTo>
                    <a:pt x="12" y="18"/>
                    <a:pt x="13" y="16"/>
                    <a:pt x="15" y="15"/>
                  </a:cubicBezTo>
                  <a:cubicBezTo>
                    <a:pt x="16" y="13"/>
                    <a:pt x="17" y="12"/>
                    <a:pt x="18" y="10"/>
                  </a:cubicBezTo>
                  <a:close/>
                  <a:moveTo>
                    <a:pt x="7" y="4"/>
                  </a:moveTo>
                  <a:cubicBezTo>
                    <a:pt x="5" y="10"/>
                    <a:pt x="4" y="14"/>
                    <a:pt x="4" y="15"/>
                  </a:cubicBezTo>
                  <a:cubicBezTo>
                    <a:pt x="3" y="16"/>
                    <a:pt x="3" y="17"/>
                    <a:pt x="3" y="18"/>
                  </a:cubicBezTo>
                  <a:cubicBezTo>
                    <a:pt x="3" y="19"/>
                    <a:pt x="3" y="20"/>
                    <a:pt x="3" y="20"/>
                  </a:cubicBezTo>
                  <a:cubicBezTo>
                    <a:pt x="3" y="21"/>
                    <a:pt x="3" y="21"/>
                    <a:pt x="2" y="20"/>
                  </a:cubicBezTo>
                  <a:cubicBezTo>
                    <a:pt x="1" y="20"/>
                    <a:pt x="1" y="19"/>
                    <a:pt x="2" y="18"/>
                  </a:cubicBezTo>
                  <a:cubicBezTo>
                    <a:pt x="2" y="17"/>
                    <a:pt x="2" y="16"/>
                    <a:pt x="2" y="16"/>
                  </a:cubicBezTo>
                  <a:cubicBezTo>
                    <a:pt x="1" y="15"/>
                    <a:pt x="1" y="15"/>
                    <a:pt x="0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" y="14"/>
                    <a:pt x="1" y="14"/>
                    <a:pt x="2" y="14"/>
                  </a:cubicBezTo>
                  <a:cubicBezTo>
                    <a:pt x="2" y="14"/>
                    <a:pt x="2" y="14"/>
                    <a:pt x="3" y="14"/>
                  </a:cubicBezTo>
                  <a:cubicBezTo>
                    <a:pt x="3" y="13"/>
                    <a:pt x="4" y="10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lose/>
                  <a:moveTo>
                    <a:pt x="0" y="6"/>
                  </a:moveTo>
                  <a:cubicBezTo>
                    <a:pt x="2" y="7"/>
                    <a:pt x="3" y="7"/>
                    <a:pt x="3" y="8"/>
                  </a:cubicBezTo>
                  <a:cubicBezTo>
                    <a:pt x="3" y="9"/>
                    <a:pt x="3" y="9"/>
                    <a:pt x="2" y="10"/>
                  </a:cubicBezTo>
                  <a:cubicBezTo>
                    <a:pt x="2" y="10"/>
                    <a:pt x="2" y="10"/>
                    <a:pt x="1" y="9"/>
                  </a:cubicBezTo>
                  <a:cubicBezTo>
                    <a:pt x="1" y="8"/>
                    <a:pt x="1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2" y="0"/>
                  </a:moveTo>
                  <a:cubicBezTo>
                    <a:pt x="4" y="1"/>
                    <a:pt x="5" y="2"/>
                    <a:pt x="5" y="2"/>
                  </a:cubicBezTo>
                  <a:cubicBezTo>
                    <a:pt x="5" y="3"/>
                    <a:pt x="5" y="3"/>
                    <a:pt x="5" y="4"/>
                  </a:cubicBezTo>
                  <a:cubicBezTo>
                    <a:pt x="4" y="5"/>
                    <a:pt x="4" y="4"/>
                    <a:pt x="4" y="4"/>
                  </a:cubicBezTo>
                  <a:cubicBezTo>
                    <a:pt x="3" y="3"/>
                    <a:pt x="3" y="2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34" name="Freeform 5467"/>
            <p:cNvSpPr>
              <a:spLocks noEditPoints="1"/>
            </p:cNvSpPr>
            <p:nvPr/>
          </p:nvSpPr>
          <p:spPr bwMode="auto">
            <a:xfrm>
              <a:off x="16030" y="8675"/>
              <a:ext cx="78" cy="78"/>
            </a:xfrm>
            <a:custGeom>
              <a:avLst/>
              <a:gdLst>
                <a:gd name="T0" fmla="*/ 10 w 22"/>
                <a:gd name="T1" fmla="*/ 8 h 22"/>
                <a:gd name="T2" fmla="*/ 9 w 22"/>
                <a:gd name="T3" fmla="*/ 11 h 22"/>
                <a:gd name="T4" fmla="*/ 5 w 22"/>
                <a:gd name="T5" fmla="*/ 10 h 22"/>
                <a:gd name="T6" fmla="*/ 5 w 22"/>
                <a:gd name="T7" fmla="*/ 13 h 22"/>
                <a:gd name="T8" fmla="*/ 9 w 22"/>
                <a:gd name="T9" fmla="*/ 12 h 22"/>
                <a:gd name="T10" fmla="*/ 10 w 22"/>
                <a:gd name="T11" fmla="*/ 14 h 22"/>
                <a:gd name="T12" fmla="*/ 10 w 22"/>
                <a:gd name="T13" fmla="*/ 20 h 22"/>
                <a:gd name="T14" fmla="*/ 9 w 22"/>
                <a:gd name="T15" fmla="*/ 19 h 22"/>
                <a:gd name="T16" fmla="*/ 5 w 22"/>
                <a:gd name="T17" fmla="*/ 21 h 22"/>
                <a:gd name="T18" fmla="*/ 4 w 22"/>
                <a:gd name="T19" fmla="*/ 14 h 22"/>
                <a:gd name="T20" fmla="*/ 0 w 22"/>
                <a:gd name="T21" fmla="*/ 17 h 22"/>
                <a:gd name="T22" fmla="*/ 4 w 22"/>
                <a:gd name="T23" fmla="*/ 10 h 22"/>
                <a:gd name="T24" fmla="*/ 1 w 22"/>
                <a:gd name="T25" fmla="*/ 9 h 22"/>
                <a:gd name="T26" fmla="*/ 4 w 22"/>
                <a:gd name="T27" fmla="*/ 6 h 22"/>
                <a:gd name="T28" fmla="*/ 1 w 22"/>
                <a:gd name="T29" fmla="*/ 6 h 22"/>
                <a:gd name="T30" fmla="*/ 4 w 22"/>
                <a:gd name="T31" fmla="*/ 5 h 22"/>
                <a:gd name="T32" fmla="*/ 4 w 22"/>
                <a:gd name="T33" fmla="*/ 2 h 22"/>
                <a:gd name="T34" fmla="*/ 1 w 22"/>
                <a:gd name="T35" fmla="*/ 2 h 22"/>
                <a:gd name="T36" fmla="*/ 9 w 22"/>
                <a:gd name="T37" fmla="*/ 1 h 22"/>
                <a:gd name="T38" fmla="*/ 10 w 22"/>
                <a:gd name="T39" fmla="*/ 2 h 22"/>
                <a:gd name="T40" fmla="*/ 11 w 22"/>
                <a:gd name="T41" fmla="*/ 5 h 22"/>
                <a:gd name="T42" fmla="*/ 10 w 22"/>
                <a:gd name="T43" fmla="*/ 6 h 22"/>
                <a:gd name="T44" fmla="*/ 6 w 22"/>
                <a:gd name="T45" fmla="*/ 5 h 22"/>
                <a:gd name="T46" fmla="*/ 9 w 22"/>
                <a:gd name="T47" fmla="*/ 2 h 22"/>
                <a:gd name="T48" fmla="*/ 6 w 22"/>
                <a:gd name="T49" fmla="*/ 6 h 22"/>
                <a:gd name="T50" fmla="*/ 9 w 22"/>
                <a:gd name="T51" fmla="*/ 9 h 22"/>
                <a:gd name="T52" fmla="*/ 6 w 22"/>
                <a:gd name="T53" fmla="*/ 6 h 22"/>
                <a:gd name="T54" fmla="*/ 5 w 22"/>
                <a:gd name="T55" fmla="*/ 19 h 22"/>
                <a:gd name="T56" fmla="*/ 9 w 22"/>
                <a:gd name="T57" fmla="*/ 13 h 22"/>
                <a:gd name="T58" fmla="*/ 12 w 22"/>
                <a:gd name="T59" fmla="*/ 0 h 22"/>
                <a:gd name="T60" fmla="*/ 15 w 22"/>
                <a:gd name="T61" fmla="*/ 3 h 22"/>
                <a:gd name="T62" fmla="*/ 13 w 22"/>
                <a:gd name="T63" fmla="*/ 3 h 22"/>
                <a:gd name="T64" fmla="*/ 12 w 22"/>
                <a:gd name="T65" fmla="*/ 0 h 22"/>
                <a:gd name="T66" fmla="*/ 17 w 22"/>
                <a:gd name="T67" fmla="*/ 21 h 22"/>
                <a:gd name="T68" fmla="*/ 15 w 22"/>
                <a:gd name="T69" fmla="*/ 14 h 22"/>
                <a:gd name="T70" fmla="*/ 11 w 22"/>
                <a:gd name="T71" fmla="*/ 15 h 22"/>
                <a:gd name="T72" fmla="*/ 15 w 22"/>
                <a:gd name="T73" fmla="*/ 14 h 22"/>
                <a:gd name="T74" fmla="*/ 15 w 22"/>
                <a:gd name="T75" fmla="*/ 10 h 22"/>
                <a:gd name="T76" fmla="*/ 12 w 22"/>
                <a:gd name="T77" fmla="*/ 9 h 22"/>
                <a:gd name="T78" fmla="*/ 15 w 22"/>
                <a:gd name="T79" fmla="*/ 6 h 22"/>
                <a:gd name="T80" fmla="*/ 12 w 22"/>
                <a:gd name="T81" fmla="*/ 6 h 22"/>
                <a:gd name="T82" fmla="*/ 16 w 22"/>
                <a:gd name="T83" fmla="*/ 5 h 22"/>
                <a:gd name="T84" fmla="*/ 20 w 22"/>
                <a:gd name="T85" fmla="*/ 1 h 22"/>
                <a:gd name="T86" fmla="*/ 17 w 22"/>
                <a:gd name="T87" fmla="*/ 5 h 22"/>
                <a:gd name="T88" fmla="*/ 20 w 22"/>
                <a:gd name="T89" fmla="*/ 4 h 22"/>
                <a:gd name="T90" fmla="*/ 16 w 22"/>
                <a:gd name="T91" fmla="*/ 6 h 22"/>
                <a:gd name="T92" fmla="*/ 18 w 22"/>
                <a:gd name="T93" fmla="*/ 9 h 22"/>
                <a:gd name="T94" fmla="*/ 21 w 22"/>
                <a:gd name="T95" fmla="*/ 10 h 22"/>
                <a:gd name="T96" fmla="*/ 16 w 22"/>
                <a:gd name="T97" fmla="*/ 14 h 22"/>
                <a:gd name="T98" fmla="*/ 20 w 22"/>
                <a:gd name="T99" fmla="*/ 13 h 22"/>
                <a:gd name="T100" fmla="*/ 16 w 22"/>
                <a:gd name="T101" fmla="*/ 1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" h="22">
                  <a:moveTo>
                    <a:pt x="10" y="6"/>
                  </a:moveTo>
                  <a:cubicBezTo>
                    <a:pt x="10" y="8"/>
                    <a:pt x="10" y="8"/>
                    <a:pt x="10" y="8"/>
                  </a:cubicBezTo>
                  <a:cubicBezTo>
                    <a:pt x="10" y="9"/>
                    <a:pt x="10" y="10"/>
                    <a:pt x="10" y="10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1"/>
                    <a:pt x="5" y="11"/>
                    <a:pt x="4" y="12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8"/>
                    <a:pt x="10" y="19"/>
                    <a:pt x="10" y="20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0"/>
                    <a:pt x="4" y="17"/>
                    <a:pt x="4" y="14"/>
                  </a:cubicBezTo>
                  <a:cubicBezTo>
                    <a:pt x="3" y="15"/>
                    <a:pt x="2" y="16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7"/>
                    <a:pt x="1" y="16"/>
                    <a:pt x="2" y="14"/>
                  </a:cubicBezTo>
                  <a:cubicBezTo>
                    <a:pt x="3" y="13"/>
                    <a:pt x="3" y="12"/>
                    <a:pt x="4" y="10"/>
                  </a:cubicBezTo>
                  <a:cubicBezTo>
                    <a:pt x="3" y="10"/>
                    <a:pt x="3" y="10"/>
                    <a:pt x="2" y="10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1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0" y="6"/>
                    <a:pt x="10" y="6"/>
                    <a:pt x="10" y="6"/>
                  </a:cubicBezTo>
                  <a:close/>
                  <a:moveTo>
                    <a:pt x="6" y="2"/>
                  </a:moveTo>
                  <a:cubicBezTo>
                    <a:pt x="6" y="5"/>
                    <a:pt x="6" y="5"/>
                    <a:pt x="6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6" y="2"/>
                    <a:pt x="6" y="2"/>
                    <a:pt x="6" y="2"/>
                  </a:cubicBezTo>
                  <a:close/>
                  <a:moveTo>
                    <a:pt x="6" y="6"/>
                  </a:moveTo>
                  <a:cubicBezTo>
                    <a:pt x="5" y="7"/>
                    <a:pt x="5" y="8"/>
                    <a:pt x="5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6" y="6"/>
                    <a:pt x="6" y="6"/>
                    <a:pt x="6" y="6"/>
                  </a:cubicBezTo>
                  <a:close/>
                  <a:moveTo>
                    <a:pt x="5" y="13"/>
                  </a:moveTo>
                  <a:cubicBezTo>
                    <a:pt x="5" y="19"/>
                    <a:pt x="5" y="19"/>
                    <a:pt x="5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5" y="13"/>
                    <a:pt x="5" y="13"/>
                    <a:pt x="5" y="13"/>
                  </a:cubicBezTo>
                  <a:close/>
                  <a:moveTo>
                    <a:pt x="12" y="0"/>
                  </a:moveTo>
                  <a:cubicBezTo>
                    <a:pt x="13" y="0"/>
                    <a:pt x="14" y="1"/>
                    <a:pt x="14" y="2"/>
                  </a:cubicBezTo>
                  <a:cubicBezTo>
                    <a:pt x="15" y="2"/>
                    <a:pt x="15" y="3"/>
                    <a:pt x="15" y="3"/>
                  </a:cubicBezTo>
                  <a:cubicBezTo>
                    <a:pt x="15" y="4"/>
                    <a:pt x="15" y="4"/>
                    <a:pt x="14" y="4"/>
                  </a:cubicBezTo>
                  <a:cubicBezTo>
                    <a:pt x="14" y="5"/>
                    <a:pt x="14" y="4"/>
                    <a:pt x="13" y="3"/>
                  </a:cubicBezTo>
                  <a:cubicBezTo>
                    <a:pt x="13" y="2"/>
                    <a:pt x="13" y="1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lose/>
                  <a:moveTo>
                    <a:pt x="16" y="19"/>
                  </a:moveTo>
                  <a:cubicBezTo>
                    <a:pt x="16" y="19"/>
                    <a:pt x="17" y="20"/>
                    <a:pt x="17" y="21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0"/>
                    <a:pt x="15" y="18"/>
                    <a:pt x="15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3" y="14"/>
                    <a:pt x="12" y="15"/>
                    <a:pt x="11" y="15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4" y="10"/>
                    <a:pt x="13" y="10"/>
                    <a:pt x="12" y="10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4" y="6"/>
                    <a:pt x="13" y="6"/>
                    <a:pt x="12" y="6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7" y="3"/>
                    <a:pt x="18" y="2"/>
                    <a:pt x="18" y="0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3"/>
                    <a:pt x="17" y="4"/>
                    <a:pt x="17" y="5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2" y="14"/>
                    <a:pt x="22" y="14"/>
                    <a:pt x="22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9"/>
                    <a:pt x="16" y="19"/>
                    <a:pt x="16" y="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35" name="Freeform 5468"/>
            <p:cNvSpPr>
              <a:spLocks noEditPoints="1"/>
            </p:cNvSpPr>
            <p:nvPr/>
          </p:nvSpPr>
          <p:spPr bwMode="auto">
            <a:xfrm>
              <a:off x="16168" y="8670"/>
              <a:ext cx="68" cy="83"/>
            </a:xfrm>
            <a:custGeom>
              <a:avLst/>
              <a:gdLst>
                <a:gd name="T0" fmla="*/ 6 w 19"/>
                <a:gd name="T1" fmla="*/ 13 h 23"/>
                <a:gd name="T2" fmla="*/ 8 w 19"/>
                <a:gd name="T3" fmla="*/ 14 h 23"/>
                <a:gd name="T4" fmla="*/ 12 w 19"/>
                <a:gd name="T5" fmla="*/ 18 h 23"/>
                <a:gd name="T6" fmla="*/ 14 w 19"/>
                <a:gd name="T7" fmla="*/ 15 h 23"/>
                <a:gd name="T8" fmla="*/ 13 w 19"/>
                <a:gd name="T9" fmla="*/ 19 h 23"/>
                <a:gd name="T10" fmla="*/ 12 w 19"/>
                <a:gd name="T11" fmla="*/ 19 h 23"/>
                <a:gd name="T12" fmla="*/ 2 w 19"/>
                <a:gd name="T13" fmla="*/ 20 h 23"/>
                <a:gd name="T14" fmla="*/ 1 w 19"/>
                <a:gd name="T15" fmla="*/ 18 h 23"/>
                <a:gd name="T16" fmla="*/ 3 w 19"/>
                <a:gd name="T17" fmla="*/ 15 h 23"/>
                <a:gd name="T18" fmla="*/ 2 w 19"/>
                <a:gd name="T19" fmla="*/ 18 h 23"/>
                <a:gd name="T20" fmla="*/ 15 w 19"/>
                <a:gd name="T21" fmla="*/ 4 h 23"/>
                <a:gd name="T22" fmla="*/ 14 w 19"/>
                <a:gd name="T23" fmla="*/ 10 h 23"/>
                <a:gd name="T24" fmla="*/ 9 w 19"/>
                <a:gd name="T25" fmla="*/ 9 h 23"/>
                <a:gd name="T26" fmla="*/ 12 w 19"/>
                <a:gd name="T27" fmla="*/ 9 h 23"/>
                <a:gd name="T28" fmla="*/ 14 w 19"/>
                <a:gd name="T29" fmla="*/ 4 h 23"/>
                <a:gd name="T30" fmla="*/ 4 w 19"/>
                <a:gd name="T31" fmla="*/ 11 h 23"/>
                <a:gd name="T32" fmla="*/ 18 w 19"/>
                <a:gd name="T33" fmla="*/ 10 h 23"/>
                <a:gd name="T34" fmla="*/ 18 w 19"/>
                <a:gd name="T35" fmla="*/ 12 h 23"/>
                <a:gd name="T36" fmla="*/ 17 w 19"/>
                <a:gd name="T37" fmla="*/ 21 h 23"/>
                <a:gd name="T38" fmla="*/ 12 w 19"/>
                <a:gd name="T39" fmla="*/ 20 h 23"/>
                <a:gd name="T40" fmla="*/ 16 w 19"/>
                <a:gd name="T41" fmla="*/ 20 h 23"/>
                <a:gd name="T42" fmla="*/ 17 w 19"/>
                <a:gd name="T43" fmla="*/ 12 h 23"/>
                <a:gd name="T44" fmla="*/ 4 w 19"/>
                <a:gd name="T45" fmla="*/ 13 h 23"/>
                <a:gd name="T46" fmla="*/ 3 w 19"/>
                <a:gd name="T47" fmla="*/ 11 h 23"/>
                <a:gd name="T48" fmla="*/ 3 w 19"/>
                <a:gd name="T49" fmla="*/ 3 h 23"/>
                <a:gd name="T50" fmla="*/ 6 w 19"/>
                <a:gd name="T51" fmla="*/ 3 h 23"/>
                <a:gd name="T52" fmla="*/ 9 w 19"/>
                <a:gd name="T53" fmla="*/ 1 h 23"/>
                <a:gd name="T54" fmla="*/ 14 w 19"/>
                <a:gd name="T55" fmla="*/ 3 h 23"/>
                <a:gd name="T56" fmla="*/ 16 w 19"/>
                <a:gd name="T57" fmla="*/ 4 h 23"/>
                <a:gd name="T58" fmla="*/ 6 w 19"/>
                <a:gd name="T59" fmla="*/ 5 h 23"/>
                <a:gd name="T60" fmla="*/ 10 w 19"/>
                <a:gd name="T61" fmla="*/ 8 h 23"/>
                <a:gd name="T62" fmla="*/ 6 w 19"/>
                <a:gd name="T63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" h="23">
                  <a:moveTo>
                    <a:pt x="6" y="18"/>
                  </a:moveTo>
                  <a:cubicBezTo>
                    <a:pt x="6" y="16"/>
                    <a:pt x="6" y="14"/>
                    <a:pt x="6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6"/>
                    <a:pt x="12" y="15"/>
                    <a:pt x="12" y="14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7"/>
                    <a:pt x="13" y="18"/>
                    <a:pt x="13" y="19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" y="16"/>
                    <a:pt x="1" y="15"/>
                    <a:pt x="1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6" y="18"/>
                    <a:pt x="6" y="18"/>
                    <a:pt x="6" y="18"/>
                  </a:cubicBezTo>
                  <a:close/>
                  <a:moveTo>
                    <a:pt x="15" y="4"/>
                  </a:moveTo>
                  <a:cubicBezTo>
                    <a:pt x="15" y="7"/>
                    <a:pt x="14" y="9"/>
                    <a:pt x="14" y="9"/>
                  </a:cubicBezTo>
                  <a:cubicBezTo>
                    <a:pt x="14" y="9"/>
                    <a:pt x="14" y="10"/>
                    <a:pt x="14" y="10"/>
                  </a:cubicBezTo>
                  <a:cubicBezTo>
                    <a:pt x="13" y="10"/>
                    <a:pt x="13" y="11"/>
                    <a:pt x="12" y="11"/>
                  </a:cubicBezTo>
                  <a:cubicBezTo>
                    <a:pt x="12" y="10"/>
                    <a:pt x="11" y="10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1" y="9"/>
                    <a:pt x="12" y="9"/>
                    <a:pt x="12" y="9"/>
                  </a:cubicBezTo>
                  <a:cubicBezTo>
                    <a:pt x="13" y="9"/>
                    <a:pt x="13" y="9"/>
                    <a:pt x="13" y="8"/>
                  </a:cubicBezTo>
                  <a:cubicBezTo>
                    <a:pt x="13" y="7"/>
                    <a:pt x="14" y="6"/>
                    <a:pt x="1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7"/>
                    <a:pt x="18" y="19"/>
                    <a:pt x="18" y="20"/>
                  </a:cubicBezTo>
                  <a:cubicBezTo>
                    <a:pt x="18" y="20"/>
                    <a:pt x="17" y="21"/>
                    <a:pt x="17" y="21"/>
                  </a:cubicBezTo>
                  <a:cubicBezTo>
                    <a:pt x="16" y="22"/>
                    <a:pt x="16" y="22"/>
                    <a:pt x="15" y="23"/>
                  </a:cubicBezTo>
                  <a:cubicBezTo>
                    <a:pt x="15" y="22"/>
                    <a:pt x="14" y="21"/>
                    <a:pt x="12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4" y="20"/>
                    <a:pt x="15" y="20"/>
                    <a:pt x="16" y="20"/>
                  </a:cubicBezTo>
                  <a:cubicBezTo>
                    <a:pt x="16" y="20"/>
                    <a:pt x="16" y="20"/>
                    <a:pt x="16" y="19"/>
                  </a:cubicBezTo>
                  <a:cubicBezTo>
                    <a:pt x="17" y="19"/>
                    <a:pt x="17" y="16"/>
                    <a:pt x="17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0"/>
                    <a:pt x="3" y="8"/>
                    <a:pt x="3" y="7"/>
                  </a:cubicBezTo>
                  <a:cubicBezTo>
                    <a:pt x="3" y="5"/>
                    <a:pt x="3" y="4"/>
                    <a:pt x="3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7" y="2"/>
                    <a:pt x="7" y="1"/>
                    <a:pt x="7" y="0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8" y="2"/>
                    <a:pt x="7" y="2"/>
                    <a:pt x="7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5" y="4"/>
                    <a:pt x="15" y="4"/>
                    <a:pt x="15" y="4"/>
                  </a:cubicBezTo>
                  <a:close/>
                  <a:moveTo>
                    <a:pt x="6" y="5"/>
                  </a:moveTo>
                  <a:cubicBezTo>
                    <a:pt x="8" y="5"/>
                    <a:pt x="9" y="6"/>
                    <a:pt x="9" y="6"/>
                  </a:cubicBezTo>
                  <a:cubicBezTo>
                    <a:pt x="10" y="7"/>
                    <a:pt x="10" y="7"/>
                    <a:pt x="10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8" y="7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36" name="Freeform 5469"/>
            <p:cNvSpPr>
              <a:spLocks noEditPoints="1"/>
            </p:cNvSpPr>
            <p:nvPr/>
          </p:nvSpPr>
          <p:spPr bwMode="auto">
            <a:xfrm>
              <a:off x="15225" y="10283"/>
              <a:ext cx="55" cy="70"/>
            </a:xfrm>
            <a:custGeom>
              <a:avLst/>
              <a:gdLst>
                <a:gd name="T0" fmla="*/ 3 w 15"/>
                <a:gd name="T1" fmla="*/ 15 h 20"/>
                <a:gd name="T2" fmla="*/ 11 w 15"/>
                <a:gd name="T3" fmla="*/ 12 h 20"/>
                <a:gd name="T4" fmla="*/ 3 w 15"/>
                <a:gd name="T5" fmla="*/ 15 h 20"/>
                <a:gd name="T6" fmla="*/ 11 w 15"/>
                <a:gd name="T7" fmla="*/ 18 h 20"/>
                <a:gd name="T8" fmla="*/ 3 w 15"/>
                <a:gd name="T9" fmla="*/ 15 h 20"/>
                <a:gd name="T10" fmla="*/ 2 w 15"/>
                <a:gd name="T11" fmla="*/ 15 h 20"/>
                <a:gd name="T12" fmla="*/ 3 w 15"/>
                <a:gd name="T13" fmla="*/ 12 h 20"/>
                <a:gd name="T14" fmla="*/ 12 w 15"/>
                <a:gd name="T15" fmla="*/ 11 h 20"/>
                <a:gd name="T16" fmla="*/ 12 w 15"/>
                <a:gd name="T17" fmla="*/ 13 h 20"/>
                <a:gd name="T18" fmla="*/ 11 w 15"/>
                <a:gd name="T19" fmla="*/ 20 h 20"/>
                <a:gd name="T20" fmla="*/ 3 w 15"/>
                <a:gd name="T21" fmla="*/ 19 h 20"/>
                <a:gd name="T22" fmla="*/ 2 w 15"/>
                <a:gd name="T23" fmla="*/ 20 h 20"/>
                <a:gd name="T24" fmla="*/ 5 w 15"/>
                <a:gd name="T25" fmla="*/ 2 h 20"/>
                <a:gd name="T26" fmla="*/ 4 w 15"/>
                <a:gd name="T27" fmla="*/ 3 h 20"/>
                <a:gd name="T28" fmla="*/ 3 w 15"/>
                <a:gd name="T29" fmla="*/ 0 h 20"/>
                <a:gd name="T30" fmla="*/ 2 w 15"/>
                <a:gd name="T31" fmla="*/ 5 h 20"/>
                <a:gd name="T32" fmla="*/ 5 w 15"/>
                <a:gd name="T33" fmla="*/ 8 h 20"/>
                <a:gd name="T34" fmla="*/ 2 w 15"/>
                <a:gd name="T35" fmla="*/ 5 h 20"/>
                <a:gd name="T36" fmla="*/ 12 w 15"/>
                <a:gd name="T37" fmla="*/ 6 h 20"/>
                <a:gd name="T38" fmla="*/ 9 w 15"/>
                <a:gd name="T39" fmla="*/ 9 h 20"/>
                <a:gd name="T40" fmla="*/ 11 w 15"/>
                <a:gd name="T41" fmla="*/ 5 h 20"/>
                <a:gd name="T42" fmla="*/ 1 w 15"/>
                <a:gd name="T43" fmla="*/ 10 h 20"/>
                <a:gd name="T44" fmla="*/ 7 w 15"/>
                <a:gd name="T45" fmla="*/ 4 h 20"/>
                <a:gd name="T46" fmla="*/ 8 w 15"/>
                <a:gd name="T47" fmla="*/ 4 h 20"/>
                <a:gd name="T48" fmla="*/ 13 w 15"/>
                <a:gd name="T49" fmla="*/ 10 h 20"/>
                <a:gd name="T50" fmla="*/ 8 w 15"/>
                <a:gd name="T51" fmla="*/ 4 h 20"/>
                <a:gd name="T52" fmla="*/ 0 w 15"/>
                <a:gd name="T53" fmla="*/ 7 h 20"/>
                <a:gd name="T54" fmla="*/ 1 w 15"/>
                <a:gd name="T55" fmla="*/ 4 h 20"/>
                <a:gd name="T56" fmla="*/ 10 w 15"/>
                <a:gd name="T57" fmla="*/ 0 h 20"/>
                <a:gd name="T58" fmla="*/ 11 w 15"/>
                <a:gd name="T59" fmla="*/ 1 h 20"/>
                <a:gd name="T60" fmla="*/ 13 w 15"/>
                <a:gd name="T61" fmla="*/ 4 h 20"/>
                <a:gd name="T62" fmla="*/ 15 w 15"/>
                <a:gd name="T63" fmla="*/ 4 h 20"/>
                <a:gd name="T64" fmla="*/ 14 w 15"/>
                <a:gd name="T65" fmla="*/ 10 h 20"/>
                <a:gd name="T66" fmla="*/ 13 w 15"/>
                <a:gd name="T67" fmla="*/ 10 h 20"/>
                <a:gd name="T68" fmla="*/ 1 w 15"/>
                <a:gd name="T6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" h="20">
                  <a:moveTo>
                    <a:pt x="3" y="12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  <a:moveTo>
                    <a:pt x="3" y="15"/>
                  </a:moveTo>
                  <a:cubicBezTo>
                    <a:pt x="3" y="18"/>
                    <a:pt x="3" y="18"/>
                    <a:pt x="3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3" y="15"/>
                    <a:pt x="3" y="15"/>
                    <a:pt x="3" y="15"/>
                  </a:cubicBezTo>
                  <a:close/>
                  <a:moveTo>
                    <a:pt x="2" y="20"/>
                  </a:moveTo>
                  <a:cubicBezTo>
                    <a:pt x="2" y="19"/>
                    <a:pt x="2" y="18"/>
                    <a:pt x="2" y="15"/>
                  </a:cubicBezTo>
                  <a:cubicBezTo>
                    <a:pt x="2" y="13"/>
                    <a:pt x="2" y="12"/>
                    <a:pt x="2" y="11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6"/>
                    <a:pt x="12" y="19"/>
                    <a:pt x="12" y="19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2" y="20"/>
                    <a:pt x="2" y="20"/>
                    <a:pt x="2" y="20"/>
                  </a:cubicBezTo>
                  <a:close/>
                  <a:moveTo>
                    <a:pt x="3" y="0"/>
                  </a:moveTo>
                  <a:cubicBezTo>
                    <a:pt x="4" y="1"/>
                    <a:pt x="5" y="2"/>
                    <a:pt x="5" y="2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5" y="4"/>
                    <a:pt x="4" y="3"/>
                    <a:pt x="4" y="3"/>
                  </a:cubicBezTo>
                  <a:cubicBezTo>
                    <a:pt x="4" y="2"/>
                    <a:pt x="3" y="1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lose/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4" y="6"/>
                    <a:pt x="4" y="7"/>
                    <a:pt x="5" y="7"/>
                  </a:cubicBezTo>
                  <a:cubicBezTo>
                    <a:pt x="5" y="7"/>
                    <a:pt x="5" y="8"/>
                    <a:pt x="5" y="8"/>
                  </a:cubicBezTo>
                  <a:cubicBezTo>
                    <a:pt x="4" y="9"/>
                    <a:pt x="4" y="9"/>
                    <a:pt x="4" y="8"/>
                  </a:cubicBezTo>
                  <a:cubicBezTo>
                    <a:pt x="3" y="7"/>
                    <a:pt x="3" y="6"/>
                    <a:pt x="2" y="5"/>
                  </a:cubicBezTo>
                  <a:close/>
                  <a:moveTo>
                    <a:pt x="11" y="5"/>
                  </a:moveTo>
                  <a:cubicBezTo>
                    <a:pt x="12" y="6"/>
                    <a:pt x="12" y="6"/>
                    <a:pt x="12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0" y="7"/>
                    <a:pt x="10" y="8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0" y="7"/>
                    <a:pt x="10" y="6"/>
                    <a:pt x="11" y="5"/>
                  </a:cubicBezTo>
                  <a:close/>
                  <a:moveTo>
                    <a:pt x="1" y="4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1" y="4"/>
                    <a:pt x="1" y="4"/>
                    <a:pt x="1" y="4"/>
                  </a:cubicBezTo>
                  <a:close/>
                  <a:moveTo>
                    <a:pt x="8" y="4"/>
                  </a:moveTo>
                  <a:cubicBezTo>
                    <a:pt x="8" y="10"/>
                    <a:pt x="8" y="10"/>
                    <a:pt x="8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8" y="4"/>
                    <a:pt x="8" y="4"/>
                    <a:pt x="8" y="4"/>
                  </a:cubicBezTo>
                  <a:close/>
                  <a:moveTo>
                    <a:pt x="0" y="11"/>
                  </a:moveTo>
                  <a:cubicBezTo>
                    <a:pt x="0" y="10"/>
                    <a:pt x="0" y="9"/>
                    <a:pt x="0" y="7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9" y="2"/>
                    <a:pt x="10" y="1"/>
                    <a:pt x="10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2"/>
                    <a:pt x="10" y="3"/>
                    <a:pt x="9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8"/>
                    <a:pt x="14" y="10"/>
                    <a:pt x="14" y="10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1"/>
                    <a:pt x="0" y="11"/>
                    <a:pt x="0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37" name="Freeform 5470"/>
            <p:cNvSpPr>
              <a:spLocks noEditPoints="1"/>
            </p:cNvSpPr>
            <p:nvPr/>
          </p:nvSpPr>
          <p:spPr bwMode="auto">
            <a:xfrm>
              <a:off x="15293" y="10283"/>
              <a:ext cx="68" cy="70"/>
            </a:xfrm>
            <a:custGeom>
              <a:avLst/>
              <a:gdLst>
                <a:gd name="T0" fmla="*/ 16 w 19"/>
                <a:gd name="T1" fmla="*/ 2 h 20"/>
                <a:gd name="T2" fmla="*/ 16 w 19"/>
                <a:gd name="T3" fmla="*/ 8 h 20"/>
                <a:gd name="T4" fmla="*/ 16 w 19"/>
                <a:gd name="T5" fmla="*/ 8 h 20"/>
                <a:gd name="T6" fmla="*/ 18 w 19"/>
                <a:gd name="T7" fmla="*/ 7 h 20"/>
                <a:gd name="T8" fmla="*/ 19 w 19"/>
                <a:gd name="T9" fmla="*/ 8 h 20"/>
                <a:gd name="T10" fmla="*/ 16 w 19"/>
                <a:gd name="T11" fmla="*/ 8 h 20"/>
                <a:gd name="T12" fmla="*/ 15 w 19"/>
                <a:gd name="T13" fmla="*/ 15 h 20"/>
                <a:gd name="T14" fmla="*/ 16 w 19"/>
                <a:gd name="T15" fmla="*/ 15 h 20"/>
                <a:gd name="T16" fmla="*/ 17 w 19"/>
                <a:gd name="T17" fmla="*/ 14 h 20"/>
                <a:gd name="T18" fmla="*/ 19 w 19"/>
                <a:gd name="T19" fmla="*/ 15 h 20"/>
                <a:gd name="T20" fmla="*/ 15 w 19"/>
                <a:gd name="T21" fmla="*/ 15 h 20"/>
                <a:gd name="T22" fmla="*/ 15 w 19"/>
                <a:gd name="T23" fmla="*/ 18 h 20"/>
                <a:gd name="T24" fmla="*/ 14 w 19"/>
                <a:gd name="T25" fmla="*/ 19 h 20"/>
                <a:gd name="T26" fmla="*/ 12 w 19"/>
                <a:gd name="T27" fmla="*/ 20 h 20"/>
                <a:gd name="T28" fmla="*/ 10 w 19"/>
                <a:gd name="T29" fmla="*/ 18 h 20"/>
                <a:gd name="T30" fmla="*/ 10 w 19"/>
                <a:gd name="T31" fmla="*/ 17 h 20"/>
                <a:gd name="T32" fmla="*/ 13 w 19"/>
                <a:gd name="T33" fmla="*/ 18 h 20"/>
                <a:gd name="T34" fmla="*/ 13 w 19"/>
                <a:gd name="T35" fmla="*/ 17 h 20"/>
                <a:gd name="T36" fmla="*/ 14 w 19"/>
                <a:gd name="T37" fmla="*/ 15 h 20"/>
                <a:gd name="T38" fmla="*/ 4 w 19"/>
                <a:gd name="T39" fmla="*/ 15 h 20"/>
                <a:gd name="T40" fmla="*/ 3 w 19"/>
                <a:gd name="T41" fmla="*/ 16 h 20"/>
                <a:gd name="T42" fmla="*/ 2 w 19"/>
                <a:gd name="T43" fmla="*/ 15 h 20"/>
                <a:gd name="T44" fmla="*/ 3 w 19"/>
                <a:gd name="T45" fmla="*/ 14 h 20"/>
                <a:gd name="T46" fmla="*/ 3 w 19"/>
                <a:gd name="T47" fmla="*/ 8 h 20"/>
                <a:gd name="T48" fmla="*/ 1 w 19"/>
                <a:gd name="T49" fmla="*/ 8 h 20"/>
                <a:gd name="T50" fmla="*/ 0 w 19"/>
                <a:gd name="T51" fmla="*/ 9 h 20"/>
                <a:gd name="T52" fmla="*/ 0 w 19"/>
                <a:gd name="T53" fmla="*/ 8 h 20"/>
                <a:gd name="T54" fmla="*/ 3 w 19"/>
                <a:gd name="T55" fmla="*/ 8 h 20"/>
                <a:gd name="T56" fmla="*/ 4 w 19"/>
                <a:gd name="T57" fmla="*/ 0 h 20"/>
                <a:gd name="T58" fmla="*/ 5 w 19"/>
                <a:gd name="T59" fmla="*/ 1 h 20"/>
                <a:gd name="T60" fmla="*/ 15 w 19"/>
                <a:gd name="T61" fmla="*/ 1 h 20"/>
                <a:gd name="T62" fmla="*/ 15 w 19"/>
                <a:gd name="T63" fmla="*/ 0 h 20"/>
                <a:gd name="T64" fmla="*/ 17 w 19"/>
                <a:gd name="T65" fmla="*/ 2 h 20"/>
                <a:gd name="T66" fmla="*/ 16 w 19"/>
                <a:gd name="T67" fmla="*/ 2 h 20"/>
                <a:gd name="T68" fmla="*/ 14 w 19"/>
                <a:gd name="T69" fmla="*/ 8 h 20"/>
                <a:gd name="T70" fmla="*/ 15 w 19"/>
                <a:gd name="T71" fmla="*/ 2 h 20"/>
                <a:gd name="T72" fmla="*/ 5 w 19"/>
                <a:gd name="T73" fmla="*/ 2 h 20"/>
                <a:gd name="T74" fmla="*/ 5 w 19"/>
                <a:gd name="T75" fmla="*/ 8 h 20"/>
                <a:gd name="T76" fmla="*/ 14 w 19"/>
                <a:gd name="T77" fmla="*/ 8 h 20"/>
                <a:gd name="T78" fmla="*/ 14 w 19"/>
                <a:gd name="T79" fmla="*/ 15 h 20"/>
                <a:gd name="T80" fmla="*/ 14 w 19"/>
                <a:gd name="T81" fmla="*/ 8 h 20"/>
                <a:gd name="T82" fmla="*/ 4 w 19"/>
                <a:gd name="T83" fmla="*/ 8 h 20"/>
                <a:gd name="T84" fmla="*/ 4 w 19"/>
                <a:gd name="T85" fmla="*/ 15 h 20"/>
                <a:gd name="T86" fmla="*/ 14 w 19"/>
                <a:gd name="T87" fmla="*/ 15 h 20"/>
                <a:gd name="T88" fmla="*/ 8 w 19"/>
                <a:gd name="T89" fmla="*/ 3 h 20"/>
                <a:gd name="T90" fmla="*/ 10 w 19"/>
                <a:gd name="T91" fmla="*/ 4 h 20"/>
                <a:gd name="T92" fmla="*/ 10 w 19"/>
                <a:gd name="T93" fmla="*/ 6 h 20"/>
                <a:gd name="T94" fmla="*/ 9 w 19"/>
                <a:gd name="T95" fmla="*/ 6 h 20"/>
                <a:gd name="T96" fmla="*/ 8 w 19"/>
                <a:gd name="T97" fmla="*/ 3 h 20"/>
                <a:gd name="T98" fmla="*/ 8 w 19"/>
                <a:gd name="T99" fmla="*/ 3 h 20"/>
                <a:gd name="T100" fmla="*/ 8 w 19"/>
                <a:gd name="T101" fmla="*/ 9 h 20"/>
                <a:gd name="T102" fmla="*/ 10 w 19"/>
                <a:gd name="T103" fmla="*/ 11 h 20"/>
                <a:gd name="T104" fmla="*/ 10 w 19"/>
                <a:gd name="T105" fmla="*/ 13 h 20"/>
                <a:gd name="T106" fmla="*/ 9 w 19"/>
                <a:gd name="T107" fmla="*/ 12 h 20"/>
                <a:gd name="T108" fmla="*/ 7 w 19"/>
                <a:gd name="T109" fmla="*/ 9 h 20"/>
                <a:gd name="T110" fmla="*/ 8 w 19"/>
                <a:gd name="T111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" h="20">
                  <a:moveTo>
                    <a:pt x="16" y="2"/>
                  </a:move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6"/>
                    <a:pt x="15" y="17"/>
                    <a:pt x="15" y="18"/>
                  </a:cubicBezTo>
                  <a:cubicBezTo>
                    <a:pt x="15" y="18"/>
                    <a:pt x="14" y="19"/>
                    <a:pt x="14" y="19"/>
                  </a:cubicBezTo>
                  <a:cubicBezTo>
                    <a:pt x="14" y="19"/>
                    <a:pt x="13" y="20"/>
                    <a:pt x="12" y="20"/>
                  </a:cubicBezTo>
                  <a:cubicBezTo>
                    <a:pt x="12" y="19"/>
                    <a:pt x="12" y="18"/>
                    <a:pt x="10" y="18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1" y="18"/>
                    <a:pt x="12" y="18"/>
                    <a:pt x="13" y="18"/>
                  </a:cubicBezTo>
                  <a:cubicBezTo>
                    <a:pt x="13" y="18"/>
                    <a:pt x="13" y="18"/>
                    <a:pt x="13" y="17"/>
                  </a:cubicBezTo>
                  <a:cubicBezTo>
                    <a:pt x="14" y="17"/>
                    <a:pt x="14" y="16"/>
                    <a:pt x="1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6" y="2"/>
                    <a:pt x="16" y="2"/>
                    <a:pt x="16" y="2"/>
                  </a:cubicBezTo>
                  <a:close/>
                  <a:moveTo>
                    <a:pt x="14" y="8"/>
                  </a:moveTo>
                  <a:cubicBezTo>
                    <a:pt x="15" y="2"/>
                    <a:pt x="15" y="2"/>
                    <a:pt x="1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14" y="8"/>
                    <a:pt x="14" y="8"/>
                    <a:pt x="14" y="8"/>
                  </a:cubicBezTo>
                  <a:close/>
                  <a:moveTo>
                    <a:pt x="14" y="15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8" y="3"/>
                  </a:moveTo>
                  <a:cubicBezTo>
                    <a:pt x="9" y="3"/>
                    <a:pt x="10" y="4"/>
                    <a:pt x="10" y="4"/>
                  </a:cubicBezTo>
                  <a:cubicBezTo>
                    <a:pt x="11" y="5"/>
                    <a:pt x="11" y="6"/>
                    <a:pt x="10" y="6"/>
                  </a:cubicBezTo>
                  <a:cubicBezTo>
                    <a:pt x="10" y="7"/>
                    <a:pt x="10" y="7"/>
                    <a:pt x="9" y="6"/>
                  </a:cubicBezTo>
                  <a:cubicBezTo>
                    <a:pt x="9" y="5"/>
                    <a:pt x="8" y="4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lose/>
                  <a:moveTo>
                    <a:pt x="8" y="9"/>
                  </a:moveTo>
                  <a:cubicBezTo>
                    <a:pt x="9" y="10"/>
                    <a:pt x="10" y="11"/>
                    <a:pt x="10" y="11"/>
                  </a:cubicBezTo>
                  <a:cubicBezTo>
                    <a:pt x="11" y="12"/>
                    <a:pt x="11" y="12"/>
                    <a:pt x="10" y="13"/>
                  </a:cubicBezTo>
                  <a:cubicBezTo>
                    <a:pt x="10" y="14"/>
                    <a:pt x="9" y="14"/>
                    <a:pt x="9" y="12"/>
                  </a:cubicBezTo>
                  <a:cubicBezTo>
                    <a:pt x="9" y="11"/>
                    <a:pt x="8" y="10"/>
                    <a:pt x="7" y="9"/>
                  </a:cubicBezTo>
                  <a:cubicBezTo>
                    <a:pt x="8" y="9"/>
                    <a:pt x="8" y="9"/>
                    <a:pt x="8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38" name="Freeform 5471"/>
            <p:cNvSpPr>
              <a:spLocks noEditPoints="1"/>
            </p:cNvSpPr>
            <p:nvPr/>
          </p:nvSpPr>
          <p:spPr bwMode="auto">
            <a:xfrm>
              <a:off x="15370" y="10283"/>
              <a:ext cx="68" cy="70"/>
            </a:xfrm>
            <a:custGeom>
              <a:avLst/>
              <a:gdLst>
                <a:gd name="T0" fmla="*/ 12 w 19"/>
                <a:gd name="T1" fmla="*/ 3 h 20"/>
                <a:gd name="T2" fmla="*/ 11 w 19"/>
                <a:gd name="T3" fmla="*/ 0 h 20"/>
                <a:gd name="T4" fmla="*/ 13 w 19"/>
                <a:gd name="T5" fmla="*/ 3 h 20"/>
                <a:gd name="T6" fmla="*/ 16 w 19"/>
                <a:gd name="T7" fmla="*/ 2 h 20"/>
                <a:gd name="T8" fmla="*/ 10 w 19"/>
                <a:gd name="T9" fmla="*/ 3 h 20"/>
                <a:gd name="T10" fmla="*/ 7 w 19"/>
                <a:gd name="T11" fmla="*/ 3 h 20"/>
                <a:gd name="T12" fmla="*/ 11 w 19"/>
                <a:gd name="T13" fmla="*/ 6 h 20"/>
                <a:gd name="T14" fmla="*/ 10 w 19"/>
                <a:gd name="T15" fmla="*/ 7 h 20"/>
                <a:gd name="T16" fmla="*/ 9 w 19"/>
                <a:gd name="T17" fmla="*/ 4 h 20"/>
                <a:gd name="T18" fmla="*/ 16 w 19"/>
                <a:gd name="T19" fmla="*/ 5 h 20"/>
                <a:gd name="T20" fmla="*/ 13 w 19"/>
                <a:gd name="T21" fmla="*/ 8 h 20"/>
                <a:gd name="T22" fmla="*/ 17 w 19"/>
                <a:gd name="T23" fmla="*/ 7 h 20"/>
                <a:gd name="T24" fmla="*/ 9 w 19"/>
                <a:gd name="T25" fmla="*/ 9 h 20"/>
                <a:gd name="T26" fmla="*/ 6 w 19"/>
                <a:gd name="T27" fmla="*/ 8 h 20"/>
                <a:gd name="T28" fmla="*/ 14 w 19"/>
                <a:gd name="T29" fmla="*/ 4 h 20"/>
                <a:gd name="T30" fmla="*/ 8 w 19"/>
                <a:gd name="T31" fmla="*/ 15 h 20"/>
                <a:gd name="T32" fmla="*/ 9 w 19"/>
                <a:gd name="T33" fmla="*/ 11 h 20"/>
                <a:gd name="T34" fmla="*/ 16 w 19"/>
                <a:gd name="T35" fmla="*/ 10 h 20"/>
                <a:gd name="T36" fmla="*/ 16 w 19"/>
                <a:gd name="T37" fmla="*/ 12 h 20"/>
                <a:gd name="T38" fmla="*/ 15 w 19"/>
                <a:gd name="T39" fmla="*/ 20 h 20"/>
                <a:gd name="T40" fmla="*/ 9 w 19"/>
                <a:gd name="T41" fmla="*/ 18 h 20"/>
                <a:gd name="T42" fmla="*/ 8 w 19"/>
                <a:gd name="T43" fmla="*/ 20 h 20"/>
                <a:gd name="T44" fmla="*/ 9 w 19"/>
                <a:gd name="T45" fmla="*/ 14 h 20"/>
                <a:gd name="T46" fmla="*/ 15 w 19"/>
                <a:gd name="T47" fmla="*/ 12 h 20"/>
                <a:gd name="T48" fmla="*/ 9 w 19"/>
                <a:gd name="T49" fmla="*/ 15 h 20"/>
                <a:gd name="T50" fmla="*/ 15 w 19"/>
                <a:gd name="T51" fmla="*/ 18 h 20"/>
                <a:gd name="T52" fmla="*/ 9 w 19"/>
                <a:gd name="T53" fmla="*/ 15 h 20"/>
                <a:gd name="T54" fmla="*/ 1 w 19"/>
                <a:gd name="T55" fmla="*/ 9 h 20"/>
                <a:gd name="T56" fmla="*/ 4 w 19"/>
                <a:gd name="T57" fmla="*/ 3 h 20"/>
                <a:gd name="T58" fmla="*/ 1 w 19"/>
                <a:gd name="T59" fmla="*/ 9 h 20"/>
                <a:gd name="T60" fmla="*/ 4 w 19"/>
                <a:gd name="T61" fmla="*/ 15 h 20"/>
                <a:gd name="T62" fmla="*/ 1 w 19"/>
                <a:gd name="T63" fmla="*/ 9 h 20"/>
                <a:gd name="T64" fmla="*/ 6 w 19"/>
                <a:gd name="T65" fmla="*/ 16 h 20"/>
                <a:gd name="T66" fmla="*/ 4 w 19"/>
                <a:gd name="T67" fmla="*/ 15 h 20"/>
                <a:gd name="T68" fmla="*/ 1 w 19"/>
                <a:gd name="T69" fmla="*/ 17 h 20"/>
                <a:gd name="T70" fmla="*/ 0 w 19"/>
                <a:gd name="T71" fmla="*/ 10 h 20"/>
                <a:gd name="T72" fmla="*/ 2 w 19"/>
                <a:gd name="T73" fmla="*/ 3 h 20"/>
                <a:gd name="T74" fmla="*/ 5 w 19"/>
                <a:gd name="T75" fmla="*/ 2 h 20"/>
                <a:gd name="T76" fmla="*/ 6 w 19"/>
                <a:gd name="T77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" h="20">
                  <a:moveTo>
                    <a:pt x="7" y="3"/>
                  </a:moveTo>
                  <a:cubicBezTo>
                    <a:pt x="12" y="3"/>
                    <a:pt x="12" y="3"/>
                    <a:pt x="12" y="3"/>
                  </a:cubicBezTo>
                  <a:cubicBezTo>
                    <a:pt x="12" y="2"/>
                    <a:pt x="11" y="1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2" y="1"/>
                    <a:pt x="13" y="1"/>
                  </a:cubicBezTo>
                  <a:cubicBezTo>
                    <a:pt x="13" y="2"/>
                    <a:pt x="13" y="2"/>
                    <a:pt x="13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4"/>
                  </a:cubicBezTo>
                  <a:cubicBezTo>
                    <a:pt x="7" y="3"/>
                    <a:pt x="7" y="3"/>
                    <a:pt x="7" y="3"/>
                  </a:cubicBezTo>
                  <a:close/>
                  <a:moveTo>
                    <a:pt x="9" y="4"/>
                  </a:moveTo>
                  <a:cubicBezTo>
                    <a:pt x="10" y="5"/>
                    <a:pt x="11" y="6"/>
                    <a:pt x="11" y="6"/>
                  </a:cubicBezTo>
                  <a:cubicBezTo>
                    <a:pt x="11" y="7"/>
                    <a:pt x="11" y="7"/>
                    <a:pt x="11" y="8"/>
                  </a:cubicBezTo>
                  <a:cubicBezTo>
                    <a:pt x="10" y="8"/>
                    <a:pt x="10" y="8"/>
                    <a:pt x="10" y="7"/>
                  </a:cubicBezTo>
                  <a:cubicBezTo>
                    <a:pt x="10" y="6"/>
                    <a:pt x="9" y="5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lose/>
                  <a:moveTo>
                    <a:pt x="14" y="4"/>
                  </a:moveTo>
                  <a:cubicBezTo>
                    <a:pt x="16" y="5"/>
                    <a:pt x="16" y="5"/>
                    <a:pt x="16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6"/>
                    <a:pt x="14" y="8"/>
                    <a:pt x="13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8" y="9"/>
                    <a:pt x="7" y="9"/>
                    <a:pt x="7" y="9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7"/>
                    <a:pt x="14" y="5"/>
                    <a:pt x="14" y="4"/>
                  </a:cubicBezTo>
                  <a:close/>
                  <a:moveTo>
                    <a:pt x="8" y="20"/>
                  </a:moveTo>
                  <a:cubicBezTo>
                    <a:pt x="8" y="19"/>
                    <a:pt x="8" y="17"/>
                    <a:pt x="8" y="15"/>
                  </a:cubicBezTo>
                  <a:cubicBezTo>
                    <a:pt x="8" y="14"/>
                    <a:pt x="8" y="12"/>
                    <a:pt x="8" y="10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6"/>
                    <a:pt x="16" y="18"/>
                    <a:pt x="17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8" y="20"/>
                    <a:pt x="8" y="20"/>
                    <a:pt x="8" y="20"/>
                  </a:cubicBezTo>
                  <a:close/>
                  <a:moveTo>
                    <a:pt x="9" y="12"/>
                  </a:moveTo>
                  <a:cubicBezTo>
                    <a:pt x="9" y="14"/>
                    <a:pt x="9" y="14"/>
                    <a:pt x="9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9" y="12"/>
                    <a:pt x="9" y="12"/>
                    <a:pt x="9" y="12"/>
                  </a:cubicBezTo>
                  <a:close/>
                  <a:moveTo>
                    <a:pt x="9" y="15"/>
                  </a:moveTo>
                  <a:cubicBezTo>
                    <a:pt x="9" y="18"/>
                    <a:pt x="9" y="18"/>
                    <a:pt x="9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9" y="15"/>
                    <a:pt x="9" y="15"/>
                    <a:pt x="9" y="15"/>
                  </a:cubicBezTo>
                  <a:close/>
                  <a:moveTo>
                    <a:pt x="1" y="3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1" y="3"/>
                    <a:pt x="1" y="3"/>
                    <a:pt x="1" y="3"/>
                  </a:cubicBezTo>
                  <a:close/>
                  <a:moveTo>
                    <a:pt x="1" y="9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1" y="9"/>
                    <a:pt x="1" y="9"/>
                    <a:pt x="1" y="9"/>
                  </a:cubicBezTo>
                  <a:close/>
                  <a:moveTo>
                    <a:pt x="6" y="4"/>
                  </a:moveTo>
                  <a:cubicBezTo>
                    <a:pt x="6" y="10"/>
                    <a:pt x="6" y="14"/>
                    <a:pt x="6" y="16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5"/>
                    <a:pt x="0" y="13"/>
                    <a:pt x="0" y="10"/>
                  </a:cubicBezTo>
                  <a:cubicBezTo>
                    <a:pt x="0" y="7"/>
                    <a:pt x="0" y="5"/>
                    <a:pt x="0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4"/>
                    <a:pt x="6" y="4"/>
                    <a:pt x="6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39" name="Freeform 5472"/>
            <p:cNvSpPr>
              <a:spLocks noEditPoints="1"/>
            </p:cNvSpPr>
            <p:nvPr/>
          </p:nvSpPr>
          <p:spPr bwMode="auto">
            <a:xfrm>
              <a:off x="15445" y="10283"/>
              <a:ext cx="68" cy="70"/>
            </a:xfrm>
            <a:custGeom>
              <a:avLst/>
              <a:gdLst>
                <a:gd name="T0" fmla="*/ 12 w 19"/>
                <a:gd name="T1" fmla="*/ 0 h 20"/>
                <a:gd name="T2" fmla="*/ 14 w 19"/>
                <a:gd name="T3" fmla="*/ 1 h 20"/>
                <a:gd name="T4" fmla="*/ 13 w 19"/>
                <a:gd name="T5" fmla="*/ 1 h 20"/>
                <a:gd name="T6" fmla="*/ 13 w 19"/>
                <a:gd name="T7" fmla="*/ 10 h 20"/>
                <a:gd name="T8" fmla="*/ 13 w 19"/>
                <a:gd name="T9" fmla="*/ 13 h 20"/>
                <a:gd name="T10" fmla="*/ 12 w 19"/>
                <a:gd name="T11" fmla="*/ 14 h 20"/>
                <a:gd name="T12" fmla="*/ 12 w 19"/>
                <a:gd name="T13" fmla="*/ 10 h 20"/>
                <a:gd name="T14" fmla="*/ 12 w 19"/>
                <a:gd name="T15" fmla="*/ 3 h 20"/>
                <a:gd name="T16" fmla="*/ 12 w 19"/>
                <a:gd name="T17" fmla="*/ 0 h 20"/>
                <a:gd name="T18" fmla="*/ 9 w 19"/>
                <a:gd name="T19" fmla="*/ 5 h 20"/>
                <a:gd name="T20" fmla="*/ 10 w 19"/>
                <a:gd name="T21" fmla="*/ 6 h 20"/>
                <a:gd name="T22" fmla="*/ 8 w 19"/>
                <a:gd name="T23" fmla="*/ 8 h 20"/>
                <a:gd name="T24" fmla="*/ 5 w 19"/>
                <a:gd name="T25" fmla="*/ 12 h 20"/>
                <a:gd name="T26" fmla="*/ 5 w 19"/>
                <a:gd name="T27" fmla="*/ 12 h 20"/>
                <a:gd name="T28" fmla="*/ 9 w 19"/>
                <a:gd name="T29" fmla="*/ 5 h 20"/>
                <a:gd name="T30" fmla="*/ 15 w 19"/>
                <a:gd name="T31" fmla="*/ 5 h 20"/>
                <a:gd name="T32" fmla="*/ 19 w 19"/>
                <a:gd name="T33" fmla="*/ 7 h 20"/>
                <a:gd name="T34" fmla="*/ 19 w 19"/>
                <a:gd name="T35" fmla="*/ 9 h 20"/>
                <a:gd name="T36" fmla="*/ 18 w 19"/>
                <a:gd name="T37" fmla="*/ 8 h 20"/>
                <a:gd name="T38" fmla="*/ 15 w 19"/>
                <a:gd name="T39" fmla="*/ 5 h 20"/>
                <a:gd name="T40" fmla="*/ 15 w 19"/>
                <a:gd name="T41" fmla="*/ 5 h 20"/>
                <a:gd name="T42" fmla="*/ 17 w 19"/>
                <a:gd name="T43" fmla="*/ 10 h 20"/>
                <a:gd name="T44" fmla="*/ 18 w 19"/>
                <a:gd name="T45" fmla="*/ 11 h 20"/>
                <a:gd name="T46" fmla="*/ 17 w 19"/>
                <a:gd name="T47" fmla="*/ 12 h 20"/>
                <a:gd name="T48" fmla="*/ 14 w 19"/>
                <a:gd name="T49" fmla="*/ 16 h 20"/>
                <a:gd name="T50" fmla="*/ 10 w 19"/>
                <a:gd name="T51" fmla="*/ 18 h 20"/>
                <a:gd name="T52" fmla="*/ 5 w 19"/>
                <a:gd name="T53" fmla="*/ 20 h 20"/>
                <a:gd name="T54" fmla="*/ 5 w 19"/>
                <a:gd name="T55" fmla="*/ 19 h 20"/>
                <a:gd name="T56" fmla="*/ 9 w 19"/>
                <a:gd name="T57" fmla="*/ 17 h 20"/>
                <a:gd name="T58" fmla="*/ 14 w 19"/>
                <a:gd name="T59" fmla="*/ 14 h 20"/>
                <a:gd name="T60" fmla="*/ 17 w 19"/>
                <a:gd name="T61" fmla="*/ 10 h 20"/>
                <a:gd name="T62" fmla="*/ 7 w 19"/>
                <a:gd name="T63" fmla="*/ 4 h 20"/>
                <a:gd name="T64" fmla="*/ 4 w 19"/>
                <a:gd name="T65" fmla="*/ 14 h 20"/>
                <a:gd name="T66" fmla="*/ 3 w 19"/>
                <a:gd name="T67" fmla="*/ 17 h 20"/>
                <a:gd name="T68" fmla="*/ 3 w 19"/>
                <a:gd name="T69" fmla="*/ 19 h 20"/>
                <a:gd name="T70" fmla="*/ 2 w 19"/>
                <a:gd name="T71" fmla="*/ 19 h 20"/>
                <a:gd name="T72" fmla="*/ 2 w 19"/>
                <a:gd name="T73" fmla="*/ 17 h 20"/>
                <a:gd name="T74" fmla="*/ 2 w 19"/>
                <a:gd name="T75" fmla="*/ 15 h 20"/>
                <a:gd name="T76" fmla="*/ 0 w 19"/>
                <a:gd name="T77" fmla="*/ 14 h 20"/>
                <a:gd name="T78" fmla="*/ 0 w 19"/>
                <a:gd name="T79" fmla="*/ 14 h 20"/>
                <a:gd name="T80" fmla="*/ 2 w 19"/>
                <a:gd name="T81" fmla="*/ 14 h 20"/>
                <a:gd name="T82" fmla="*/ 3 w 19"/>
                <a:gd name="T83" fmla="*/ 13 h 20"/>
                <a:gd name="T84" fmla="*/ 7 w 19"/>
                <a:gd name="T85" fmla="*/ 4 h 20"/>
                <a:gd name="T86" fmla="*/ 7 w 19"/>
                <a:gd name="T87" fmla="*/ 4 h 20"/>
                <a:gd name="T88" fmla="*/ 0 w 19"/>
                <a:gd name="T89" fmla="*/ 6 h 20"/>
                <a:gd name="T90" fmla="*/ 3 w 19"/>
                <a:gd name="T91" fmla="*/ 8 h 20"/>
                <a:gd name="T92" fmla="*/ 3 w 19"/>
                <a:gd name="T93" fmla="*/ 9 h 20"/>
                <a:gd name="T94" fmla="*/ 2 w 19"/>
                <a:gd name="T95" fmla="*/ 9 h 20"/>
                <a:gd name="T96" fmla="*/ 0 w 19"/>
                <a:gd name="T97" fmla="*/ 6 h 20"/>
                <a:gd name="T98" fmla="*/ 0 w 19"/>
                <a:gd name="T99" fmla="*/ 6 h 20"/>
                <a:gd name="T100" fmla="*/ 2 w 19"/>
                <a:gd name="T101" fmla="*/ 1 h 20"/>
                <a:gd name="T102" fmla="*/ 5 w 19"/>
                <a:gd name="T103" fmla="*/ 2 h 20"/>
                <a:gd name="T104" fmla="*/ 5 w 19"/>
                <a:gd name="T105" fmla="*/ 4 h 20"/>
                <a:gd name="T106" fmla="*/ 4 w 19"/>
                <a:gd name="T107" fmla="*/ 4 h 20"/>
                <a:gd name="T108" fmla="*/ 2 w 19"/>
                <a:gd name="T109" fmla="*/ 1 h 20"/>
                <a:gd name="T110" fmla="*/ 2 w 19"/>
                <a:gd name="T111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" h="20">
                  <a:moveTo>
                    <a:pt x="12" y="0"/>
                  </a:moveTo>
                  <a:cubicBezTo>
                    <a:pt x="14" y="1"/>
                    <a:pt x="14" y="1"/>
                    <a:pt x="14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1"/>
                    <a:pt x="13" y="12"/>
                    <a:pt x="13" y="13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2"/>
                    <a:pt x="12" y="11"/>
                    <a:pt x="12" y="10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2"/>
                    <a:pt x="12" y="1"/>
                    <a:pt x="12" y="0"/>
                  </a:cubicBezTo>
                  <a:close/>
                  <a:moveTo>
                    <a:pt x="9" y="5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9" y="7"/>
                    <a:pt x="8" y="8"/>
                  </a:cubicBezTo>
                  <a:cubicBezTo>
                    <a:pt x="8" y="10"/>
                    <a:pt x="7" y="11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7" y="10"/>
                    <a:pt x="8" y="7"/>
                    <a:pt x="9" y="5"/>
                  </a:cubicBezTo>
                  <a:close/>
                  <a:moveTo>
                    <a:pt x="15" y="5"/>
                  </a:moveTo>
                  <a:cubicBezTo>
                    <a:pt x="17" y="5"/>
                    <a:pt x="18" y="6"/>
                    <a:pt x="19" y="7"/>
                  </a:cubicBezTo>
                  <a:cubicBezTo>
                    <a:pt x="19" y="7"/>
                    <a:pt x="19" y="8"/>
                    <a:pt x="19" y="9"/>
                  </a:cubicBezTo>
                  <a:cubicBezTo>
                    <a:pt x="19" y="10"/>
                    <a:pt x="18" y="9"/>
                    <a:pt x="18" y="8"/>
                  </a:cubicBezTo>
                  <a:cubicBezTo>
                    <a:pt x="17" y="7"/>
                    <a:pt x="16" y="6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lose/>
                  <a:moveTo>
                    <a:pt x="17" y="10"/>
                  </a:moveTo>
                  <a:cubicBezTo>
                    <a:pt x="18" y="11"/>
                    <a:pt x="18" y="11"/>
                    <a:pt x="18" y="11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6" y="13"/>
                    <a:pt x="15" y="15"/>
                    <a:pt x="14" y="16"/>
                  </a:cubicBezTo>
                  <a:cubicBezTo>
                    <a:pt x="13" y="17"/>
                    <a:pt x="11" y="17"/>
                    <a:pt x="10" y="18"/>
                  </a:cubicBezTo>
                  <a:cubicBezTo>
                    <a:pt x="8" y="19"/>
                    <a:pt x="7" y="19"/>
                    <a:pt x="5" y="20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6" y="19"/>
                    <a:pt x="8" y="18"/>
                    <a:pt x="9" y="17"/>
                  </a:cubicBezTo>
                  <a:cubicBezTo>
                    <a:pt x="11" y="17"/>
                    <a:pt x="12" y="15"/>
                    <a:pt x="14" y="14"/>
                  </a:cubicBezTo>
                  <a:cubicBezTo>
                    <a:pt x="15" y="13"/>
                    <a:pt x="16" y="11"/>
                    <a:pt x="17" y="10"/>
                  </a:cubicBezTo>
                  <a:close/>
                  <a:moveTo>
                    <a:pt x="7" y="4"/>
                  </a:moveTo>
                  <a:cubicBezTo>
                    <a:pt x="5" y="10"/>
                    <a:pt x="4" y="13"/>
                    <a:pt x="4" y="14"/>
                  </a:cubicBezTo>
                  <a:cubicBezTo>
                    <a:pt x="4" y="15"/>
                    <a:pt x="4" y="16"/>
                    <a:pt x="3" y="17"/>
                  </a:cubicBezTo>
                  <a:cubicBezTo>
                    <a:pt x="3" y="18"/>
                    <a:pt x="3" y="18"/>
                    <a:pt x="3" y="19"/>
                  </a:cubicBezTo>
                  <a:cubicBezTo>
                    <a:pt x="3" y="19"/>
                    <a:pt x="3" y="19"/>
                    <a:pt x="2" y="19"/>
                  </a:cubicBezTo>
                  <a:cubicBezTo>
                    <a:pt x="2" y="19"/>
                    <a:pt x="2" y="18"/>
                    <a:pt x="2" y="17"/>
                  </a:cubicBezTo>
                  <a:cubicBezTo>
                    <a:pt x="2" y="16"/>
                    <a:pt x="2" y="15"/>
                    <a:pt x="2" y="15"/>
                  </a:cubicBezTo>
                  <a:cubicBezTo>
                    <a:pt x="2" y="14"/>
                    <a:pt x="1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2" y="14"/>
                    <a:pt x="3" y="13"/>
                    <a:pt x="3" y="13"/>
                  </a:cubicBezTo>
                  <a:cubicBezTo>
                    <a:pt x="3" y="12"/>
                    <a:pt x="4" y="9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lose/>
                  <a:moveTo>
                    <a:pt x="0" y="6"/>
                  </a:moveTo>
                  <a:cubicBezTo>
                    <a:pt x="2" y="6"/>
                    <a:pt x="3" y="7"/>
                    <a:pt x="3" y="8"/>
                  </a:cubicBezTo>
                  <a:cubicBezTo>
                    <a:pt x="3" y="8"/>
                    <a:pt x="3" y="9"/>
                    <a:pt x="3" y="9"/>
                  </a:cubicBezTo>
                  <a:cubicBezTo>
                    <a:pt x="2" y="10"/>
                    <a:pt x="2" y="9"/>
                    <a:pt x="2" y="9"/>
                  </a:cubicBezTo>
                  <a:cubicBezTo>
                    <a:pt x="2" y="8"/>
                    <a:pt x="1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2" y="1"/>
                  </a:moveTo>
                  <a:cubicBezTo>
                    <a:pt x="4" y="1"/>
                    <a:pt x="5" y="2"/>
                    <a:pt x="5" y="2"/>
                  </a:cubicBezTo>
                  <a:cubicBezTo>
                    <a:pt x="5" y="3"/>
                    <a:pt x="5" y="3"/>
                    <a:pt x="5" y="4"/>
                  </a:cubicBezTo>
                  <a:cubicBezTo>
                    <a:pt x="4" y="5"/>
                    <a:pt x="4" y="4"/>
                    <a:pt x="4" y="4"/>
                  </a:cubicBezTo>
                  <a:cubicBezTo>
                    <a:pt x="3" y="3"/>
                    <a:pt x="3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40" name="Freeform 5473"/>
            <p:cNvSpPr>
              <a:spLocks noEditPoints="1"/>
            </p:cNvSpPr>
            <p:nvPr/>
          </p:nvSpPr>
          <p:spPr bwMode="auto">
            <a:xfrm>
              <a:off x="15345" y="8433"/>
              <a:ext cx="73" cy="75"/>
            </a:xfrm>
            <a:custGeom>
              <a:avLst/>
              <a:gdLst>
                <a:gd name="T0" fmla="*/ 20 w 20"/>
                <a:gd name="T1" fmla="*/ 7 h 21"/>
                <a:gd name="T2" fmla="*/ 19 w 20"/>
                <a:gd name="T3" fmla="*/ 7 h 21"/>
                <a:gd name="T4" fmla="*/ 19 w 20"/>
                <a:gd name="T5" fmla="*/ 20 h 21"/>
                <a:gd name="T6" fmla="*/ 18 w 20"/>
                <a:gd name="T7" fmla="*/ 21 h 21"/>
                <a:gd name="T8" fmla="*/ 18 w 20"/>
                <a:gd name="T9" fmla="*/ 19 h 21"/>
                <a:gd name="T10" fmla="*/ 3 w 20"/>
                <a:gd name="T11" fmla="*/ 19 h 21"/>
                <a:gd name="T12" fmla="*/ 3 w 20"/>
                <a:gd name="T13" fmla="*/ 20 h 21"/>
                <a:gd name="T14" fmla="*/ 2 w 20"/>
                <a:gd name="T15" fmla="*/ 21 h 21"/>
                <a:gd name="T16" fmla="*/ 2 w 20"/>
                <a:gd name="T17" fmla="*/ 13 h 21"/>
                <a:gd name="T18" fmla="*/ 2 w 20"/>
                <a:gd name="T19" fmla="*/ 6 h 21"/>
                <a:gd name="T20" fmla="*/ 3 w 20"/>
                <a:gd name="T21" fmla="*/ 7 h 21"/>
                <a:gd name="T22" fmla="*/ 7 w 20"/>
                <a:gd name="T23" fmla="*/ 7 h 21"/>
                <a:gd name="T24" fmla="*/ 7 w 20"/>
                <a:gd name="T25" fmla="*/ 2 h 21"/>
                <a:gd name="T26" fmla="*/ 2 w 20"/>
                <a:gd name="T27" fmla="*/ 2 h 21"/>
                <a:gd name="T28" fmla="*/ 1 w 20"/>
                <a:gd name="T29" fmla="*/ 2 h 21"/>
                <a:gd name="T30" fmla="*/ 0 w 20"/>
                <a:gd name="T31" fmla="*/ 2 h 21"/>
                <a:gd name="T32" fmla="*/ 17 w 20"/>
                <a:gd name="T33" fmla="*/ 2 h 21"/>
                <a:gd name="T34" fmla="*/ 19 w 20"/>
                <a:gd name="T35" fmla="*/ 0 h 21"/>
                <a:gd name="T36" fmla="*/ 20 w 20"/>
                <a:gd name="T37" fmla="*/ 2 h 21"/>
                <a:gd name="T38" fmla="*/ 13 w 20"/>
                <a:gd name="T39" fmla="*/ 2 h 21"/>
                <a:gd name="T40" fmla="*/ 13 w 20"/>
                <a:gd name="T41" fmla="*/ 7 h 21"/>
                <a:gd name="T42" fmla="*/ 17 w 20"/>
                <a:gd name="T43" fmla="*/ 7 h 21"/>
                <a:gd name="T44" fmla="*/ 18 w 20"/>
                <a:gd name="T45" fmla="*/ 5 h 21"/>
                <a:gd name="T46" fmla="*/ 20 w 20"/>
                <a:gd name="T47" fmla="*/ 7 h 21"/>
                <a:gd name="T48" fmla="*/ 8 w 20"/>
                <a:gd name="T49" fmla="*/ 2 h 21"/>
                <a:gd name="T50" fmla="*/ 8 w 20"/>
                <a:gd name="T51" fmla="*/ 7 h 21"/>
                <a:gd name="T52" fmla="*/ 12 w 20"/>
                <a:gd name="T53" fmla="*/ 7 h 21"/>
                <a:gd name="T54" fmla="*/ 12 w 20"/>
                <a:gd name="T55" fmla="*/ 2 h 21"/>
                <a:gd name="T56" fmla="*/ 8 w 20"/>
                <a:gd name="T57" fmla="*/ 2 h 21"/>
                <a:gd name="T58" fmla="*/ 13 w 20"/>
                <a:gd name="T59" fmla="*/ 7 h 21"/>
                <a:gd name="T60" fmla="*/ 13 w 20"/>
                <a:gd name="T61" fmla="*/ 13 h 21"/>
                <a:gd name="T62" fmla="*/ 14 w 20"/>
                <a:gd name="T63" fmla="*/ 14 h 21"/>
                <a:gd name="T64" fmla="*/ 15 w 20"/>
                <a:gd name="T65" fmla="*/ 14 h 21"/>
                <a:gd name="T66" fmla="*/ 16 w 20"/>
                <a:gd name="T67" fmla="*/ 13 h 21"/>
                <a:gd name="T68" fmla="*/ 17 w 20"/>
                <a:gd name="T69" fmla="*/ 13 h 21"/>
                <a:gd name="T70" fmla="*/ 17 w 20"/>
                <a:gd name="T71" fmla="*/ 14 h 21"/>
                <a:gd name="T72" fmla="*/ 17 w 20"/>
                <a:gd name="T73" fmla="*/ 15 h 21"/>
                <a:gd name="T74" fmla="*/ 16 w 20"/>
                <a:gd name="T75" fmla="*/ 15 h 21"/>
                <a:gd name="T76" fmla="*/ 14 w 20"/>
                <a:gd name="T77" fmla="*/ 15 h 21"/>
                <a:gd name="T78" fmla="*/ 12 w 20"/>
                <a:gd name="T79" fmla="*/ 13 h 21"/>
                <a:gd name="T80" fmla="*/ 12 w 20"/>
                <a:gd name="T81" fmla="*/ 7 h 21"/>
                <a:gd name="T82" fmla="*/ 8 w 20"/>
                <a:gd name="T83" fmla="*/ 7 h 21"/>
                <a:gd name="T84" fmla="*/ 7 w 20"/>
                <a:gd name="T85" fmla="*/ 13 h 21"/>
                <a:gd name="T86" fmla="*/ 4 w 20"/>
                <a:gd name="T87" fmla="*/ 17 h 21"/>
                <a:gd name="T88" fmla="*/ 4 w 20"/>
                <a:gd name="T89" fmla="*/ 16 h 21"/>
                <a:gd name="T90" fmla="*/ 6 w 20"/>
                <a:gd name="T91" fmla="*/ 13 h 21"/>
                <a:gd name="T92" fmla="*/ 7 w 20"/>
                <a:gd name="T93" fmla="*/ 7 h 21"/>
                <a:gd name="T94" fmla="*/ 3 w 20"/>
                <a:gd name="T95" fmla="*/ 7 h 21"/>
                <a:gd name="T96" fmla="*/ 3 w 20"/>
                <a:gd name="T97" fmla="*/ 18 h 21"/>
                <a:gd name="T98" fmla="*/ 18 w 20"/>
                <a:gd name="T99" fmla="*/ 18 h 21"/>
                <a:gd name="T100" fmla="*/ 18 w 20"/>
                <a:gd name="T101" fmla="*/ 7 h 21"/>
                <a:gd name="T102" fmla="*/ 13 w 20"/>
                <a:gd name="T103" fmla="*/ 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" h="21">
                  <a:moveTo>
                    <a:pt x="20" y="7"/>
                  </a:moveTo>
                  <a:cubicBezTo>
                    <a:pt x="19" y="7"/>
                    <a:pt x="19" y="7"/>
                    <a:pt x="19" y="7"/>
                  </a:cubicBezTo>
                  <a:cubicBezTo>
                    <a:pt x="19" y="15"/>
                    <a:pt x="19" y="19"/>
                    <a:pt x="19" y="20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0"/>
                    <a:pt x="2" y="17"/>
                    <a:pt x="2" y="13"/>
                  </a:cubicBezTo>
                  <a:cubicBezTo>
                    <a:pt x="2" y="10"/>
                    <a:pt x="2" y="7"/>
                    <a:pt x="2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20" y="7"/>
                    <a:pt x="20" y="7"/>
                    <a:pt x="20" y="7"/>
                  </a:cubicBezTo>
                  <a:close/>
                  <a:moveTo>
                    <a:pt x="8" y="2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8" y="2"/>
                    <a:pt x="8" y="2"/>
                    <a:pt x="8" y="2"/>
                  </a:cubicBezTo>
                  <a:close/>
                  <a:moveTo>
                    <a:pt x="13" y="7"/>
                  </a:move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4"/>
                    <a:pt x="14" y="14"/>
                  </a:cubicBezTo>
                  <a:cubicBezTo>
                    <a:pt x="14" y="14"/>
                    <a:pt x="15" y="14"/>
                    <a:pt x="15" y="14"/>
                  </a:cubicBezTo>
                  <a:cubicBezTo>
                    <a:pt x="15" y="14"/>
                    <a:pt x="16" y="13"/>
                    <a:pt x="16" y="13"/>
                  </a:cubicBezTo>
                  <a:cubicBezTo>
                    <a:pt x="16" y="13"/>
                    <a:pt x="16" y="13"/>
                    <a:pt x="17" y="13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14"/>
                    <a:pt x="17" y="15"/>
                    <a:pt x="17" y="15"/>
                  </a:cubicBezTo>
                  <a:cubicBezTo>
                    <a:pt x="17" y="15"/>
                    <a:pt x="16" y="15"/>
                    <a:pt x="16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3" y="15"/>
                    <a:pt x="12" y="14"/>
                    <a:pt x="12" y="13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10"/>
                    <a:pt x="8" y="12"/>
                    <a:pt x="7" y="13"/>
                  </a:cubicBezTo>
                  <a:cubicBezTo>
                    <a:pt x="6" y="14"/>
                    <a:pt x="5" y="16"/>
                    <a:pt x="4" y="17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5" y="15"/>
                    <a:pt x="6" y="14"/>
                    <a:pt x="6" y="13"/>
                  </a:cubicBezTo>
                  <a:cubicBezTo>
                    <a:pt x="7" y="11"/>
                    <a:pt x="7" y="9"/>
                    <a:pt x="7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3" y="7"/>
                    <a:pt x="13" y="7"/>
                    <a:pt x="13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41" name="Freeform 5474"/>
            <p:cNvSpPr>
              <a:spLocks noEditPoints="1"/>
            </p:cNvSpPr>
            <p:nvPr/>
          </p:nvSpPr>
          <p:spPr bwMode="auto">
            <a:xfrm>
              <a:off x="15428" y="8430"/>
              <a:ext cx="78" cy="78"/>
            </a:xfrm>
            <a:custGeom>
              <a:avLst/>
              <a:gdLst>
                <a:gd name="T0" fmla="*/ 13 w 22"/>
                <a:gd name="T1" fmla="*/ 0 h 22"/>
                <a:gd name="T2" fmla="*/ 16 w 22"/>
                <a:gd name="T3" fmla="*/ 1 h 22"/>
                <a:gd name="T4" fmla="*/ 15 w 22"/>
                <a:gd name="T5" fmla="*/ 2 h 22"/>
                <a:gd name="T6" fmla="*/ 15 w 22"/>
                <a:gd name="T7" fmla="*/ 11 h 22"/>
                <a:gd name="T8" fmla="*/ 15 w 22"/>
                <a:gd name="T9" fmla="*/ 15 h 22"/>
                <a:gd name="T10" fmla="*/ 13 w 22"/>
                <a:gd name="T11" fmla="*/ 15 h 22"/>
                <a:gd name="T12" fmla="*/ 14 w 22"/>
                <a:gd name="T13" fmla="*/ 11 h 22"/>
                <a:gd name="T14" fmla="*/ 14 w 22"/>
                <a:gd name="T15" fmla="*/ 4 h 22"/>
                <a:gd name="T16" fmla="*/ 13 w 22"/>
                <a:gd name="T17" fmla="*/ 0 h 22"/>
                <a:gd name="T18" fmla="*/ 10 w 22"/>
                <a:gd name="T19" fmla="*/ 5 h 22"/>
                <a:gd name="T20" fmla="*/ 12 w 22"/>
                <a:gd name="T21" fmla="*/ 7 h 22"/>
                <a:gd name="T22" fmla="*/ 10 w 22"/>
                <a:gd name="T23" fmla="*/ 10 h 22"/>
                <a:gd name="T24" fmla="*/ 6 w 22"/>
                <a:gd name="T25" fmla="*/ 14 h 22"/>
                <a:gd name="T26" fmla="*/ 6 w 22"/>
                <a:gd name="T27" fmla="*/ 14 h 22"/>
                <a:gd name="T28" fmla="*/ 10 w 22"/>
                <a:gd name="T29" fmla="*/ 5 h 22"/>
                <a:gd name="T30" fmla="*/ 17 w 22"/>
                <a:gd name="T31" fmla="*/ 5 h 22"/>
                <a:gd name="T32" fmla="*/ 21 w 22"/>
                <a:gd name="T33" fmla="*/ 8 h 22"/>
                <a:gd name="T34" fmla="*/ 22 w 22"/>
                <a:gd name="T35" fmla="*/ 10 h 22"/>
                <a:gd name="T36" fmla="*/ 20 w 22"/>
                <a:gd name="T37" fmla="*/ 10 h 22"/>
                <a:gd name="T38" fmla="*/ 17 w 22"/>
                <a:gd name="T39" fmla="*/ 6 h 22"/>
                <a:gd name="T40" fmla="*/ 17 w 22"/>
                <a:gd name="T41" fmla="*/ 5 h 22"/>
                <a:gd name="T42" fmla="*/ 19 w 22"/>
                <a:gd name="T43" fmla="*/ 11 h 22"/>
                <a:gd name="T44" fmla="*/ 21 w 22"/>
                <a:gd name="T45" fmla="*/ 13 h 22"/>
                <a:gd name="T46" fmla="*/ 20 w 22"/>
                <a:gd name="T47" fmla="*/ 13 h 22"/>
                <a:gd name="T48" fmla="*/ 16 w 22"/>
                <a:gd name="T49" fmla="*/ 17 h 22"/>
                <a:gd name="T50" fmla="*/ 11 w 22"/>
                <a:gd name="T51" fmla="*/ 20 h 22"/>
                <a:gd name="T52" fmla="*/ 6 w 22"/>
                <a:gd name="T53" fmla="*/ 22 h 22"/>
                <a:gd name="T54" fmla="*/ 6 w 22"/>
                <a:gd name="T55" fmla="*/ 21 h 22"/>
                <a:gd name="T56" fmla="*/ 11 w 22"/>
                <a:gd name="T57" fmla="*/ 19 h 22"/>
                <a:gd name="T58" fmla="*/ 16 w 22"/>
                <a:gd name="T59" fmla="*/ 16 h 22"/>
                <a:gd name="T60" fmla="*/ 19 w 22"/>
                <a:gd name="T61" fmla="*/ 11 h 22"/>
                <a:gd name="T62" fmla="*/ 8 w 22"/>
                <a:gd name="T63" fmla="*/ 4 h 22"/>
                <a:gd name="T64" fmla="*/ 4 w 22"/>
                <a:gd name="T65" fmla="*/ 16 h 22"/>
                <a:gd name="T66" fmla="*/ 4 w 22"/>
                <a:gd name="T67" fmla="*/ 18 h 22"/>
                <a:gd name="T68" fmla="*/ 4 w 22"/>
                <a:gd name="T69" fmla="*/ 21 h 22"/>
                <a:gd name="T70" fmla="*/ 3 w 22"/>
                <a:gd name="T71" fmla="*/ 21 h 22"/>
                <a:gd name="T72" fmla="*/ 2 w 22"/>
                <a:gd name="T73" fmla="*/ 19 h 22"/>
                <a:gd name="T74" fmla="*/ 2 w 22"/>
                <a:gd name="T75" fmla="*/ 16 h 22"/>
                <a:gd name="T76" fmla="*/ 1 w 22"/>
                <a:gd name="T77" fmla="*/ 15 h 22"/>
                <a:gd name="T78" fmla="*/ 1 w 22"/>
                <a:gd name="T79" fmla="*/ 15 h 22"/>
                <a:gd name="T80" fmla="*/ 3 w 22"/>
                <a:gd name="T81" fmla="*/ 15 h 22"/>
                <a:gd name="T82" fmla="*/ 4 w 22"/>
                <a:gd name="T83" fmla="*/ 14 h 22"/>
                <a:gd name="T84" fmla="*/ 8 w 22"/>
                <a:gd name="T85" fmla="*/ 4 h 22"/>
                <a:gd name="T86" fmla="*/ 8 w 22"/>
                <a:gd name="T87" fmla="*/ 4 h 22"/>
                <a:gd name="T88" fmla="*/ 1 w 22"/>
                <a:gd name="T89" fmla="*/ 6 h 22"/>
                <a:gd name="T90" fmla="*/ 4 w 22"/>
                <a:gd name="T91" fmla="*/ 9 h 22"/>
                <a:gd name="T92" fmla="*/ 3 w 22"/>
                <a:gd name="T93" fmla="*/ 10 h 22"/>
                <a:gd name="T94" fmla="*/ 2 w 22"/>
                <a:gd name="T95" fmla="*/ 10 h 22"/>
                <a:gd name="T96" fmla="*/ 0 w 22"/>
                <a:gd name="T97" fmla="*/ 7 h 22"/>
                <a:gd name="T98" fmla="*/ 1 w 22"/>
                <a:gd name="T99" fmla="*/ 6 h 22"/>
                <a:gd name="T100" fmla="*/ 3 w 22"/>
                <a:gd name="T101" fmla="*/ 1 h 22"/>
                <a:gd name="T102" fmla="*/ 6 w 22"/>
                <a:gd name="T103" fmla="*/ 3 h 22"/>
                <a:gd name="T104" fmla="*/ 5 w 22"/>
                <a:gd name="T105" fmla="*/ 5 h 22"/>
                <a:gd name="T106" fmla="*/ 4 w 22"/>
                <a:gd name="T107" fmla="*/ 4 h 22"/>
                <a:gd name="T108" fmla="*/ 3 w 22"/>
                <a:gd name="T109" fmla="*/ 1 h 22"/>
                <a:gd name="T110" fmla="*/ 3 w 22"/>
                <a:gd name="T111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" h="22">
                  <a:moveTo>
                    <a:pt x="13" y="0"/>
                  </a:moveTo>
                  <a:cubicBezTo>
                    <a:pt x="16" y="1"/>
                    <a:pt x="16" y="1"/>
                    <a:pt x="16" y="1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2"/>
                    <a:pt x="15" y="13"/>
                    <a:pt x="15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4" y="13"/>
                    <a:pt x="14" y="12"/>
                    <a:pt x="14" y="11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3"/>
                    <a:pt x="14" y="2"/>
                    <a:pt x="13" y="0"/>
                  </a:cubicBezTo>
                  <a:close/>
                  <a:moveTo>
                    <a:pt x="10" y="5"/>
                  </a:moveTo>
                  <a:cubicBezTo>
                    <a:pt x="12" y="7"/>
                    <a:pt x="12" y="7"/>
                    <a:pt x="12" y="7"/>
                  </a:cubicBezTo>
                  <a:cubicBezTo>
                    <a:pt x="11" y="7"/>
                    <a:pt x="11" y="8"/>
                    <a:pt x="10" y="10"/>
                  </a:cubicBezTo>
                  <a:cubicBezTo>
                    <a:pt x="9" y="11"/>
                    <a:pt x="8" y="13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8" y="11"/>
                    <a:pt x="9" y="8"/>
                    <a:pt x="10" y="5"/>
                  </a:cubicBezTo>
                  <a:close/>
                  <a:moveTo>
                    <a:pt x="17" y="5"/>
                  </a:moveTo>
                  <a:cubicBezTo>
                    <a:pt x="19" y="6"/>
                    <a:pt x="20" y="7"/>
                    <a:pt x="21" y="8"/>
                  </a:cubicBezTo>
                  <a:cubicBezTo>
                    <a:pt x="22" y="8"/>
                    <a:pt x="22" y="9"/>
                    <a:pt x="22" y="10"/>
                  </a:cubicBezTo>
                  <a:cubicBezTo>
                    <a:pt x="21" y="11"/>
                    <a:pt x="21" y="11"/>
                    <a:pt x="20" y="10"/>
                  </a:cubicBezTo>
                  <a:cubicBezTo>
                    <a:pt x="20" y="8"/>
                    <a:pt x="18" y="7"/>
                    <a:pt x="17" y="6"/>
                  </a:cubicBezTo>
                  <a:cubicBezTo>
                    <a:pt x="17" y="5"/>
                    <a:pt x="17" y="5"/>
                    <a:pt x="17" y="5"/>
                  </a:cubicBezTo>
                  <a:close/>
                  <a:moveTo>
                    <a:pt x="19" y="11"/>
                  </a:moveTo>
                  <a:cubicBezTo>
                    <a:pt x="21" y="13"/>
                    <a:pt x="21" y="13"/>
                    <a:pt x="21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18" y="15"/>
                    <a:pt x="17" y="16"/>
                    <a:pt x="16" y="17"/>
                  </a:cubicBezTo>
                  <a:cubicBezTo>
                    <a:pt x="15" y="19"/>
                    <a:pt x="13" y="19"/>
                    <a:pt x="11" y="20"/>
                  </a:cubicBezTo>
                  <a:cubicBezTo>
                    <a:pt x="9" y="21"/>
                    <a:pt x="8" y="22"/>
                    <a:pt x="6" y="22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7" y="21"/>
                    <a:pt x="9" y="20"/>
                    <a:pt x="11" y="19"/>
                  </a:cubicBezTo>
                  <a:cubicBezTo>
                    <a:pt x="13" y="18"/>
                    <a:pt x="14" y="17"/>
                    <a:pt x="16" y="16"/>
                  </a:cubicBezTo>
                  <a:cubicBezTo>
                    <a:pt x="17" y="14"/>
                    <a:pt x="18" y="13"/>
                    <a:pt x="19" y="11"/>
                  </a:cubicBezTo>
                  <a:close/>
                  <a:moveTo>
                    <a:pt x="8" y="4"/>
                  </a:moveTo>
                  <a:cubicBezTo>
                    <a:pt x="6" y="11"/>
                    <a:pt x="5" y="15"/>
                    <a:pt x="4" y="16"/>
                  </a:cubicBezTo>
                  <a:cubicBezTo>
                    <a:pt x="4" y="16"/>
                    <a:pt x="4" y="17"/>
                    <a:pt x="4" y="18"/>
                  </a:cubicBezTo>
                  <a:cubicBezTo>
                    <a:pt x="4" y="20"/>
                    <a:pt x="4" y="20"/>
                    <a:pt x="4" y="21"/>
                  </a:cubicBezTo>
                  <a:cubicBezTo>
                    <a:pt x="4" y="21"/>
                    <a:pt x="4" y="21"/>
                    <a:pt x="3" y="21"/>
                  </a:cubicBezTo>
                  <a:cubicBezTo>
                    <a:pt x="2" y="21"/>
                    <a:pt x="2" y="20"/>
                    <a:pt x="2" y="19"/>
                  </a:cubicBezTo>
                  <a:cubicBezTo>
                    <a:pt x="3" y="17"/>
                    <a:pt x="3" y="17"/>
                    <a:pt x="2" y="16"/>
                  </a:cubicBezTo>
                  <a:cubicBezTo>
                    <a:pt x="2" y="16"/>
                    <a:pt x="1" y="16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2" y="15"/>
                    <a:pt x="2" y="15"/>
                    <a:pt x="3" y="15"/>
                  </a:cubicBezTo>
                  <a:cubicBezTo>
                    <a:pt x="3" y="15"/>
                    <a:pt x="3" y="15"/>
                    <a:pt x="4" y="14"/>
                  </a:cubicBezTo>
                  <a:cubicBezTo>
                    <a:pt x="4" y="14"/>
                    <a:pt x="5" y="11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lose/>
                  <a:moveTo>
                    <a:pt x="1" y="6"/>
                  </a:moveTo>
                  <a:cubicBezTo>
                    <a:pt x="3" y="7"/>
                    <a:pt x="4" y="8"/>
                    <a:pt x="4" y="9"/>
                  </a:cubicBezTo>
                  <a:cubicBezTo>
                    <a:pt x="4" y="9"/>
                    <a:pt x="4" y="10"/>
                    <a:pt x="3" y="10"/>
                  </a:cubicBezTo>
                  <a:cubicBezTo>
                    <a:pt x="3" y="11"/>
                    <a:pt x="3" y="11"/>
                    <a:pt x="2" y="10"/>
                  </a:cubicBezTo>
                  <a:cubicBezTo>
                    <a:pt x="2" y="9"/>
                    <a:pt x="1" y="8"/>
                    <a:pt x="0" y="7"/>
                  </a:cubicBezTo>
                  <a:cubicBezTo>
                    <a:pt x="1" y="6"/>
                    <a:pt x="1" y="6"/>
                    <a:pt x="1" y="6"/>
                  </a:cubicBezTo>
                  <a:close/>
                  <a:moveTo>
                    <a:pt x="3" y="1"/>
                  </a:moveTo>
                  <a:cubicBezTo>
                    <a:pt x="4" y="2"/>
                    <a:pt x="5" y="3"/>
                    <a:pt x="6" y="3"/>
                  </a:cubicBezTo>
                  <a:cubicBezTo>
                    <a:pt x="6" y="4"/>
                    <a:pt x="6" y="4"/>
                    <a:pt x="5" y="5"/>
                  </a:cubicBezTo>
                  <a:cubicBezTo>
                    <a:pt x="5" y="5"/>
                    <a:pt x="5" y="5"/>
                    <a:pt x="4" y="4"/>
                  </a:cubicBezTo>
                  <a:cubicBezTo>
                    <a:pt x="4" y="4"/>
                    <a:pt x="4" y="3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42" name="Freeform 5475"/>
            <p:cNvSpPr>
              <a:spLocks noEditPoints="1"/>
            </p:cNvSpPr>
            <p:nvPr/>
          </p:nvSpPr>
          <p:spPr bwMode="auto">
            <a:xfrm>
              <a:off x="15513" y="8430"/>
              <a:ext cx="78" cy="78"/>
            </a:xfrm>
            <a:custGeom>
              <a:avLst/>
              <a:gdLst>
                <a:gd name="T0" fmla="*/ 10 w 22"/>
                <a:gd name="T1" fmla="*/ 9 h 22"/>
                <a:gd name="T2" fmla="*/ 9 w 22"/>
                <a:gd name="T3" fmla="*/ 12 h 22"/>
                <a:gd name="T4" fmla="*/ 5 w 22"/>
                <a:gd name="T5" fmla="*/ 11 h 22"/>
                <a:gd name="T6" fmla="*/ 5 w 22"/>
                <a:gd name="T7" fmla="*/ 14 h 22"/>
                <a:gd name="T8" fmla="*/ 9 w 22"/>
                <a:gd name="T9" fmla="*/ 13 h 22"/>
                <a:gd name="T10" fmla="*/ 10 w 22"/>
                <a:gd name="T11" fmla="*/ 15 h 22"/>
                <a:gd name="T12" fmla="*/ 10 w 22"/>
                <a:gd name="T13" fmla="*/ 21 h 22"/>
                <a:gd name="T14" fmla="*/ 9 w 22"/>
                <a:gd name="T15" fmla="*/ 20 h 22"/>
                <a:gd name="T16" fmla="*/ 5 w 22"/>
                <a:gd name="T17" fmla="*/ 21 h 22"/>
                <a:gd name="T18" fmla="*/ 4 w 22"/>
                <a:gd name="T19" fmla="*/ 14 h 22"/>
                <a:gd name="T20" fmla="*/ 0 w 22"/>
                <a:gd name="T21" fmla="*/ 18 h 22"/>
                <a:gd name="T22" fmla="*/ 4 w 22"/>
                <a:gd name="T23" fmla="*/ 11 h 22"/>
                <a:gd name="T24" fmla="*/ 1 w 22"/>
                <a:gd name="T25" fmla="*/ 10 h 22"/>
                <a:gd name="T26" fmla="*/ 5 w 22"/>
                <a:gd name="T27" fmla="*/ 7 h 22"/>
                <a:gd name="T28" fmla="*/ 1 w 22"/>
                <a:gd name="T29" fmla="*/ 7 h 22"/>
                <a:gd name="T30" fmla="*/ 5 w 22"/>
                <a:gd name="T31" fmla="*/ 6 h 22"/>
                <a:gd name="T32" fmla="*/ 4 w 22"/>
                <a:gd name="T33" fmla="*/ 3 h 22"/>
                <a:gd name="T34" fmla="*/ 1 w 22"/>
                <a:gd name="T35" fmla="*/ 2 h 22"/>
                <a:gd name="T36" fmla="*/ 10 w 22"/>
                <a:gd name="T37" fmla="*/ 1 h 22"/>
                <a:gd name="T38" fmla="*/ 10 w 22"/>
                <a:gd name="T39" fmla="*/ 3 h 22"/>
                <a:gd name="T40" fmla="*/ 11 w 22"/>
                <a:gd name="T41" fmla="*/ 5 h 22"/>
                <a:gd name="T42" fmla="*/ 10 w 22"/>
                <a:gd name="T43" fmla="*/ 7 h 22"/>
                <a:gd name="T44" fmla="*/ 6 w 22"/>
                <a:gd name="T45" fmla="*/ 6 h 22"/>
                <a:gd name="T46" fmla="*/ 9 w 22"/>
                <a:gd name="T47" fmla="*/ 3 h 22"/>
                <a:gd name="T48" fmla="*/ 6 w 22"/>
                <a:gd name="T49" fmla="*/ 7 h 22"/>
                <a:gd name="T50" fmla="*/ 9 w 22"/>
                <a:gd name="T51" fmla="*/ 10 h 22"/>
                <a:gd name="T52" fmla="*/ 6 w 22"/>
                <a:gd name="T53" fmla="*/ 7 h 22"/>
                <a:gd name="T54" fmla="*/ 5 w 22"/>
                <a:gd name="T55" fmla="*/ 20 h 22"/>
                <a:gd name="T56" fmla="*/ 9 w 22"/>
                <a:gd name="T57" fmla="*/ 14 h 22"/>
                <a:gd name="T58" fmla="*/ 13 w 22"/>
                <a:gd name="T59" fmla="*/ 1 h 22"/>
                <a:gd name="T60" fmla="*/ 15 w 22"/>
                <a:gd name="T61" fmla="*/ 4 h 22"/>
                <a:gd name="T62" fmla="*/ 14 w 22"/>
                <a:gd name="T63" fmla="*/ 4 h 22"/>
                <a:gd name="T64" fmla="*/ 13 w 22"/>
                <a:gd name="T65" fmla="*/ 1 h 22"/>
                <a:gd name="T66" fmla="*/ 17 w 22"/>
                <a:gd name="T67" fmla="*/ 22 h 22"/>
                <a:gd name="T68" fmla="*/ 16 w 22"/>
                <a:gd name="T69" fmla="*/ 15 h 22"/>
                <a:gd name="T70" fmla="*/ 12 w 22"/>
                <a:gd name="T71" fmla="*/ 16 h 22"/>
                <a:gd name="T72" fmla="*/ 16 w 22"/>
                <a:gd name="T73" fmla="*/ 15 h 22"/>
                <a:gd name="T74" fmla="*/ 15 w 22"/>
                <a:gd name="T75" fmla="*/ 11 h 22"/>
                <a:gd name="T76" fmla="*/ 12 w 22"/>
                <a:gd name="T77" fmla="*/ 10 h 22"/>
                <a:gd name="T78" fmla="*/ 16 w 22"/>
                <a:gd name="T79" fmla="*/ 6 h 22"/>
                <a:gd name="T80" fmla="*/ 13 w 22"/>
                <a:gd name="T81" fmla="*/ 7 h 22"/>
                <a:gd name="T82" fmla="*/ 17 w 22"/>
                <a:gd name="T83" fmla="*/ 6 h 22"/>
                <a:gd name="T84" fmla="*/ 20 w 22"/>
                <a:gd name="T85" fmla="*/ 2 h 22"/>
                <a:gd name="T86" fmla="*/ 17 w 22"/>
                <a:gd name="T87" fmla="*/ 6 h 22"/>
                <a:gd name="T88" fmla="*/ 20 w 22"/>
                <a:gd name="T89" fmla="*/ 5 h 22"/>
                <a:gd name="T90" fmla="*/ 17 w 22"/>
                <a:gd name="T91" fmla="*/ 6 h 22"/>
                <a:gd name="T92" fmla="*/ 19 w 22"/>
                <a:gd name="T93" fmla="*/ 10 h 22"/>
                <a:gd name="T94" fmla="*/ 21 w 22"/>
                <a:gd name="T95" fmla="*/ 11 h 22"/>
                <a:gd name="T96" fmla="*/ 17 w 22"/>
                <a:gd name="T97" fmla="*/ 15 h 22"/>
                <a:gd name="T98" fmla="*/ 21 w 22"/>
                <a:gd name="T99" fmla="*/ 14 h 22"/>
                <a:gd name="T100" fmla="*/ 17 w 22"/>
                <a:gd name="T101" fmla="*/ 1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" h="22">
                  <a:moveTo>
                    <a:pt x="10" y="7"/>
                  </a:moveTo>
                  <a:cubicBezTo>
                    <a:pt x="10" y="9"/>
                    <a:pt x="10" y="9"/>
                    <a:pt x="10" y="9"/>
                  </a:cubicBezTo>
                  <a:cubicBezTo>
                    <a:pt x="10" y="10"/>
                    <a:pt x="10" y="10"/>
                    <a:pt x="10" y="11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2"/>
                    <a:pt x="5" y="13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0" y="19"/>
                    <a:pt x="10" y="20"/>
                    <a:pt x="10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1"/>
                    <a:pt x="4" y="18"/>
                    <a:pt x="4" y="14"/>
                  </a:cubicBezTo>
                  <a:cubicBezTo>
                    <a:pt x="3" y="16"/>
                    <a:pt x="2" y="17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17"/>
                    <a:pt x="2" y="16"/>
                    <a:pt x="2" y="15"/>
                  </a:cubicBezTo>
                  <a:cubicBezTo>
                    <a:pt x="3" y="14"/>
                    <a:pt x="4" y="13"/>
                    <a:pt x="4" y="11"/>
                  </a:cubicBezTo>
                  <a:cubicBezTo>
                    <a:pt x="4" y="11"/>
                    <a:pt x="3" y="11"/>
                    <a:pt x="2" y="11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9"/>
                    <a:pt x="5" y="8"/>
                    <a:pt x="5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3" y="7"/>
                    <a:pt x="2" y="7"/>
                    <a:pt x="1" y="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3" y="3"/>
                    <a:pt x="2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10" y="7"/>
                    <a:pt x="10" y="7"/>
                  </a:cubicBezTo>
                  <a:close/>
                  <a:moveTo>
                    <a:pt x="6" y="3"/>
                  </a:moveTo>
                  <a:cubicBezTo>
                    <a:pt x="6" y="6"/>
                    <a:pt x="6" y="6"/>
                    <a:pt x="6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6" y="3"/>
                    <a:pt x="6" y="3"/>
                    <a:pt x="6" y="3"/>
                  </a:cubicBezTo>
                  <a:close/>
                  <a:moveTo>
                    <a:pt x="6" y="7"/>
                  </a:moveTo>
                  <a:cubicBezTo>
                    <a:pt x="6" y="8"/>
                    <a:pt x="6" y="9"/>
                    <a:pt x="5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6" y="7"/>
                    <a:pt x="6" y="7"/>
                    <a:pt x="6" y="7"/>
                  </a:cubicBezTo>
                  <a:close/>
                  <a:moveTo>
                    <a:pt x="5" y="14"/>
                  </a:moveTo>
                  <a:cubicBezTo>
                    <a:pt x="5" y="20"/>
                    <a:pt x="5" y="20"/>
                    <a:pt x="5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5" y="14"/>
                    <a:pt x="5" y="14"/>
                    <a:pt x="5" y="14"/>
                  </a:cubicBezTo>
                  <a:close/>
                  <a:moveTo>
                    <a:pt x="13" y="1"/>
                  </a:moveTo>
                  <a:cubicBezTo>
                    <a:pt x="13" y="1"/>
                    <a:pt x="14" y="2"/>
                    <a:pt x="14" y="2"/>
                  </a:cubicBezTo>
                  <a:cubicBezTo>
                    <a:pt x="15" y="3"/>
                    <a:pt x="15" y="4"/>
                    <a:pt x="15" y="4"/>
                  </a:cubicBezTo>
                  <a:cubicBezTo>
                    <a:pt x="15" y="4"/>
                    <a:pt x="15" y="5"/>
                    <a:pt x="15" y="5"/>
                  </a:cubicBezTo>
                  <a:cubicBezTo>
                    <a:pt x="14" y="5"/>
                    <a:pt x="14" y="5"/>
                    <a:pt x="14" y="4"/>
                  </a:cubicBezTo>
                  <a:cubicBezTo>
                    <a:pt x="14" y="3"/>
                    <a:pt x="13" y="2"/>
                    <a:pt x="12" y="1"/>
                  </a:cubicBezTo>
                  <a:cubicBezTo>
                    <a:pt x="13" y="1"/>
                    <a:pt x="13" y="1"/>
                    <a:pt x="13" y="1"/>
                  </a:cubicBezTo>
                  <a:close/>
                  <a:moveTo>
                    <a:pt x="17" y="19"/>
                  </a:moveTo>
                  <a:cubicBezTo>
                    <a:pt x="17" y="20"/>
                    <a:pt x="17" y="21"/>
                    <a:pt x="17" y="22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1"/>
                    <a:pt x="16" y="18"/>
                    <a:pt x="16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3" y="15"/>
                    <a:pt x="12" y="15"/>
                    <a:pt x="12" y="16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4" y="11"/>
                    <a:pt x="13" y="11"/>
                    <a:pt x="13" y="11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4" y="6"/>
                    <a:pt x="13" y="7"/>
                    <a:pt x="13" y="7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4"/>
                    <a:pt x="18" y="2"/>
                    <a:pt x="18" y="0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4"/>
                    <a:pt x="18" y="5"/>
                    <a:pt x="17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7" y="19"/>
                    <a:pt x="17" y="19"/>
                    <a:pt x="17" y="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43" name="Freeform 5476"/>
            <p:cNvSpPr>
              <a:spLocks noEditPoints="1"/>
            </p:cNvSpPr>
            <p:nvPr/>
          </p:nvSpPr>
          <p:spPr bwMode="auto">
            <a:xfrm>
              <a:off x="15605" y="8430"/>
              <a:ext cx="68" cy="78"/>
            </a:xfrm>
            <a:custGeom>
              <a:avLst/>
              <a:gdLst>
                <a:gd name="T0" fmla="*/ 6 w 19"/>
                <a:gd name="T1" fmla="*/ 12 h 22"/>
                <a:gd name="T2" fmla="*/ 7 w 19"/>
                <a:gd name="T3" fmla="*/ 14 h 22"/>
                <a:gd name="T4" fmla="*/ 12 w 19"/>
                <a:gd name="T5" fmla="*/ 18 h 22"/>
                <a:gd name="T6" fmla="*/ 13 w 19"/>
                <a:gd name="T7" fmla="*/ 15 h 22"/>
                <a:gd name="T8" fmla="*/ 13 w 19"/>
                <a:gd name="T9" fmla="*/ 19 h 22"/>
                <a:gd name="T10" fmla="*/ 12 w 19"/>
                <a:gd name="T11" fmla="*/ 19 h 22"/>
                <a:gd name="T12" fmla="*/ 1 w 19"/>
                <a:gd name="T13" fmla="*/ 19 h 22"/>
                <a:gd name="T14" fmla="*/ 1 w 19"/>
                <a:gd name="T15" fmla="*/ 18 h 22"/>
                <a:gd name="T16" fmla="*/ 3 w 19"/>
                <a:gd name="T17" fmla="*/ 15 h 22"/>
                <a:gd name="T18" fmla="*/ 2 w 19"/>
                <a:gd name="T19" fmla="*/ 18 h 22"/>
                <a:gd name="T20" fmla="*/ 15 w 19"/>
                <a:gd name="T21" fmla="*/ 4 h 22"/>
                <a:gd name="T22" fmla="*/ 14 w 19"/>
                <a:gd name="T23" fmla="*/ 10 h 22"/>
                <a:gd name="T24" fmla="*/ 9 w 19"/>
                <a:gd name="T25" fmla="*/ 9 h 22"/>
                <a:gd name="T26" fmla="*/ 12 w 19"/>
                <a:gd name="T27" fmla="*/ 9 h 22"/>
                <a:gd name="T28" fmla="*/ 14 w 19"/>
                <a:gd name="T29" fmla="*/ 4 h 22"/>
                <a:gd name="T30" fmla="*/ 4 w 19"/>
                <a:gd name="T31" fmla="*/ 11 h 22"/>
                <a:gd name="T32" fmla="*/ 18 w 19"/>
                <a:gd name="T33" fmla="*/ 10 h 22"/>
                <a:gd name="T34" fmla="*/ 18 w 19"/>
                <a:gd name="T35" fmla="*/ 12 h 22"/>
                <a:gd name="T36" fmla="*/ 17 w 19"/>
                <a:gd name="T37" fmla="*/ 21 h 22"/>
                <a:gd name="T38" fmla="*/ 12 w 19"/>
                <a:gd name="T39" fmla="*/ 20 h 22"/>
                <a:gd name="T40" fmla="*/ 15 w 19"/>
                <a:gd name="T41" fmla="*/ 20 h 22"/>
                <a:gd name="T42" fmla="*/ 17 w 19"/>
                <a:gd name="T43" fmla="*/ 12 h 22"/>
                <a:gd name="T44" fmla="*/ 4 w 19"/>
                <a:gd name="T45" fmla="*/ 12 h 22"/>
                <a:gd name="T46" fmla="*/ 3 w 19"/>
                <a:gd name="T47" fmla="*/ 11 h 22"/>
                <a:gd name="T48" fmla="*/ 3 w 19"/>
                <a:gd name="T49" fmla="*/ 2 h 22"/>
                <a:gd name="T50" fmla="*/ 6 w 19"/>
                <a:gd name="T51" fmla="*/ 3 h 22"/>
                <a:gd name="T52" fmla="*/ 9 w 19"/>
                <a:gd name="T53" fmla="*/ 1 h 22"/>
                <a:gd name="T54" fmla="*/ 13 w 19"/>
                <a:gd name="T55" fmla="*/ 3 h 22"/>
                <a:gd name="T56" fmla="*/ 16 w 19"/>
                <a:gd name="T57" fmla="*/ 3 h 22"/>
                <a:gd name="T58" fmla="*/ 6 w 19"/>
                <a:gd name="T59" fmla="*/ 5 h 22"/>
                <a:gd name="T60" fmla="*/ 9 w 19"/>
                <a:gd name="T61" fmla="*/ 8 h 22"/>
                <a:gd name="T62" fmla="*/ 6 w 19"/>
                <a:gd name="T63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" h="22">
                  <a:moveTo>
                    <a:pt x="6" y="18"/>
                  </a:moveTo>
                  <a:cubicBezTo>
                    <a:pt x="6" y="16"/>
                    <a:pt x="6" y="14"/>
                    <a:pt x="6" y="12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6"/>
                    <a:pt x="12" y="15"/>
                    <a:pt x="11" y="14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7"/>
                    <a:pt x="13" y="18"/>
                    <a:pt x="13" y="19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" y="16"/>
                    <a:pt x="1" y="15"/>
                    <a:pt x="1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6" y="18"/>
                    <a:pt x="6" y="18"/>
                    <a:pt x="6" y="18"/>
                  </a:cubicBezTo>
                  <a:close/>
                  <a:moveTo>
                    <a:pt x="15" y="4"/>
                  </a:moveTo>
                  <a:cubicBezTo>
                    <a:pt x="14" y="7"/>
                    <a:pt x="14" y="8"/>
                    <a:pt x="14" y="9"/>
                  </a:cubicBezTo>
                  <a:cubicBezTo>
                    <a:pt x="14" y="9"/>
                    <a:pt x="14" y="9"/>
                    <a:pt x="14" y="10"/>
                  </a:cubicBezTo>
                  <a:cubicBezTo>
                    <a:pt x="13" y="10"/>
                    <a:pt x="13" y="10"/>
                    <a:pt x="12" y="11"/>
                  </a:cubicBezTo>
                  <a:cubicBezTo>
                    <a:pt x="11" y="10"/>
                    <a:pt x="11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1" y="9"/>
                    <a:pt x="12" y="9"/>
                    <a:pt x="12" y="9"/>
                  </a:cubicBezTo>
                  <a:cubicBezTo>
                    <a:pt x="13" y="9"/>
                    <a:pt x="13" y="8"/>
                    <a:pt x="13" y="8"/>
                  </a:cubicBezTo>
                  <a:cubicBezTo>
                    <a:pt x="13" y="7"/>
                    <a:pt x="13" y="5"/>
                    <a:pt x="1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7"/>
                    <a:pt x="18" y="19"/>
                    <a:pt x="18" y="20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6" y="22"/>
                    <a:pt x="16" y="22"/>
                    <a:pt x="15" y="22"/>
                  </a:cubicBezTo>
                  <a:cubicBezTo>
                    <a:pt x="15" y="22"/>
                    <a:pt x="14" y="21"/>
                    <a:pt x="12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4" y="20"/>
                    <a:pt x="15" y="20"/>
                    <a:pt x="15" y="20"/>
                  </a:cubicBezTo>
                  <a:cubicBezTo>
                    <a:pt x="16" y="20"/>
                    <a:pt x="16" y="20"/>
                    <a:pt x="16" y="19"/>
                  </a:cubicBezTo>
                  <a:cubicBezTo>
                    <a:pt x="16" y="19"/>
                    <a:pt x="17" y="16"/>
                    <a:pt x="17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9"/>
                    <a:pt x="3" y="8"/>
                    <a:pt x="3" y="7"/>
                  </a:cubicBezTo>
                  <a:cubicBezTo>
                    <a:pt x="3" y="5"/>
                    <a:pt x="3" y="4"/>
                    <a:pt x="3" y="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7" y="2"/>
                    <a:pt x="7" y="1"/>
                    <a:pt x="7" y="0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8" y="1"/>
                    <a:pt x="7" y="2"/>
                    <a:pt x="7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5" y="4"/>
                    <a:pt x="15" y="4"/>
                    <a:pt x="15" y="4"/>
                  </a:cubicBezTo>
                  <a:close/>
                  <a:moveTo>
                    <a:pt x="6" y="5"/>
                  </a:moveTo>
                  <a:cubicBezTo>
                    <a:pt x="8" y="5"/>
                    <a:pt x="9" y="6"/>
                    <a:pt x="9" y="6"/>
                  </a:cubicBezTo>
                  <a:cubicBezTo>
                    <a:pt x="10" y="6"/>
                    <a:pt x="10" y="7"/>
                    <a:pt x="9" y="8"/>
                  </a:cubicBezTo>
                  <a:cubicBezTo>
                    <a:pt x="9" y="8"/>
                    <a:pt x="9" y="8"/>
                    <a:pt x="8" y="7"/>
                  </a:cubicBezTo>
                  <a:cubicBezTo>
                    <a:pt x="8" y="7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44" name="Freeform 5477"/>
            <p:cNvSpPr>
              <a:spLocks noEditPoints="1"/>
            </p:cNvSpPr>
            <p:nvPr/>
          </p:nvSpPr>
          <p:spPr bwMode="auto">
            <a:xfrm>
              <a:off x="15073" y="8380"/>
              <a:ext cx="73" cy="60"/>
            </a:xfrm>
            <a:custGeom>
              <a:avLst/>
              <a:gdLst>
                <a:gd name="T0" fmla="*/ 16 w 20"/>
                <a:gd name="T1" fmla="*/ 16 h 17"/>
                <a:gd name="T2" fmla="*/ 17 w 20"/>
                <a:gd name="T3" fmla="*/ 15 h 17"/>
                <a:gd name="T4" fmla="*/ 18 w 20"/>
                <a:gd name="T5" fmla="*/ 15 h 17"/>
                <a:gd name="T6" fmla="*/ 18 w 20"/>
                <a:gd name="T7" fmla="*/ 15 h 17"/>
                <a:gd name="T8" fmla="*/ 20 w 20"/>
                <a:gd name="T9" fmla="*/ 16 h 17"/>
                <a:gd name="T10" fmla="*/ 20 w 20"/>
                <a:gd name="T11" fmla="*/ 17 h 17"/>
                <a:gd name="T12" fmla="*/ 20 w 20"/>
                <a:gd name="T13" fmla="*/ 17 h 17"/>
                <a:gd name="T14" fmla="*/ 20 w 20"/>
                <a:gd name="T15" fmla="*/ 17 h 17"/>
                <a:gd name="T16" fmla="*/ 0 w 20"/>
                <a:gd name="T17" fmla="*/ 17 h 17"/>
                <a:gd name="T18" fmla="*/ 0 w 20"/>
                <a:gd name="T19" fmla="*/ 17 h 17"/>
                <a:gd name="T20" fmla="*/ 0 w 20"/>
                <a:gd name="T21" fmla="*/ 16 h 17"/>
                <a:gd name="T22" fmla="*/ 16 w 20"/>
                <a:gd name="T23" fmla="*/ 16 h 17"/>
                <a:gd name="T24" fmla="*/ 15 w 20"/>
                <a:gd name="T25" fmla="*/ 1 h 17"/>
                <a:gd name="T26" fmla="*/ 16 w 20"/>
                <a:gd name="T27" fmla="*/ 1 h 17"/>
                <a:gd name="T28" fmla="*/ 17 w 20"/>
                <a:gd name="T29" fmla="*/ 0 h 17"/>
                <a:gd name="T30" fmla="*/ 17 w 20"/>
                <a:gd name="T31" fmla="*/ 0 h 17"/>
                <a:gd name="T32" fmla="*/ 18 w 20"/>
                <a:gd name="T33" fmla="*/ 2 h 17"/>
                <a:gd name="T34" fmla="*/ 18 w 20"/>
                <a:gd name="T35" fmla="*/ 2 h 17"/>
                <a:gd name="T36" fmla="*/ 18 w 20"/>
                <a:gd name="T37" fmla="*/ 2 h 17"/>
                <a:gd name="T38" fmla="*/ 17 w 20"/>
                <a:gd name="T39" fmla="*/ 2 h 17"/>
                <a:gd name="T40" fmla="*/ 1 w 20"/>
                <a:gd name="T41" fmla="*/ 2 h 17"/>
                <a:gd name="T42" fmla="*/ 1 w 20"/>
                <a:gd name="T43" fmla="*/ 2 h 17"/>
                <a:gd name="T44" fmla="*/ 1 w 20"/>
                <a:gd name="T45" fmla="*/ 1 h 17"/>
                <a:gd name="T46" fmla="*/ 15 w 20"/>
                <a:gd name="T47" fmla="*/ 1 h 17"/>
                <a:gd name="T48" fmla="*/ 14 w 20"/>
                <a:gd name="T49" fmla="*/ 9 h 17"/>
                <a:gd name="T50" fmla="*/ 14 w 20"/>
                <a:gd name="T51" fmla="*/ 8 h 17"/>
                <a:gd name="T52" fmla="*/ 15 w 20"/>
                <a:gd name="T53" fmla="*/ 7 h 17"/>
                <a:gd name="T54" fmla="*/ 15 w 20"/>
                <a:gd name="T55" fmla="*/ 8 h 17"/>
                <a:gd name="T56" fmla="*/ 16 w 20"/>
                <a:gd name="T57" fmla="*/ 9 h 17"/>
                <a:gd name="T58" fmla="*/ 16 w 20"/>
                <a:gd name="T59" fmla="*/ 9 h 17"/>
                <a:gd name="T60" fmla="*/ 16 w 20"/>
                <a:gd name="T61" fmla="*/ 9 h 17"/>
                <a:gd name="T62" fmla="*/ 15 w 20"/>
                <a:gd name="T63" fmla="*/ 9 h 17"/>
                <a:gd name="T64" fmla="*/ 15 w 20"/>
                <a:gd name="T65" fmla="*/ 9 h 17"/>
                <a:gd name="T66" fmla="*/ 3 w 20"/>
                <a:gd name="T67" fmla="*/ 9 h 17"/>
                <a:gd name="T68" fmla="*/ 3 w 20"/>
                <a:gd name="T69" fmla="*/ 9 h 17"/>
                <a:gd name="T70" fmla="*/ 3 w 20"/>
                <a:gd name="T71" fmla="*/ 9 h 17"/>
                <a:gd name="T72" fmla="*/ 14 w 20"/>
                <a:gd name="T73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" h="17">
                  <a:moveTo>
                    <a:pt x="16" y="16"/>
                  </a:moveTo>
                  <a:cubicBezTo>
                    <a:pt x="17" y="15"/>
                    <a:pt x="17" y="15"/>
                    <a:pt x="17" y="15"/>
                  </a:cubicBezTo>
                  <a:cubicBezTo>
                    <a:pt x="17" y="15"/>
                    <a:pt x="18" y="15"/>
                    <a:pt x="18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6"/>
                    <a:pt x="0" y="16"/>
                  </a:cubicBezTo>
                  <a:cubicBezTo>
                    <a:pt x="16" y="16"/>
                    <a:pt x="16" y="16"/>
                    <a:pt x="16" y="16"/>
                  </a:cubicBezTo>
                  <a:close/>
                  <a:moveTo>
                    <a:pt x="15" y="1"/>
                  </a:move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6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5" y="1"/>
                    <a:pt x="15" y="1"/>
                    <a:pt x="15" y="1"/>
                  </a:cubicBezTo>
                  <a:close/>
                  <a:moveTo>
                    <a:pt x="14" y="9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4" y="7"/>
                    <a:pt x="15" y="7"/>
                    <a:pt x="15" y="7"/>
                  </a:cubicBezTo>
                  <a:cubicBezTo>
                    <a:pt x="15" y="7"/>
                    <a:pt x="15" y="7"/>
                    <a:pt x="15" y="8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14" y="9"/>
                    <a:pt x="14" y="9"/>
                    <a:pt x="14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45" name="Freeform 5478"/>
            <p:cNvSpPr>
              <a:spLocks noEditPoints="1"/>
            </p:cNvSpPr>
            <p:nvPr/>
          </p:nvSpPr>
          <p:spPr bwMode="auto">
            <a:xfrm>
              <a:off x="15153" y="8378"/>
              <a:ext cx="70" cy="63"/>
            </a:xfrm>
            <a:custGeom>
              <a:avLst/>
              <a:gdLst>
                <a:gd name="T0" fmla="*/ 7 w 20"/>
                <a:gd name="T1" fmla="*/ 18 h 18"/>
                <a:gd name="T2" fmla="*/ 7 w 20"/>
                <a:gd name="T3" fmla="*/ 2 h 18"/>
                <a:gd name="T4" fmla="*/ 1 w 20"/>
                <a:gd name="T5" fmla="*/ 2 h 18"/>
                <a:gd name="T6" fmla="*/ 0 w 20"/>
                <a:gd name="T7" fmla="*/ 2 h 18"/>
                <a:gd name="T8" fmla="*/ 1 w 20"/>
                <a:gd name="T9" fmla="*/ 2 h 18"/>
                <a:gd name="T10" fmla="*/ 16 w 20"/>
                <a:gd name="T11" fmla="*/ 2 h 18"/>
                <a:gd name="T12" fmla="*/ 17 w 20"/>
                <a:gd name="T13" fmla="*/ 1 h 18"/>
                <a:gd name="T14" fmla="*/ 17 w 20"/>
                <a:gd name="T15" fmla="*/ 0 h 18"/>
                <a:gd name="T16" fmla="*/ 18 w 20"/>
                <a:gd name="T17" fmla="*/ 1 h 18"/>
                <a:gd name="T18" fmla="*/ 19 w 20"/>
                <a:gd name="T19" fmla="*/ 2 h 18"/>
                <a:gd name="T20" fmla="*/ 19 w 20"/>
                <a:gd name="T21" fmla="*/ 2 h 18"/>
                <a:gd name="T22" fmla="*/ 19 w 20"/>
                <a:gd name="T23" fmla="*/ 2 h 18"/>
                <a:gd name="T24" fmla="*/ 13 w 20"/>
                <a:gd name="T25" fmla="*/ 2 h 18"/>
                <a:gd name="T26" fmla="*/ 13 w 20"/>
                <a:gd name="T27" fmla="*/ 3 h 18"/>
                <a:gd name="T28" fmla="*/ 13 w 20"/>
                <a:gd name="T29" fmla="*/ 14 h 18"/>
                <a:gd name="T30" fmla="*/ 15 w 20"/>
                <a:gd name="T31" fmla="*/ 10 h 18"/>
                <a:gd name="T32" fmla="*/ 16 w 20"/>
                <a:gd name="T33" fmla="*/ 7 h 18"/>
                <a:gd name="T34" fmla="*/ 16 w 20"/>
                <a:gd name="T35" fmla="*/ 6 h 18"/>
                <a:gd name="T36" fmla="*/ 17 w 20"/>
                <a:gd name="T37" fmla="*/ 6 h 18"/>
                <a:gd name="T38" fmla="*/ 17 w 20"/>
                <a:gd name="T39" fmla="*/ 6 h 18"/>
                <a:gd name="T40" fmla="*/ 18 w 20"/>
                <a:gd name="T41" fmla="*/ 7 h 18"/>
                <a:gd name="T42" fmla="*/ 19 w 20"/>
                <a:gd name="T43" fmla="*/ 8 h 18"/>
                <a:gd name="T44" fmla="*/ 18 w 20"/>
                <a:gd name="T45" fmla="*/ 8 h 18"/>
                <a:gd name="T46" fmla="*/ 18 w 20"/>
                <a:gd name="T47" fmla="*/ 8 h 18"/>
                <a:gd name="T48" fmla="*/ 15 w 20"/>
                <a:gd name="T49" fmla="*/ 12 h 18"/>
                <a:gd name="T50" fmla="*/ 13 w 20"/>
                <a:gd name="T51" fmla="*/ 15 h 18"/>
                <a:gd name="T52" fmla="*/ 13 w 20"/>
                <a:gd name="T53" fmla="*/ 18 h 18"/>
                <a:gd name="T54" fmla="*/ 17 w 20"/>
                <a:gd name="T55" fmla="*/ 18 h 18"/>
                <a:gd name="T56" fmla="*/ 17 w 20"/>
                <a:gd name="T57" fmla="*/ 17 h 18"/>
                <a:gd name="T58" fmla="*/ 18 w 20"/>
                <a:gd name="T59" fmla="*/ 16 h 18"/>
                <a:gd name="T60" fmla="*/ 19 w 20"/>
                <a:gd name="T61" fmla="*/ 17 h 18"/>
                <a:gd name="T62" fmla="*/ 19 w 20"/>
                <a:gd name="T63" fmla="*/ 17 h 18"/>
                <a:gd name="T64" fmla="*/ 20 w 20"/>
                <a:gd name="T65" fmla="*/ 18 h 18"/>
                <a:gd name="T66" fmla="*/ 20 w 20"/>
                <a:gd name="T67" fmla="*/ 18 h 18"/>
                <a:gd name="T68" fmla="*/ 20 w 20"/>
                <a:gd name="T69" fmla="*/ 18 h 18"/>
                <a:gd name="T70" fmla="*/ 0 w 20"/>
                <a:gd name="T71" fmla="*/ 18 h 18"/>
                <a:gd name="T72" fmla="*/ 0 w 20"/>
                <a:gd name="T73" fmla="*/ 18 h 18"/>
                <a:gd name="T74" fmla="*/ 0 w 20"/>
                <a:gd name="T75" fmla="*/ 18 h 18"/>
                <a:gd name="T76" fmla="*/ 7 w 20"/>
                <a:gd name="T77" fmla="*/ 18 h 18"/>
                <a:gd name="T78" fmla="*/ 11 w 20"/>
                <a:gd name="T79" fmla="*/ 18 h 18"/>
                <a:gd name="T80" fmla="*/ 11 w 20"/>
                <a:gd name="T81" fmla="*/ 2 h 18"/>
                <a:gd name="T82" fmla="*/ 9 w 20"/>
                <a:gd name="T83" fmla="*/ 2 h 18"/>
                <a:gd name="T84" fmla="*/ 8 w 20"/>
                <a:gd name="T85" fmla="*/ 3 h 18"/>
                <a:gd name="T86" fmla="*/ 8 w 20"/>
                <a:gd name="T87" fmla="*/ 18 h 18"/>
                <a:gd name="T88" fmla="*/ 11 w 20"/>
                <a:gd name="T89" fmla="*/ 18 h 18"/>
                <a:gd name="T90" fmla="*/ 2 w 20"/>
                <a:gd name="T91" fmla="*/ 7 h 18"/>
                <a:gd name="T92" fmla="*/ 2 w 20"/>
                <a:gd name="T93" fmla="*/ 6 h 18"/>
                <a:gd name="T94" fmla="*/ 2 w 20"/>
                <a:gd name="T95" fmla="*/ 7 h 18"/>
                <a:gd name="T96" fmla="*/ 4 w 20"/>
                <a:gd name="T97" fmla="*/ 9 h 18"/>
                <a:gd name="T98" fmla="*/ 5 w 20"/>
                <a:gd name="T99" fmla="*/ 11 h 18"/>
                <a:gd name="T100" fmla="*/ 5 w 20"/>
                <a:gd name="T101" fmla="*/ 12 h 18"/>
                <a:gd name="T102" fmla="*/ 5 w 20"/>
                <a:gd name="T103" fmla="*/ 13 h 18"/>
                <a:gd name="T104" fmla="*/ 4 w 20"/>
                <a:gd name="T105" fmla="*/ 14 h 18"/>
                <a:gd name="T106" fmla="*/ 3 w 20"/>
                <a:gd name="T107" fmla="*/ 14 h 18"/>
                <a:gd name="T108" fmla="*/ 3 w 20"/>
                <a:gd name="T109" fmla="*/ 13 h 18"/>
                <a:gd name="T110" fmla="*/ 3 w 20"/>
                <a:gd name="T111" fmla="*/ 11 h 18"/>
                <a:gd name="T112" fmla="*/ 3 w 20"/>
                <a:gd name="T113" fmla="*/ 11 h 18"/>
                <a:gd name="T114" fmla="*/ 3 w 20"/>
                <a:gd name="T115" fmla="*/ 10 h 18"/>
                <a:gd name="T116" fmla="*/ 3 w 20"/>
                <a:gd name="T117" fmla="*/ 9 h 18"/>
                <a:gd name="T118" fmla="*/ 2 w 20"/>
                <a:gd name="T119" fmla="*/ 8 h 18"/>
                <a:gd name="T120" fmla="*/ 2 w 20"/>
                <a:gd name="T121" fmla="*/ 7 h 18"/>
                <a:gd name="T122" fmla="*/ 2 w 20"/>
                <a:gd name="T123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0" h="18">
                  <a:moveTo>
                    <a:pt x="7" y="18"/>
                  </a:moveTo>
                  <a:cubicBezTo>
                    <a:pt x="7" y="2"/>
                    <a:pt x="7" y="2"/>
                    <a:pt x="7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17" y="0"/>
                    <a:pt x="17" y="0"/>
                  </a:cubicBezTo>
                  <a:cubicBezTo>
                    <a:pt x="17" y="0"/>
                    <a:pt x="18" y="1"/>
                    <a:pt x="18" y="1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4" y="12"/>
                    <a:pt x="15" y="11"/>
                    <a:pt x="15" y="10"/>
                  </a:cubicBezTo>
                  <a:cubicBezTo>
                    <a:pt x="16" y="8"/>
                    <a:pt x="16" y="8"/>
                    <a:pt x="16" y="7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9" y="8"/>
                    <a:pt x="19" y="8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7" y="10"/>
                    <a:pt x="16" y="11"/>
                    <a:pt x="15" y="12"/>
                  </a:cubicBezTo>
                  <a:cubicBezTo>
                    <a:pt x="14" y="13"/>
                    <a:pt x="14" y="14"/>
                    <a:pt x="13" y="15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8" y="16"/>
                    <a:pt x="18" y="16"/>
                    <a:pt x="19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9" y="17"/>
                    <a:pt x="19" y="17"/>
                    <a:pt x="20" y="18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7" y="18"/>
                    <a:pt x="7" y="18"/>
                    <a:pt x="7" y="18"/>
                  </a:cubicBezTo>
                  <a:close/>
                  <a:moveTo>
                    <a:pt x="11" y="18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11" y="18"/>
                    <a:pt x="11" y="18"/>
                    <a:pt x="11" y="18"/>
                  </a:cubicBezTo>
                  <a:close/>
                  <a:moveTo>
                    <a:pt x="2" y="7"/>
                  </a:moveTo>
                  <a:cubicBezTo>
                    <a:pt x="2" y="7"/>
                    <a:pt x="2" y="7"/>
                    <a:pt x="2" y="6"/>
                  </a:cubicBezTo>
                  <a:cubicBezTo>
                    <a:pt x="2" y="6"/>
                    <a:pt x="2" y="6"/>
                    <a:pt x="2" y="7"/>
                  </a:cubicBezTo>
                  <a:cubicBezTo>
                    <a:pt x="3" y="8"/>
                    <a:pt x="4" y="8"/>
                    <a:pt x="4" y="9"/>
                  </a:cubicBezTo>
                  <a:cubicBezTo>
                    <a:pt x="4" y="10"/>
                    <a:pt x="5" y="10"/>
                    <a:pt x="5" y="11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4"/>
                    <a:pt x="4" y="14"/>
                    <a:pt x="4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1"/>
                    <a:pt x="3" y="10"/>
                    <a:pt x="3" y="10"/>
                  </a:cubicBezTo>
                  <a:cubicBezTo>
                    <a:pt x="3" y="10"/>
                    <a:pt x="3" y="9"/>
                    <a:pt x="3" y="9"/>
                  </a:cubicBezTo>
                  <a:cubicBezTo>
                    <a:pt x="3" y="9"/>
                    <a:pt x="3" y="8"/>
                    <a:pt x="2" y="8"/>
                  </a:cubicBezTo>
                  <a:cubicBezTo>
                    <a:pt x="2" y="8"/>
                    <a:pt x="2" y="8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46" name="Freeform 5479"/>
            <p:cNvSpPr>
              <a:spLocks noEditPoints="1"/>
            </p:cNvSpPr>
            <p:nvPr/>
          </p:nvSpPr>
          <p:spPr bwMode="auto">
            <a:xfrm>
              <a:off x="15553" y="8510"/>
              <a:ext cx="70" cy="63"/>
            </a:xfrm>
            <a:custGeom>
              <a:avLst/>
              <a:gdLst>
                <a:gd name="T0" fmla="*/ 16 w 20"/>
                <a:gd name="T1" fmla="*/ 16 h 17"/>
                <a:gd name="T2" fmla="*/ 17 w 20"/>
                <a:gd name="T3" fmla="*/ 15 h 17"/>
                <a:gd name="T4" fmla="*/ 18 w 20"/>
                <a:gd name="T5" fmla="*/ 15 h 17"/>
                <a:gd name="T6" fmla="*/ 18 w 20"/>
                <a:gd name="T7" fmla="*/ 15 h 17"/>
                <a:gd name="T8" fmla="*/ 20 w 20"/>
                <a:gd name="T9" fmla="*/ 16 h 17"/>
                <a:gd name="T10" fmla="*/ 20 w 20"/>
                <a:gd name="T11" fmla="*/ 17 h 17"/>
                <a:gd name="T12" fmla="*/ 20 w 20"/>
                <a:gd name="T13" fmla="*/ 17 h 17"/>
                <a:gd name="T14" fmla="*/ 20 w 20"/>
                <a:gd name="T15" fmla="*/ 17 h 17"/>
                <a:gd name="T16" fmla="*/ 0 w 20"/>
                <a:gd name="T17" fmla="*/ 17 h 17"/>
                <a:gd name="T18" fmla="*/ 0 w 20"/>
                <a:gd name="T19" fmla="*/ 17 h 17"/>
                <a:gd name="T20" fmla="*/ 0 w 20"/>
                <a:gd name="T21" fmla="*/ 16 h 17"/>
                <a:gd name="T22" fmla="*/ 16 w 20"/>
                <a:gd name="T23" fmla="*/ 16 h 17"/>
                <a:gd name="T24" fmla="*/ 15 w 20"/>
                <a:gd name="T25" fmla="*/ 1 h 17"/>
                <a:gd name="T26" fmla="*/ 16 w 20"/>
                <a:gd name="T27" fmla="*/ 0 h 17"/>
                <a:gd name="T28" fmla="*/ 16 w 20"/>
                <a:gd name="T29" fmla="*/ 0 h 17"/>
                <a:gd name="T30" fmla="*/ 17 w 20"/>
                <a:gd name="T31" fmla="*/ 0 h 17"/>
                <a:gd name="T32" fmla="*/ 18 w 20"/>
                <a:gd name="T33" fmla="*/ 1 h 17"/>
                <a:gd name="T34" fmla="*/ 18 w 20"/>
                <a:gd name="T35" fmla="*/ 2 h 17"/>
                <a:gd name="T36" fmla="*/ 18 w 20"/>
                <a:gd name="T37" fmla="*/ 2 h 17"/>
                <a:gd name="T38" fmla="*/ 17 w 20"/>
                <a:gd name="T39" fmla="*/ 2 h 17"/>
                <a:gd name="T40" fmla="*/ 1 w 20"/>
                <a:gd name="T41" fmla="*/ 2 h 17"/>
                <a:gd name="T42" fmla="*/ 1 w 20"/>
                <a:gd name="T43" fmla="*/ 2 h 17"/>
                <a:gd name="T44" fmla="*/ 1 w 20"/>
                <a:gd name="T45" fmla="*/ 1 h 17"/>
                <a:gd name="T46" fmla="*/ 15 w 20"/>
                <a:gd name="T47" fmla="*/ 1 h 17"/>
                <a:gd name="T48" fmla="*/ 13 w 20"/>
                <a:gd name="T49" fmla="*/ 8 h 17"/>
                <a:gd name="T50" fmla="*/ 14 w 20"/>
                <a:gd name="T51" fmla="*/ 7 h 17"/>
                <a:gd name="T52" fmla="*/ 15 w 20"/>
                <a:gd name="T53" fmla="*/ 7 h 17"/>
                <a:gd name="T54" fmla="*/ 15 w 20"/>
                <a:gd name="T55" fmla="*/ 7 h 17"/>
                <a:gd name="T56" fmla="*/ 16 w 20"/>
                <a:gd name="T57" fmla="*/ 9 h 17"/>
                <a:gd name="T58" fmla="*/ 16 w 20"/>
                <a:gd name="T59" fmla="*/ 9 h 17"/>
                <a:gd name="T60" fmla="*/ 16 w 20"/>
                <a:gd name="T61" fmla="*/ 9 h 17"/>
                <a:gd name="T62" fmla="*/ 15 w 20"/>
                <a:gd name="T63" fmla="*/ 9 h 17"/>
                <a:gd name="T64" fmla="*/ 15 w 20"/>
                <a:gd name="T65" fmla="*/ 9 h 17"/>
                <a:gd name="T66" fmla="*/ 3 w 20"/>
                <a:gd name="T67" fmla="*/ 9 h 17"/>
                <a:gd name="T68" fmla="*/ 3 w 20"/>
                <a:gd name="T69" fmla="*/ 9 h 17"/>
                <a:gd name="T70" fmla="*/ 3 w 20"/>
                <a:gd name="T71" fmla="*/ 8 h 17"/>
                <a:gd name="T72" fmla="*/ 13 w 20"/>
                <a:gd name="T73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" h="17">
                  <a:moveTo>
                    <a:pt x="16" y="16"/>
                  </a:moveTo>
                  <a:cubicBezTo>
                    <a:pt x="17" y="15"/>
                    <a:pt x="17" y="15"/>
                    <a:pt x="17" y="15"/>
                  </a:cubicBezTo>
                  <a:cubicBezTo>
                    <a:pt x="17" y="15"/>
                    <a:pt x="18" y="15"/>
                    <a:pt x="18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6" y="16"/>
                    <a:pt x="16" y="16"/>
                    <a:pt x="16" y="16"/>
                  </a:cubicBezTo>
                  <a:close/>
                  <a:moveTo>
                    <a:pt x="15" y="1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5" y="1"/>
                    <a:pt x="15" y="1"/>
                    <a:pt x="15" y="1"/>
                  </a:cubicBezTo>
                  <a:close/>
                  <a:moveTo>
                    <a:pt x="13" y="8"/>
                  </a:move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5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9"/>
                    <a:pt x="3" y="8"/>
                    <a:pt x="3" y="8"/>
                  </a:cubicBezTo>
                  <a:cubicBezTo>
                    <a:pt x="13" y="8"/>
                    <a:pt x="13" y="8"/>
                    <a:pt x="13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47" name="Freeform 5480"/>
            <p:cNvSpPr>
              <a:spLocks noEditPoints="1"/>
            </p:cNvSpPr>
            <p:nvPr/>
          </p:nvSpPr>
          <p:spPr bwMode="auto">
            <a:xfrm>
              <a:off x="15630" y="8505"/>
              <a:ext cx="70" cy="70"/>
            </a:xfrm>
            <a:custGeom>
              <a:avLst/>
              <a:gdLst>
                <a:gd name="T0" fmla="*/ 3 w 20"/>
                <a:gd name="T1" fmla="*/ 14 h 20"/>
                <a:gd name="T2" fmla="*/ 3 w 20"/>
                <a:gd name="T3" fmla="*/ 16 h 20"/>
                <a:gd name="T4" fmla="*/ 3 w 20"/>
                <a:gd name="T5" fmla="*/ 20 h 20"/>
                <a:gd name="T6" fmla="*/ 1 w 20"/>
                <a:gd name="T7" fmla="*/ 19 h 20"/>
                <a:gd name="T8" fmla="*/ 1 w 20"/>
                <a:gd name="T9" fmla="*/ 17 h 20"/>
                <a:gd name="T10" fmla="*/ 0 w 20"/>
                <a:gd name="T11" fmla="*/ 14 h 20"/>
                <a:gd name="T12" fmla="*/ 0 w 20"/>
                <a:gd name="T13" fmla="*/ 14 h 20"/>
                <a:gd name="T14" fmla="*/ 1 w 20"/>
                <a:gd name="T15" fmla="*/ 14 h 20"/>
                <a:gd name="T16" fmla="*/ 3 w 20"/>
                <a:gd name="T17" fmla="*/ 10 h 20"/>
                <a:gd name="T18" fmla="*/ 7 w 20"/>
                <a:gd name="T19" fmla="*/ 4 h 20"/>
                <a:gd name="T20" fmla="*/ 7 w 20"/>
                <a:gd name="T21" fmla="*/ 4 h 20"/>
                <a:gd name="T22" fmla="*/ 5 w 20"/>
                <a:gd name="T23" fmla="*/ 9 h 20"/>
                <a:gd name="T24" fmla="*/ 0 w 20"/>
                <a:gd name="T25" fmla="*/ 6 h 20"/>
                <a:gd name="T26" fmla="*/ 2 w 20"/>
                <a:gd name="T27" fmla="*/ 7 h 20"/>
                <a:gd name="T28" fmla="*/ 2 w 20"/>
                <a:gd name="T29" fmla="*/ 9 h 20"/>
                <a:gd name="T30" fmla="*/ 1 w 20"/>
                <a:gd name="T31" fmla="*/ 8 h 20"/>
                <a:gd name="T32" fmla="*/ 0 w 20"/>
                <a:gd name="T33" fmla="*/ 6 h 20"/>
                <a:gd name="T34" fmla="*/ 4 w 20"/>
                <a:gd name="T35" fmla="*/ 1 h 20"/>
                <a:gd name="T36" fmla="*/ 5 w 20"/>
                <a:gd name="T37" fmla="*/ 3 h 20"/>
                <a:gd name="T38" fmla="*/ 3 w 20"/>
                <a:gd name="T39" fmla="*/ 3 h 20"/>
                <a:gd name="T40" fmla="*/ 2 w 20"/>
                <a:gd name="T41" fmla="*/ 1 h 20"/>
                <a:gd name="T42" fmla="*/ 17 w 20"/>
                <a:gd name="T43" fmla="*/ 13 h 20"/>
                <a:gd name="T44" fmla="*/ 6 w 20"/>
                <a:gd name="T45" fmla="*/ 20 h 20"/>
                <a:gd name="T46" fmla="*/ 4 w 20"/>
                <a:gd name="T47" fmla="*/ 20 h 20"/>
                <a:gd name="T48" fmla="*/ 6 w 20"/>
                <a:gd name="T49" fmla="*/ 20 h 20"/>
                <a:gd name="T50" fmla="*/ 15 w 20"/>
                <a:gd name="T51" fmla="*/ 14 h 20"/>
                <a:gd name="T52" fmla="*/ 17 w 20"/>
                <a:gd name="T53" fmla="*/ 11 h 20"/>
                <a:gd name="T54" fmla="*/ 18 w 20"/>
                <a:gd name="T55" fmla="*/ 12 h 20"/>
                <a:gd name="T56" fmla="*/ 9 w 20"/>
                <a:gd name="T57" fmla="*/ 7 h 20"/>
                <a:gd name="T58" fmla="*/ 5 w 20"/>
                <a:gd name="T59" fmla="*/ 13 h 20"/>
                <a:gd name="T60" fmla="*/ 6 w 20"/>
                <a:gd name="T61" fmla="*/ 12 h 20"/>
                <a:gd name="T62" fmla="*/ 8 w 20"/>
                <a:gd name="T63" fmla="*/ 6 h 20"/>
                <a:gd name="T64" fmla="*/ 10 w 20"/>
                <a:gd name="T65" fmla="*/ 6 h 20"/>
                <a:gd name="T66" fmla="*/ 9 w 20"/>
                <a:gd name="T67" fmla="*/ 7 h 20"/>
                <a:gd name="T68" fmla="*/ 13 w 20"/>
                <a:gd name="T69" fmla="*/ 13 h 20"/>
                <a:gd name="T70" fmla="*/ 11 w 20"/>
                <a:gd name="T71" fmla="*/ 14 h 20"/>
                <a:gd name="T72" fmla="*/ 11 w 20"/>
                <a:gd name="T73" fmla="*/ 1 h 20"/>
                <a:gd name="T74" fmla="*/ 13 w 20"/>
                <a:gd name="T75" fmla="*/ 1 h 20"/>
                <a:gd name="T76" fmla="*/ 13 w 20"/>
                <a:gd name="T77" fmla="*/ 2 h 20"/>
                <a:gd name="T78" fmla="*/ 15 w 20"/>
                <a:gd name="T79" fmla="*/ 6 h 20"/>
                <a:gd name="T80" fmla="*/ 18 w 20"/>
                <a:gd name="T81" fmla="*/ 7 h 20"/>
                <a:gd name="T82" fmla="*/ 19 w 20"/>
                <a:gd name="T83" fmla="*/ 10 h 20"/>
                <a:gd name="T84" fmla="*/ 18 w 20"/>
                <a:gd name="T85" fmla="*/ 10 h 20"/>
                <a:gd name="T86" fmla="*/ 15 w 20"/>
                <a:gd name="T87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" h="20">
                  <a:moveTo>
                    <a:pt x="3" y="13"/>
                  </a:moveTo>
                  <a:cubicBezTo>
                    <a:pt x="3" y="13"/>
                    <a:pt x="3" y="13"/>
                    <a:pt x="3" y="13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7"/>
                    <a:pt x="3" y="17"/>
                    <a:pt x="3" y="18"/>
                  </a:cubicBezTo>
                  <a:cubicBezTo>
                    <a:pt x="3" y="18"/>
                    <a:pt x="3" y="19"/>
                    <a:pt x="3" y="19"/>
                  </a:cubicBezTo>
                  <a:cubicBezTo>
                    <a:pt x="3" y="19"/>
                    <a:pt x="3" y="19"/>
                    <a:pt x="3" y="20"/>
                  </a:cubicBezTo>
                  <a:cubicBezTo>
                    <a:pt x="3" y="20"/>
                    <a:pt x="2" y="20"/>
                    <a:pt x="2" y="20"/>
                  </a:cubicBezTo>
                  <a:cubicBezTo>
                    <a:pt x="2" y="20"/>
                    <a:pt x="1" y="20"/>
                    <a:pt x="1" y="20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6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3"/>
                    <a:pt x="2" y="13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0"/>
                    <a:pt x="4" y="9"/>
                    <a:pt x="5" y="8"/>
                  </a:cubicBezTo>
                  <a:cubicBezTo>
                    <a:pt x="6" y="6"/>
                    <a:pt x="6" y="5"/>
                    <a:pt x="6" y="5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6" y="6"/>
                    <a:pt x="6" y="7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4" y="10"/>
                    <a:pt x="4" y="12"/>
                    <a:pt x="3" y="13"/>
                  </a:cubicBezTo>
                  <a:close/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2" y="6"/>
                    <a:pt x="2" y="7"/>
                    <a:pt x="2" y="7"/>
                  </a:cubicBezTo>
                  <a:cubicBezTo>
                    <a:pt x="3" y="7"/>
                    <a:pt x="3" y="8"/>
                    <a:pt x="3" y="8"/>
                  </a:cubicBezTo>
                  <a:cubicBezTo>
                    <a:pt x="3" y="8"/>
                    <a:pt x="3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0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3" y="1"/>
                    <a:pt x="3" y="1"/>
                    <a:pt x="4" y="1"/>
                  </a:cubicBezTo>
                  <a:cubicBezTo>
                    <a:pt x="4" y="1"/>
                    <a:pt x="4" y="1"/>
                    <a:pt x="5" y="2"/>
                  </a:cubicBezTo>
                  <a:cubicBezTo>
                    <a:pt x="5" y="2"/>
                    <a:pt x="5" y="2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  <a:moveTo>
                    <a:pt x="17" y="13"/>
                  </a:moveTo>
                  <a:cubicBezTo>
                    <a:pt x="16" y="14"/>
                    <a:pt x="15" y="16"/>
                    <a:pt x="14" y="17"/>
                  </a:cubicBezTo>
                  <a:cubicBezTo>
                    <a:pt x="13" y="18"/>
                    <a:pt x="12" y="18"/>
                    <a:pt x="10" y="19"/>
                  </a:cubicBezTo>
                  <a:cubicBezTo>
                    <a:pt x="8" y="20"/>
                    <a:pt x="7" y="20"/>
                    <a:pt x="6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7" y="19"/>
                    <a:pt x="8" y="19"/>
                    <a:pt x="9" y="18"/>
                  </a:cubicBezTo>
                  <a:cubicBezTo>
                    <a:pt x="11" y="18"/>
                    <a:pt x="12" y="17"/>
                    <a:pt x="12" y="16"/>
                  </a:cubicBezTo>
                  <a:cubicBezTo>
                    <a:pt x="13" y="16"/>
                    <a:pt x="14" y="15"/>
                    <a:pt x="15" y="14"/>
                  </a:cubicBezTo>
                  <a:cubicBezTo>
                    <a:pt x="15" y="13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7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7" y="13"/>
                    <a:pt x="17" y="13"/>
                    <a:pt x="17" y="13"/>
                  </a:cubicBezTo>
                  <a:close/>
                  <a:moveTo>
                    <a:pt x="9" y="7"/>
                  </a:moveTo>
                  <a:cubicBezTo>
                    <a:pt x="8" y="9"/>
                    <a:pt x="7" y="11"/>
                    <a:pt x="6" y="12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2"/>
                    <a:pt x="6" y="11"/>
                    <a:pt x="7" y="10"/>
                  </a:cubicBezTo>
                  <a:cubicBezTo>
                    <a:pt x="7" y="9"/>
                    <a:pt x="7" y="8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5"/>
                    <a:pt x="8" y="5"/>
                    <a:pt x="8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9" y="7"/>
                    <a:pt x="9" y="7"/>
                    <a:pt x="9" y="7"/>
                  </a:cubicBezTo>
                  <a:close/>
                  <a:moveTo>
                    <a:pt x="13" y="2"/>
                  </a:moveTo>
                  <a:cubicBezTo>
                    <a:pt x="13" y="12"/>
                    <a:pt x="13" y="12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4"/>
                    <a:pt x="12" y="14"/>
                    <a:pt x="12" y="14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0"/>
                    <a:pt x="11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4" y="1"/>
                    <a:pt x="14" y="1"/>
                  </a:cubicBezTo>
                  <a:cubicBezTo>
                    <a:pt x="14" y="1"/>
                    <a:pt x="13" y="1"/>
                    <a:pt x="13" y="1"/>
                  </a:cubicBezTo>
                  <a:cubicBezTo>
                    <a:pt x="13" y="2"/>
                    <a:pt x="13" y="2"/>
                    <a:pt x="13" y="2"/>
                  </a:cubicBezTo>
                  <a:close/>
                  <a:moveTo>
                    <a:pt x="15" y="6"/>
                  </a:move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7" y="6"/>
                    <a:pt x="18" y="7"/>
                  </a:cubicBezTo>
                  <a:cubicBezTo>
                    <a:pt x="19" y="7"/>
                    <a:pt x="19" y="8"/>
                    <a:pt x="19" y="8"/>
                  </a:cubicBezTo>
                  <a:cubicBezTo>
                    <a:pt x="20" y="9"/>
                    <a:pt x="20" y="9"/>
                    <a:pt x="20" y="10"/>
                  </a:cubicBezTo>
                  <a:cubicBezTo>
                    <a:pt x="20" y="10"/>
                    <a:pt x="20" y="10"/>
                    <a:pt x="19" y="10"/>
                  </a:cubicBezTo>
                  <a:cubicBezTo>
                    <a:pt x="19" y="10"/>
                    <a:pt x="19" y="11"/>
                    <a:pt x="19" y="11"/>
                  </a:cubicBezTo>
                  <a:cubicBezTo>
                    <a:pt x="19" y="11"/>
                    <a:pt x="18" y="11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8"/>
                    <a:pt x="17" y="8"/>
                    <a:pt x="16" y="7"/>
                  </a:cubicBezTo>
                  <a:cubicBezTo>
                    <a:pt x="16" y="7"/>
                    <a:pt x="15" y="7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48" name="Freeform 5481"/>
            <p:cNvSpPr>
              <a:spLocks noEditPoints="1"/>
            </p:cNvSpPr>
            <p:nvPr/>
          </p:nvSpPr>
          <p:spPr bwMode="auto">
            <a:xfrm>
              <a:off x="15043" y="7673"/>
              <a:ext cx="70" cy="80"/>
            </a:xfrm>
            <a:custGeom>
              <a:avLst/>
              <a:gdLst>
                <a:gd name="T0" fmla="*/ 0 w 20"/>
                <a:gd name="T1" fmla="*/ 5 h 23"/>
                <a:gd name="T2" fmla="*/ 0 w 20"/>
                <a:gd name="T3" fmla="*/ 3 h 23"/>
                <a:gd name="T4" fmla="*/ 9 w 20"/>
                <a:gd name="T5" fmla="*/ 3 h 23"/>
                <a:gd name="T6" fmla="*/ 9 w 20"/>
                <a:gd name="T7" fmla="*/ 2 h 23"/>
                <a:gd name="T8" fmla="*/ 9 w 20"/>
                <a:gd name="T9" fmla="*/ 0 h 23"/>
                <a:gd name="T10" fmla="*/ 11 w 20"/>
                <a:gd name="T11" fmla="*/ 0 h 23"/>
                <a:gd name="T12" fmla="*/ 11 w 20"/>
                <a:gd name="T13" fmla="*/ 3 h 23"/>
                <a:gd name="T14" fmla="*/ 15 w 20"/>
                <a:gd name="T15" fmla="*/ 3 h 23"/>
                <a:gd name="T16" fmla="*/ 20 w 20"/>
                <a:gd name="T17" fmla="*/ 4 h 23"/>
                <a:gd name="T18" fmla="*/ 20 w 20"/>
                <a:gd name="T19" fmla="*/ 5 h 23"/>
                <a:gd name="T20" fmla="*/ 11 w 20"/>
                <a:gd name="T21" fmla="*/ 5 h 23"/>
                <a:gd name="T22" fmla="*/ 16 w 20"/>
                <a:gd name="T23" fmla="*/ 7 h 23"/>
                <a:gd name="T24" fmla="*/ 19 w 20"/>
                <a:gd name="T25" fmla="*/ 9 h 23"/>
                <a:gd name="T26" fmla="*/ 18 w 20"/>
                <a:gd name="T27" fmla="*/ 21 h 23"/>
                <a:gd name="T28" fmla="*/ 17 w 20"/>
                <a:gd name="T29" fmla="*/ 22 h 23"/>
                <a:gd name="T30" fmla="*/ 14 w 20"/>
                <a:gd name="T31" fmla="*/ 22 h 23"/>
                <a:gd name="T32" fmla="*/ 13 w 20"/>
                <a:gd name="T33" fmla="*/ 20 h 23"/>
                <a:gd name="T34" fmla="*/ 16 w 20"/>
                <a:gd name="T35" fmla="*/ 20 h 23"/>
                <a:gd name="T36" fmla="*/ 16 w 20"/>
                <a:gd name="T37" fmla="*/ 9 h 23"/>
                <a:gd name="T38" fmla="*/ 3 w 20"/>
                <a:gd name="T39" fmla="*/ 19 h 23"/>
                <a:gd name="T40" fmla="*/ 3 w 20"/>
                <a:gd name="T41" fmla="*/ 23 h 23"/>
                <a:gd name="T42" fmla="*/ 1 w 20"/>
                <a:gd name="T43" fmla="*/ 21 h 23"/>
                <a:gd name="T44" fmla="*/ 1 w 20"/>
                <a:gd name="T45" fmla="*/ 10 h 23"/>
                <a:gd name="T46" fmla="*/ 1 w 20"/>
                <a:gd name="T47" fmla="*/ 7 h 23"/>
                <a:gd name="T48" fmla="*/ 9 w 20"/>
                <a:gd name="T49" fmla="*/ 7 h 23"/>
                <a:gd name="T50" fmla="*/ 5 w 20"/>
                <a:gd name="T51" fmla="*/ 5 h 23"/>
                <a:gd name="T52" fmla="*/ 3 w 20"/>
                <a:gd name="T53" fmla="*/ 16 h 23"/>
                <a:gd name="T54" fmla="*/ 9 w 20"/>
                <a:gd name="T55" fmla="*/ 16 h 23"/>
                <a:gd name="T56" fmla="*/ 6 w 20"/>
                <a:gd name="T57" fmla="*/ 14 h 23"/>
                <a:gd name="T58" fmla="*/ 4 w 20"/>
                <a:gd name="T59" fmla="*/ 14 h 23"/>
                <a:gd name="T60" fmla="*/ 4 w 20"/>
                <a:gd name="T61" fmla="*/ 13 h 23"/>
                <a:gd name="T62" fmla="*/ 7 w 20"/>
                <a:gd name="T63" fmla="*/ 13 h 23"/>
                <a:gd name="T64" fmla="*/ 7 w 20"/>
                <a:gd name="T65" fmla="*/ 12 h 23"/>
                <a:gd name="T66" fmla="*/ 5 w 20"/>
                <a:gd name="T67" fmla="*/ 10 h 23"/>
                <a:gd name="T68" fmla="*/ 9 w 20"/>
                <a:gd name="T69" fmla="*/ 12 h 23"/>
                <a:gd name="T70" fmla="*/ 10 w 20"/>
                <a:gd name="T71" fmla="*/ 13 h 23"/>
                <a:gd name="T72" fmla="*/ 12 w 20"/>
                <a:gd name="T73" fmla="*/ 10 h 23"/>
                <a:gd name="T74" fmla="*/ 14 w 20"/>
                <a:gd name="T75" fmla="*/ 10 h 23"/>
                <a:gd name="T76" fmla="*/ 12 w 20"/>
                <a:gd name="T77" fmla="*/ 13 h 23"/>
                <a:gd name="T78" fmla="*/ 15 w 20"/>
                <a:gd name="T79" fmla="*/ 13 h 23"/>
                <a:gd name="T80" fmla="*/ 15 w 20"/>
                <a:gd name="T81" fmla="*/ 13 h 23"/>
                <a:gd name="T82" fmla="*/ 13 w 20"/>
                <a:gd name="T83" fmla="*/ 14 h 23"/>
                <a:gd name="T84" fmla="*/ 11 w 20"/>
                <a:gd name="T85" fmla="*/ 16 h 23"/>
                <a:gd name="T86" fmla="*/ 16 w 20"/>
                <a:gd name="T87" fmla="*/ 16 h 23"/>
                <a:gd name="T88" fmla="*/ 16 w 20"/>
                <a:gd name="T89" fmla="*/ 17 h 23"/>
                <a:gd name="T90" fmla="*/ 13 w 20"/>
                <a:gd name="T91" fmla="*/ 18 h 23"/>
                <a:gd name="T92" fmla="*/ 11 w 20"/>
                <a:gd name="T93" fmla="*/ 20 h 23"/>
                <a:gd name="T94" fmla="*/ 11 w 20"/>
                <a:gd name="T95" fmla="*/ 22 h 23"/>
                <a:gd name="T96" fmla="*/ 9 w 20"/>
                <a:gd name="T97" fmla="*/ 22 h 23"/>
                <a:gd name="T98" fmla="*/ 9 w 20"/>
                <a:gd name="T99" fmla="*/ 21 h 23"/>
                <a:gd name="T100" fmla="*/ 9 w 20"/>
                <a:gd name="T101" fmla="*/ 18 h 23"/>
                <a:gd name="T102" fmla="*/ 3 w 20"/>
                <a:gd name="T103" fmla="*/ 18 h 23"/>
                <a:gd name="T104" fmla="*/ 3 w 20"/>
                <a:gd name="T105" fmla="*/ 17 h 23"/>
                <a:gd name="T106" fmla="*/ 3 w 20"/>
                <a:gd name="T107" fmla="*/ 1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" h="23"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3" y="3"/>
                    <a:pt x="4" y="3"/>
                    <a:pt x="5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6" y="3"/>
                    <a:pt x="17" y="3"/>
                    <a:pt x="20" y="3"/>
                  </a:cubicBezTo>
                  <a:cubicBezTo>
                    <a:pt x="20" y="3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5"/>
                    <a:pt x="20" y="5"/>
                  </a:cubicBezTo>
                  <a:cubicBezTo>
                    <a:pt x="18" y="5"/>
                    <a:pt x="16" y="5"/>
                    <a:pt x="15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7" y="7"/>
                    <a:pt x="18" y="7"/>
                    <a:pt x="19" y="7"/>
                  </a:cubicBezTo>
                  <a:cubicBezTo>
                    <a:pt x="19" y="8"/>
                    <a:pt x="19" y="8"/>
                    <a:pt x="19" y="9"/>
                  </a:cubicBezTo>
                  <a:cubicBezTo>
                    <a:pt x="18" y="9"/>
                    <a:pt x="18" y="9"/>
                    <a:pt x="18" y="10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2"/>
                    <a:pt x="18" y="22"/>
                  </a:cubicBezTo>
                  <a:cubicBezTo>
                    <a:pt x="18" y="22"/>
                    <a:pt x="18" y="22"/>
                    <a:pt x="17" y="22"/>
                  </a:cubicBezTo>
                  <a:cubicBezTo>
                    <a:pt x="17" y="23"/>
                    <a:pt x="16" y="23"/>
                    <a:pt x="14" y="23"/>
                  </a:cubicBezTo>
                  <a:cubicBezTo>
                    <a:pt x="14" y="23"/>
                    <a:pt x="14" y="23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4" y="21"/>
                    <a:pt x="14" y="21"/>
                    <a:pt x="13" y="20"/>
                  </a:cubicBezTo>
                  <a:cubicBezTo>
                    <a:pt x="14" y="20"/>
                    <a:pt x="15" y="20"/>
                    <a:pt x="16" y="21"/>
                  </a:cubicBezTo>
                  <a:cubicBezTo>
                    <a:pt x="16" y="21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20"/>
                    <a:pt x="3" y="21"/>
                    <a:pt x="3" y="21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2" y="23"/>
                    <a:pt x="1" y="23"/>
                    <a:pt x="1" y="23"/>
                  </a:cubicBezTo>
                  <a:cubicBezTo>
                    <a:pt x="1" y="22"/>
                    <a:pt x="1" y="21"/>
                    <a:pt x="1" y="21"/>
                  </a:cubicBezTo>
                  <a:cubicBezTo>
                    <a:pt x="1" y="21"/>
                    <a:pt x="1" y="20"/>
                    <a:pt x="1" y="19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9"/>
                    <a:pt x="1" y="9"/>
                    <a:pt x="1" y="8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3" y="7"/>
                    <a:pt x="3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3" y="5"/>
                    <a:pt x="2" y="5"/>
                    <a:pt x="0" y="5"/>
                  </a:cubicBezTo>
                  <a:close/>
                  <a:moveTo>
                    <a:pt x="3" y="16"/>
                  </a:moveTo>
                  <a:cubicBezTo>
                    <a:pt x="4" y="16"/>
                    <a:pt x="5" y="16"/>
                    <a:pt x="6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5" y="14"/>
                    <a:pt x="4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4"/>
                    <a:pt x="4" y="14"/>
                    <a:pt x="4" y="1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5" y="13"/>
                    <a:pt x="6" y="13"/>
                    <a:pt x="6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6" y="10"/>
                    <a:pt x="7" y="10"/>
                    <a:pt x="7" y="9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8" y="13"/>
                    <a:pt x="8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2"/>
                    <a:pt x="11" y="12"/>
                    <a:pt x="11" y="11"/>
                  </a:cubicBezTo>
                  <a:cubicBezTo>
                    <a:pt x="11" y="11"/>
                    <a:pt x="12" y="10"/>
                    <a:pt x="12" y="10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3" y="10"/>
                    <a:pt x="13" y="10"/>
                    <a:pt x="14" y="10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2"/>
                    <a:pt x="12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4" y="13"/>
                    <a:pt x="14" y="13"/>
                    <a:pt x="15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4" y="14"/>
                    <a:pt x="14" y="14"/>
                    <a:pt x="13" y="14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4" y="16"/>
                    <a:pt x="15" y="16"/>
                    <a:pt x="16" y="16"/>
                  </a:cubicBezTo>
                  <a:cubicBezTo>
                    <a:pt x="16" y="16"/>
                    <a:pt x="16" y="16"/>
                    <a:pt x="16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7"/>
                    <a:pt x="16" y="18"/>
                  </a:cubicBezTo>
                  <a:cubicBezTo>
                    <a:pt x="15" y="18"/>
                    <a:pt x="14" y="18"/>
                    <a:pt x="13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1" y="20"/>
                    <a:pt x="11" y="21"/>
                    <a:pt x="11" y="21"/>
                  </a:cubicBezTo>
                  <a:cubicBezTo>
                    <a:pt x="11" y="22"/>
                    <a:pt x="11" y="22"/>
                    <a:pt x="11" y="22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1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5" y="18"/>
                    <a:pt x="4" y="18"/>
                    <a:pt x="3" y="18"/>
                  </a:cubicBezTo>
                  <a:cubicBezTo>
                    <a:pt x="3" y="18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6"/>
                    <a:pt x="3" y="16"/>
                    <a:pt x="3" y="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49" name="Freeform 5482"/>
            <p:cNvSpPr>
              <a:spLocks noEditPoints="1"/>
            </p:cNvSpPr>
            <p:nvPr/>
          </p:nvSpPr>
          <p:spPr bwMode="auto">
            <a:xfrm>
              <a:off x="15128" y="7673"/>
              <a:ext cx="70" cy="80"/>
            </a:xfrm>
            <a:custGeom>
              <a:avLst/>
              <a:gdLst>
                <a:gd name="T0" fmla="*/ 0 w 20"/>
                <a:gd name="T1" fmla="*/ 13 h 23"/>
                <a:gd name="T2" fmla="*/ 0 w 20"/>
                <a:gd name="T3" fmla="*/ 12 h 23"/>
                <a:gd name="T4" fmla="*/ 0 w 20"/>
                <a:gd name="T5" fmla="*/ 11 h 23"/>
                <a:gd name="T6" fmla="*/ 0 w 20"/>
                <a:gd name="T7" fmla="*/ 10 h 23"/>
                <a:gd name="T8" fmla="*/ 4 w 20"/>
                <a:gd name="T9" fmla="*/ 10 h 23"/>
                <a:gd name="T10" fmla="*/ 16 w 20"/>
                <a:gd name="T11" fmla="*/ 10 h 23"/>
                <a:gd name="T12" fmla="*/ 20 w 20"/>
                <a:gd name="T13" fmla="*/ 10 h 23"/>
                <a:gd name="T14" fmla="*/ 20 w 20"/>
                <a:gd name="T15" fmla="*/ 11 h 23"/>
                <a:gd name="T16" fmla="*/ 20 w 20"/>
                <a:gd name="T17" fmla="*/ 12 h 23"/>
                <a:gd name="T18" fmla="*/ 20 w 20"/>
                <a:gd name="T19" fmla="*/ 13 h 23"/>
                <a:gd name="T20" fmla="*/ 16 w 20"/>
                <a:gd name="T21" fmla="*/ 13 h 23"/>
                <a:gd name="T22" fmla="*/ 11 w 20"/>
                <a:gd name="T23" fmla="*/ 13 h 23"/>
                <a:gd name="T24" fmla="*/ 11 w 20"/>
                <a:gd name="T25" fmla="*/ 21 h 23"/>
                <a:gd name="T26" fmla="*/ 11 w 20"/>
                <a:gd name="T27" fmla="*/ 22 h 23"/>
                <a:gd name="T28" fmla="*/ 10 w 20"/>
                <a:gd name="T29" fmla="*/ 23 h 23"/>
                <a:gd name="T30" fmla="*/ 8 w 20"/>
                <a:gd name="T31" fmla="*/ 23 h 23"/>
                <a:gd name="T32" fmla="*/ 7 w 20"/>
                <a:gd name="T33" fmla="*/ 23 h 23"/>
                <a:gd name="T34" fmla="*/ 7 w 20"/>
                <a:gd name="T35" fmla="*/ 23 h 23"/>
                <a:gd name="T36" fmla="*/ 6 w 20"/>
                <a:gd name="T37" fmla="*/ 22 h 23"/>
                <a:gd name="T38" fmla="*/ 6 w 20"/>
                <a:gd name="T39" fmla="*/ 20 h 23"/>
                <a:gd name="T40" fmla="*/ 8 w 20"/>
                <a:gd name="T41" fmla="*/ 20 h 23"/>
                <a:gd name="T42" fmla="*/ 9 w 20"/>
                <a:gd name="T43" fmla="*/ 20 h 23"/>
                <a:gd name="T44" fmla="*/ 9 w 20"/>
                <a:gd name="T45" fmla="*/ 19 h 23"/>
                <a:gd name="T46" fmla="*/ 9 w 20"/>
                <a:gd name="T47" fmla="*/ 13 h 23"/>
                <a:gd name="T48" fmla="*/ 4 w 20"/>
                <a:gd name="T49" fmla="*/ 13 h 23"/>
                <a:gd name="T50" fmla="*/ 0 w 20"/>
                <a:gd name="T51" fmla="*/ 13 h 23"/>
                <a:gd name="T52" fmla="*/ 0 w 20"/>
                <a:gd name="T53" fmla="*/ 8 h 23"/>
                <a:gd name="T54" fmla="*/ 0 w 20"/>
                <a:gd name="T55" fmla="*/ 7 h 23"/>
                <a:gd name="T56" fmla="*/ 0 w 20"/>
                <a:gd name="T57" fmla="*/ 6 h 23"/>
                <a:gd name="T58" fmla="*/ 0 w 20"/>
                <a:gd name="T59" fmla="*/ 5 h 23"/>
                <a:gd name="T60" fmla="*/ 0 w 20"/>
                <a:gd name="T61" fmla="*/ 4 h 23"/>
                <a:gd name="T62" fmla="*/ 0 w 20"/>
                <a:gd name="T63" fmla="*/ 3 h 23"/>
                <a:gd name="T64" fmla="*/ 2 w 20"/>
                <a:gd name="T65" fmla="*/ 3 h 23"/>
                <a:gd name="T66" fmla="*/ 9 w 20"/>
                <a:gd name="T67" fmla="*/ 3 h 23"/>
                <a:gd name="T68" fmla="*/ 9 w 20"/>
                <a:gd name="T69" fmla="*/ 2 h 23"/>
                <a:gd name="T70" fmla="*/ 8 w 20"/>
                <a:gd name="T71" fmla="*/ 1 h 23"/>
                <a:gd name="T72" fmla="*/ 11 w 20"/>
                <a:gd name="T73" fmla="*/ 0 h 23"/>
                <a:gd name="T74" fmla="*/ 12 w 20"/>
                <a:gd name="T75" fmla="*/ 3 h 23"/>
                <a:gd name="T76" fmla="*/ 18 w 20"/>
                <a:gd name="T77" fmla="*/ 3 h 23"/>
                <a:gd name="T78" fmla="*/ 20 w 20"/>
                <a:gd name="T79" fmla="*/ 3 h 23"/>
                <a:gd name="T80" fmla="*/ 20 w 20"/>
                <a:gd name="T81" fmla="*/ 4 h 23"/>
                <a:gd name="T82" fmla="*/ 20 w 20"/>
                <a:gd name="T83" fmla="*/ 5 h 23"/>
                <a:gd name="T84" fmla="*/ 20 w 20"/>
                <a:gd name="T85" fmla="*/ 6 h 23"/>
                <a:gd name="T86" fmla="*/ 20 w 20"/>
                <a:gd name="T87" fmla="*/ 7 h 23"/>
                <a:gd name="T88" fmla="*/ 20 w 20"/>
                <a:gd name="T89" fmla="*/ 8 h 23"/>
                <a:gd name="T90" fmla="*/ 19 w 20"/>
                <a:gd name="T91" fmla="*/ 8 h 23"/>
                <a:gd name="T92" fmla="*/ 17 w 20"/>
                <a:gd name="T93" fmla="*/ 8 h 23"/>
                <a:gd name="T94" fmla="*/ 17 w 20"/>
                <a:gd name="T95" fmla="*/ 6 h 23"/>
                <a:gd name="T96" fmla="*/ 17 w 20"/>
                <a:gd name="T97" fmla="*/ 5 h 23"/>
                <a:gd name="T98" fmla="*/ 2 w 20"/>
                <a:gd name="T99" fmla="*/ 5 h 23"/>
                <a:gd name="T100" fmla="*/ 2 w 20"/>
                <a:gd name="T101" fmla="*/ 6 h 23"/>
                <a:gd name="T102" fmla="*/ 2 w 20"/>
                <a:gd name="T103" fmla="*/ 7 h 23"/>
                <a:gd name="T104" fmla="*/ 2 w 20"/>
                <a:gd name="T105" fmla="*/ 8 h 23"/>
                <a:gd name="T106" fmla="*/ 1 w 20"/>
                <a:gd name="T107" fmla="*/ 8 h 23"/>
                <a:gd name="T108" fmla="*/ 0 w 20"/>
                <a:gd name="T109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" h="23">
                  <a:moveTo>
                    <a:pt x="0" y="13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" y="10"/>
                    <a:pt x="3" y="10"/>
                    <a:pt x="4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9" y="10"/>
                    <a:pt x="20" y="1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0" y="11"/>
                    <a:pt x="20" y="11"/>
                    <a:pt x="20" y="12"/>
                  </a:cubicBezTo>
                  <a:cubicBezTo>
                    <a:pt x="20" y="12"/>
                    <a:pt x="20" y="12"/>
                    <a:pt x="20" y="13"/>
                  </a:cubicBezTo>
                  <a:cubicBezTo>
                    <a:pt x="19" y="13"/>
                    <a:pt x="17" y="13"/>
                    <a:pt x="16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1" y="21"/>
                    <a:pt x="11" y="21"/>
                    <a:pt x="11" y="22"/>
                  </a:cubicBezTo>
                  <a:cubicBezTo>
                    <a:pt x="11" y="22"/>
                    <a:pt x="11" y="22"/>
                    <a:pt x="10" y="23"/>
                  </a:cubicBezTo>
                  <a:cubicBezTo>
                    <a:pt x="10" y="23"/>
                    <a:pt x="9" y="23"/>
                    <a:pt x="8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3"/>
                    <a:pt x="7" y="22"/>
                    <a:pt x="6" y="22"/>
                  </a:cubicBezTo>
                  <a:cubicBezTo>
                    <a:pt x="6" y="22"/>
                    <a:pt x="6" y="21"/>
                    <a:pt x="6" y="20"/>
                  </a:cubicBezTo>
                  <a:cubicBezTo>
                    <a:pt x="7" y="20"/>
                    <a:pt x="7" y="21"/>
                    <a:pt x="8" y="20"/>
                  </a:cubicBezTo>
                  <a:cubicBezTo>
                    <a:pt x="8" y="20"/>
                    <a:pt x="9" y="20"/>
                    <a:pt x="9" y="20"/>
                  </a:cubicBezTo>
                  <a:cubicBezTo>
                    <a:pt x="9" y="20"/>
                    <a:pt x="9" y="20"/>
                    <a:pt x="9" y="19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3" y="13"/>
                    <a:pt x="1" y="13"/>
                    <a:pt x="0" y="13"/>
                  </a:cubicBezTo>
                  <a:close/>
                  <a:moveTo>
                    <a:pt x="0" y="8"/>
                  </a:moveTo>
                  <a:cubicBezTo>
                    <a:pt x="0" y="8"/>
                    <a:pt x="0" y="7"/>
                    <a:pt x="0" y="7"/>
                  </a:cubicBezTo>
                  <a:cubicBezTo>
                    <a:pt x="0" y="7"/>
                    <a:pt x="0" y="7"/>
                    <a:pt x="0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2"/>
                    <a:pt x="9" y="2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9" y="1"/>
                    <a:pt x="10" y="0"/>
                    <a:pt x="11" y="0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3"/>
                    <a:pt x="19" y="3"/>
                    <a:pt x="20" y="3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5"/>
                    <a:pt x="20" y="5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7" y="8"/>
                  </a:cubicBezTo>
                  <a:cubicBezTo>
                    <a:pt x="17" y="7"/>
                    <a:pt x="17" y="6"/>
                    <a:pt x="17" y="6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1" y="8"/>
                    <a:pt x="1" y="8"/>
                  </a:cubicBezTo>
                  <a:cubicBezTo>
                    <a:pt x="1" y="8"/>
                    <a:pt x="1" y="8"/>
                    <a:pt x="0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50" name="Freeform 5483"/>
            <p:cNvSpPr>
              <a:spLocks noEditPoints="1"/>
            </p:cNvSpPr>
            <p:nvPr/>
          </p:nvSpPr>
          <p:spPr bwMode="auto">
            <a:xfrm>
              <a:off x="15488" y="7813"/>
              <a:ext cx="78" cy="78"/>
            </a:xfrm>
            <a:custGeom>
              <a:avLst/>
              <a:gdLst>
                <a:gd name="T0" fmla="*/ 5 w 22"/>
                <a:gd name="T1" fmla="*/ 9 h 22"/>
                <a:gd name="T2" fmla="*/ 1 w 22"/>
                <a:gd name="T3" fmla="*/ 8 h 22"/>
                <a:gd name="T4" fmla="*/ 0 w 22"/>
                <a:gd name="T5" fmla="*/ 20 h 22"/>
                <a:gd name="T6" fmla="*/ 2 w 22"/>
                <a:gd name="T7" fmla="*/ 15 h 22"/>
                <a:gd name="T8" fmla="*/ 2 w 22"/>
                <a:gd name="T9" fmla="*/ 12 h 22"/>
                <a:gd name="T10" fmla="*/ 4 w 22"/>
                <a:gd name="T11" fmla="*/ 14 h 22"/>
                <a:gd name="T12" fmla="*/ 2 w 22"/>
                <a:gd name="T13" fmla="*/ 21 h 22"/>
                <a:gd name="T14" fmla="*/ 0 w 22"/>
                <a:gd name="T15" fmla="*/ 2 h 22"/>
                <a:gd name="T16" fmla="*/ 4 w 22"/>
                <a:gd name="T17" fmla="*/ 5 h 22"/>
                <a:gd name="T18" fmla="*/ 0 w 22"/>
                <a:gd name="T19" fmla="*/ 2 h 22"/>
                <a:gd name="T20" fmla="*/ 6 w 22"/>
                <a:gd name="T21" fmla="*/ 20 h 22"/>
                <a:gd name="T22" fmla="*/ 8 w 22"/>
                <a:gd name="T23" fmla="*/ 17 h 22"/>
                <a:gd name="T24" fmla="*/ 4 w 22"/>
                <a:gd name="T25" fmla="*/ 16 h 22"/>
                <a:gd name="T26" fmla="*/ 12 w 22"/>
                <a:gd name="T27" fmla="*/ 15 h 22"/>
                <a:gd name="T28" fmla="*/ 12 w 22"/>
                <a:gd name="T29" fmla="*/ 13 h 22"/>
                <a:gd name="T30" fmla="*/ 13 w 22"/>
                <a:gd name="T31" fmla="*/ 15 h 22"/>
                <a:gd name="T32" fmla="*/ 21 w 22"/>
                <a:gd name="T33" fmla="*/ 15 h 22"/>
                <a:gd name="T34" fmla="*/ 17 w 22"/>
                <a:gd name="T35" fmla="*/ 17 h 22"/>
                <a:gd name="T36" fmla="*/ 17 w 22"/>
                <a:gd name="T37" fmla="*/ 19 h 22"/>
                <a:gd name="T38" fmla="*/ 21 w 22"/>
                <a:gd name="T39" fmla="*/ 22 h 22"/>
                <a:gd name="T40" fmla="*/ 18 w 22"/>
                <a:gd name="T41" fmla="*/ 22 h 22"/>
                <a:gd name="T42" fmla="*/ 11 w 22"/>
                <a:gd name="T43" fmla="*/ 20 h 22"/>
                <a:gd name="T44" fmla="*/ 4 w 22"/>
                <a:gd name="T45" fmla="*/ 21 h 22"/>
                <a:gd name="T46" fmla="*/ 8 w 22"/>
                <a:gd name="T47" fmla="*/ 2 h 22"/>
                <a:gd name="T48" fmla="*/ 11 w 22"/>
                <a:gd name="T49" fmla="*/ 0 h 22"/>
                <a:gd name="T50" fmla="*/ 12 w 22"/>
                <a:gd name="T51" fmla="*/ 2 h 22"/>
                <a:gd name="T52" fmla="*/ 20 w 22"/>
                <a:gd name="T53" fmla="*/ 3 h 22"/>
                <a:gd name="T54" fmla="*/ 20 w 22"/>
                <a:gd name="T55" fmla="*/ 13 h 22"/>
                <a:gd name="T56" fmla="*/ 18 w 22"/>
                <a:gd name="T57" fmla="*/ 14 h 22"/>
                <a:gd name="T58" fmla="*/ 18 w 22"/>
                <a:gd name="T59" fmla="*/ 4 h 22"/>
                <a:gd name="T60" fmla="*/ 8 w 22"/>
                <a:gd name="T61" fmla="*/ 12 h 22"/>
                <a:gd name="T62" fmla="*/ 10 w 22"/>
                <a:gd name="T63" fmla="*/ 10 h 22"/>
                <a:gd name="T64" fmla="*/ 9 w 22"/>
                <a:gd name="T65" fmla="*/ 9 h 22"/>
                <a:gd name="T66" fmla="*/ 10 w 22"/>
                <a:gd name="T67" fmla="*/ 8 h 22"/>
                <a:gd name="T68" fmla="*/ 12 w 22"/>
                <a:gd name="T69" fmla="*/ 4 h 22"/>
                <a:gd name="T70" fmla="*/ 14 w 22"/>
                <a:gd name="T71" fmla="*/ 6 h 22"/>
                <a:gd name="T72" fmla="*/ 17 w 22"/>
                <a:gd name="T73" fmla="*/ 8 h 22"/>
                <a:gd name="T74" fmla="*/ 17 w 22"/>
                <a:gd name="T75" fmla="*/ 9 h 22"/>
                <a:gd name="T76" fmla="*/ 14 w 22"/>
                <a:gd name="T77" fmla="*/ 10 h 22"/>
                <a:gd name="T78" fmla="*/ 14 w 22"/>
                <a:gd name="T79" fmla="*/ 13 h 22"/>
                <a:gd name="T80" fmla="*/ 12 w 22"/>
                <a:gd name="T81" fmla="*/ 10 h 22"/>
                <a:gd name="T82" fmla="*/ 8 w 22"/>
                <a:gd name="T83" fmla="*/ 13 h 22"/>
                <a:gd name="T84" fmla="*/ 6 w 22"/>
                <a:gd name="T85" fmla="*/ 13 h 22"/>
                <a:gd name="T86" fmla="*/ 6 w 22"/>
                <a:gd name="T87" fmla="*/ 3 h 22"/>
                <a:gd name="T88" fmla="*/ 9 w 22"/>
                <a:gd name="T89" fmla="*/ 5 h 22"/>
                <a:gd name="T90" fmla="*/ 10 w 22"/>
                <a:gd name="T91" fmla="*/ 8 h 22"/>
                <a:gd name="T92" fmla="*/ 9 w 22"/>
                <a:gd name="T93" fmla="*/ 5 h 22"/>
                <a:gd name="T94" fmla="*/ 15 w 22"/>
                <a:gd name="T95" fmla="*/ 10 h 22"/>
                <a:gd name="T96" fmla="*/ 16 w 22"/>
                <a:gd name="T97" fmla="*/ 13 h 22"/>
                <a:gd name="T98" fmla="*/ 14 w 22"/>
                <a:gd name="T99" fmla="*/ 11 h 22"/>
                <a:gd name="T100" fmla="*/ 17 w 22"/>
                <a:gd name="T101" fmla="*/ 5 h 22"/>
                <a:gd name="T102" fmla="*/ 15 w 22"/>
                <a:gd name="T103" fmla="*/ 8 h 22"/>
                <a:gd name="T104" fmla="*/ 15 w 22"/>
                <a:gd name="T105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" h="22">
                  <a:moveTo>
                    <a:pt x="0" y="8"/>
                  </a:moveTo>
                  <a:cubicBezTo>
                    <a:pt x="0" y="7"/>
                    <a:pt x="1" y="7"/>
                    <a:pt x="1" y="6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4" y="9"/>
                    <a:pt x="4" y="10"/>
                    <a:pt x="4" y="11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2" y="9"/>
                    <a:pt x="1" y="9"/>
                    <a:pt x="1" y="8"/>
                  </a:cubicBezTo>
                  <a:cubicBezTo>
                    <a:pt x="0" y="8"/>
                    <a:pt x="0" y="8"/>
                    <a:pt x="0" y="8"/>
                  </a:cubicBezTo>
                  <a:close/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19"/>
                    <a:pt x="0" y="19"/>
                    <a:pt x="1" y="18"/>
                  </a:cubicBezTo>
                  <a:cubicBezTo>
                    <a:pt x="1" y="18"/>
                    <a:pt x="1" y="17"/>
                    <a:pt x="1" y="17"/>
                  </a:cubicBezTo>
                  <a:cubicBezTo>
                    <a:pt x="1" y="16"/>
                    <a:pt x="1" y="16"/>
                    <a:pt x="2" y="15"/>
                  </a:cubicBezTo>
                  <a:cubicBezTo>
                    <a:pt x="2" y="14"/>
                    <a:pt x="2" y="14"/>
                    <a:pt x="2" y="13"/>
                  </a:cubicBezTo>
                  <a:cubicBezTo>
                    <a:pt x="2" y="13"/>
                    <a:pt x="2" y="13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3" y="12"/>
                    <a:pt x="3" y="12"/>
                  </a:cubicBezTo>
                  <a:cubicBezTo>
                    <a:pt x="3" y="13"/>
                    <a:pt x="4" y="13"/>
                    <a:pt x="4" y="13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4"/>
                    <a:pt x="4" y="15"/>
                    <a:pt x="4" y="15"/>
                  </a:cubicBezTo>
                  <a:cubicBezTo>
                    <a:pt x="3" y="16"/>
                    <a:pt x="3" y="17"/>
                    <a:pt x="3" y="18"/>
                  </a:cubicBezTo>
                  <a:cubicBezTo>
                    <a:pt x="3" y="19"/>
                    <a:pt x="2" y="20"/>
                    <a:pt x="2" y="21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1"/>
                    <a:pt x="1" y="21"/>
                    <a:pt x="0" y="20"/>
                  </a:cubicBezTo>
                  <a:close/>
                  <a:moveTo>
                    <a:pt x="0" y="2"/>
                  </a:moveTo>
                  <a:cubicBezTo>
                    <a:pt x="1" y="2"/>
                    <a:pt x="1" y="1"/>
                    <a:pt x="2" y="1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4"/>
                    <a:pt x="5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3" y="4"/>
                    <a:pt x="2" y="3"/>
                    <a:pt x="1" y="3"/>
                  </a:cubicBezTo>
                  <a:cubicBezTo>
                    <a:pt x="0" y="2"/>
                    <a:pt x="0" y="2"/>
                    <a:pt x="0" y="2"/>
                  </a:cubicBezTo>
                  <a:close/>
                  <a:moveTo>
                    <a:pt x="3" y="20"/>
                  </a:move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5" y="20"/>
                    <a:pt x="6" y="20"/>
                  </a:cubicBezTo>
                  <a:cubicBezTo>
                    <a:pt x="7" y="20"/>
                    <a:pt x="8" y="19"/>
                    <a:pt x="9" y="19"/>
                  </a:cubicBezTo>
                  <a:cubicBezTo>
                    <a:pt x="10" y="18"/>
                    <a:pt x="11" y="17"/>
                    <a:pt x="11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6" y="17"/>
                    <a:pt x="4" y="17"/>
                  </a:cubicBezTo>
                  <a:cubicBezTo>
                    <a:pt x="4" y="17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5"/>
                    <a:pt x="4" y="15"/>
                  </a:cubicBezTo>
                  <a:cubicBezTo>
                    <a:pt x="6" y="15"/>
                    <a:pt x="7" y="15"/>
                    <a:pt x="8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4"/>
                    <a:pt x="13" y="14"/>
                  </a:cubicBezTo>
                  <a:cubicBezTo>
                    <a:pt x="13" y="14"/>
                    <a:pt x="13" y="14"/>
                    <a:pt x="14" y="14"/>
                  </a:cubicBezTo>
                  <a:cubicBezTo>
                    <a:pt x="14" y="14"/>
                    <a:pt x="13" y="14"/>
                    <a:pt x="13" y="1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8" y="15"/>
                    <a:pt x="20" y="15"/>
                    <a:pt x="21" y="15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21" y="16"/>
                    <a:pt x="21" y="16"/>
                    <a:pt x="21" y="17"/>
                  </a:cubicBezTo>
                  <a:cubicBezTo>
                    <a:pt x="19" y="17"/>
                    <a:pt x="18" y="17"/>
                    <a:pt x="17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4" y="17"/>
                    <a:pt x="14" y="17"/>
                    <a:pt x="15" y="18"/>
                  </a:cubicBezTo>
                  <a:cubicBezTo>
                    <a:pt x="15" y="18"/>
                    <a:pt x="16" y="18"/>
                    <a:pt x="17" y="19"/>
                  </a:cubicBezTo>
                  <a:cubicBezTo>
                    <a:pt x="18" y="20"/>
                    <a:pt x="19" y="20"/>
                    <a:pt x="21" y="20"/>
                  </a:cubicBezTo>
                  <a:cubicBezTo>
                    <a:pt x="22" y="20"/>
                    <a:pt x="22" y="20"/>
                    <a:pt x="22" y="20"/>
                  </a:cubicBezTo>
                  <a:cubicBezTo>
                    <a:pt x="21" y="21"/>
                    <a:pt x="21" y="21"/>
                    <a:pt x="21" y="22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20" y="22"/>
                    <a:pt x="19" y="22"/>
                    <a:pt x="18" y="22"/>
                  </a:cubicBezTo>
                  <a:cubicBezTo>
                    <a:pt x="17" y="21"/>
                    <a:pt x="16" y="21"/>
                    <a:pt x="15" y="20"/>
                  </a:cubicBezTo>
                  <a:cubicBezTo>
                    <a:pt x="14" y="20"/>
                    <a:pt x="13" y="19"/>
                    <a:pt x="13" y="17"/>
                  </a:cubicBezTo>
                  <a:cubicBezTo>
                    <a:pt x="12" y="18"/>
                    <a:pt x="12" y="19"/>
                    <a:pt x="11" y="20"/>
                  </a:cubicBezTo>
                  <a:cubicBezTo>
                    <a:pt x="10" y="21"/>
                    <a:pt x="9" y="21"/>
                    <a:pt x="6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22"/>
                    <a:pt x="4" y="21"/>
                    <a:pt x="4" y="21"/>
                  </a:cubicBezTo>
                  <a:cubicBezTo>
                    <a:pt x="3" y="20"/>
                    <a:pt x="3" y="20"/>
                    <a:pt x="3" y="20"/>
                  </a:cubicBezTo>
                  <a:close/>
                  <a:moveTo>
                    <a:pt x="6" y="2"/>
                  </a:moveTo>
                  <a:cubicBezTo>
                    <a:pt x="7" y="2"/>
                    <a:pt x="7" y="2"/>
                    <a:pt x="8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1"/>
                    <a:pt x="11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2" y="0"/>
                    <a:pt x="13" y="0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2" y="2"/>
                    <a:pt x="12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2"/>
                    <a:pt x="19" y="2"/>
                    <a:pt x="20" y="2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4"/>
                    <a:pt x="20" y="4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8" y="14"/>
                    <a:pt x="18" y="14"/>
                  </a:cubicBezTo>
                  <a:cubicBezTo>
                    <a:pt x="18" y="14"/>
                    <a:pt x="18" y="13"/>
                    <a:pt x="18" y="13"/>
                  </a:cubicBezTo>
                  <a:cubicBezTo>
                    <a:pt x="18" y="13"/>
                    <a:pt x="18" y="12"/>
                    <a:pt x="18" y="12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9" y="12"/>
                    <a:pt x="9" y="12"/>
                    <a:pt x="10" y="11"/>
                  </a:cubicBezTo>
                  <a:cubicBezTo>
                    <a:pt x="10" y="11"/>
                    <a:pt x="11" y="10"/>
                    <a:pt x="11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10" y="8"/>
                    <a:pt x="10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6"/>
                    <a:pt x="12" y="5"/>
                    <a:pt x="12" y="4"/>
                  </a:cubicBezTo>
                  <a:cubicBezTo>
                    <a:pt x="12" y="5"/>
                    <a:pt x="13" y="5"/>
                    <a:pt x="14" y="4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6"/>
                    <a:pt x="14" y="6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2" y="13"/>
                    <a:pt x="12" y="13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1" y="11"/>
                    <a:pt x="11" y="12"/>
                    <a:pt x="10" y="13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9" y="13"/>
                    <a:pt x="9" y="13"/>
                    <a:pt x="8" y="13"/>
                  </a:cubicBezTo>
                  <a:cubicBezTo>
                    <a:pt x="8" y="13"/>
                    <a:pt x="8" y="14"/>
                    <a:pt x="8" y="14"/>
                  </a:cubicBezTo>
                  <a:cubicBezTo>
                    <a:pt x="7" y="14"/>
                    <a:pt x="7" y="14"/>
                    <a:pt x="6" y="14"/>
                  </a:cubicBezTo>
                  <a:cubicBezTo>
                    <a:pt x="6" y="14"/>
                    <a:pt x="6" y="13"/>
                    <a:pt x="6" y="13"/>
                  </a:cubicBezTo>
                  <a:cubicBezTo>
                    <a:pt x="6" y="13"/>
                    <a:pt x="6" y="13"/>
                    <a:pt x="6" y="12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3"/>
                    <a:pt x="6" y="3"/>
                  </a:cubicBezTo>
                  <a:cubicBezTo>
                    <a:pt x="6" y="2"/>
                    <a:pt x="6" y="2"/>
                    <a:pt x="6" y="2"/>
                  </a:cubicBezTo>
                  <a:close/>
                  <a:moveTo>
                    <a:pt x="9" y="5"/>
                  </a:move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10" y="5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0" y="7"/>
                    <a:pt x="10" y="8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9" y="6"/>
                    <a:pt x="9" y="6"/>
                  </a:cubicBezTo>
                  <a:cubicBezTo>
                    <a:pt x="9" y="5"/>
                    <a:pt x="9" y="5"/>
                    <a:pt x="9" y="5"/>
                  </a:cubicBezTo>
                  <a:close/>
                  <a:moveTo>
                    <a:pt x="14" y="11"/>
                  </a:moveTo>
                  <a:cubicBezTo>
                    <a:pt x="14" y="11"/>
                    <a:pt x="14" y="11"/>
                    <a:pt x="14" y="11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16" y="13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13"/>
                    <a:pt x="15" y="13"/>
                    <a:pt x="15" y="12"/>
                  </a:cubicBezTo>
                  <a:cubicBezTo>
                    <a:pt x="15" y="12"/>
                    <a:pt x="14" y="12"/>
                    <a:pt x="14" y="11"/>
                  </a:cubicBezTo>
                  <a:cubicBezTo>
                    <a:pt x="14" y="11"/>
                    <a:pt x="14" y="11"/>
                    <a:pt x="14" y="11"/>
                  </a:cubicBezTo>
                  <a:close/>
                  <a:moveTo>
                    <a:pt x="15" y="5"/>
                  </a:moveTo>
                  <a:cubicBezTo>
                    <a:pt x="16" y="5"/>
                    <a:pt x="16" y="5"/>
                    <a:pt x="17" y="5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7"/>
                    <a:pt x="16" y="7"/>
                    <a:pt x="15" y="7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7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4" y="6"/>
                    <a:pt x="15" y="6"/>
                  </a:cubicBezTo>
                  <a:cubicBezTo>
                    <a:pt x="15" y="6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51" name="Freeform 5484"/>
            <p:cNvSpPr>
              <a:spLocks noEditPoints="1"/>
            </p:cNvSpPr>
            <p:nvPr/>
          </p:nvSpPr>
          <p:spPr bwMode="auto">
            <a:xfrm>
              <a:off x="15578" y="7813"/>
              <a:ext cx="63" cy="78"/>
            </a:xfrm>
            <a:custGeom>
              <a:avLst/>
              <a:gdLst>
                <a:gd name="T0" fmla="*/ 0 w 18"/>
                <a:gd name="T1" fmla="*/ 22 h 22"/>
                <a:gd name="T2" fmla="*/ 0 w 18"/>
                <a:gd name="T3" fmla="*/ 20 h 22"/>
                <a:gd name="T4" fmla="*/ 0 w 18"/>
                <a:gd name="T5" fmla="*/ 18 h 22"/>
                <a:gd name="T6" fmla="*/ 0 w 18"/>
                <a:gd name="T7" fmla="*/ 8 h 22"/>
                <a:gd name="T8" fmla="*/ 0 w 18"/>
                <a:gd name="T9" fmla="*/ 7 h 22"/>
                <a:gd name="T10" fmla="*/ 0 w 18"/>
                <a:gd name="T11" fmla="*/ 5 h 22"/>
                <a:gd name="T12" fmla="*/ 1 w 18"/>
                <a:gd name="T13" fmla="*/ 5 h 22"/>
                <a:gd name="T14" fmla="*/ 2 w 18"/>
                <a:gd name="T15" fmla="*/ 5 h 22"/>
                <a:gd name="T16" fmla="*/ 2 w 18"/>
                <a:gd name="T17" fmla="*/ 7 h 22"/>
                <a:gd name="T18" fmla="*/ 2 w 18"/>
                <a:gd name="T19" fmla="*/ 8 h 22"/>
                <a:gd name="T20" fmla="*/ 2 w 18"/>
                <a:gd name="T21" fmla="*/ 18 h 22"/>
                <a:gd name="T22" fmla="*/ 2 w 18"/>
                <a:gd name="T23" fmla="*/ 20 h 22"/>
                <a:gd name="T24" fmla="*/ 2 w 18"/>
                <a:gd name="T25" fmla="*/ 22 h 22"/>
                <a:gd name="T26" fmla="*/ 0 w 18"/>
                <a:gd name="T27" fmla="*/ 22 h 22"/>
                <a:gd name="T28" fmla="*/ 2 w 18"/>
                <a:gd name="T29" fmla="*/ 1 h 22"/>
                <a:gd name="T30" fmla="*/ 3 w 18"/>
                <a:gd name="T31" fmla="*/ 0 h 22"/>
                <a:gd name="T32" fmla="*/ 6 w 18"/>
                <a:gd name="T33" fmla="*/ 4 h 22"/>
                <a:gd name="T34" fmla="*/ 4 w 18"/>
                <a:gd name="T35" fmla="*/ 5 h 22"/>
                <a:gd name="T36" fmla="*/ 3 w 18"/>
                <a:gd name="T37" fmla="*/ 4 h 22"/>
                <a:gd name="T38" fmla="*/ 3 w 18"/>
                <a:gd name="T39" fmla="*/ 3 h 22"/>
                <a:gd name="T40" fmla="*/ 2 w 18"/>
                <a:gd name="T41" fmla="*/ 2 h 22"/>
                <a:gd name="T42" fmla="*/ 2 w 18"/>
                <a:gd name="T43" fmla="*/ 2 h 22"/>
                <a:gd name="T44" fmla="*/ 2 w 18"/>
                <a:gd name="T45" fmla="*/ 1 h 22"/>
                <a:gd name="T46" fmla="*/ 7 w 18"/>
                <a:gd name="T47" fmla="*/ 3 h 22"/>
                <a:gd name="T48" fmla="*/ 7 w 18"/>
                <a:gd name="T49" fmla="*/ 2 h 22"/>
                <a:gd name="T50" fmla="*/ 7 w 18"/>
                <a:gd name="T51" fmla="*/ 2 h 22"/>
                <a:gd name="T52" fmla="*/ 7 w 18"/>
                <a:gd name="T53" fmla="*/ 1 h 22"/>
                <a:gd name="T54" fmla="*/ 10 w 18"/>
                <a:gd name="T55" fmla="*/ 1 h 22"/>
                <a:gd name="T56" fmla="*/ 16 w 18"/>
                <a:gd name="T57" fmla="*/ 1 h 22"/>
                <a:gd name="T58" fmla="*/ 18 w 18"/>
                <a:gd name="T59" fmla="*/ 1 h 22"/>
                <a:gd name="T60" fmla="*/ 18 w 18"/>
                <a:gd name="T61" fmla="*/ 3 h 22"/>
                <a:gd name="T62" fmla="*/ 18 w 18"/>
                <a:gd name="T63" fmla="*/ 5 h 22"/>
                <a:gd name="T64" fmla="*/ 18 w 18"/>
                <a:gd name="T65" fmla="*/ 19 h 22"/>
                <a:gd name="T66" fmla="*/ 18 w 18"/>
                <a:gd name="T67" fmla="*/ 19 h 22"/>
                <a:gd name="T68" fmla="*/ 18 w 18"/>
                <a:gd name="T69" fmla="*/ 20 h 22"/>
                <a:gd name="T70" fmla="*/ 17 w 18"/>
                <a:gd name="T71" fmla="*/ 21 h 22"/>
                <a:gd name="T72" fmla="*/ 14 w 18"/>
                <a:gd name="T73" fmla="*/ 22 h 22"/>
                <a:gd name="T74" fmla="*/ 14 w 18"/>
                <a:gd name="T75" fmla="*/ 21 h 22"/>
                <a:gd name="T76" fmla="*/ 13 w 18"/>
                <a:gd name="T77" fmla="*/ 19 h 22"/>
                <a:gd name="T78" fmla="*/ 14 w 18"/>
                <a:gd name="T79" fmla="*/ 19 h 22"/>
                <a:gd name="T80" fmla="*/ 15 w 18"/>
                <a:gd name="T81" fmla="*/ 19 h 22"/>
                <a:gd name="T82" fmla="*/ 16 w 18"/>
                <a:gd name="T83" fmla="*/ 18 h 22"/>
                <a:gd name="T84" fmla="*/ 16 w 18"/>
                <a:gd name="T85" fmla="*/ 18 h 22"/>
                <a:gd name="T86" fmla="*/ 16 w 18"/>
                <a:gd name="T87" fmla="*/ 3 h 22"/>
                <a:gd name="T88" fmla="*/ 10 w 18"/>
                <a:gd name="T89" fmla="*/ 3 h 22"/>
                <a:gd name="T90" fmla="*/ 7 w 18"/>
                <a:gd name="T91" fmla="*/ 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" h="22">
                  <a:moveTo>
                    <a:pt x="0" y="22"/>
                  </a:moveTo>
                  <a:cubicBezTo>
                    <a:pt x="0" y="21"/>
                    <a:pt x="0" y="20"/>
                    <a:pt x="0" y="20"/>
                  </a:cubicBezTo>
                  <a:cubicBezTo>
                    <a:pt x="0" y="19"/>
                    <a:pt x="0" y="18"/>
                    <a:pt x="0" y="1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7"/>
                    <a:pt x="0" y="7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1" y="5"/>
                    <a:pt x="1" y="5"/>
                    <a:pt x="2" y="5"/>
                  </a:cubicBezTo>
                  <a:cubicBezTo>
                    <a:pt x="2" y="6"/>
                    <a:pt x="2" y="6"/>
                    <a:pt x="2" y="7"/>
                  </a:cubicBezTo>
                  <a:cubicBezTo>
                    <a:pt x="2" y="7"/>
                    <a:pt x="2" y="8"/>
                    <a:pt x="2" y="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9"/>
                    <a:pt x="2" y="20"/>
                    <a:pt x="2" y="20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1"/>
                    <a:pt x="0" y="21"/>
                    <a:pt x="0" y="22"/>
                  </a:cubicBezTo>
                  <a:close/>
                  <a:moveTo>
                    <a:pt x="2" y="1"/>
                  </a:moveTo>
                  <a:cubicBezTo>
                    <a:pt x="2" y="1"/>
                    <a:pt x="3" y="0"/>
                    <a:pt x="3" y="0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5" y="4"/>
                    <a:pt x="4" y="4"/>
                    <a:pt x="4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lose/>
                  <a:moveTo>
                    <a:pt x="7" y="3"/>
                  </a:moveTo>
                  <a:cubicBezTo>
                    <a:pt x="7" y="3"/>
                    <a:pt x="7" y="3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8" y="1"/>
                    <a:pt x="9" y="1"/>
                    <a:pt x="10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1"/>
                    <a:pt x="17" y="1"/>
                    <a:pt x="18" y="1"/>
                  </a:cubicBezTo>
                  <a:cubicBezTo>
                    <a:pt x="18" y="2"/>
                    <a:pt x="18" y="3"/>
                    <a:pt x="18" y="3"/>
                  </a:cubicBezTo>
                  <a:cubicBezTo>
                    <a:pt x="18" y="4"/>
                    <a:pt x="18" y="4"/>
                    <a:pt x="18" y="5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8" y="19"/>
                    <a:pt x="18" y="20"/>
                    <a:pt x="18" y="20"/>
                  </a:cubicBezTo>
                  <a:cubicBezTo>
                    <a:pt x="18" y="20"/>
                    <a:pt x="18" y="20"/>
                    <a:pt x="17" y="21"/>
                  </a:cubicBezTo>
                  <a:cubicBezTo>
                    <a:pt x="17" y="21"/>
                    <a:pt x="16" y="21"/>
                    <a:pt x="14" y="22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4" y="21"/>
                    <a:pt x="13" y="20"/>
                    <a:pt x="13" y="19"/>
                  </a:cubicBezTo>
                  <a:cubicBezTo>
                    <a:pt x="13" y="19"/>
                    <a:pt x="14" y="19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6" y="19"/>
                    <a:pt x="16" y="19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7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52" name="Freeform 5485"/>
            <p:cNvSpPr>
              <a:spLocks noEditPoints="1"/>
            </p:cNvSpPr>
            <p:nvPr/>
          </p:nvSpPr>
          <p:spPr bwMode="auto">
            <a:xfrm>
              <a:off x="15285" y="8085"/>
              <a:ext cx="80" cy="83"/>
            </a:xfrm>
            <a:custGeom>
              <a:avLst/>
              <a:gdLst>
                <a:gd name="T0" fmla="*/ 14 w 22"/>
                <a:gd name="T1" fmla="*/ 14 h 23"/>
                <a:gd name="T2" fmla="*/ 13 w 22"/>
                <a:gd name="T3" fmla="*/ 17 h 23"/>
                <a:gd name="T4" fmla="*/ 13 w 22"/>
                <a:gd name="T5" fmla="*/ 16 h 23"/>
                <a:gd name="T6" fmla="*/ 12 w 22"/>
                <a:gd name="T7" fmla="*/ 14 h 23"/>
                <a:gd name="T8" fmla="*/ 14 w 22"/>
                <a:gd name="T9" fmla="*/ 8 h 23"/>
                <a:gd name="T10" fmla="*/ 13 w 22"/>
                <a:gd name="T11" fmla="*/ 11 h 23"/>
                <a:gd name="T12" fmla="*/ 13 w 22"/>
                <a:gd name="T13" fmla="*/ 10 h 23"/>
                <a:gd name="T14" fmla="*/ 12 w 22"/>
                <a:gd name="T15" fmla="*/ 9 h 23"/>
                <a:gd name="T16" fmla="*/ 6 w 22"/>
                <a:gd name="T17" fmla="*/ 7 h 23"/>
                <a:gd name="T18" fmla="*/ 10 w 22"/>
                <a:gd name="T19" fmla="*/ 3 h 23"/>
                <a:gd name="T20" fmla="*/ 11 w 22"/>
                <a:gd name="T21" fmla="*/ 0 h 23"/>
                <a:gd name="T22" fmla="*/ 13 w 22"/>
                <a:gd name="T23" fmla="*/ 1 h 23"/>
                <a:gd name="T24" fmla="*/ 12 w 22"/>
                <a:gd name="T25" fmla="*/ 3 h 23"/>
                <a:gd name="T26" fmla="*/ 21 w 22"/>
                <a:gd name="T27" fmla="*/ 3 h 23"/>
                <a:gd name="T28" fmla="*/ 21 w 22"/>
                <a:gd name="T29" fmla="*/ 4 h 23"/>
                <a:gd name="T30" fmla="*/ 21 w 22"/>
                <a:gd name="T31" fmla="*/ 5 h 23"/>
                <a:gd name="T32" fmla="*/ 10 w 22"/>
                <a:gd name="T33" fmla="*/ 5 h 23"/>
                <a:gd name="T34" fmla="*/ 11 w 22"/>
                <a:gd name="T35" fmla="*/ 6 h 23"/>
                <a:gd name="T36" fmla="*/ 20 w 22"/>
                <a:gd name="T37" fmla="*/ 6 h 23"/>
                <a:gd name="T38" fmla="*/ 19 w 22"/>
                <a:gd name="T39" fmla="*/ 12 h 23"/>
                <a:gd name="T40" fmla="*/ 22 w 22"/>
                <a:gd name="T41" fmla="*/ 12 h 23"/>
                <a:gd name="T42" fmla="*/ 22 w 22"/>
                <a:gd name="T43" fmla="*/ 13 h 23"/>
                <a:gd name="T44" fmla="*/ 20 w 22"/>
                <a:gd name="T45" fmla="*/ 13 h 23"/>
                <a:gd name="T46" fmla="*/ 19 w 22"/>
                <a:gd name="T47" fmla="*/ 18 h 23"/>
                <a:gd name="T48" fmla="*/ 21 w 22"/>
                <a:gd name="T49" fmla="*/ 18 h 23"/>
                <a:gd name="T50" fmla="*/ 21 w 22"/>
                <a:gd name="T51" fmla="*/ 18 h 23"/>
                <a:gd name="T52" fmla="*/ 20 w 22"/>
                <a:gd name="T53" fmla="*/ 19 h 23"/>
                <a:gd name="T54" fmla="*/ 19 w 22"/>
                <a:gd name="T55" fmla="*/ 21 h 23"/>
                <a:gd name="T56" fmla="*/ 15 w 22"/>
                <a:gd name="T57" fmla="*/ 23 h 23"/>
                <a:gd name="T58" fmla="*/ 14 w 22"/>
                <a:gd name="T59" fmla="*/ 20 h 23"/>
                <a:gd name="T60" fmla="*/ 17 w 22"/>
                <a:gd name="T61" fmla="*/ 20 h 23"/>
                <a:gd name="T62" fmla="*/ 10 w 22"/>
                <a:gd name="T63" fmla="*/ 19 h 23"/>
                <a:gd name="T64" fmla="*/ 8 w 22"/>
                <a:gd name="T65" fmla="*/ 17 h 23"/>
                <a:gd name="T66" fmla="*/ 8 w 22"/>
                <a:gd name="T67" fmla="*/ 13 h 23"/>
                <a:gd name="T68" fmla="*/ 6 w 22"/>
                <a:gd name="T69" fmla="*/ 14 h 23"/>
                <a:gd name="T70" fmla="*/ 6 w 22"/>
                <a:gd name="T71" fmla="*/ 13 h 23"/>
                <a:gd name="T72" fmla="*/ 8 w 22"/>
                <a:gd name="T73" fmla="*/ 12 h 23"/>
                <a:gd name="T74" fmla="*/ 9 w 22"/>
                <a:gd name="T75" fmla="*/ 8 h 23"/>
                <a:gd name="T76" fmla="*/ 9 w 22"/>
                <a:gd name="T77" fmla="*/ 7 h 23"/>
                <a:gd name="T78" fmla="*/ 6 w 22"/>
                <a:gd name="T79" fmla="*/ 7 h 23"/>
                <a:gd name="T80" fmla="*/ 17 w 22"/>
                <a:gd name="T81" fmla="*/ 18 h 23"/>
                <a:gd name="T82" fmla="*/ 10 w 22"/>
                <a:gd name="T83" fmla="*/ 13 h 23"/>
                <a:gd name="T84" fmla="*/ 10 w 22"/>
                <a:gd name="T85" fmla="*/ 12 h 23"/>
                <a:gd name="T86" fmla="*/ 18 w 22"/>
                <a:gd name="T87" fmla="*/ 8 h 23"/>
                <a:gd name="T88" fmla="*/ 10 w 22"/>
                <a:gd name="T89" fmla="*/ 12 h 23"/>
                <a:gd name="T90" fmla="*/ 3 w 22"/>
                <a:gd name="T91" fmla="*/ 1 h 23"/>
                <a:gd name="T92" fmla="*/ 5 w 22"/>
                <a:gd name="T93" fmla="*/ 5 h 23"/>
                <a:gd name="T94" fmla="*/ 3 w 22"/>
                <a:gd name="T95" fmla="*/ 3 h 23"/>
                <a:gd name="T96" fmla="*/ 0 w 22"/>
                <a:gd name="T97" fmla="*/ 8 h 23"/>
                <a:gd name="T98" fmla="*/ 5 w 22"/>
                <a:gd name="T99" fmla="*/ 8 h 23"/>
                <a:gd name="T100" fmla="*/ 3 w 22"/>
                <a:gd name="T101" fmla="*/ 10 h 23"/>
                <a:gd name="T102" fmla="*/ 1 w 22"/>
                <a:gd name="T103" fmla="*/ 8 h 23"/>
                <a:gd name="T104" fmla="*/ 1 w 22"/>
                <a:gd name="T105" fmla="*/ 20 h 23"/>
                <a:gd name="T106" fmla="*/ 3 w 22"/>
                <a:gd name="T107" fmla="*/ 15 h 23"/>
                <a:gd name="T108" fmla="*/ 4 w 22"/>
                <a:gd name="T109" fmla="*/ 12 h 23"/>
                <a:gd name="T110" fmla="*/ 6 w 22"/>
                <a:gd name="T111" fmla="*/ 13 h 23"/>
                <a:gd name="T112" fmla="*/ 5 w 22"/>
                <a:gd name="T113" fmla="*/ 16 h 23"/>
                <a:gd name="T114" fmla="*/ 3 w 22"/>
                <a:gd name="T115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" h="23">
                  <a:moveTo>
                    <a:pt x="12" y="14"/>
                  </a:moveTo>
                  <a:cubicBezTo>
                    <a:pt x="13" y="14"/>
                    <a:pt x="13" y="14"/>
                    <a:pt x="14" y="14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5" y="17"/>
                    <a:pt x="14" y="17"/>
                    <a:pt x="13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3" y="15"/>
                    <a:pt x="12" y="15"/>
                  </a:cubicBezTo>
                  <a:cubicBezTo>
                    <a:pt x="12" y="14"/>
                    <a:pt x="12" y="14"/>
                    <a:pt x="12" y="14"/>
                  </a:cubicBezTo>
                  <a:close/>
                  <a:moveTo>
                    <a:pt x="12" y="9"/>
                  </a:moveTo>
                  <a:cubicBezTo>
                    <a:pt x="13" y="9"/>
                    <a:pt x="14" y="8"/>
                    <a:pt x="14" y="8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4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0"/>
                    <a:pt x="13" y="10"/>
                  </a:cubicBezTo>
                  <a:cubicBezTo>
                    <a:pt x="13" y="10"/>
                    <a:pt x="13" y="10"/>
                    <a:pt x="13" y="9"/>
                  </a:cubicBezTo>
                  <a:cubicBezTo>
                    <a:pt x="12" y="9"/>
                    <a:pt x="12" y="9"/>
                    <a:pt x="12" y="9"/>
                  </a:cubicBezTo>
                  <a:close/>
                  <a:moveTo>
                    <a:pt x="6" y="7"/>
                  </a:moveTo>
                  <a:cubicBezTo>
                    <a:pt x="6" y="7"/>
                    <a:pt x="6" y="7"/>
                    <a:pt x="6" y="7"/>
                  </a:cubicBezTo>
                  <a:cubicBezTo>
                    <a:pt x="7" y="6"/>
                    <a:pt x="8" y="5"/>
                    <a:pt x="8" y="4"/>
                  </a:cubicBezTo>
                  <a:cubicBezTo>
                    <a:pt x="9" y="4"/>
                    <a:pt x="9" y="3"/>
                    <a:pt x="10" y="3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0" y="1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2" y="1"/>
                    <a:pt x="13" y="1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2" y="2"/>
                    <a:pt x="12" y="2"/>
                    <a:pt x="12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9" y="3"/>
                    <a:pt x="20" y="3"/>
                    <a:pt x="21" y="3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0" y="5"/>
                    <a:pt x="19" y="5"/>
                    <a:pt x="19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10" y="6"/>
                    <a:pt x="10" y="6"/>
                    <a:pt x="11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9" y="6"/>
                    <a:pt x="20" y="6"/>
                  </a:cubicBezTo>
                  <a:cubicBezTo>
                    <a:pt x="20" y="7"/>
                    <a:pt x="19" y="8"/>
                    <a:pt x="19" y="9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21" y="12"/>
                    <a:pt x="21" y="12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2" y="12"/>
                    <a:pt x="22" y="13"/>
                    <a:pt x="22" y="13"/>
                  </a:cubicBezTo>
                  <a:cubicBezTo>
                    <a:pt x="22" y="13"/>
                    <a:pt x="22" y="13"/>
                    <a:pt x="22" y="14"/>
                  </a:cubicBezTo>
                  <a:cubicBezTo>
                    <a:pt x="21" y="14"/>
                    <a:pt x="20" y="13"/>
                    <a:pt x="20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0" y="18"/>
                    <a:pt x="21" y="18"/>
                    <a:pt x="21" y="18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9"/>
                    <a:pt x="20" y="19"/>
                    <a:pt x="20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20"/>
                    <a:pt x="19" y="21"/>
                    <a:pt x="19" y="21"/>
                  </a:cubicBezTo>
                  <a:cubicBezTo>
                    <a:pt x="19" y="21"/>
                    <a:pt x="18" y="22"/>
                    <a:pt x="18" y="22"/>
                  </a:cubicBezTo>
                  <a:cubicBezTo>
                    <a:pt x="17" y="22"/>
                    <a:pt x="16" y="23"/>
                    <a:pt x="15" y="23"/>
                  </a:cubicBezTo>
                  <a:cubicBezTo>
                    <a:pt x="15" y="23"/>
                    <a:pt x="15" y="22"/>
                    <a:pt x="15" y="22"/>
                  </a:cubicBezTo>
                  <a:cubicBezTo>
                    <a:pt x="15" y="22"/>
                    <a:pt x="15" y="21"/>
                    <a:pt x="14" y="20"/>
                  </a:cubicBezTo>
                  <a:cubicBezTo>
                    <a:pt x="14" y="20"/>
                    <a:pt x="15" y="20"/>
                    <a:pt x="16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9" y="19"/>
                    <a:pt x="9" y="19"/>
                    <a:pt x="8" y="19"/>
                  </a:cubicBezTo>
                  <a:cubicBezTo>
                    <a:pt x="8" y="18"/>
                    <a:pt x="8" y="18"/>
                    <a:pt x="8" y="17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3"/>
                    <a:pt x="8" y="14"/>
                    <a:pt x="7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3"/>
                    <a:pt x="6" y="12"/>
                    <a:pt x="6" y="12"/>
                  </a:cubicBezTo>
                  <a:cubicBezTo>
                    <a:pt x="7" y="12"/>
                    <a:pt x="7" y="12"/>
                    <a:pt x="8" y="12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7" y="8"/>
                    <a:pt x="7" y="7"/>
                    <a:pt x="6" y="7"/>
                  </a:cubicBezTo>
                  <a:close/>
                  <a:moveTo>
                    <a:pt x="10" y="18"/>
                  </a:moveTo>
                  <a:cubicBezTo>
                    <a:pt x="17" y="18"/>
                    <a:pt x="17" y="18"/>
                    <a:pt x="17" y="18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8"/>
                    <a:pt x="10" y="18"/>
                    <a:pt x="10" y="18"/>
                  </a:cubicBezTo>
                  <a:close/>
                  <a:moveTo>
                    <a:pt x="10" y="12"/>
                  </a:moveTo>
                  <a:cubicBezTo>
                    <a:pt x="18" y="12"/>
                    <a:pt x="18" y="12"/>
                    <a:pt x="18" y="12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12"/>
                    <a:pt x="10" y="12"/>
                    <a:pt x="10" y="12"/>
                  </a:cubicBezTo>
                  <a:close/>
                  <a:moveTo>
                    <a:pt x="2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6" y="4"/>
                    <a:pt x="6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4"/>
                    <a:pt x="4" y="4"/>
                    <a:pt x="3" y="3"/>
                  </a:cubicBezTo>
                  <a:cubicBezTo>
                    <a:pt x="2" y="3"/>
                    <a:pt x="2" y="3"/>
                    <a:pt x="2" y="3"/>
                  </a:cubicBezTo>
                  <a:close/>
                  <a:moveTo>
                    <a:pt x="0" y="8"/>
                  </a:moveTo>
                  <a:cubicBezTo>
                    <a:pt x="1" y="7"/>
                    <a:pt x="1" y="7"/>
                    <a:pt x="1" y="6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9"/>
                    <a:pt x="4" y="10"/>
                    <a:pt x="4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0"/>
                    <a:pt x="3" y="9"/>
                    <a:pt x="2" y="9"/>
                  </a:cubicBezTo>
                  <a:cubicBezTo>
                    <a:pt x="2" y="9"/>
                    <a:pt x="2" y="9"/>
                    <a:pt x="1" y="8"/>
                  </a:cubicBezTo>
                  <a:cubicBezTo>
                    <a:pt x="0" y="8"/>
                    <a:pt x="0" y="8"/>
                    <a:pt x="0" y="8"/>
                  </a:cubicBezTo>
                  <a:close/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2" y="18"/>
                    <a:pt x="2" y="17"/>
                    <a:pt x="3" y="15"/>
                  </a:cubicBezTo>
                  <a:cubicBezTo>
                    <a:pt x="3" y="14"/>
                    <a:pt x="3" y="13"/>
                    <a:pt x="4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5" y="13"/>
                    <a:pt x="5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5" y="14"/>
                    <a:pt x="5" y="14"/>
                    <a:pt x="5" y="15"/>
                  </a:cubicBezTo>
                  <a:cubicBezTo>
                    <a:pt x="5" y="15"/>
                    <a:pt x="5" y="15"/>
                    <a:pt x="5" y="16"/>
                  </a:cubicBezTo>
                  <a:cubicBezTo>
                    <a:pt x="4" y="17"/>
                    <a:pt x="4" y="18"/>
                    <a:pt x="4" y="19"/>
                  </a:cubicBezTo>
                  <a:cubicBezTo>
                    <a:pt x="4" y="20"/>
                    <a:pt x="3" y="21"/>
                    <a:pt x="3" y="22"/>
                  </a:cubicBezTo>
                  <a:cubicBezTo>
                    <a:pt x="2" y="21"/>
                    <a:pt x="2" y="21"/>
                    <a:pt x="1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53" name="Freeform 5486"/>
            <p:cNvSpPr>
              <a:spLocks noEditPoints="1"/>
            </p:cNvSpPr>
            <p:nvPr/>
          </p:nvSpPr>
          <p:spPr bwMode="auto">
            <a:xfrm>
              <a:off x="15383" y="8098"/>
              <a:ext cx="55" cy="63"/>
            </a:xfrm>
            <a:custGeom>
              <a:avLst/>
              <a:gdLst>
                <a:gd name="T0" fmla="*/ 0 w 16"/>
                <a:gd name="T1" fmla="*/ 18 h 18"/>
                <a:gd name="T2" fmla="*/ 0 w 16"/>
                <a:gd name="T3" fmla="*/ 16 h 18"/>
                <a:gd name="T4" fmla="*/ 0 w 16"/>
                <a:gd name="T5" fmla="*/ 14 h 18"/>
                <a:gd name="T6" fmla="*/ 0 w 16"/>
                <a:gd name="T7" fmla="*/ 4 h 18"/>
                <a:gd name="T8" fmla="*/ 0 w 16"/>
                <a:gd name="T9" fmla="*/ 2 h 18"/>
                <a:gd name="T10" fmla="*/ 0 w 16"/>
                <a:gd name="T11" fmla="*/ 0 h 18"/>
                <a:gd name="T12" fmla="*/ 2 w 16"/>
                <a:gd name="T13" fmla="*/ 0 h 18"/>
                <a:gd name="T14" fmla="*/ 13 w 16"/>
                <a:gd name="T15" fmla="*/ 0 h 18"/>
                <a:gd name="T16" fmla="*/ 16 w 16"/>
                <a:gd name="T17" fmla="*/ 0 h 18"/>
                <a:gd name="T18" fmla="*/ 16 w 16"/>
                <a:gd name="T19" fmla="*/ 2 h 18"/>
                <a:gd name="T20" fmla="*/ 16 w 16"/>
                <a:gd name="T21" fmla="*/ 4 h 18"/>
                <a:gd name="T22" fmla="*/ 16 w 16"/>
                <a:gd name="T23" fmla="*/ 14 h 18"/>
                <a:gd name="T24" fmla="*/ 16 w 16"/>
                <a:gd name="T25" fmla="*/ 16 h 18"/>
                <a:gd name="T26" fmla="*/ 16 w 16"/>
                <a:gd name="T27" fmla="*/ 18 h 18"/>
                <a:gd name="T28" fmla="*/ 15 w 16"/>
                <a:gd name="T29" fmla="*/ 18 h 18"/>
                <a:gd name="T30" fmla="*/ 14 w 16"/>
                <a:gd name="T31" fmla="*/ 18 h 18"/>
                <a:gd name="T32" fmla="*/ 14 w 16"/>
                <a:gd name="T33" fmla="*/ 16 h 18"/>
                <a:gd name="T34" fmla="*/ 2 w 16"/>
                <a:gd name="T35" fmla="*/ 16 h 18"/>
                <a:gd name="T36" fmla="*/ 2 w 16"/>
                <a:gd name="T37" fmla="*/ 18 h 18"/>
                <a:gd name="T38" fmla="*/ 1 w 16"/>
                <a:gd name="T39" fmla="*/ 18 h 18"/>
                <a:gd name="T40" fmla="*/ 0 w 16"/>
                <a:gd name="T41" fmla="*/ 18 h 18"/>
                <a:gd name="T42" fmla="*/ 2 w 16"/>
                <a:gd name="T43" fmla="*/ 14 h 18"/>
                <a:gd name="T44" fmla="*/ 14 w 16"/>
                <a:gd name="T45" fmla="*/ 14 h 18"/>
                <a:gd name="T46" fmla="*/ 14 w 16"/>
                <a:gd name="T47" fmla="*/ 2 h 18"/>
                <a:gd name="T48" fmla="*/ 2 w 16"/>
                <a:gd name="T49" fmla="*/ 2 h 18"/>
                <a:gd name="T50" fmla="*/ 2 w 16"/>
                <a:gd name="T51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" h="18">
                  <a:moveTo>
                    <a:pt x="0" y="18"/>
                  </a:moveTo>
                  <a:cubicBezTo>
                    <a:pt x="0" y="17"/>
                    <a:pt x="0" y="17"/>
                    <a:pt x="0" y="16"/>
                  </a:cubicBezTo>
                  <a:cubicBezTo>
                    <a:pt x="0" y="15"/>
                    <a:pt x="0" y="15"/>
                    <a:pt x="0" y="1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0"/>
                    <a:pt x="15" y="0"/>
                    <a:pt x="16" y="0"/>
                  </a:cubicBezTo>
                  <a:cubicBezTo>
                    <a:pt x="16" y="1"/>
                    <a:pt x="16" y="1"/>
                    <a:pt x="16" y="2"/>
                  </a:cubicBezTo>
                  <a:cubicBezTo>
                    <a:pt x="16" y="2"/>
                    <a:pt x="16" y="3"/>
                    <a:pt x="16" y="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18"/>
                    <a:pt x="15" y="18"/>
                    <a:pt x="15" y="18"/>
                  </a:cubicBezTo>
                  <a:cubicBezTo>
                    <a:pt x="15" y="18"/>
                    <a:pt x="15" y="18"/>
                    <a:pt x="14" y="18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0" y="18"/>
                    <a:pt x="0" y="18"/>
                  </a:cubicBezTo>
                  <a:close/>
                  <a:moveTo>
                    <a:pt x="2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4"/>
                    <a:pt x="2" y="14"/>
                    <a:pt x="2" y="1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54" name="Oval 5487"/>
            <p:cNvSpPr>
              <a:spLocks noChangeArrowheads="1"/>
            </p:cNvSpPr>
            <p:nvPr/>
          </p:nvSpPr>
          <p:spPr bwMode="auto">
            <a:xfrm>
              <a:off x="15230" y="8108"/>
              <a:ext cx="50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55" name="Freeform 5488"/>
            <p:cNvSpPr/>
            <p:nvPr/>
          </p:nvSpPr>
          <p:spPr bwMode="auto">
            <a:xfrm>
              <a:off x="15225" y="8103"/>
              <a:ext cx="55" cy="55"/>
            </a:xfrm>
            <a:custGeom>
              <a:avLst/>
              <a:gdLst>
                <a:gd name="T0" fmla="*/ 0 w 15"/>
                <a:gd name="T1" fmla="*/ 8 h 15"/>
                <a:gd name="T2" fmla="*/ 8 w 15"/>
                <a:gd name="T3" fmla="*/ 0 h 15"/>
                <a:gd name="T4" fmla="*/ 8 w 15"/>
                <a:gd name="T5" fmla="*/ 0 h 15"/>
                <a:gd name="T6" fmla="*/ 8 w 15"/>
                <a:gd name="T7" fmla="*/ 1 h 15"/>
                <a:gd name="T8" fmla="*/ 8 w 15"/>
                <a:gd name="T9" fmla="*/ 2 h 15"/>
                <a:gd name="T10" fmla="*/ 2 w 15"/>
                <a:gd name="T11" fmla="*/ 8 h 15"/>
                <a:gd name="T12" fmla="*/ 2 w 15"/>
                <a:gd name="T13" fmla="*/ 8 h 15"/>
                <a:gd name="T14" fmla="*/ 8 w 15"/>
                <a:gd name="T15" fmla="*/ 14 h 15"/>
                <a:gd name="T16" fmla="*/ 8 w 15"/>
                <a:gd name="T17" fmla="*/ 14 h 15"/>
                <a:gd name="T18" fmla="*/ 14 w 15"/>
                <a:gd name="T19" fmla="*/ 8 h 15"/>
                <a:gd name="T20" fmla="*/ 14 w 15"/>
                <a:gd name="T21" fmla="*/ 8 h 15"/>
                <a:gd name="T22" fmla="*/ 8 w 15"/>
                <a:gd name="T23" fmla="*/ 2 h 15"/>
                <a:gd name="T24" fmla="*/ 8 w 15"/>
                <a:gd name="T25" fmla="*/ 2 h 15"/>
                <a:gd name="T26" fmla="*/ 8 w 15"/>
                <a:gd name="T27" fmla="*/ 1 h 15"/>
                <a:gd name="T28" fmla="*/ 8 w 15"/>
                <a:gd name="T29" fmla="*/ 0 h 15"/>
                <a:gd name="T30" fmla="*/ 15 w 15"/>
                <a:gd name="T31" fmla="*/ 8 h 15"/>
                <a:gd name="T32" fmla="*/ 15 w 15"/>
                <a:gd name="T33" fmla="*/ 8 h 15"/>
                <a:gd name="T34" fmla="*/ 8 w 15"/>
                <a:gd name="T35" fmla="*/ 15 h 15"/>
                <a:gd name="T36" fmla="*/ 8 w 15"/>
                <a:gd name="T37" fmla="*/ 15 h 15"/>
                <a:gd name="T38" fmla="*/ 0 w 15"/>
                <a:gd name="T3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" h="15">
                  <a:moveTo>
                    <a:pt x="0" y="8"/>
                  </a:moveTo>
                  <a:cubicBezTo>
                    <a:pt x="0" y="3"/>
                    <a:pt x="4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4" y="2"/>
                    <a:pt x="2" y="4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11"/>
                    <a:pt x="4" y="14"/>
                    <a:pt x="8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11" y="14"/>
                    <a:pt x="14" y="11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4"/>
                    <a:pt x="11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2" y="0"/>
                    <a:pt x="15" y="3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12"/>
                    <a:pt x="12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4" y="15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56" name="Oval 5489"/>
            <p:cNvSpPr>
              <a:spLocks noChangeArrowheads="1"/>
            </p:cNvSpPr>
            <p:nvPr/>
          </p:nvSpPr>
          <p:spPr bwMode="auto">
            <a:xfrm>
              <a:off x="15243" y="8123"/>
              <a:ext cx="18" cy="1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57" name="Freeform 5490"/>
            <p:cNvSpPr/>
            <p:nvPr/>
          </p:nvSpPr>
          <p:spPr bwMode="auto">
            <a:xfrm>
              <a:off x="15450" y="7650"/>
              <a:ext cx="78" cy="83"/>
            </a:xfrm>
            <a:custGeom>
              <a:avLst/>
              <a:gdLst>
                <a:gd name="T0" fmla="*/ 0 w 22"/>
                <a:gd name="T1" fmla="*/ 22 h 23"/>
                <a:gd name="T2" fmla="*/ 0 w 22"/>
                <a:gd name="T3" fmla="*/ 22 h 23"/>
                <a:gd name="T4" fmla="*/ 1 w 22"/>
                <a:gd name="T5" fmla="*/ 21 h 23"/>
                <a:gd name="T6" fmla="*/ 2 w 22"/>
                <a:gd name="T7" fmla="*/ 19 h 23"/>
                <a:gd name="T8" fmla="*/ 3 w 22"/>
                <a:gd name="T9" fmla="*/ 17 h 23"/>
                <a:gd name="T10" fmla="*/ 3 w 22"/>
                <a:gd name="T11" fmla="*/ 15 h 23"/>
                <a:gd name="T12" fmla="*/ 3 w 22"/>
                <a:gd name="T13" fmla="*/ 11 h 23"/>
                <a:gd name="T14" fmla="*/ 3 w 22"/>
                <a:gd name="T15" fmla="*/ 9 h 23"/>
                <a:gd name="T16" fmla="*/ 3 w 22"/>
                <a:gd name="T17" fmla="*/ 8 h 23"/>
                <a:gd name="T18" fmla="*/ 3 w 22"/>
                <a:gd name="T19" fmla="*/ 4 h 23"/>
                <a:gd name="T20" fmla="*/ 6 w 22"/>
                <a:gd name="T21" fmla="*/ 4 h 23"/>
                <a:gd name="T22" fmla="*/ 11 w 22"/>
                <a:gd name="T23" fmla="*/ 4 h 23"/>
                <a:gd name="T24" fmla="*/ 11 w 22"/>
                <a:gd name="T25" fmla="*/ 3 h 23"/>
                <a:gd name="T26" fmla="*/ 10 w 22"/>
                <a:gd name="T27" fmla="*/ 1 h 23"/>
                <a:gd name="T28" fmla="*/ 12 w 22"/>
                <a:gd name="T29" fmla="*/ 0 h 23"/>
                <a:gd name="T30" fmla="*/ 14 w 22"/>
                <a:gd name="T31" fmla="*/ 3 h 23"/>
                <a:gd name="T32" fmla="*/ 11 w 22"/>
                <a:gd name="T33" fmla="*/ 4 h 23"/>
                <a:gd name="T34" fmla="*/ 18 w 22"/>
                <a:gd name="T35" fmla="*/ 4 h 23"/>
                <a:gd name="T36" fmla="*/ 22 w 22"/>
                <a:gd name="T37" fmla="*/ 4 h 23"/>
                <a:gd name="T38" fmla="*/ 21 w 22"/>
                <a:gd name="T39" fmla="*/ 5 h 23"/>
                <a:gd name="T40" fmla="*/ 21 w 22"/>
                <a:gd name="T41" fmla="*/ 5 h 23"/>
                <a:gd name="T42" fmla="*/ 22 w 22"/>
                <a:gd name="T43" fmla="*/ 6 h 23"/>
                <a:gd name="T44" fmla="*/ 18 w 22"/>
                <a:gd name="T45" fmla="*/ 6 h 23"/>
                <a:gd name="T46" fmla="*/ 6 w 22"/>
                <a:gd name="T47" fmla="*/ 6 h 23"/>
                <a:gd name="T48" fmla="*/ 6 w 22"/>
                <a:gd name="T49" fmla="*/ 10 h 23"/>
                <a:gd name="T50" fmla="*/ 5 w 22"/>
                <a:gd name="T51" fmla="*/ 14 h 23"/>
                <a:gd name="T52" fmla="*/ 5 w 22"/>
                <a:gd name="T53" fmla="*/ 17 h 23"/>
                <a:gd name="T54" fmla="*/ 4 w 22"/>
                <a:gd name="T55" fmla="*/ 20 h 23"/>
                <a:gd name="T56" fmla="*/ 3 w 22"/>
                <a:gd name="T57" fmla="*/ 23 h 23"/>
                <a:gd name="T58" fmla="*/ 3 w 22"/>
                <a:gd name="T59" fmla="*/ 23 h 23"/>
                <a:gd name="T60" fmla="*/ 0 w 22"/>
                <a:gd name="T61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" h="23"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1" y="21"/>
                    <a:pt x="1" y="21"/>
                  </a:cubicBezTo>
                  <a:cubicBezTo>
                    <a:pt x="2" y="20"/>
                    <a:pt x="2" y="19"/>
                    <a:pt x="2" y="19"/>
                  </a:cubicBezTo>
                  <a:cubicBezTo>
                    <a:pt x="2" y="18"/>
                    <a:pt x="3" y="17"/>
                    <a:pt x="3" y="17"/>
                  </a:cubicBezTo>
                  <a:cubicBezTo>
                    <a:pt x="3" y="16"/>
                    <a:pt x="3" y="16"/>
                    <a:pt x="3" y="15"/>
                  </a:cubicBezTo>
                  <a:cubicBezTo>
                    <a:pt x="3" y="15"/>
                    <a:pt x="3" y="13"/>
                    <a:pt x="3" y="11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9"/>
                    <a:pt x="3" y="8"/>
                    <a:pt x="3" y="8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3"/>
                    <a:pt x="11" y="3"/>
                  </a:cubicBezTo>
                  <a:cubicBezTo>
                    <a:pt x="11" y="2"/>
                    <a:pt x="10" y="2"/>
                    <a:pt x="10" y="1"/>
                  </a:cubicBezTo>
                  <a:cubicBezTo>
                    <a:pt x="11" y="1"/>
                    <a:pt x="12" y="0"/>
                    <a:pt x="12" y="0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3" y="4"/>
                    <a:pt x="12" y="4"/>
                    <a:pt x="11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9" y="4"/>
                    <a:pt x="20" y="4"/>
                    <a:pt x="22" y="4"/>
                  </a:cubicBezTo>
                  <a:cubicBezTo>
                    <a:pt x="22" y="4"/>
                    <a:pt x="21" y="4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1" y="6"/>
                    <a:pt x="22" y="6"/>
                  </a:cubicBezTo>
                  <a:cubicBezTo>
                    <a:pt x="20" y="6"/>
                    <a:pt x="19" y="6"/>
                    <a:pt x="18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8"/>
                    <a:pt x="6" y="9"/>
                    <a:pt x="6" y="10"/>
                  </a:cubicBezTo>
                  <a:cubicBezTo>
                    <a:pt x="6" y="11"/>
                    <a:pt x="6" y="12"/>
                    <a:pt x="5" y="14"/>
                  </a:cubicBezTo>
                  <a:cubicBezTo>
                    <a:pt x="5" y="15"/>
                    <a:pt x="5" y="16"/>
                    <a:pt x="5" y="17"/>
                  </a:cubicBezTo>
                  <a:cubicBezTo>
                    <a:pt x="5" y="18"/>
                    <a:pt x="5" y="19"/>
                    <a:pt x="4" y="20"/>
                  </a:cubicBezTo>
                  <a:cubicBezTo>
                    <a:pt x="4" y="21"/>
                    <a:pt x="3" y="22"/>
                    <a:pt x="3" y="23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2" y="23"/>
                    <a:pt x="1" y="22"/>
                    <a:pt x="0" y="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58" name="Freeform 5491"/>
            <p:cNvSpPr>
              <a:spLocks noEditPoints="1"/>
            </p:cNvSpPr>
            <p:nvPr/>
          </p:nvSpPr>
          <p:spPr bwMode="auto">
            <a:xfrm>
              <a:off x="15535" y="7653"/>
              <a:ext cx="70" cy="80"/>
            </a:xfrm>
            <a:custGeom>
              <a:avLst/>
              <a:gdLst>
                <a:gd name="T0" fmla="*/ 0 w 20"/>
                <a:gd name="T1" fmla="*/ 12 h 22"/>
                <a:gd name="T2" fmla="*/ 1 w 20"/>
                <a:gd name="T3" fmla="*/ 9 h 22"/>
                <a:gd name="T4" fmla="*/ 1 w 20"/>
                <a:gd name="T5" fmla="*/ 6 h 22"/>
                <a:gd name="T6" fmla="*/ 3 w 20"/>
                <a:gd name="T7" fmla="*/ 7 h 22"/>
                <a:gd name="T8" fmla="*/ 3 w 20"/>
                <a:gd name="T9" fmla="*/ 11 h 22"/>
                <a:gd name="T10" fmla="*/ 2 w 20"/>
                <a:gd name="T11" fmla="*/ 13 h 22"/>
                <a:gd name="T12" fmla="*/ 0 w 20"/>
                <a:gd name="T13" fmla="*/ 20 h 22"/>
                <a:gd name="T14" fmla="*/ 3 w 20"/>
                <a:gd name="T15" fmla="*/ 17 h 22"/>
                <a:gd name="T16" fmla="*/ 4 w 20"/>
                <a:gd name="T17" fmla="*/ 12 h 22"/>
                <a:gd name="T18" fmla="*/ 4 w 20"/>
                <a:gd name="T19" fmla="*/ 8 h 22"/>
                <a:gd name="T20" fmla="*/ 4 w 20"/>
                <a:gd name="T21" fmla="*/ 5 h 22"/>
                <a:gd name="T22" fmla="*/ 4 w 20"/>
                <a:gd name="T23" fmla="*/ 3 h 22"/>
                <a:gd name="T24" fmla="*/ 4 w 20"/>
                <a:gd name="T25" fmla="*/ 2 h 22"/>
                <a:gd name="T26" fmla="*/ 6 w 20"/>
                <a:gd name="T27" fmla="*/ 0 h 22"/>
                <a:gd name="T28" fmla="*/ 6 w 20"/>
                <a:gd name="T29" fmla="*/ 4 h 22"/>
                <a:gd name="T30" fmla="*/ 6 w 20"/>
                <a:gd name="T31" fmla="*/ 8 h 22"/>
                <a:gd name="T32" fmla="*/ 6 w 20"/>
                <a:gd name="T33" fmla="*/ 11 h 22"/>
                <a:gd name="T34" fmla="*/ 6 w 20"/>
                <a:gd name="T35" fmla="*/ 16 h 22"/>
                <a:gd name="T36" fmla="*/ 3 w 20"/>
                <a:gd name="T37" fmla="*/ 21 h 22"/>
                <a:gd name="T38" fmla="*/ 2 w 20"/>
                <a:gd name="T39" fmla="*/ 21 h 22"/>
                <a:gd name="T40" fmla="*/ 7 w 20"/>
                <a:gd name="T41" fmla="*/ 6 h 22"/>
                <a:gd name="T42" fmla="*/ 10 w 20"/>
                <a:gd name="T43" fmla="*/ 13 h 22"/>
                <a:gd name="T44" fmla="*/ 9 w 20"/>
                <a:gd name="T45" fmla="*/ 13 h 22"/>
                <a:gd name="T46" fmla="*/ 8 w 20"/>
                <a:gd name="T47" fmla="*/ 13 h 22"/>
                <a:gd name="T48" fmla="*/ 8 w 20"/>
                <a:gd name="T49" fmla="*/ 10 h 22"/>
                <a:gd name="T50" fmla="*/ 7 w 20"/>
                <a:gd name="T51" fmla="*/ 7 h 22"/>
                <a:gd name="T52" fmla="*/ 11 w 20"/>
                <a:gd name="T53" fmla="*/ 21 h 22"/>
                <a:gd name="T54" fmla="*/ 11 w 20"/>
                <a:gd name="T55" fmla="*/ 18 h 22"/>
                <a:gd name="T56" fmla="*/ 11 w 20"/>
                <a:gd name="T57" fmla="*/ 2 h 22"/>
                <a:gd name="T58" fmla="*/ 12 w 20"/>
                <a:gd name="T59" fmla="*/ 0 h 22"/>
                <a:gd name="T60" fmla="*/ 13 w 20"/>
                <a:gd name="T61" fmla="*/ 2 h 22"/>
                <a:gd name="T62" fmla="*/ 13 w 20"/>
                <a:gd name="T63" fmla="*/ 18 h 22"/>
                <a:gd name="T64" fmla="*/ 13 w 20"/>
                <a:gd name="T65" fmla="*/ 21 h 22"/>
                <a:gd name="T66" fmla="*/ 11 w 20"/>
                <a:gd name="T67" fmla="*/ 21 h 22"/>
                <a:gd name="T68" fmla="*/ 16 w 20"/>
                <a:gd name="T69" fmla="*/ 5 h 22"/>
                <a:gd name="T70" fmla="*/ 15 w 20"/>
                <a:gd name="T71" fmla="*/ 13 h 22"/>
                <a:gd name="T72" fmla="*/ 15 w 20"/>
                <a:gd name="T73" fmla="*/ 11 h 22"/>
                <a:gd name="T74" fmla="*/ 14 w 20"/>
                <a:gd name="T75" fmla="*/ 7 h 22"/>
                <a:gd name="T76" fmla="*/ 18 w 20"/>
                <a:gd name="T77" fmla="*/ 0 h 22"/>
                <a:gd name="T78" fmla="*/ 20 w 20"/>
                <a:gd name="T79" fmla="*/ 0 h 22"/>
                <a:gd name="T80" fmla="*/ 20 w 20"/>
                <a:gd name="T81" fmla="*/ 4 h 22"/>
                <a:gd name="T82" fmla="*/ 20 w 20"/>
                <a:gd name="T83" fmla="*/ 20 h 22"/>
                <a:gd name="T84" fmla="*/ 19 w 20"/>
                <a:gd name="T85" fmla="*/ 22 h 22"/>
                <a:gd name="T86" fmla="*/ 18 w 20"/>
                <a:gd name="T87" fmla="*/ 20 h 22"/>
                <a:gd name="T88" fmla="*/ 18 w 20"/>
                <a:gd name="T89" fmla="*/ 4 h 22"/>
                <a:gd name="T90" fmla="*/ 18 w 20"/>
                <a:gd name="T9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" h="22"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0" y="11"/>
                    <a:pt x="1" y="11"/>
                  </a:cubicBezTo>
                  <a:cubicBezTo>
                    <a:pt x="1" y="10"/>
                    <a:pt x="1" y="10"/>
                    <a:pt x="1" y="9"/>
                  </a:cubicBezTo>
                  <a:cubicBezTo>
                    <a:pt x="1" y="8"/>
                    <a:pt x="1" y="8"/>
                    <a:pt x="1" y="7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6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8"/>
                    <a:pt x="3" y="9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1" y="13"/>
                    <a:pt x="0" y="12"/>
                  </a:cubicBezTo>
                  <a:close/>
                  <a:moveTo>
                    <a:pt x="0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2" y="19"/>
                    <a:pt x="3" y="18"/>
                    <a:pt x="3" y="17"/>
                  </a:cubicBezTo>
                  <a:cubicBezTo>
                    <a:pt x="4" y="16"/>
                    <a:pt x="4" y="15"/>
                    <a:pt x="4" y="14"/>
                  </a:cubicBezTo>
                  <a:cubicBezTo>
                    <a:pt x="4" y="13"/>
                    <a:pt x="4" y="13"/>
                    <a:pt x="4" y="12"/>
                  </a:cubicBezTo>
                  <a:cubicBezTo>
                    <a:pt x="4" y="11"/>
                    <a:pt x="4" y="11"/>
                    <a:pt x="4" y="10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0"/>
                    <a:pt x="6" y="0"/>
                    <a:pt x="6" y="0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4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10"/>
                    <a:pt x="6" y="11"/>
                    <a:pt x="6" y="11"/>
                  </a:cubicBezTo>
                  <a:cubicBezTo>
                    <a:pt x="6" y="12"/>
                    <a:pt x="6" y="12"/>
                    <a:pt x="6" y="13"/>
                  </a:cubicBezTo>
                  <a:cubicBezTo>
                    <a:pt x="6" y="14"/>
                    <a:pt x="6" y="15"/>
                    <a:pt x="6" y="16"/>
                  </a:cubicBezTo>
                  <a:cubicBezTo>
                    <a:pt x="6" y="17"/>
                    <a:pt x="5" y="17"/>
                    <a:pt x="5" y="18"/>
                  </a:cubicBezTo>
                  <a:cubicBezTo>
                    <a:pt x="4" y="19"/>
                    <a:pt x="4" y="20"/>
                    <a:pt x="3" y="21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21"/>
                    <a:pt x="1" y="21"/>
                    <a:pt x="0" y="20"/>
                  </a:cubicBezTo>
                  <a:close/>
                  <a:moveTo>
                    <a:pt x="7" y="6"/>
                  </a:moveTo>
                  <a:cubicBezTo>
                    <a:pt x="8" y="6"/>
                    <a:pt x="8" y="6"/>
                    <a:pt x="9" y="6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1"/>
                    <a:pt x="8" y="10"/>
                    <a:pt x="8" y="10"/>
                  </a:cubicBezTo>
                  <a:cubicBezTo>
                    <a:pt x="8" y="9"/>
                    <a:pt x="7" y="9"/>
                    <a:pt x="7" y="8"/>
                  </a:cubicBezTo>
                  <a:cubicBezTo>
                    <a:pt x="7" y="8"/>
                    <a:pt x="7" y="7"/>
                    <a:pt x="7" y="7"/>
                  </a:cubicBezTo>
                  <a:cubicBezTo>
                    <a:pt x="7" y="6"/>
                    <a:pt x="7" y="6"/>
                    <a:pt x="7" y="6"/>
                  </a:cubicBezTo>
                  <a:close/>
                  <a:moveTo>
                    <a:pt x="11" y="21"/>
                  </a:moveTo>
                  <a:cubicBezTo>
                    <a:pt x="11" y="21"/>
                    <a:pt x="11" y="20"/>
                    <a:pt x="11" y="19"/>
                  </a:cubicBezTo>
                  <a:cubicBezTo>
                    <a:pt x="11" y="19"/>
                    <a:pt x="11" y="18"/>
                    <a:pt x="11" y="18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3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2" y="0"/>
                    <a:pt x="12" y="0"/>
                  </a:cubicBezTo>
                  <a:cubicBezTo>
                    <a:pt x="12" y="0"/>
                    <a:pt x="12" y="0"/>
                    <a:pt x="13" y="0"/>
                  </a:cubicBezTo>
                  <a:cubicBezTo>
                    <a:pt x="13" y="1"/>
                    <a:pt x="13" y="2"/>
                    <a:pt x="13" y="2"/>
                  </a:cubicBezTo>
                  <a:cubicBezTo>
                    <a:pt x="13" y="3"/>
                    <a:pt x="13" y="4"/>
                    <a:pt x="13" y="4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3" y="18"/>
                    <a:pt x="13" y="19"/>
                    <a:pt x="13" y="2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21"/>
                    <a:pt x="11" y="21"/>
                    <a:pt x="11" y="21"/>
                  </a:cubicBezTo>
                  <a:close/>
                  <a:moveTo>
                    <a:pt x="13" y="6"/>
                  </a:moveTo>
                  <a:cubicBezTo>
                    <a:pt x="14" y="6"/>
                    <a:pt x="15" y="6"/>
                    <a:pt x="16" y="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5" y="12"/>
                    <a:pt x="15" y="12"/>
                    <a:pt x="15" y="11"/>
                  </a:cubicBezTo>
                  <a:cubicBezTo>
                    <a:pt x="15" y="10"/>
                    <a:pt x="14" y="10"/>
                    <a:pt x="14" y="9"/>
                  </a:cubicBezTo>
                  <a:cubicBezTo>
                    <a:pt x="14" y="9"/>
                    <a:pt x="14" y="8"/>
                    <a:pt x="14" y="7"/>
                  </a:cubicBezTo>
                  <a:cubicBezTo>
                    <a:pt x="13" y="6"/>
                    <a:pt x="13" y="6"/>
                    <a:pt x="13" y="6"/>
                  </a:cubicBezTo>
                  <a:close/>
                  <a:moveTo>
                    <a:pt x="18" y="0"/>
                  </a:moveTo>
                  <a:cubicBezTo>
                    <a:pt x="18" y="0"/>
                    <a:pt x="19" y="0"/>
                    <a:pt x="19" y="0"/>
                  </a:cubicBezTo>
                  <a:cubicBezTo>
                    <a:pt x="19" y="0"/>
                    <a:pt x="19" y="0"/>
                    <a:pt x="20" y="0"/>
                  </a:cubicBezTo>
                  <a:cubicBezTo>
                    <a:pt x="20" y="1"/>
                    <a:pt x="20" y="2"/>
                    <a:pt x="20" y="2"/>
                  </a:cubicBezTo>
                  <a:cubicBezTo>
                    <a:pt x="20" y="3"/>
                    <a:pt x="20" y="4"/>
                    <a:pt x="20" y="4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0" y="19"/>
                    <a:pt x="20" y="19"/>
                    <a:pt x="20" y="20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8" y="22"/>
                    <a:pt x="18" y="22"/>
                  </a:cubicBezTo>
                  <a:cubicBezTo>
                    <a:pt x="18" y="21"/>
                    <a:pt x="18" y="20"/>
                    <a:pt x="18" y="20"/>
                  </a:cubicBezTo>
                  <a:cubicBezTo>
                    <a:pt x="18" y="19"/>
                    <a:pt x="18" y="18"/>
                    <a:pt x="18" y="18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3"/>
                    <a:pt x="18" y="3"/>
                    <a:pt x="18" y="2"/>
                  </a:cubicBezTo>
                  <a:cubicBezTo>
                    <a:pt x="18" y="0"/>
                    <a:pt x="18" y="0"/>
                    <a:pt x="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59" name="Oval 5492"/>
            <p:cNvSpPr>
              <a:spLocks noChangeArrowheads="1"/>
            </p:cNvSpPr>
            <p:nvPr/>
          </p:nvSpPr>
          <p:spPr bwMode="auto">
            <a:xfrm>
              <a:off x="15740" y="7778"/>
              <a:ext cx="45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60" name="Freeform 5493"/>
            <p:cNvSpPr/>
            <p:nvPr/>
          </p:nvSpPr>
          <p:spPr bwMode="auto">
            <a:xfrm>
              <a:off x="15735" y="7778"/>
              <a:ext cx="55" cy="53"/>
            </a:xfrm>
            <a:custGeom>
              <a:avLst/>
              <a:gdLst>
                <a:gd name="T0" fmla="*/ 0 w 15"/>
                <a:gd name="T1" fmla="*/ 7 h 15"/>
                <a:gd name="T2" fmla="*/ 7 w 15"/>
                <a:gd name="T3" fmla="*/ 0 h 15"/>
                <a:gd name="T4" fmla="*/ 7 w 15"/>
                <a:gd name="T5" fmla="*/ 0 h 15"/>
                <a:gd name="T6" fmla="*/ 7 w 15"/>
                <a:gd name="T7" fmla="*/ 0 h 15"/>
                <a:gd name="T8" fmla="*/ 7 w 15"/>
                <a:gd name="T9" fmla="*/ 1 h 15"/>
                <a:gd name="T10" fmla="*/ 1 w 15"/>
                <a:gd name="T11" fmla="*/ 7 h 15"/>
                <a:gd name="T12" fmla="*/ 1 w 15"/>
                <a:gd name="T13" fmla="*/ 7 h 15"/>
                <a:gd name="T14" fmla="*/ 7 w 15"/>
                <a:gd name="T15" fmla="*/ 13 h 15"/>
                <a:gd name="T16" fmla="*/ 7 w 15"/>
                <a:gd name="T17" fmla="*/ 13 h 15"/>
                <a:gd name="T18" fmla="*/ 13 w 15"/>
                <a:gd name="T19" fmla="*/ 7 h 15"/>
                <a:gd name="T20" fmla="*/ 13 w 15"/>
                <a:gd name="T21" fmla="*/ 7 h 15"/>
                <a:gd name="T22" fmla="*/ 7 w 15"/>
                <a:gd name="T23" fmla="*/ 1 h 15"/>
                <a:gd name="T24" fmla="*/ 7 w 15"/>
                <a:gd name="T25" fmla="*/ 1 h 15"/>
                <a:gd name="T26" fmla="*/ 7 w 15"/>
                <a:gd name="T27" fmla="*/ 0 h 15"/>
                <a:gd name="T28" fmla="*/ 7 w 15"/>
                <a:gd name="T29" fmla="*/ 0 h 15"/>
                <a:gd name="T30" fmla="*/ 15 w 15"/>
                <a:gd name="T31" fmla="*/ 7 h 15"/>
                <a:gd name="T32" fmla="*/ 15 w 15"/>
                <a:gd name="T33" fmla="*/ 7 h 15"/>
                <a:gd name="T34" fmla="*/ 7 w 15"/>
                <a:gd name="T35" fmla="*/ 15 h 15"/>
                <a:gd name="T36" fmla="*/ 7 w 15"/>
                <a:gd name="T37" fmla="*/ 15 h 15"/>
                <a:gd name="T38" fmla="*/ 0 w 15"/>
                <a:gd name="T3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" h="15">
                  <a:moveTo>
                    <a:pt x="0" y="7"/>
                  </a:moveTo>
                  <a:cubicBezTo>
                    <a:pt x="0" y="3"/>
                    <a:pt x="3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4" y="1"/>
                    <a:pt x="1" y="4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10"/>
                    <a:pt x="4" y="13"/>
                    <a:pt x="7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11" y="13"/>
                    <a:pt x="13" y="10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4"/>
                    <a:pt x="11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2" y="0"/>
                    <a:pt x="15" y="3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1"/>
                    <a:pt x="12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61" name="Oval 5494"/>
            <p:cNvSpPr>
              <a:spLocks noChangeArrowheads="1"/>
            </p:cNvSpPr>
            <p:nvPr/>
          </p:nvSpPr>
          <p:spPr bwMode="auto">
            <a:xfrm>
              <a:off x="15753" y="7795"/>
              <a:ext cx="20" cy="1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62" name="Freeform 5495"/>
            <p:cNvSpPr>
              <a:spLocks noEditPoints="1"/>
            </p:cNvSpPr>
            <p:nvPr/>
          </p:nvSpPr>
          <p:spPr bwMode="auto">
            <a:xfrm>
              <a:off x="15800" y="7763"/>
              <a:ext cx="80" cy="83"/>
            </a:xfrm>
            <a:custGeom>
              <a:avLst/>
              <a:gdLst>
                <a:gd name="T0" fmla="*/ 1 w 23"/>
                <a:gd name="T1" fmla="*/ 11 h 23"/>
                <a:gd name="T2" fmla="*/ 8 w 23"/>
                <a:gd name="T3" fmla="*/ 7 h 23"/>
                <a:gd name="T4" fmla="*/ 1 w 23"/>
                <a:gd name="T5" fmla="*/ 7 h 23"/>
                <a:gd name="T6" fmla="*/ 1 w 23"/>
                <a:gd name="T7" fmla="*/ 6 h 23"/>
                <a:gd name="T8" fmla="*/ 4 w 23"/>
                <a:gd name="T9" fmla="*/ 6 h 23"/>
                <a:gd name="T10" fmla="*/ 11 w 23"/>
                <a:gd name="T11" fmla="*/ 4 h 23"/>
                <a:gd name="T12" fmla="*/ 4 w 23"/>
                <a:gd name="T13" fmla="*/ 4 h 23"/>
                <a:gd name="T14" fmla="*/ 3 w 23"/>
                <a:gd name="T15" fmla="*/ 2 h 23"/>
                <a:gd name="T16" fmla="*/ 6 w 23"/>
                <a:gd name="T17" fmla="*/ 2 h 23"/>
                <a:gd name="T18" fmla="*/ 14 w 23"/>
                <a:gd name="T19" fmla="*/ 1 h 23"/>
                <a:gd name="T20" fmla="*/ 18 w 23"/>
                <a:gd name="T21" fmla="*/ 0 h 23"/>
                <a:gd name="T22" fmla="*/ 19 w 23"/>
                <a:gd name="T23" fmla="*/ 3 h 23"/>
                <a:gd name="T24" fmla="*/ 13 w 23"/>
                <a:gd name="T25" fmla="*/ 3 h 23"/>
                <a:gd name="T26" fmla="*/ 19 w 23"/>
                <a:gd name="T27" fmla="*/ 6 h 23"/>
                <a:gd name="T28" fmla="*/ 22 w 23"/>
                <a:gd name="T29" fmla="*/ 6 h 23"/>
                <a:gd name="T30" fmla="*/ 22 w 23"/>
                <a:gd name="T31" fmla="*/ 7 h 23"/>
                <a:gd name="T32" fmla="*/ 19 w 23"/>
                <a:gd name="T33" fmla="*/ 7 h 23"/>
                <a:gd name="T34" fmla="*/ 18 w 23"/>
                <a:gd name="T35" fmla="*/ 10 h 23"/>
                <a:gd name="T36" fmla="*/ 23 w 23"/>
                <a:gd name="T37" fmla="*/ 11 h 23"/>
                <a:gd name="T38" fmla="*/ 21 w 23"/>
                <a:gd name="T39" fmla="*/ 13 h 23"/>
                <a:gd name="T40" fmla="*/ 20 w 23"/>
                <a:gd name="T41" fmla="*/ 13 h 23"/>
                <a:gd name="T42" fmla="*/ 19 w 23"/>
                <a:gd name="T43" fmla="*/ 13 h 23"/>
                <a:gd name="T44" fmla="*/ 19 w 23"/>
                <a:gd name="T45" fmla="*/ 20 h 23"/>
                <a:gd name="T46" fmla="*/ 19 w 23"/>
                <a:gd name="T47" fmla="*/ 23 h 23"/>
                <a:gd name="T48" fmla="*/ 17 w 23"/>
                <a:gd name="T49" fmla="*/ 23 h 23"/>
                <a:gd name="T50" fmla="*/ 7 w 23"/>
                <a:gd name="T51" fmla="*/ 21 h 23"/>
                <a:gd name="T52" fmla="*/ 6 w 23"/>
                <a:gd name="T53" fmla="*/ 23 h 23"/>
                <a:gd name="T54" fmla="*/ 5 w 23"/>
                <a:gd name="T55" fmla="*/ 21 h 23"/>
                <a:gd name="T56" fmla="*/ 5 w 23"/>
                <a:gd name="T57" fmla="*/ 14 h 23"/>
                <a:gd name="T58" fmla="*/ 4 w 23"/>
                <a:gd name="T59" fmla="*/ 12 h 23"/>
                <a:gd name="T60" fmla="*/ 2 w 23"/>
                <a:gd name="T61" fmla="*/ 14 h 23"/>
                <a:gd name="T62" fmla="*/ 0 w 23"/>
                <a:gd name="T63" fmla="*/ 12 h 23"/>
                <a:gd name="T64" fmla="*/ 7 w 23"/>
                <a:gd name="T65" fmla="*/ 12 h 23"/>
                <a:gd name="T66" fmla="*/ 11 w 23"/>
                <a:gd name="T67" fmla="*/ 7 h 23"/>
                <a:gd name="T68" fmla="*/ 5 w 23"/>
                <a:gd name="T69" fmla="*/ 12 h 23"/>
                <a:gd name="T70" fmla="*/ 17 w 23"/>
                <a:gd name="T71" fmla="*/ 17 h 23"/>
                <a:gd name="T72" fmla="*/ 7 w 23"/>
                <a:gd name="T73" fmla="*/ 19 h 23"/>
                <a:gd name="T74" fmla="*/ 7 w 23"/>
                <a:gd name="T75" fmla="*/ 16 h 23"/>
                <a:gd name="T76" fmla="*/ 17 w 23"/>
                <a:gd name="T77" fmla="*/ 14 h 23"/>
                <a:gd name="T78" fmla="*/ 7 w 23"/>
                <a:gd name="T79" fmla="*/ 16 h 23"/>
                <a:gd name="T80" fmla="*/ 16 w 23"/>
                <a:gd name="T81" fmla="*/ 12 h 23"/>
                <a:gd name="T82" fmla="*/ 16 w 23"/>
                <a:gd name="T83" fmla="*/ 11 h 23"/>
                <a:gd name="T84" fmla="*/ 13 w 23"/>
                <a:gd name="T85" fmla="*/ 8 h 23"/>
                <a:gd name="T86" fmla="*/ 13 w 23"/>
                <a:gd name="T87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" h="23">
                  <a:moveTo>
                    <a:pt x="0" y="12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2" y="11"/>
                    <a:pt x="3" y="11"/>
                    <a:pt x="5" y="10"/>
                  </a:cubicBezTo>
                  <a:cubicBezTo>
                    <a:pt x="6" y="9"/>
                    <a:pt x="7" y="8"/>
                    <a:pt x="8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3" y="7"/>
                    <a:pt x="2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6"/>
                  </a:cubicBezTo>
                  <a:cubicBezTo>
                    <a:pt x="1" y="6"/>
                    <a:pt x="1" y="6"/>
                    <a:pt x="1" y="5"/>
                  </a:cubicBezTo>
                  <a:cubicBezTo>
                    <a:pt x="3" y="6"/>
                    <a:pt x="4" y="6"/>
                    <a:pt x="4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0" y="4"/>
                    <a:pt x="8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2"/>
                    <a:pt x="6" y="2"/>
                  </a:cubicBezTo>
                  <a:cubicBezTo>
                    <a:pt x="7" y="2"/>
                    <a:pt x="9" y="2"/>
                    <a:pt x="10" y="2"/>
                  </a:cubicBezTo>
                  <a:cubicBezTo>
                    <a:pt x="11" y="2"/>
                    <a:pt x="12" y="2"/>
                    <a:pt x="14" y="1"/>
                  </a:cubicBezTo>
                  <a:cubicBezTo>
                    <a:pt x="16" y="1"/>
                    <a:pt x="17" y="1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"/>
                    <a:pt x="19" y="2"/>
                    <a:pt x="19" y="2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4" y="3"/>
                    <a:pt x="13" y="3"/>
                    <a:pt x="13" y="3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2" y="5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1" y="7"/>
                    <a:pt x="20" y="7"/>
                    <a:pt x="19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6" y="8"/>
                    <a:pt x="17" y="9"/>
                    <a:pt x="18" y="10"/>
                  </a:cubicBezTo>
                  <a:cubicBezTo>
                    <a:pt x="19" y="10"/>
                    <a:pt x="21" y="11"/>
                    <a:pt x="22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2" y="12"/>
                    <a:pt x="22" y="12"/>
                  </a:cubicBezTo>
                  <a:cubicBezTo>
                    <a:pt x="22" y="12"/>
                    <a:pt x="22" y="13"/>
                    <a:pt x="21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20"/>
                    <a:pt x="19" y="21"/>
                    <a:pt x="19" y="21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23"/>
                    <a:pt x="17" y="23"/>
                    <a:pt x="17" y="23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5" y="23"/>
                    <a:pt x="5" y="23"/>
                    <a:pt x="4" y="23"/>
                  </a:cubicBezTo>
                  <a:cubicBezTo>
                    <a:pt x="4" y="22"/>
                    <a:pt x="4" y="22"/>
                    <a:pt x="5" y="21"/>
                  </a:cubicBezTo>
                  <a:cubicBezTo>
                    <a:pt x="5" y="21"/>
                    <a:pt x="5" y="20"/>
                    <a:pt x="5" y="20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5" y="14"/>
                    <a:pt x="4" y="13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4" y="13"/>
                    <a:pt x="3" y="13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3"/>
                    <a:pt x="2" y="13"/>
                    <a:pt x="1" y="13"/>
                  </a:cubicBezTo>
                  <a:cubicBezTo>
                    <a:pt x="1" y="13"/>
                    <a:pt x="1" y="12"/>
                    <a:pt x="0" y="12"/>
                  </a:cubicBezTo>
                  <a:close/>
                  <a:moveTo>
                    <a:pt x="5" y="12"/>
                  </a:moveTo>
                  <a:cubicBezTo>
                    <a:pt x="6" y="12"/>
                    <a:pt x="7" y="12"/>
                    <a:pt x="7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9" y="9"/>
                    <a:pt x="9" y="10"/>
                    <a:pt x="8" y="10"/>
                  </a:cubicBezTo>
                  <a:cubicBezTo>
                    <a:pt x="7" y="10"/>
                    <a:pt x="6" y="11"/>
                    <a:pt x="5" y="12"/>
                  </a:cubicBezTo>
                  <a:close/>
                  <a:moveTo>
                    <a:pt x="17" y="19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17" y="19"/>
                    <a:pt x="17" y="19"/>
                    <a:pt x="17" y="19"/>
                  </a:cubicBezTo>
                  <a:close/>
                  <a:moveTo>
                    <a:pt x="7" y="16"/>
                  </a:moveTo>
                  <a:cubicBezTo>
                    <a:pt x="17" y="16"/>
                    <a:pt x="17" y="16"/>
                    <a:pt x="17" y="16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6"/>
                    <a:pt x="7" y="16"/>
                    <a:pt x="7" y="16"/>
                  </a:cubicBezTo>
                  <a:close/>
                  <a:moveTo>
                    <a:pt x="13" y="12"/>
                  </a:moveTo>
                  <a:cubicBezTo>
                    <a:pt x="16" y="12"/>
                    <a:pt x="16" y="12"/>
                    <a:pt x="16" y="12"/>
                  </a:cubicBezTo>
                  <a:cubicBezTo>
                    <a:pt x="16" y="12"/>
                    <a:pt x="17" y="12"/>
                    <a:pt x="18" y="12"/>
                  </a:cubicBezTo>
                  <a:cubicBezTo>
                    <a:pt x="17" y="12"/>
                    <a:pt x="17" y="11"/>
                    <a:pt x="16" y="11"/>
                  </a:cubicBezTo>
                  <a:cubicBezTo>
                    <a:pt x="16" y="11"/>
                    <a:pt x="15" y="10"/>
                    <a:pt x="15" y="10"/>
                  </a:cubicBezTo>
                  <a:cubicBezTo>
                    <a:pt x="14" y="9"/>
                    <a:pt x="14" y="9"/>
                    <a:pt x="13" y="8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12"/>
                    <a:pt x="13" y="12"/>
                    <a:pt x="13" y="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63" name="Freeform 5496"/>
            <p:cNvSpPr>
              <a:spLocks noEditPoints="1"/>
            </p:cNvSpPr>
            <p:nvPr/>
          </p:nvSpPr>
          <p:spPr bwMode="auto">
            <a:xfrm>
              <a:off x="15885" y="7763"/>
              <a:ext cx="78" cy="83"/>
            </a:xfrm>
            <a:custGeom>
              <a:avLst/>
              <a:gdLst>
                <a:gd name="T0" fmla="*/ 1 w 22"/>
                <a:gd name="T1" fmla="*/ 7 h 23"/>
                <a:gd name="T2" fmla="*/ 9 w 22"/>
                <a:gd name="T3" fmla="*/ 8 h 23"/>
                <a:gd name="T4" fmla="*/ 9 w 22"/>
                <a:gd name="T5" fmla="*/ 5 h 23"/>
                <a:gd name="T6" fmla="*/ 7 w 22"/>
                <a:gd name="T7" fmla="*/ 4 h 23"/>
                <a:gd name="T8" fmla="*/ 10 w 22"/>
                <a:gd name="T9" fmla="*/ 4 h 23"/>
                <a:gd name="T10" fmla="*/ 10 w 22"/>
                <a:gd name="T11" fmla="*/ 0 h 23"/>
                <a:gd name="T12" fmla="*/ 12 w 22"/>
                <a:gd name="T13" fmla="*/ 1 h 23"/>
                <a:gd name="T14" fmla="*/ 15 w 22"/>
                <a:gd name="T15" fmla="*/ 4 h 23"/>
                <a:gd name="T16" fmla="*/ 15 w 22"/>
                <a:gd name="T17" fmla="*/ 0 h 23"/>
                <a:gd name="T18" fmla="*/ 17 w 22"/>
                <a:gd name="T19" fmla="*/ 1 h 23"/>
                <a:gd name="T20" fmla="*/ 18 w 22"/>
                <a:gd name="T21" fmla="*/ 4 h 23"/>
                <a:gd name="T22" fmla="*/ 21 w 22"/>
                <a:gd name="T23" fmla="*/ 4 h 23"/>
                <a:gd name="T24" fmla="*/ 18 w 22"/>
                <a:gd name="T25" fmla="*/ 5 h 23"/>
                <a:gd name="T26" fmla="*/ 18 w 22"/>
                <a:gd name="T27" fmla="*/ 8 h 23"/>
                <a:gd name="T28" fmla="*/ 21 w 22"/>
                <a:gd name="T29" fmla="*/ 9 h 23"/>
                <a:gd name="T30" fmla="*/ 18 w 22"/>
                <a:gd name="T31" fmla="*/ 10 h 23"/>
                <a:gd name="T32" fmla="*/ 17 w 22"/>
                <a:gd name="T33" fmla="*/ 11 h 23"/>
                <a:gd name="T34" fmla="*/ 22 w 22"/>
                <a:gd name="T35" fmla="*/ 14 h 23"/>
                <a:gd name="T36" fmla="*/ 21 w 22"/>
                <a:gd name="T37" fmla="*/ 16 h 23"/>
                <a:gd name="T38" fmla="*/ 17 w 22"/>
                <a:gd name="T39" fmla="*/ 16 h 23"/>
                <a:gd name="T40" fmla="*/ 15 w 22"/>
                <a:gd name="T41" fmla="*/ 18 h 23"/>
                <a:gd name="T42" fmla="*/ 10 w 22"/>
                <a:gd name="T43" fmla="*/ 20 h 23"/>
                <a:gd name="T44" fmla="*/ 16 w 22"/>
                <a:gd name="T45" fmla="*/ 20 h 23"/>
                <a:gd name="T46" fmla="*/ 18 w 22"/>
                <a:gd name="T47" fmla="*/ 18 h 23"/>
                <a:gd name="T48" fmla="*/ 20 w 22"/>
                <a:gd name="T49" fmla="*/ 19 h 23"/>
                <a:gd name="T50" fmla="*/ 18 w 22"/>
                <a:gd name="T51" fmla="*/ 22 h 23"/>
                <a:gd name="T52" fmla="*/ 11 w 22"/>
                <a:gd name="T53" fmla="*/ 22 h 23"/>
                <a:gd name="T54" fmla="*/ 8 w 22"/>
                <a:gd name="T55" fmla="*/ 20 h 23"/>
                <a:gd name="T56" fmla="*/ 6 w 22"/>
                <a:gd name="T57" fmla="*/ 16 h 23"/>
                <a:gd name="T58" fmla="*/ 4 w 22"/>
                <a:gd name="T59" fmla="*/ 14 h 23"/>
                <a:gd name="T60" fmla="*/ 9 w 22"/>
                <a:gd name="T61" fmla="*/ 11 h 23"/>
                <a:gd name="T62" fmla="*/ 5 w 22"/>
                <a:gd name="T63" fmla="*/ 10 h 23"/>
                <a:gd name="T64" fmla="*/ 3 w 22"/>
                <a:gd name="T65" fmla="*/ 11 h 23"/>
                <a:gd name="T66" fmla="*/ 10 w 22"/>
                <a:gd name="T67" fmla="*/ 12 h 23"/>
                <a:gd name="T68" fmla="*/ 15 w 22"/>
                <a:gd name="T69" fmla="*/ 10 h 23"/>
                <a:gd name="T70" fmla="*/ 10 w 22"/>
                <a:gd name="T71" fmla="*/ 16 h 23"/>
                <a:gd name="T72" fmla="*/ 10 w 22"/>
                <a:gd name="T73" fmla="*/ 14 h 23"/>
                <a:gd name="T74" fmla="*/ 15 w 22"/>
                <a:gd name="T75" fmla="*/ 8 h 23"/>
                <a:gd name="T76" fmla="*/ 12 w 22"/>
                <a:gd name="T77" fmla="*/ 8 h 23"/>
                <a:gd name="T78" fmla="*/ 2 w 22"/>
                <a:gd name="T79" fmla="*/ 17 h 23"/>
                <a:gd name="T80" fmla="*/ 2 w 22"/>
                <a:gd name="T81" fmla="*/ 12 h 23"/>
                <a:gd name="T82" fmla="*/ 4 w 22"/>
                <a:gd name="T83" fmla="*/ 14 h 23"/>
                <a:gd name="T84" fmla="*/ 3 w 22"/>
                <a:gd name="T85" fmla="*/ 19 h 23"/>
                <a:gd name="T86" fmla="*/ 0 w 22"/>
                <a:gd name="T87" fmla="*/ 21 h 23"/>
                <a:gd name="T88" fmla="*/ 6 w 22"/>
                <a:gd name="T89" fmla="*/ 4 h 23"/>
                <a:gd name="T90" fmla="*/ 1 w 22"/>
                <a:gd name="T91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" h="23">
                  <a:moveTo>
                    <a:pt x="0" y="9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9"/>
                    <a:pt x="5" y="9"/>
                    <a:pt x="5" y="8"/>
                  </a:cubicBezTo>
                  <a:cubicBezTo>
                    <a:pt x="6" y="8"/>
                    <a:pt x="7" y="8"/>
                    <a:pt x="9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8" y="5"/>
                    <a:pt x="8" y="5"/>
                    <a:pt x="7" y="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4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4"/>
                    <a:pt x="8" y="4"/>
                    <a:pt x="9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2"/>
                    <a:pt x="10" y="2"/>
                    <a:pt x="10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1"/>
                    <a:pt x="11" y="1"/>
                  </a:cubicBezTo>
                  <a:cubicBezTo>
                    <a:pt x="11" y="1"/>
                    <a:pt x="11" y="0"/>
                    <a:pt x="12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2"/>
                    <a:pt x="12" y="2"/>
                    <a:pt x="12" y="3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2"/>
                    <a:pt x="15" y="2"/>
                    <a:pt x="15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6" y="0"/>
                    <a:pt x="16" y="0"/>
                  </a:cubicBezTo>
                  <a:cubicBezTo>
                    <a:pt x="16" y="0"/>
                    <a:pt x="16" y="0"/>
                    <a:pt x="17" y="0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2"/>
                    <a:pt x="17" y="2"/>
                    <a:pt x="17" y="3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9" y="4"/>
                    <a:pt x="20" y="4"/>
                    <a:pt x="21" y="3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19" y="5"/>
                    <a:pt x="18" y="5"/>
                    <a:pt x="18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9" y="8"/>
                    <a:pt x="20" y="8"/>
                    <a:pt x="22" y="8"/>
                  </a:cubicBezTo>
                  <a:cubicBezTo>
                    <a:pt x="22" y="8"/>
                    <a:pt x="22" y="8"/>
                    <a:pt x="21" y="9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0" y="10"/>
                    <a:pt x="19" y="10"/>
                    <a:pt x="18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8" y="12"/>
                    <a:pt x="18" y="12"/>
                    <a:pt x="19" y="12"/>
                  </a:cubicBezTo>
                  <a:cubicBezTo>
                    <a:pt x="19" y="13"/>
                    <a:pt x="20" y="13"/>
                    <a:pt x="20" y="13"/>
                  </a:cubicBezTo>
                  <a:cubicBezTo>
                    <a:pt x="21" y="13"/>
                    <a:pt x="22" y="13"/>
                    <a:pt x="22" y="14"/>
                  </a:cubicBezTo>
                  <a:cubicBezTo>
                    <a:pt x="22" y="14"/>
                    <a:pt x="22" y="14"/>
                    <a:pt x="22" y="14"/>
                  </a:cubicBezTo>
                  <a:cubicBezTo>
                    <a:pt x="22" y="14"/>
                    <a:pt x="22" y="15"/>
                    <a:pt x="21" y="15"/>
                  </a:cubicBezTo>
                  <a:cubicBezTo>
                    <a:pt x="21" y="15"/>
                    <a:pt x="21" y="15"/>
                    <a:pt x="21" y="16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19" y="15"/>
                    <a:pt x="18" y="14"/>
                    <a:pt x="17" y="14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7" y="18"/>
                    <a:pt x="16" y="18"/>
                    <a:pt x="15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10" y="20"/>
                    <a:pt x="10" y="20"/>
                    <a:pt x="11" y="20"/>
                  </a:cubicBezTo>
                  <a:cubicBezTo>
                    <a:pt x="11" y="20"/>
                    <a:pt x="12" y="21"/>
                    <a:pt x="13" y="20"/>
                  </a:cubicBezTo>
                  <a:cubicBezTo>
                    <a:pt x="15" y="20"/>
                    <a:pt x="16" y="20"/>
                    <a:pt x="16" y="20"/>
                  </a:cubicBezTo>
                  <a:cubicBezTo>
                    <a:pt x="17" y="21"/>
                    <a:pt x="17" y="20"/>
                    <a:pt x="17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19"/>
                    <a:pt x="18" y="19"/>
                    <a:pt x="18" y="18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8" y="18"/>
                    <a:pt x="19" y="18"/>
                    <a:pt x="19" y="18"/>
                  </a:cubicBezTo>
                  <a:cubicBezTo>
                    <a:pt x="19" y="19"/>
                    <a:pt x="20" y="19"/>
                    <a:pt x="20" y="19"/>
                  </a:cubicBezTo>
                  <a:cubicBezTo>
                    <a:pt x="20" y="19"/>
                    <a:pt x="20" y="20"/>
                    <a:pt x="20" y="21"/>
                  </a:cubicBezTo>
                  <a:cubicBezTo>
                    <a:pt x="20" y="21"/>
                    <a:pt x="19" y="21"/>
                    <a:pt x="19" y="22"/>
                  </a:cubicBezTo>
                  <a:cubicBezTo>
                    <a:pt x="19" y="22"/>
                    <a:pt x="19" y="22"/>
                    <a:pt x="18" y="22"/>
                  </a:cubicBezTo>
                  <a:cubicBezTo>
                    <a:pt x="18" y="22"/>
                    <a:pt x="17" y="23"/>
                    <a:pt x="15" y="22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1" y="22"/>
                    <a:pt x="11" y="22"/>
                    <a:pt x="11" y="22"/>
                  </a:cubicBezTo>
                  <a:cubicBezTo>
                    <a:pt x="10" y="22"/>
                    <a:pt x="9" y="22"/>
                    <a:pt x="9" y="22"/>
                  </a:cubicBezTo>
                  <a:cubicBezTo>
                    <a:pt x="9" y="22"/>
                    <a:pt x="8" y="21"/>
                    <a:pt x="8" y="21"/>
                  </a:cubicBezTo>
                  <a:cubicBezTo>
                    <a:pt x="8" y="21"/>
                    <a:pt x="8" y="20"/>
                    <a:pt x="8" y="20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4"/>
                    <a:pt x="8" y="14"/>
                    <a:pt x="8" y="15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5"/>
                    <a:pt x="6" y="15"/>
                  </a:cubicBezTo>
                  <a:cubicBezTo>
                    <a:pt x="6" y="15"/>
                    <a:pt x="5" y="15"/>
                    <a:pt x="4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6" y="14"/>
                    <a:pt x="7" y="13"/>
                    <a:pt x="7" y="13"/>
                  </a:cubicBezTo>
                  <a:cubicBezTo>
                    <a:pt x="8" y="12"/>
                    <a:pt x="8" y="12"/>
                    <a:pt x="9" y="11"/>
                  </a:cubicBezTo>
                  <a:cubicBezTo>
                    <a:pt x="9" y="11"/>
                    <a:pt x="10" y="10"/>
                    <a:pt x="10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7" y="10"/>
                    <a:pt x="6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4" y="11"/>
                    <a:pt x="4" y="12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0"/>
                    <a:pt x="2" y="10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lose/>
                  <a:moveTo>
                    <a:pt x="10" y="12"/>
                  </a:moveTo>
                  <a:cubicBezTo>
                    <a:pt x="16" y="12"/>
                    <a:pt x="16" y="12"/>
                    <a:pt x="16" y="12"/>
                  </a:cubicBezTo>
                  <a:cubicBezTo>
                    <a:pt x="15" y="12"/>
                    <a:pt x="15" y="11"/>
                    <a:pt x="15" y="11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1" y="11"/>
                    <a:pt x="11" y="12"/>
                    <a:pt x="10" y="12"/>
                  </a:cubicBezTo>
                  <a:close/>
                  <a:moveTo>
                    <a:pt x="10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6"/>
                    <a:pt x="10" y="16"/>
                    <a:pt x="10" y="16"/>
                  </a:cubicBezTo>
                  <a:close/>
                  <a:moveTo>
                    <a:pt x="12" y="8"/>
                  </a:moveTo>
                  <a:cubicBezTo>
                    <a:pt x="15" y="8"/>
                    <a:pt x="15" y="8"/>
                    <a:pt x="15" y="8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8"/>
                    <a:pt x="12" y="8"/>
                    <a:pt x="12" y="8"/>
                  </a:cubicBezTo>
                  <a:close/>
                  <a:moveTo>
                    <a:pt x="0" y="21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19"/>
                    <a:pt x="2" y="17"/>
                  </a:cubicBezTo>
                  <a:cubicBezTo>
                    <a:pt x="2" y="16"/>
                    <a:pt x="2" y="15"/>
                    <a:pt x="2" y="15"/>
                  </a:cubicBezTo>
                  <a:cubicBezTo>
                    <a:pt x="2" y="14"/>
                    <a:pt x="2" y="13"/>
                    <a:pt x="2" y="13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3" y="12"/>
                    <a:pt x="3" y="13"/>
                    <a:pt x="3" y="13"/>
                  </a:cubicBezTo>
                  <a:cubicBezTo>
                    <a:pt x="3" y="13"/>
                    <a:pt x="4" y="13"/>
                    <a:pt x="4" y="13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20"/>
                    <a:pt x="3" y="21"/>
                    <a:pt x="3" y="21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2" y="21"/>
                    <a:pt x="1" y="21"/>
                    <a:pt x="0" y="21"/>
                  </a:cubicBezTo>
                  <a:close/>
                  <a:moveTo>
                    <a:pt x="1" y="3"/>
                  </a:moveTo>
                  <a:cubicBezTo>
                    <a:pt x="2" y="2"/>
                    <a:pt x="2" y="2"/>
                    <a:pt x="2" y="1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5" y="5"/>
                    <a:pt x="5" y="6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3" y="4"/>
                    <a:pt x="2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64" name="Freeform 5497"/>
            <p:cNvSpPr>
              <a:spLocks noEditPoints="1"/>
            </p:cNvSpPr>
            <p:nvPr/>
          </p:nvSpPr>
          <p:spPr bwMode="auto">
            <a:xfrm>
              <a:off x="15268" y="8530"/>
              <a:ext cx="73" cy="70"/>
            </a:xfrm>
            <a:custGeom>
              <a:avLst/>
              <a:gdLst>
                <a:gd name="T0" fmla="*/ 8 w 20"/>
                <a:gd name="T1" fmla="*/ 0 h 20"/>
                <a:gd name="T2" fmla="*/ 8 w 20"/>
                <a:gd name="T3" fmla="*/ 0 h 20"/>
                <a:gd name="T4" fmla="*/ 11 w 20"/>
                <a:gd name="T5" fmla="*/ 1 h 20"/>
                <a:gd name="T6" fmla="*/ 11 w 20"/>
                <a:gd name="T7" fmla="*/ 3 h 20"/>
                <a:gd name="T8" fmla="*/ 10 w 20"/>
                <a:gd name="T9" fmla="*/ 3 h 20"/>
                <a:gd name="T10" fmla="*/ 8 w 20"/>
                <a:gd name="T11" fmla="*/ 0 h 20"/>
                <a:gd name="T12" fmla="*/ 6 w 20"/>
                <a:gd name="T13" fmla="*/ 17 h 20"/>
                <a:gd name="T14" fmla="*/ 9 w 20"/>
                <a:gd name="T15" fmla="*/ 17 h 20"/>
                <a:gd name="T16" fmla="*/ 10 w 20"/>
                <a:gd name="T17" fmla="*/ 16 h 20"/>
                <a:gd name="T18" fmla="*/ 10 w 20"/>
                <a:gd name="T19" fmla="*/ 5 h 20"/>
                <a:gd name="T20" fmla="*/ 7 w 20"/>
                <a:gd name="T21" fmla="*/ 5 h 20"/>
                <a:gd name="T22" fmla="*/ 5 w 20"/>
                <a:gd name="T23" fmla="*/ 5 h 20"/>
                <a:gd name="T24" fmla="*/ 5 w 20"/>
                <a:gd name="T25" fmla="*/ 5 h 20"/>
                <a:gd name="T26" fmla="*/ 10 w 20"/>
                <a:gd name="T27" fmla="*/ 5 h 20"/>
                <a:gd name="T28" fmla="*/ 10 w 20"/>
                <a:gd name="T29" fmla="*/ 4 h 20"/>
                <a:gd name="T30" fmla="*/ 12 w 20"/>
                <a:gd name="T31" fmla="*/ 5 h 20"/>
                <a:gd name="T32" fmla="*/ 11 w 20"/>
                <a:gd name="T33" fmla="*/ 5 h 20"/>
                <a:gd name="T34" fmla="*/ 13 w 20"/>
                <a:gd name="T35" fmla="*/ 10 h 20"/>
                <a:gd name="T36" fmla="*/ 16 w 20"/>
                <a:gd name="T37" fmla="*/ 5 h 20"/>
                <a:gd name="T38" fmla="*/ 18 w 20"/>
                <a:gd name="T39" fmla="*/ 6 h 20"/>
                <a:gd name="T40" fmla="*/ 16 w 20"/>
                <a:gd name="T41" fmla="*/ 7 h 20"/>
                <a:gd name="T42" fmla="*/ 13 w 20"/>
                <a:gd name="T43" fmla="*/ 10 h 20"/>
                <a:gd name="T44" fmla="*/ 20 w 20"/>
                <a:gd name="T45" fmla="*/ 16 h 20"/>
                <a:gd name="T46" fmla="*/ 20 w 20"/>
                <a:gd name="T47" fmla="*/ 17 h 20"/>
                <a:gd name="T48" fmla="*/ 18 w 20"/>
                <a:gd name="T49" fmla="*/ 18 h 20"/>
                <a:gd name="T50" fmla="*/ 11 w 20"/>
                <a:gd name="T51" fmla="*/ 7 h 20"/>
                <a:gd name="T52" fmla="*/ 11 w 20"/>
                <a:gd name="T53" fmla="*/ 17 h 20"/>
                <a:gd name="T54" fmla="*/ 9 w 20"/>
                <a:gd name="T55" fmla="*/ 20 h 20"/>
                <a:gd name="T56" fmla="*/ 6 w 20"/>
                <a:gd name="T57" fmla="*/ 18 h 20"/>
                <a:gd name="T58" fmla="*/ 6 w 20"/>
                <a:gd name="T59" fmla="*/ 17 h 20"/>
                <a:gd name="T60" fmla="*/ 1 w 20"/>
                <a:gd name="T61" fmla="*/ 8 h 20"/>
                <a:gd name="T62" fmla="*/ 6 w 20"/>
                <a:gd name="T63" fmla="*/ 8 h 20"/>
                <a:gd name="T64" fmla="*/ 7 w 20"/>
                <a:gd name="T65" fmla="*/ 7 h 20"/>
                <a:gd name="T66" fmla="*/ 8 w 20"/>
                <a:gd name="T67" fmla="*/ 9 h 20"/>
                <a:gd name="T68" fmla="*/ 7 w 20"/>
                <a:gd name="T69" fmla="*/ 9 h 20"/>
                <a:gd name="T70" fmla="*/ 0 w 20"/>
                <a:gd name="T71" fmla="*/ 19 h 20"/>
                <a:gd name="T72" fmla="*/ 0 w 20"/>
                <a:gd name="T73" fmla="*/ 18 h 20"/>
                <a:gd name="T74" fmla="*/ 6 w 20"/>
                <a:gd name="T75" fmla="*/ 9 h 20"/>
                <a:gd name="T76" fmla="*/ 4 w 20"/>
                <a:gd name="T77" fmla="*/ 9 h 20"/>
                <a:gd name="T78" fmla="*/ 2 w 20"/>
                <a:gd name="T79" fmla="*/ 9 h 20"/>
                <a:gd name="T80" fmla="*/ 1 w 20"/>
                <a:gd name="T81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" h="20"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1"/>
                    <a:pt x="11" y="1"/>
                  </a:cubicBezTo>
                  <a:cubicBezTo>
                    <a:pt x="11" y="1"/>
                    <a:pt x="12" y="2"/>
                    <a:pt x="11" y="3"/>
                  </a:cubicBezTo>
                  <a:cubicBezTo>
                    <a:pt x="11" y="3"/>
                    <a:pt x="11" y="3"/>
                    <a:pt x="10" y="3"/>
                  </a:cubicBezTo>
                  <a:cubicBezTo>
                    <a:pt x="10" y="2"/>
                    <a:pt x="9" y="1"/>
                    <a:pt x="8" y="0"/>
                  </a:cubicBezTo>
                  <a:close/>
                  <a:moveTo>
                    <a:pt x="6" y="17"/>
                  </a:moveTo>
                  <a:cubicBezTo>
                    <a:pt x="8" y="17"/>
                    <a:pt x="9" y="17"/>
                    <a:pt x="9" y="17"/>
                  </a:cubicBezTo>
                  <a:cubicBezTo>
                    <a:pt x="9" y="17"/>
                    <a:pt x="10" y="17"/>
                    <a:pt x="10" y="16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6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2" y="7"/>
                    <a:pt x="12" y="9"/>
                    <a:pt x="13" y="10"/>
                  </a:cubicBezTo>
                  <a:cubicBezTo>
                    <a:pt x="15" y="8"/>
                    <a:pt x="16" y="6"/>
                    <a:pt x="16" y="5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7" y="6"/>
                    <a:pt x="17" y="7"/>
                    <a:pt x="16" y="7"/>
                  </a:cubicBezTo>
                  <a:cubicBezTo>
                    <a:pt x="15" y="8"/>
                    <a:pt x="14" y="9"/>
                    <a:pt x="13" y="10"/>
                  </a:cubicBezTo>
                  <a:cubicBezTo>
                    <a:pt x="15" y="14"/>
                    <a:pt x="17" y="16"/>
                    <a:pt x="20" y="16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19" y="17"/>
                    <a:pt x="18" y="17"/>
                    <a:pt x="18" y="18"/>
                  </a:cubicBezTo>
                  <a:cubicBezTo>
                    <a:pt x="15" y="16"/>
                    <a:pt x="12" y="12"/>
                    <a:pt x="11" y="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0" y="19"/>
                    <a:pt x="9" y="20"/>
                  </a:cubicBezTo>
                  <a:cubicBezTo>
                    <a:pt x="9" y="19"/>
                    <a:pt x="8" y="18"/>
                    <a:pt x="6" y="18"/>
                  </a:cubicBezTo>
                  <a:cubicBezTo>
                    <a:pt x="6" y="17"/>
                    <a:pt x="6" y="17"/>
                    <a:pt x="6" y="17"/>
                  </a:cubicBezTo>
                  <a:close/>
                  <a:moveTo>
                    <a:pt x="1" y="8"/>
                  </a:move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6" y="14"/>
                    <a:pt x="3" y="17"/>
                    <a:pt x="0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3" y="16"/>
                    <a:pt x="5" y="13"/>
                    <a:pt x="6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3" y="9"/>
                    <a:pt x="2" y="9"/>
                    <a:pt x="2" y="9"/>
                  </a:cubicBezTo>
                  <a:cubicBezTo>
                    <a:pt x="1" y="8"/>
                    <a:pt x="1" y="8"/>
                    <a:pt x="1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65" name="Freeform 5498"/>
            <p:cNvSpPr>
              <a:spLocks noEditPoints="1"/>
            </p:cNvSpPr>
            <p:nvPr/>
          </p:nvSpPr>
          <p:spPr bwMode="auto">
            <a:xfrm>
              <a:off x="15345" y="8530"/>
              <a:ext cx="68" cy="70"/>
            </a:xfrm>
            <a:custGeom>
              <a:avLst/>
              <a:gdLst>
                <a:gd name="T0" fmla="*/ 2 w 19"/>
                <a:gd name="T1" fmla="*/ 2 h 20"/>
                <a:gd name="T2" fmla="*/ 2 w 19"/>
                <a:gd name="T3" fmla="*/ 1 h 20"/>
                <a:gd name="T4" fmla="*/ 6 w 19"/>
                <a:gd name="T5" fmla="*/ 7 h 20"/>
                <a:gd name="T6" fmla="*/ 6 w 19"/>
                <a:gd name="T7" fmla="*/ 9 h 20"/>
                <a:gd name="T8" fmla="*/ 5 w 19"/>
                <a:gd name="T9" fmla="*/ 8 h 20"/>
                <a:gd name="T10" fmla="*/ 4 w 19"/>
                <a:gd name="T11" fmla="*/ 5 h 20"/>
                <a:gd name="T12" fmla="*/ 2 w 19"/>
                <a:gd name="T13" fmla="*/ 2 h 20"/>
                <a:gd name="T14" fmla="*/ 6 w 19"/>
                <a:gd name="T15" fmla="*/ 1 h 20"/>
                <a:gd name="T16" fmla="*/ 7 w 19"/>
                <a:gd name="T17" fmla="*/ 0 h 20"/>
                <a:gd name="T18" fmla="*/ 11 w 19"/>
                <a:gd name="T19" fmla="*/ 6 h 20"/>
                <a:gd name="T20" fmla="*/ 10 w 19"/>
                <a:gd name="T21" fmla="*/ 8 h 20"/>
                <a:gd name="T22" fmla="*/ 9 w 19"/>
                <a:gd name="T23" fmla="*/ 7 h 20"/>
                <a:gd name="T24" fmla="*/ 6 w 19"/>
                <a:gd name="T25" fmla="*/ 1 h 20"/>
                <a:gd name="T26" fmla="*/ 12 w 19"/>
                <a:gd name="T27" fmla="*/ 11 h 20"/>
                <a:gd name="T28" fmla="*/ 14 w 19"/>
                <a:gd name="T29" fmla="*/ 5 h 20"/>
                <a:gd name="T30" fmla="*/ 15 w 19"/>
                <a:gd name="T31" fmla="*/ 0 h 20"/>
                <a:gd name="T32" fmla="*/ 18 w 19"/>
                <a:gd name="T33" fmla="*/ 2 h 20"/>
                <a:gd name="T34" fmla="*/ 16 w 19"/>
                <a:gd name="T35" fmla="*/ 4 h 20"/>
                <a:gd name="T36" fmla="*/ 12 w 19"/>
                <a:gd name="T37" fmla="*/ 11 h 20"/>
                <a:gd name="T38" fmla="*/ 16 w 19"/>
                <a:gd name="T39" fmla="*/ 11 h 20"/>
                <a:gd name="T40" fmla="*/ 17 w 19"/>
                <a:gd name="T41" fmla="*/ 9 h 20"/>
                <a:gd name="T42" fmla="*/ 19 w 19"/>
                <a:gd name="T43" fmla="*/ 11 h 20"/>
                <a:gd name="T44" fmla="*/ 3 w 19"/>
                <a:gd name="T45" fmla="*/ 11 h 20"/>
                <a:gd name="T46" fmla="*/ 1 w 19"/>
                <a:gd name="T47" fmla="*/ 11 h 20"/>
                <a:gd name="T48" fmla="*/ 0 w 19"/>
                <a:gd name="T49" fmla="*/ 11 h 20"/>
                <a:gd name="T50" fmla="*/ 12 w 19"/>
                <a:gd name="T51" fmla="*/ 11 h 20"/>
                <a:gd name="T52" fmla="*/ 6 w 19"/>
                <a:gd name="T53" fmla="*/ 11 h 20"/>
                <a:gd name="T54" fmla="*/ 8 w 19"/>
                <a:gd name="T55" fmla="*/ 13 h 20"/>
                <a:gd name="T56" fmla="*/ 6 w 19"/>
                <a:gd name="T57" fmla="*/ 15 h 20"/>
                <a:gd name="T58" fmla="*/ 1 w 19"/>
                <a:gd name="T59" fmla="*/ 20 h 20"/>
                <a:gd name="T60" fmla="*/ 0 w 19"/>
                <a:gd name="T61" fmla="*/ 19 h 20"/>
                <a:gd name="T62" fmla="*/ 5 w 19"/>
                <a:gd name="T63" fmla="*/ 15 h 20"/>
                <a:gd name="T64" fmla="*/ 6 w 19"/>
                <a:gd name="T65" fmla="*/ 11 h 20"/>
                <a:gd name="T66" fmla="*/ 11 w 19"/>
                <a:gd name="T67" fmla="*/ 12 h 20"/>
                <a:gd name="T68" fmla="*/ 11 w 19"/>
                <a:gd name="T69" fmla="*/ 12 h 20"/>
                <a:gd name="T70" fmla="*/ 18 w 19"/>
                <a:gd name="T71" fmla="*/ 17 h 20"/>
                <a:gd name="T72" fmla="*/ 17 w 19"/>
                <a:gd name="T73" fmla="*/ 19 h 20"/>
                <a:gd name="T74" fmla="*/ 16 w 19"/>
                <a:gd name="T75" fmla="*/ 18 h 20"/>
                <a:gd name="T76" fmla="*/ 11 w 19"/>
                <a:gd name="T77" fmla="*/ 1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" h="20">
                  <a:moveTo>
                    <a:pt x="2" y="2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5" y="4"/>
                    <a:pt x="6" y="6"/>
                    <a:pt x="6" y="7"/>
                  </a:cubicBezTo>
                  <a:cubicBezTo>
                    <a:pt x="6" y="8"/>
                    <a:pt x="6" y="9"/>
                    <a:pt x="6" y="9"/>
                  </a:cubicBezTo>
                  <a:cubicBezTo>
                    <a:pt x="5" y="10"/>
                    <a:pt x="5" y="9"/>
                    <a:pt x="5" y="8"/>
                  </a:cubicBezTo>
                  <a:cubicBezTo>
                    <a:pt x="4" y="7"/>
                    <a:pt x="4" y="6"/>
                    <a:pt x="4" y="5"/>
                  </a:cubicBezTo>
                  <a:cubicBezTo>
                    <a:pt x="3" y="4"/>
                    <a:pt x="3" y="3"/>
                    <a:pt x="2" y="2"/>
                  </a:cubicBezTo>
                  <a:close/>
                  <a:moveTo>
                    <a:pt x="6" y="1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9" y="3"/>
                    <a:pt x="11" y="5"/>
                    <a:pt x="11" y="6"/>
                  </a:cubicBezTo>
                  <a:cubicBezTo>
                    <a:pt x="11" y="7"/>
                    <a:pt x="11" y="7"/>
                    <a:pt x="10" y="8"/>
                  </a:cubicBezTo>
                  <a:cubicBezTo>
                    <a:pt x="10" y="9"/>
                    <a:pt x="9" y="8"/>
                    <a:pt x="9" y="7"/>
                  </a:cubicBezTo>
                  <a:cubicBezTo>
                    <a:pt x="9" y="5"/>
                    <a:pt x="8" y="3"/>
                    <a:pt x="6" y="1"/>
                  </a:cubicBezTo>
                  <a:close/>
                  <a:moveTo>
                    <a:pt x="12" y="11"/>
                  </a:moveTo>
                  <a:cubicBezTo>
                    <a:pt x="13" y="8"/>
                    <a:pt x="14" y="6"/>
                    <a:pt x="14" y="5"/>
                  </a:cubicBezTo>
                  <a:cubicBezTo>
                    <a:pt x="15" y="3"/>
                    <a:pt x="15" y="2"/>
                    <a:pt x="15" y="0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7" y="2"/>
                    <a:pt x="16" y="3"/>
                    <a:pt x="16" y="4"/>
                  </a:cubicBezTo>
                  <a:cubicBezTo>
                    <a:pt x="15" y="5"/>
                    <a:pt x="14" y="8"/>
                    <a:pt x="12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1"/>
                    <a:pt x="1" y="11"/>
                    <a:pt x="1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2" y="11"/>
                    <a:pt x="12" y="11"/>
                    <a:pt x="12" y="11"/>
                  </a:cubicBezTo>
                  <a:close/>
                  <a:moveTo>
                    <a:pt x="6" y="11"/>
                  </a:moveTo>
                  <a:cubicBezTo>
                    <a:pt x="8" y="13"/>
                    <a:pt x="8" y="13"/>
                    <a:pt x="8" y="13"/>
                  </a:cubicBezTo>
                  <a:cubicBezTo>
                    <a:pt x="8" y="13"/>
                    <a:pt x="7" y="14"/>
                    <a:pt x="6" y="15"/>
                  </a:cubicBezTo>
                  <a:cubicBezTo>
                    <a:pt x="4" y="17"/>
                    <a:pt x="3" y="18"/>
                    <a:pt x="1" y="2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2" y="18"/>
                    <a:pt x="4" y="16"/>
                    <a:pt x="5" y="15"/>
                  </a:cubicBezTo>
                  <a:cubicBezTo>
                    <a:pt x="5" y="13"/>
                    <a:pt x="6" y="12"/>
                    <a:pt x="6" y="11"/>
                  </a:cubicBezTo>
                  <a:close/>
                  <a:moveTo>
                    <a:pt x="11" y="12"/>
                  </a:moveTo>
                  <a:cubicBezTo>
                    <a:pt x="11" y="12"/>
                    <a:pt x="11" y="12"/>
                    <a:pt x="11" y="12"/>
                  </a:cubicBezTo>
                  <a:cubicBezTo>
                    <a:pt x="15" y="15"/>
                    <a:pt x="17" y="16"/>
                    <a:pt x="18" y="17"/>
                  </a:cubicBezTo>
                  <a:cubicBezTo>
                    <a:pt x="18" y="18"/>
                    <a:pt x="18" y="18"/>
                    <a:pt x="17" y="19"/>
                  </a:cubicBezTo>
                  <a:cubicBezTo>
                    <a:pt x="17" y="20"/>
                    <a:pt x="16" y="19"/>
                    <a:pt x="16" y="18"/>
                  </a:cubicBezTo>
                  <a:cubicBezTo>
                    <a:pt x="15" y="17"/>
                    <a:pt x="14" y="15"/>
                    <a:pt x="11" y="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66" name="Freeform 5499"/>
            <p:cNvSpPr>
              <a:spLocks noEditPoints="1"/>
            </p:cNvSpPr>
            <p:nvPr/>
          </p:nvSpPr>
          <p:spPr bwMode="auto">
            <a:xfrm>
              <a:off x="15428" y="8530"/>
              <a:ext cx="60" cy="70"/>
            </a:xfrm>
            <a:custGeom>
              <a:avLst/>
              <a:gdLst>
                <a:gd name="T0" fmla="*/ 5 w 17"/>
                <a:gd name="T1" fmla="*/ 11 h 20"/>
                <a:gd name="T2" fmla="*/ 7 w 17"/>
                <a:gd name="T3" fmla="*/ 12 h 20"/>
                <a:gd name="T4" fmla="*/ 10 w 17"/>
                <a:gd name="T5" fmla="*/ 16 h 20"/>
                <a:gd name="T6" fmla="*/ 12 w 17"/>
                <a:gd name="T7" fmla="*/ 13 h 20"/>
                <a:gd name="T8" fmla="*/ 12 w 17"/>
                <a:gd name="T9" fmla="*/ 17 h 20"/>
                <a:gd name="T10" fmla="*/ 10 w 17"/>
                <a:gd name="T11" fmla="*/ 17 h 20"/>
                <a:gd name="T12" fmla="*/ 1 w 17"/>
                <a:gd name="T13" fmla="*/ 17 h 20"/>
                <a:gd name="T14" fmla="*/ 1 w 17"/>
                <a:gd name="T15" fmla="*/ 16 h 20"/>
                <a:gd name="T16" fmla="*/ 2 w 17"/>
                <a:gd name="T17" fmla="*/ 13 h 20"/>
                <a:gd name="T18" fmla="*/ 2 w 17"/>
                <a:gd name="T19" fmla="*/ 16 h 20"/>
                <a:gd name="T20" fmla="*/ 13 w 17"/>
                <a:gd name="T21" fmla="*/ 3 h 20"/>
                <a:gd name="T22" fmla="*/ 12 w 17"/>
                <a:gd name="T23" fmla="*/ 8 h 20"/>
                <a:gd name="T24" fmla="*/ 8 w 17"/>
                <a:gd name="T25" fmla="*/ 8 h 20"/>
                <a:gd name="T26" fmla="*/ 11 w 17"/>
                <a:gd name="T27" fmla="*/ 8 h 20"/>
                <a:gd name="T28" fmla="*/ 12 w 17"/>
                <a:gd name="T29" fmla="*/ 3 h 20"/>
                <a:gd name="T30" fmla="*/ 4 w 17"/>
                <a:gd name="T31" fmla="*/ 10 h 20"/>
                <a:gd name="T32" fmla="*/ 16 w 17"/>
                <a:gd name="T33" fmla="*/ 9 h 20"/>
                <a:gd name="T34" fmla="*/ 16 w 17"/>
                <a:gd name="T35" fmla="*/ 11 h 20"/>
                <a:gd name="T36" fmla="*/ 15 w 17"/>
                <a:gd name="T37" fmla="*/ 19 h 20"/>
                <a:gd name="T38" fmla="*/ 10 w 17"/>
                <a:gd name="T39" fmla="*/ 18 h 20"/>
                <a:gd name="T40" fmla="*/ 14 w 17"/>
                <a:gd name="T41" fmla="*/ 18 h 20"/>
                <a:gd name="T42" fmla="*/ 15 w 17"/>
                <a:gd name="T43" fmla="*/ 10 h 20"/>
                <a:gd name="T44" fmla="*/ 3 w 17"/>
                <a:gd name="T45" fmla="*/ 11 h 20"/>
                <a:gd name="T46" fmla="*/ 3 w 17"/>
                <a:gd name="T47" fmla="*/ 9 h 20"/>
                <a:gd name="T48" fmla="*/ 3 w 17"/>
                <a:gd name="T49" fmla="*/ 2 h 20"/>
                <a:gd name="T50" fmla="*/ 5 w 17"/>
                <a:gd name="T51" fmla="*/ 2 h 20"/>
                <a:gd name="T52" fmla="*/ 8 w 17"/>
                <a:gd name="T53" fmla="*/ 0 h 20"/>
                <a:gd name="T54" fmla="*/ 12 w 17"/>
                <a:gd name="T55" fmla="*/ 2 h 20"/>
                <a:gd name="T56" fmla="*/ 14 w 17"/>
                <a:gd name="T57" fmla="*/ 3 h 20"/>
                <a:gd name="T58" fmla="*/ 6 w 17"/>
                <a:gd name="T59" fmla="*/ 4 h 20"/>
                <a:gd name="T60" fmla="*/ 8 w 17"/>
                <a:gd name="T61" fmla="*/ 6 h 20"/>
                <a:gd name="T62" fmla="*/ 5 w 17"/>
                <a:gd name="T63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" h="20">
                  <a:moveTo>
                    <a:pt x="5" y="16"/>
                  </a:moveTo>
                  <a:cubicBezTo>
                    <a:pt x="5" y="14"/>
                    <a:pt x="5" y="12"/>
                    <a:pt x="5" y="11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0" y="14"/>
                    <a:pt x="10" y="13"/>
                    <a:pt x="10" y="1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5"/>
                    <a:pt x="11" y="16"/>
                    <a:pt x="12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4"/>
                    <a:pt x="0" y="13"/>
                    <a:pt x="0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5" y="16"/>
                    <a:pt x="5" y="16"/>
                    <a:pt x="5" y="16"/>
                  </a:cubicBezTo>
                  <a:close/>
                  <a:moveTo>
                    <a:pt x="13" y="3"/>
                  </a:moveTo>
                  <a:cubicBezTo>
                    <a:pt x="13" y="6"/>
                    <a:pt x="13" y="7"/>
                    <a:pt x="13" y="7"/>
                  </a:cubicBezTo>
                  <a:cubicBezTo>
                    <a:pt x="13" y="8"/>
                    <a:pt x="12" y="8"/>
                    <a:pt x="12" y="8"/>
                  </a:cubicBezTo>
                  <a:cubicBezTo>
                    <a:pt x="12" y="9"/>
                    <a:pt x="11" y="9"/>
                    <a:pt x="10" y="9"/>
                  </a:cubicBezTo>
                  <a:cubicBezTo>
                    <a:pt x="10" y="9"/>
                    <a:pt x="10" y="8"/>
                    <a:pt x="8" y="8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9" y="8"/>
                    <a:pt x="10" y="8"/>
                    <a:pt x="11" y="8"/>
                  </a:cubicBezTo>
                  <a:cubicBezTo>
                    <a:pt x="11" y="8"/>
                    <a:pt x="12" y="7"/>
                    <a:pt x="12" y="6"/>
                  </a:cubicBezTo>
                  <a:cubicBezTo>
                    <a:pt x="12" y="6"/>
                    <a:pt x="12" y="4"/>
                    <a:pt x="12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5"/>
                    <a:pt x="16" y="17"/>
                    <a:pt x="16" y="17"/>
                  </a:cubicBezTo>
                  <a:cubicBezTo>
                    <a:pt x="16" y="18"/>
                    <a:pt x="15" y="18"/>
                    <a:pt x="15" y="19"/>
                  </a:cubicBezTo>
                  <a:cubicBezTo>
                    <a:pt x="15" y="19"/>
                    <a:pt x="14" y="20"/>
                    <a:pt x="13" y="20"/>
                  </a:cubicBezTo>
                  <a:cubicBezTo>
                    <a:pt x="13" y="19"/>
                    <a:pt x="12" y="19"/>
                    <a:pt x="10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8"/>
                    <a:pt x="14" y="18"/>
                    <a:pt x="14" y="18"/>
                  </a:cubicBezTo>
                  <a:cubicBezTo>
                    <a:pt x="14" y="18"/>
                    <a:pt x="14" y="17"/>
                    <a:pt x="15" y="17"/>
                  </a:cubicBezTo>
                  <a:cubicBezTo>
                    <a:pt x="15" y="17"/>
                    <a:pt x="15" y="14"/>
                    <a:pt x="15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8"/>
                    <a:pt x="3" y="7"/>
                    <a:pt x="3" y="5"/>
                  </a:cubicBezTo>
                  <a:cubicBezTo>
                    <a:pt x="3" y="4"/>
                    <a:pt x="3" y="3"/>
                    <a:pt x="3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1"/>
                    <a:pt x="6" y="0"/>
                    <a:pt x="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1"/>
                    <a:pt x="6" y="1"/>
                    <a:pt x="6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3" y="3"/>
                    <a:pt x="13" y="3"/>
                    <a:pt x="13" y="3"/>
                  </a:cubicBezTo>
                  <a:close/>
                  <a:moveTo>
                    <a:pt x="6" y="4"/>
                  </a:moveTo>
                  <a:cubicBezTo>
                    <a:pt x="7" y="4"/>
                    <a:pt x="8" y="5"/>
                    <a:pt x="8" y="5"/>
                  </a:cubicBezTo>
                  <a:cubicBezTo>
                    <a:pt x="9" y="5"/>
                    <a:pt x="9" y="6"/>
                    <a:pt x="8" y="6"/>
                  </a:cubicBezTo>
                  <a:cubicBezTo>
                    <a:pt x="8" y="7"/>
                    <a:pt x="8" y="7"/>
                    <a:pt x="7" y="6"/>
                  </a:cubicBezTo>
                  <a:cubicBezTo>
                    <a:pt x="7" y="6"/>
                    <a:pt x="6" y="5"/>
                    <a:pt x="5" y="4"/>
                  </a:cubicBezTo>
                  <a:cubicBezTo>
                    <a:pt x="6" y="4"/>
                    <a:pt x="6" y="4"/>
                    <a:pt x="6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67" name="Freeform 5500"/>
            <p:cNvSpPr>
              <a:spLocks noEditPoints="1"/>
            </p:cNvSpPr>
            <p:nvPr/>
          </p:nvSpPr>
          <p:spPr bwMode="auto">
            <a:xfrm>
              <a:off x="15765" y="7848"/>
              <a:ext cx="63" cy="43"/>
            </a:xfrm>
            <a:custGeom>
              <a:avLst/>
              <a:gdLst>
                <a:gd name="T0" fmla="*/ 3 w 18"/>
                <a:gd name="T1" fmla="*/ 4 h 12"/>
                <a:gd name="T2" fmla="*/ 3 w 18"/>
                <a:gd name="T3" fmla="*/ 3 h 12"/>
                <a:gd name="T4" fmla="*/ 6 w 18"/>
                <a:gd name="T5" fmla="*/ 3 h 12"/>
                <a:gd name="T6" fmla="*/ 8 w 18"/>
                <a:gd name="T7" fmla="*/ 2 h 12"/>
                <a:gd name="T8" fmla="*/ 7 w 18"/>
                <a:gd name="T9" fmla="*/ 2 h 12"/>
                <a:gd name="T10" fmla="*/ 3 w 18"/>
                <a:gd name="T11" fmla="*/ 1 h 12"/>
                <a:gd name="T12" fmla="*/ 6 w 18"/>
                <a:gd name="T13" fmla="*/ 1 h 12"/>
                <a:gd name="T14" fmla="*/ 13 w 18"/>
                <a:gd name="T15" fmla="*/ 0 h 12"/>
                <a:gd name="T16" fmla="*/ 14 w 18"/>
                <a:gd name="T17" fmla="*/ 1 h 12"/>
                <a:gd name="T18" fmla="*/ 11 w 18"/>
                <a:gd name="T19" fmla="*/ 2 h 12"/>
                <a:gd name="T20" fmla="*/ 10 w 18"/>
                <a:gd name="T21" fmla="*/ 2 h 12"/>
                <a:gd name="T22" fmla="*/ 12 w 18"/>
                <a:gd name="T23" fmla="*/ 2 h 12"/>
                <a:gd name="T24" fmla="*/ 14 w 18"/>
                <a:gd name="T25" fmla="*/ 3 h 12"/>
                <a:gd name="T26" fmla="*/ 11 w 18"/>
                <a:gd name="T27" fmla="*/ 3 h 12"/>
                <a:gd name="T28" fmla="*/ 12 w 18"/>
                <a:gd name="T29" fmla="*/ 4 h 12"/>
                <a:gd name="T30" fmla="*/ 18 w 18"/>
                <a:gd name="T31" fmla="*/ 6 h 12"/>
                <a:gd name="T32" fmla="*/ 18 w 18"/>
                <a:gd name="T33" fmla="*/ 6 h 12"/>
                <a:gd name="T34" fmla="*/ 15 w 18"/>
                <a:gd name="T35" fmla="*/ 8 h 12"/>
                <a:gd name="T36" fmla="*/ 14 w 18"/>
                <a:gd name="T37" fmla="*/ 7 h 12"/>
                <a:gd name="T38" fmla="*/ 14 w 18"/>
                <a:gd name="T39" fmla="*/ 8 h 12"/>
                <a:gd name="T40" fmla="*/ 14 w 18"/>
                <a:gd name="T41" fmla="*/ 11 h 12"/>
                <a:gd name="T42" fmla="*/ 12 w 18"/>
                <a:gd name="T43" fmla="*/ 12 h 12"/>
                <a:gd name="T44" fmla="*/ 9 w 18"/>
                <a:gd name="T45" fmla="*/ 12 h 12"/>
                <a:gd name="T46" fmla="*/ 7 w 18"/>
                <a:gd name="T47" fmla="*/ 12 h 12"/>
                <a:gd name="T48" fmla="*/ 5 w 18"/>
                <a:gd name="T49" fmla="*/ 12 h 12"/>
                <a:gd name="T50" fmla="*/ 4 w 18"/>
                <a:gd name="T51" fmla="*/ 8 h 12"/>
                <a:gd name="T52" fmla="*/ 4 w 18"/>
                <a:gd name="T53" fmla="*/ 7 h 12"/>
                <a:gd name="T54" fmla="*/ 4 w 18"/>
                <a:gd name="T55" fmla="*/ 7 h 12"/>
                <a:gd name="T56" fmla="*/ 1 w 18"/>
                <a:gd name="T57" fmla="*/ 7 h 12"/>
                <a:gd name="T58" fmla="*/ 0 w 18"/>
                <a:gd name="T59" fmla="*/ 6 h 12"/>
                <a:gd name="T60" fmla="*/ 1 w 18"/>
                <a:gd name="T61" fmla="*/ 6 h 12"/>
                <a:gd name="T62" fmla="*/ 8 w 18"/>
                <a:gd name="T63" fmla="*/ 4 h 12"/>
                <a:gd name="T64" fmla="*/ 8 w 18"/>
                <a:gd name="T65" fmla="*/ 6 h 12"/>
                <a:gd name="T66" fmla="*/ 8 w 18"/>
                <a:gd name="T67" fmla="*/ 5 h 12"/>
                <a:gd name="T68" fmla="*/ 7 w 18"/>
                <a:gd name="T69" fmla="*/ 5 h 12"/>
                <a:gd name="T70" fmla="*/ 6 w 18"/>
                <a:gd name="T71" fmla="*/ 6 h 12"/>
                <a:gd name="T72" fmla="*/ 8 w 18"/>
                <a:gd name="T73" fmla="*/ 6 h 12"/>
                <a:gd name="T74" fmla="*/ 8 w 18"/>
                <a:gd name="T75" fmla="*/ 8 h 12"/>
                <a:gd name="T76" fmla="*/ 10 w 18"/>
                <a:gd name="T77" fmla="*/ 8 h 12"/>
                <a:gd name="T78" fmla="*/ 12 w 18"/>
                <a:gd name="T79" fmla="*/ 8 h 12"/>
                <a:gd name="T80" fmla="*/ 12 w 18"/>
                <a:gd name="T81" fmla="*/ 8 h 12"/>
                <a:gd name="T82" fmla="*/ 9 w 18"/>
                <a:gd name="T83" fmla="*/ 7 h 12"/>
                <a:gd name="T84" fmla="*/ 6 w 18"/>
                <a:gd name="T85" fmla="*/ 8 h 12"/>
                <a:gd name="T86" fmla="*/ 6 w 18"/>
                <a:gd name="T87" fmla="*/ 9 h 12"/>
                <a:gd name="T88" fmla="*/ 12 w 18"/>
                <a:gd name="T89" fmla="*/ 10 h 12"/>
                <a:gd name="T90" fmla="*/ 11 w 18"/>
                <a:gd name="T91" fmla="*/ 9 h 12"/>
                <a:gd name="T92" fmla="*/ 6 w 18"/>
                <a:gd name="T93" fmla="*/ 9 h 12"/>
                <a:gd name="T94" fmla="*/ 6 w 18"/>
                <a:gd name="T95" fmla="*/ 10 h 12"/>
                <a:gd name="T96" fmla="*/ 6 w 18"/>
                <a:gd name="T97" fmla="*/ 11 h 12"/>
                <a:gd name="T98" fmla="*/ 10 w 18"/>
                <a:gd name="T99" fmla="*/ 11 h 12"/>
                <a:gd name="T100" fmla="*/ 11 w 18"/>
                <a:gd name="T101" fmla="*/ 5 h 12"/>
                <a:gd name="T102" fmla="*/ 10 w 18"/>
                <a:gd name="T103" fmla="*/ 6 h 12"/>
                <a:gd name="T104" fmla="*/ 10 w 18"/>
                <a:gd name="T105" fmla="*/ 6 h 12"/>
                <a:gd name="T106" fmla="*/ 12 w 18"/>
                <a:gd name="T107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8" h="12">
                  <a:moveTo>
                    <a:pt x="7" y="4"/>
                  </a:moveTo>
                  <a:cubicBezTo>
                    <a:pt x="6" y="4"/>
                    <a:pt x="5" y="4"/>
                    <a:pt x="4" y="4"/>
                  </a:cubicBezTo>
                  <a:cubicBezTo>
                    <a:pt x="4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4" y="2"/>
                    <a:pt x="4" y="2"/>
                  </a:cubicBezTo>
                  <a:cubicBezTo>
                    <a:pt x="4" y="2"/>
                    <a:pt x="4" y="2"/>
                    <a:pt x="5" y="3"/>
                  </a:cubicBezTo>
                  <a:cubicBezTo>
                    <a:pt x="5" y="3"/>
                    <a:pt x="5" y="3"/>
                    <a:pt x="6" y="3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7" y="2"/>
                    <a:pt x="6" y="2"/>
                    <a:pt x="5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3" y="2"/>
                    <a:pt x="3" y="1"/>
                  </a:cubicBezTo>
                  <a:cubicBezTo>
                    <a:pt x="3" y="1"/>
                    <a:pt x="4" y="1"/>
                    <a:pt x="4" y="1"/>
                  </a:cubicBezTo>
                  <a:cubicBezTo>
                    <a:pt x="4" y="1"/>
                    <a:pt x="4" y="1"/>
                    <a:pt x="5" y="1"/>
                  </a:cubicBezTo>
                  <a:cubicBezTo>
                    <a:pt x="5" y="1"/>
                    <a:pt x="5" y="1"/>
                    <a:pt x="6" y="1"/>
                  </a:cubicBezTo>
                  <a:cubicBezTo>
                    <a:pt x="8" y="1"/>
                    <a:pt x="10" y="1"/>
                    <a:pt x="11" y="1"/>
                  </a:cubicBezTo>
                  <a:cubicBezTo>
                    <a:pt x="12" y="0"/>
                    <a:pt x="12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"/>
                    <a:pt x="13" y="1"/>
                    <a:pt x="13" y="2"/>
                  </a:cubicBezTo>
                  <a:cubicBezTo>
                    <a:pt x="13" y="2"/>
                    <a:pt x="12" y="2"/>
                    <a:pt x="12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3"/>
                    <a:pt x="14" y="3"/>
                    <a:pt x="13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2" y="4"/>
                    <a:pt x="12" y="4"/>
                  </a:cubicBezTo>
                  <a:cubicBezTo>
                    <a:pt x="12" y="4"/>
                    <a:pt x="13" y="5"/>
                    <a:pt x="14" y="5"/>
                  </a:cubicBezTo>
                  <a:cubicBezTo>
                    <a:pt x="15" y="5"/>
                    <a:pt x="16" y="5"/>
                    <a:pt x="17" y="6"/>
                  </a:cubicBezTo>
                  <a:cubicBezTo>
                    <a:pt x="17" y="6"/>
                    <a:pt x="18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7"/>
                    <a:pt x="18" y="7"/>
                  </a:cubicBezTo>
                  <a:cubicBezTo>
                    <a:pt x="17" y="8"/>
                    <a:pt x="17" y="8"/>
                    <a:pt x="16" y="8"/>
                  </a:cubicBezTo>
                  <a:cubicBezTo>
                    <a:pt x="16" y="8"/>
                    <a:pt x="16" y="8"/>
                    <a:pt x="15" y="8"/>
                  </a:cubicBezTo>
                  <a:cubicBezTo>
                    <a:pt x="15" y="8"/>
                    <a:pt x="15" y="7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4" y="7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9"/>
                    <a:pt x="14" y="9"/>
                    <a:pt x="14" y="10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12"/>
                    <a:pt x="14" y="12"/>
                    <a:pt x="13" y="12"/>
                  </a:cubicBezTo>
                  <a:cubicBezTo>
                    <a:pt x="13" y="12"/>
                    <a:pt x="13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1" y="12"/>
                  </a:cubicBezTo>
                  <a:cubicBezTo>
                    <a:pt x="11" y="12"/>
                    <a:pt x="11" y="12"/>
                    <a:pt x="10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9" y="12"/>
                    <a:pt x="8" y="12"/>
                  </a:cubicBezTo>
                  <a:cubicBezTo>
                    <a:pt x="8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2"/>
                    <a:pt x="5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2"/>
                    <a:pt x="5" y="11"/>
                    <a:pt x="5" y="11"/>
                  </a:cubicBezTo>
                  <a:cubicBezTo>
                    <a:pt x="4" y="11"/>
                    <a:pt x="4" y="10"/>
                    <a:pt x="4" y="9"/>
                  </a:cubicBezTo>
                  <a:cubicBezTo>
                    <a:pt x="4" y="9"/>
                    <a:pt x="4" y="8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8"/>
                    <a:pt x="2" y="8"/>
                    <a:pt x="2" y="8"/>
                  </a:cubicBezTo>
                  <a:cubicBezTo>
                    <a:pt x="2" y="8"/>
                    <a:pt x="1" y="8"/>
                    <a:pt x="1" y="7"/>
                  </a:cubicBezTo>
                  <a:cubicBezTo>
                    <a:pt x="1" y="7"/>
                    <a:pt x="1" y="7"/>
                    <a:pt x="0" y="7"/>
                  </a:cubicBezTo>
                  <a:cubicBezTo>
                    <a:pt x="0" y="7"/>
                    <a:pt x="0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2" y="6"/>
                    <a:pt x="3" y="6"/>
                    <a:pt x="4" y="5"/>
                  </a:cubicBezTo>
                  <a:cubicBezTo>
                    <a:pt x="5" y="5"/>
                    <a:pt x="6" y="5"/>
                    <a:pt x="7" y="4"/>
                  </a:cubicBezTo>
                  <a:cubicBezTo>
                    <a:pt x="7" y="4"/>
                    <a:pt x="8" y="4"/>
                    <a:pt x="8" y="4"/>
                  </a:cubicBezTo>
                  <a:cubicBezTo>
                    <a:pt x="8" y="4"/>
                    <a:pt x="8" y="4"/>
                    <a:pt x="7" y="4"/>
                  </a:cubicBezTo>
                  <a:close/>
                  <a:moveTo>
                    <a:pt x="8" y="6"/>
                  </a:move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7" y="5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lose/>
                  <a:moveTo>
                    <a:pt x="6" y="9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1" y="9"/>
                    <a:pt x="11" y="9"/>
                    <a:pt x="12" y="9"/>
                  </a:cubicBezTo>
                  <a:cubicBezTo>
                    <a:pt x="12" y="9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1" y="7"/>
                    <a:pt x="11" y="7"/>
                    <a:pt x="10" y="7"/>
                  </a:cubicBezTo>
                  <a:cubicBezTo>
                    <a:pt x="10" y="7"/>
                    <a:pt x="9" y="7"/>
                    <a:pt x="9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9"/>
                    <a:pt x="6" y="9"/>
                  </a:cubicBezTo>
                  <a:close/>
                  <a:moveTo>
                    <a:pt x="10" y="11"/>
                  </a:moveTo>
                  <a:cubicBezTo>
                    <a:pt x="11" y="11"/>
                    <a:pt x="12" y="11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2" y="9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0" y="9"/>
                    <a:pt x="10" y="9"/>
                    <a:pt x="9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9"/>
                    <a:pt x="6" y="9"/>
                    <a:pt x="6" y="9"/>
                  </a:cubicBezTo>
                  <a:cubicBezTo>
                    <a:pt x="6" y="9"/>
                    <a:pt x="6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7" y="11"/>
                    <a:pt x="7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0" y="11"/>
                    <a:pt x="10" y="11"/>
                    <a:pt x="10" y="11"/>
                  </a:cubicBezTo>
                  <a:close/>
                  <a:moveTo>
                    <a:pt x="13" y="6"/>
                  </a:moveTo>
                  <a:cubicBezTo>
                    <a:pt x="12" y="6"/>
                    <a:pt x="12" y="6"/>
                    <a:pt x="12" y="6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7"/>
                    <a:pt x="11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68" name="Freeform 5501"/>
            <p:cNvSpPr>
              <a:spLocks noEditPoints="1"/>
            </p:cNvSpPr>
            <p:nvPr/>
          </p:nvSpPr>
          <p:spPr bwMode="auto">
            <a:xfrm>
              <a:off x="15835" y="7848"/>
              <a:ext cx="65" cy="43"/>
            </a:xfrm>
            <a:custGeom>
              <a:avLst/>
              <a:gdLst>
                <a:gd name="T0" fmla="*/ 5 w 18"/>
                <a:gd name="T1" fmla="*/ 6 h 12"/>
                <a:gd name="T2" fmla="*/ 0 w 18"/>
                <a:gd name="T3" fmla="*/ 5 h 12"/>
                <a:gd name="T4" fmla="*/ 2 w 18"/>
                <a:gd name="T5" fmla="*/ 9 h 12"/>
                <a:gd name="T6" fmla="*/ 6 w 18"/>
                <a:gd name="T7" fmla="*/ 8 h 12"/>
                <a:gd name="T8" fmla="*/ 2 w 18"/>
                <a:gd name="T9" fmla="*/ 10 h 12"/>
                <a:gd name="T10" fmla="*/ 6 w 18"/>
                <a:gd name="T11" fmla="*/ 3 h 12"/>
                <a:gd name="T12" fmla="*/ 3 w 18"/>
                <a:gd name="T13" fmla="*/ 3 h 12"/>
                <a:gd name="T14" fmla="*/ 3 w 18"/>
                <a:gd name="T15" fmla="*/ 1 h 12"/>
                <a:gd name="T16" fmla="*/ 9 w 18"/>
                <a:gd name="T17" fmla="*/ 0 h 12"/>
                <a:gd name="T18" fmla="*/ 10 w 18"/>
                <a:gd name="T19" fmla="*/ 2 h 12"/>
                <a:gd name="T20" fmla="*/ 12 w 18"/>
                <a:gd name="T21" fmla="*/ 1 h 12"/>
                <a:gd name="T22" fmla="*/ 13 w 18"/>
                <a:gd name="T23" fmla="*/ 1 h 12"/>
                <a:gd name="T24" fmla="*/ 15 w 18"/>
                <a:gd name="T25" fmla="*/ 2 h 12"/>
                <a:gd name="T26" fmla="*/ 15 w 18"/>
                <a:gd name="T27" fmla="*/ 3 h 12"/>
                <a:gd name="T28" fmla="*/ 13 w 18"/>
                <a:gd name="T29" fmla="*/ 3 h 12"/>
                <a:gd name="T30" fmla="*/ 14 w 18"/>
                <a:gd name="T31" fmla="*/ 3 h 12"/>
                <a:gd name="T32" fmla="*/ 16 w 18"/>
                <a:gd name="T33" fmla="*/ 4 h 12"/>
                <a:gd name="T34" fmla="*/ 13 w 18"/>
                <a:gd name="T35" fmla="*/ 4 h 12"/>
                <a:gd name="T36" fmla="*/ 15 w 18"/>
                <a:gd name="T37" fmla="*/ 6 h 12"/>
                <a:gd name="T38" fmla="*/ 18 w 18"/>
                <a:gd name="T39" fmla="*/ 7 h 12"/>
                <a:gd name="T40" fmla="*/ 16 w 18"/>
                <a:gd name="T41" fmla="*/ 9 h 12"/>
                <a:gd name="T42" fmla="*/ 14 w 18"/>
                <a:gd name="T43" fmla="*/ 7 h 12"/>
                <a:gd name="T44" fmla="*/ 13 w 18"/>
                <a:gd name="T45" fmla="*/ 9 h 12"/>
                <a:gd name="T46" fmla="*/ 9 w 18"/>
                <a:gd name="T47" fmla="*/ 9 h 12"/>
                <a:gd name="T48" fmla="*/ 11 w 18"/>
                <a:gd name="T49" fmla="*/ 10 h 12"/>
                <a:gd name="T50" fmla="*/ 15 w 18"/>
                <a:gd name="T51" fmla="*/ 11 h 12"/>
                <a:gd name="T52" fmla="*/ 8 w 18"/>
                <a:gd name="T53" fmla="*/ 10 h 12"/>
                <a:gd name="T54" fmla="*/ 8 w 18"/>
                <a:gd name="T55" fmla="*/ 8 h 12"/>
                <a:gd name="T56" fmla="*/ 8 w 18"/>
                <a:gd name="T57" fmla="*/ 7 h 12"/>
                <a:gd name="T58" fmla="*/ 4 w 18"/>
                <a:gd name="T59" fmla="*/ 7 h 12"/>
                <a:gd name="T60" fmla="*/ 7 w 18"/>
                <a:gd name="T61" fmla="*/ 6 h 12"/>
                <a:gd name="T62" fmla="*/ 8 w 18"/>
                <a:gd name="T63" fmla="*/ 5 h 12"/>
                <a:gd name="T64" fmla="*/ 6 w 18"/>
                <a:gd name="T65" fmla="*/ 4 h 12"/>
                <a:gd name="T66" fmla="*/ 7 w 18"/>
                <a:gd name="T67" fmla="*/ 4 h 12"/>
                <a:gd name="T68" fmla="*/ 8 w 18"/>
                <a:gd name="T69" fmla="*/ 3 h 12"/>
                <a:gd name="T70" fmla="*/ 8 w 18"/>
                <a:gd name="T71" fmla="*/ 3 h 12"/>
                <a:gd name="T72" fmla="*/ 6 w 18"/>
                <a:gd name="T73" fmla="*/ 3 h 12"/>
                <a:gd name="T74" fmla="*/ 8 w 18"/>
                <a:gd name="T75" fmla="*/ 2 h 12"/>
                <a:gd name="T76" fmla="*/ 9 w 18"/>
                <a:gd name="T77" fmla="*/ 8 h 12"/>
                <a:gd name="T78" fmla="*/ 12 w 18"/>
                <a:gd name="T79" fmla="*/ 7 h 12"/>
                <a:gd name="T80" fmla="*/ 12 w 18"/>
                <a:gd name="T81" fmla="*/ 7 h 12"/>
                <a:gd name="T82" fmla="*/ 9 w 18"/>
                <a:gd name="T83" fmla="*/ 7 h 12"/>
                <a:gd name="T84" fmla="*/ 9 w 18"/>
                <a:gd name="T85" fmla="*/ 8 h 12"/>
                <a:gd name="T86" fmla="*/ 12 w 18"/>
                <a:gd name="T87" fmla="*/ 5 h 12"/>
                <a:gd name="T88" fmla="*/ 10 w 18"/>
                <a:gd name="T89" fmla="*/ 4 h 12"/>
                <a:gd name="T90" fmla="*/ 9 w 18"/>
                <a:gd name="T91" fmla="*/ 6 h 12"/>
                <a:gd name="T92" fmla="*/ 11 w 18"/>
                <a:gd name="T93" fmla="*/ 3 h 12"/>
                <a:gd name="T94" fmla="*/ 12 w 18"/>
                <a:gd name="T95" fmla="*/ 3 h 12"/>
                <a:gd name="T96" fmla="*/ 10 w 18"/>
                <a:gd name="T97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12">
                  <a:moveTo>
                    <a:pt x="4" y="5"/>
                  </a:move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4" y="7"/>
                    <a:pt x="3" y="6"/>
                  </a:cubicBezTo>
                  <a:cubicBezTo>
                    <a:pt x="2" y="6"/>
                    <a:pt x="2" y="6"/>
                    <a:pt x="1" y="6"/>
                  </a:cubicBezTo>
                  <a:cubicBezTo>
                    <a:pt x="1" y="6"/>
                    <a:pt x="0" y="6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4" y="5"/>
                    <a:pt x="4" y="5"/>
                    <a:pt x="4" y="5"/>
                  </a:cubicBezTo>
                  <a:close/>
                  <a:moveTo>
                    <a:pt x="2" y="9"/>
                  </a:moveTo>
                  <a:cubicBezTo>
                    <a:pt x="4" y="9"/>
                    <a:pt x="4" y="9"/>
                    <a:pt x="4" y="9"/>
                  </a:cubicBezTo>
                  <a:cubicBezTo>
                    <a:pt x="4" y="9"/>
                    <a:pt x="4" y="8"/>
                    <a:pt x="5" y="8"/>
                  </a:cubicBezTo>
                  <a:cubicBezTo>
                    <a:pt x="5" y="8"/>
                    <a:pt x="5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9"/>
                    <a:pt x="6" y="9"/>
                  </a:cubicBezTo>
                  <a:cubicBezTo>
                    <a:pt x="5" y="9"/>
                    <a:pt x="5" y="10"/>
                    <a:pt x="4" y="10"/>
                  </a:cubicBezTo>
                  <a:cubicBezTo>
                    <a:pt x="4" y="11"/>
                    <a:pt x="3" y="11"/>
                    <a:pt x="3" y="11"/>
                  </a:cubicBezTo>
                  <a:cubicBezTo>
                    <a:pt x="2" y="11"/>
                    <a:pt x="2" y="11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9"/>
                    <a:pt x="2" y="9"/>
                    <a:pt x="2" y="9"/>
                  </a:cubicBezTo>
                  <a:close/>
                  <a:moveTo>
                    <a:pt x="5" y="2"/>
                  </a:move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4"/>
                    <a:pt x="5" y="4"/>
                    <a:pt x="5" y="4"/>
                  </a:cubicBezTo>
                  <a:cubicBezTo>
                    <a:pt x="5" y="4"/>
                    <a:pt x="4" y="4"/>
                    <a:pt x="3" y="3"/>
                  </a:cubicBezTo>
                  <a:cubicBezTo>
                    <a:pt x="3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1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lose/>
                  <a:moveTo>
                    <a:pt x="9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2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1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3" y="0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4" y="2"/>
                    <a:pt x="14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2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2"/>
                    <a:pt x="16" y="3"/>
                    <a:pt x="16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4" y="3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4" y="3"/>
                    <a:pt x="14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4" y="5"/>
                    <a:pt x="14" y="5"/>
                  </a:cubicBezTo>
                  <a:cubicBezTo>
                    <a:pt x="15" y="5"/>
                    <a:pt x="15" y="6"/>
                    <a:pt x="15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8" y="6"/>
                    <a:pt x="18" y="6"/>
                  </a:cubicBezTo>
                  <a:cubicBezTo>
                    <a:pt x="18" y="6"/>
                    <a:pt x="18" y="7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9"/>
                    <a:pt x="16" y="9"/>
                    <a:pt x="16" y="9"/>
                  </a:cubicBezTo>
                  <a:cubicBezTo>
                    <a:pt x="16" y="9"/>
                    <a:pt x="16" y="8"/>
                    <a:pt x="16" y="8"/>
                  </a:cubicBezTo>
                  <a:cubicBezTo>
                    <a:pt x="15" y="8"/>
                    <a:pt x="15" y="8"/>
                    <a:pt x="14" y="7"/>
                  </a:cubicBezTo>
                  <a:cubicBezTo>
                    <a:pt x="14" y="7"/>
                    <a:pt x="14" y="7"/>
                    <a:pt x="14" y="6"/>
                  </a:cubicBezTo>
                  <a:cubicBezTo>
                    <a:pt x="14" y="6"/>
                    <a:pt x="14" y="7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1" y="9"/>
                    <a:pt x="11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10"/>
                    <a:pt x="9" y="10"/>
                    <a:pt x="10" y="10"/>
                  </a:cubicBezTo>
                  <a:cubicBezTo>
                    <a:pt x="10" y="10"/>
                    <a:pt x="10" y="10"/>
                    <a:pt x="11" y="10"/>
                  </a:cubicBezTo>
                  <a:cubicBezTo>
                    <a:pt x="12" y="10"/>
                    <a:pt x="13" y="10"/>
                    <a:pt x="14" y="10"/>
                  </a:cubicBezTo>
                  <a:cubicBezTo>
                    <a:pt x="14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4" y="11"/>
                    <a:pt x="14" y="12"/>
                  </a:cubicBezTo>
                  <a:cubicBezTo>
                    <a:pt x="13" y="12"/>
                    <a:pt x="12" y="12"/>
                    <a:pt x="11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8" y="11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5" y="8"/>
                    <a:pt x="5" y="8"/>
                  </a:cubicBezTo>
                  <a:cubicBezTo>
                    <a:pt x="5" y="8"/>
                    <a:pt x="5" y="8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5" y="7"/>
                    <a:pt x="5" y="7"/>
                  </a:cubicBezTo>
                  <a:cubicBezTo>
                    <a:pt x="5" y="7"/>
                    <a:pt x="6" y="6"/>
                    <a:pt x="7" y="6"/>
                  </a:cubicBezTo>
                  <a:cubicBezTo>
                    <a:pt x="7" y="6"/>
                    <a:pt x="8" y="5"/>
                    <a:pt x="8" y="5"/>
                  </a:cubicBezTo>
                  <a:cubicBezTo>
                    <a:pt x="9" y="5"/>
                    <a:pt x="9" y="5"/>
                    <a:pt x="9" y="4"/>
                  </a:cubicBezTo>
                  <a:cubicBezTo>
                    <a:pt x="9" y="4"/>
                    <a:pt x="9" y="4"/>
                    <a:pt x="8" y="4"/>
                  </a:cubicBezTo>
                  <a:cubicBezTo>
                    <a:pt x="8" y="4"/>
                    <a:pt x="8" y="4"/>
                    <a:pt x="8" y="5"/>
                  </a:cubicBezTo>
                  <a:cubicBezTo>
                    <a:pt x="8" y="5"/>
                    <a:pt x="7" y="5"/>
                    <a:pt x="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7" y="3"/>
                    <a:pt x="7" y="3"/>
                  </a:cubicBezTo>
                  <a:cubicBezTo>
                    <a:pt x="7" y="3"/>
                    <a:pt x="7" y="3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7" y="2"/>
                    <a:pt x="7" y="2"/>
                  </a:cubicBezTo>
                  <a:cubicBezTo>
                    <a:pt x="7" y="2"/>
                    <a:pt x="7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1"/>
                  </a:cubicBezTo>
                  <a:cubicBezTo>
                    <a:pt x="8" y="1"/>
                    <a:pt x="8" y="1"/>
                    <a:pt x="9" y="1"/>
                  </a:cubicBezTo>
                  <a:cubicBezTo>
                    <a:pt x="9" y="0"/>
                    <a:pt x="9" y="0"/>
                    <a:pt x="9" y="0"/>
                  </a:cubicBezTo>
                  <a:close/>
                  <a:moveTo>
                    <a:pt x="9" y="8"/>
                  </a:moveTo>
                  <a:cubicBezTo>
                    <a:pt x="10" y="8"/>
                    <a:pt x="10" y="8"/>
                    <a:pt x="10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2" y="8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1" y="7"/>
                    <a:pt x="11" y="7"/>
                  </a:cubicBezTo>
                  <a:cubicBezTo>
                    <a:pt x="11" y="7"/>
                    <a:pt x="11" y="7"/>
                    <a:pt x="10" y="7"/>
                  </a:cubicBezTo>
                  <a:cubicBezTo>
                    <a:pt x="10" y="7"/>
                    <a:pt x="10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lose/>
                  <a:moveTo>
                    <a:pt x="13" y="6"/>
                  </a:move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0" y="4"/>
                    <a:pt x="10" y="4"/>
                  </a:cubicBezTo>
                  <a:cubicBezTo>
                    <a:pt x="10" y="4"/>
                    <a:pt x="10" y="5"/>
                    <a:pt x="10" y="5"/>
                  </a:cubicBezTo>
                  <a:cubicBezTo>
                    <a:pt x="10" y="5"/>
                    <a:pt x="9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lose/>
                  <a:moveTo>
                    <a:pt x="11" y="3"/>
                  </a:move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1" y="3"/>
                  </a:cubicBezTo>
                  <a:cubicBezTo>
                    <a:pt x="11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69" name="Freeform 5502"/>
            <p:cNvSpPr>
              <a:spLocks noEditPoints="1"/>
            </p:cNvSpPr>
            <p:nvPr/>
          </p:nvSpPr>
          <p:spPr bwMode="auto">
            <a:xfrm>
              <a:off x="15905" y="7848"/>
              <a:ext cx="65" cy="43"/>
            </a:xfrm>
            <a:custGeom>
              <a:avLst/>
              <a:gdLst>
                <a:gd name="T0" fmla="*/ 5 w 18"/>
                <a:gd name="T1" fmla="*/ 0 h 12"/>
                <a:gd name="T2" fmla="*/ 6 w 18"/>
                <a:gd name="T3" fmla="*/ 2 h 12"/>
                <a:gd name="T4" fmla="*/ 6 w 18"/>
                <a:gd name="T5" fmla="*/ 3 h 12"/>
                <a:gd name="T6" fmla="*/ 8 w 18"/>
                <a:gd name="T7" fmla="*/ 4 h 12"/>
                <a:gd name="T8" fmla="*/ 6 w 18"/>
                <a:gd name="T9" fmla="*/ 4 h 12"/>
                <a:gd name="T10" fmla="*/ 7 w 18"/>
                <a:gd name="T11" fmla="*/ 5 h 12"/>
                <a:gd name="T12" fmla="*/ 7 w 18"/>
                <a:gd name="T13" fmla="*/ 6 h 12"/>
                <a:gd name="T14" fmla="*/ 6 w 18"/>
                <a:gd name="T15" fmla="*/ 7 h 12"/>
                <a:gd name="T16" fmla="*/ 5 w 18"/>
                <a:gd name="T17" fmla="*/ 12 h 12"/>
                <a:gd name="T18" fmla="*/ 4 w 18"/>
                <a:gd name="T19" fmla="*/ 8 h 12"/>
                <a:gd name="T20" fmla="*/ 2 w 18"/>
                <a:gd name="T21" fmla="*/ 8 h 12"/>
                <a:gd name="T22" fmla="*/ 0 w 18"/>
                <a:gd name="T23" fmla="*/ 7 h 12"/>
                <a:gd name="T24" fmla="*/ 4 w 18"/>
                <a:gd name="T25" fmla="*/ 5 h 12"/>
                <a:gd name="T26" fmla="*/ 3 w 18"/>
                <a:gd name="T27" fmla="*/ 4 h 12"/>
                <a:gd name="T28" fmla="*/ 2 w 18"/>
                <a:gd name="T29" fmla="*/ 4 h 12"/>
                <a:gd name="T30" fmla="*/ 1 w 18"/>
                <a:gd name="T31" fmla="*/ 5 h 12"/>
                <a:gd name="T32" fmla="*/ 2 w 18"/>
                <a:gd name="T33" fmla="*/ 2 h 12"/>
                <a:gd name="T34" fmla="*/ 4 w 18"/>
                <a:gd name="T35" fmla="*/ 2 h 12"/>
                <a:gd name="T36" fmla="*/ 3 w 18"/>
                <a:gd name="T37" fmla="*/ 3 h 12"/>
                <a:gd name="T38" fmla="*/ 4 w 18"/>
                <a:gd name="T39" fmla="*/ 3 h 12"/>
                <a:gd name="T40" fmla="*/ 11 w 18"/>
                <a:gd name="T41" fmla="*/ 0 h 12"/>
                <a:gd name="T42" fmla="*/ 12 w 18"/>
                <a:gd name="T43" fmla="*/ 2 h 12"/>
                <a:gd name="T44" fmla="*/ 14 w 18"/>
                <a:gd name="T45" fmla="*/ 2 h 12"/>
                <a:gd name="T46" fmla="*/ 15 w 18"/>
                <a:gd name="T47" fmla="*/ 3 h 12"/>
                <a:gd name="T48" fmla="*/ 12 w 18"/>
                <a:gd name="T49" fmla="*/ 3 h 12"/>
                <a:gd name="T50" fmla="*/ 13 w 18"/>
                <a:gd name="T51" fmla="*/ 4 h 12"/>
                <a:gd name="T52" fmla="*/ 18 w 18"/>
                <a:gd name="T53" fmla="*/ 4 h 12"/>
                <a:gd name="T54" fmla="*/ 16 w 18"/>
                <a:gd name="T55" fmla="*/ 5 h 12"/>
                <a:gd name="T56" fmla="*/ 14 w 18"/>
                <a:gd name="T57" fmla="*/ 5 h 12"/>
                <a:gd name="T58" fmla="*/ 15 w 18"/>
                <a:gd name="T59" fmla="*/ 6 h 12"/>
                <a:gd name="T60" fmla="*/ 16 w 18"/>
                <a:gd name="T61" fmla="*/ 7 h 12"/>
                <a:gd name="T62" fmla="*/ 15 w 18"/>
                <a:gd name="T63" fmla="*/ 7 h 12"/>
                <a:gd name="T64" fmla="*/ 15 w 18"/>
                <a:gd name="T65" fmla="*/ 10 h 12"/>
                <a:gd name="T66" fmla="*/ 8 w 18"/>
                <a:gd name="T67" fmla="*/ 11 h 12"/>
                <a:gd name="T68" fmla="*/ 9 w 18"/>
                <a:gd name="T69" fmla="*/ 10 h 12"/>
                <a:gd name="T70" fmla="*/ 13 w 18"/>
                <a:gd name="T71" fmla="*/ 9 h 12"/>
                <a:gd name="T72" fmla="*/ 12 w 18"/>
                <a:gd name="T73" fmla="*/ 7 h 12"/>
                <a:gd name="T74" fmla="*/ 7 w 18"/>
                <a:gd name="T75" fmla="*/ 7 h 12"/>
                <a:gd name="T76" fmla="*/ 9 w 18"/>
                <a:gd name="T77" fmla="*/ 6 h 12"/>
                <a:gd name="T78" fmla="*/ 12 w 18"/>
                <a:gd name="T79" fmla="*/ 6 h 12"/>
                <a:gd name="T80" fmla="*/ 13 w 18"/>
                <a:gd name="T81" fmla="*/ 5 h 12"/>
                <a:gd name="T82" fmla="*/ 11 w 18"/>
                <a:gd name="T83" fmla="*/ 5 h 12"/>
                <a:gd name="T84" fmla="*/ 7 w 18"/>
                <a:gd name="T85" fmla="*/ 5 h 12"/>
                <a:gd name="T86" fmla="*/ 8 w 18"/>
                <a:gd name="T87" fmla="*/ 4 h 12"/>
                <a:gd name="T88" fmla="*/ 10 w 18"/>
                <a:gd name="T89" fmla="*/ 4 h 12"/>
                <a:gd name="T90" fmla="*/ 10 w 18"/>
                <a:gd name="T91" fmla="*/ 3 h 12"/>
                <a:gd name="T92" fmla="*/ 8 w 18"/>
                <a:gd name="T93" fmla="*/ 3 h 12"/>
                <a:gd name="T94" fmla="*/ 9 w 18"/>
                <a:gd name="T95" fmla="*/ 2 h 12"/>
                <a:gd name="T96" fmla="*/ 10 w 18"/>
                <a:gd name="T97" fmla="*/ 1 h 12"/>
                <a:gd name="T98" fmla="*/ 11 w 18"/>
                <a:gd name="T99" fmla="*/ 8 h 12"/>
                <a:gd name="T100" fmla="*/ 12 w 18"/>
                <a:gd name="T101" fmla="*/ 9 h 12"/>
                <a:gd name="T102" fmla="*/ 9 w 18"/>
                <a:gd name="T103" fmla="*/ 8 h 12"/>
                <a:gd name="T104" fmla="*/ 11 w 18"/>
                <a:gd name="T105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8" h="12"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0"/>
                    <a:pt x="4" y="0"/>
                    <a:pt x="5" y="0"/>
                  </a:cubicBezTo>
                  <a:cubicBezTo>
                    <a:pt x="5" y="0"/>
                    <a:pt x="5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2"/>
                    <a:pt x="6" y="2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2"/>
                    <a:pt x="4" y="12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3" y="7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0" y="8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6"/>
                    <a:pt x="1" y="6"/>
                    <a:pt x="2" y="6"/>
                  </a:cubicBezTo>
                  <a:cubicBezTo>
                    <a:pt x="3" y="6"/>
                    <a:pt x="4" y="6"/>
                    <a:pt x="4" y="6"/>
                  </a:cubicBezTo>
                  <a:cubicBezTo>
                    <a:pt x="4" y="6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4"/>
                    <a:pt x="1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4" y="1"/>
                    <a:pt x="4" y="1"/>
                  </a:cubicBezTo>
                  <a:close/>
                  <a:moveTo>
                    <a:pt x="11" y="0"/>
                  </a:move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4" y="4"/>
                    <a:pt x="14" y="4"/>
                    <a:pt x="15" y="4"/>
                  </a:cubicBezTo>
                  <a:cubicBezTo>
                    <a:pt x="16" y="4"/>
                    <a:pt x="17" y="4"/>
                    <a:pt x="17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5"/>
                    <a:pt x="17" y="5"/>
                  </a:cubicBezTo>
                  <a:cubicBezTo>
                    <a:pt x="17" y="5"/>
                    <a:pt x="17" y="6"/>
                    <a:pt x="16" y="6"/>
                  </a:cubicBezTo>
                  <a:cubicBezTo>
                    <a:pt x="16" y="6"/>
                    <a:pt x="16" y="6"/>
                    <a:pt x="16" y="5"/>
                  </a:cubicBezTo>
                  <a:cubicBezTo>
                    <a:pt x="16" y="5"/>
                    <a:pt x="15" y="5"/>
                    <a:pt x="15" y="5"/>
                  </a:cubicBezTo>
                  <a:cubicBezTo>
                    <a:pt x="15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5" y="6"/>
                    <a:pt x="15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7" y="6"/>
                    <a:pt x="17" y="6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5" y="8"/>
                    <a:pt x="15" y="8"/>
                  </a:cubicBezTo>
                  <a:cubicBezTo>
                    <a:pt x="15" y="8"/>
                    <a:pt x="15" y="8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3" y="12"/>
                    <a:pt x="12" y="12"/>
                    <a:pt x="11" y="12"/>
                  </a:cubicBezTo>
                  <a:cubicBezTo>
                    <a:pt x="11" y="12"/>
                    <a:pt x="10" y="12"/>
                    <a:pt x="9" y="12"/>
                  </a:cubicBezTo>
                  <a:cubicBezTo>
                    <a:pt x="9" y="11"/>
                    <a:pt x="8" y="11"/>
                    <a:pt x="8" y="11"/>
                  </a:cubicBezTo>
                  <a:cubicBezTo>
                    <a:pt x="8" y="11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10" y="11"/>
                    <a:pt x="11" y="11"/>
                  </a:cubicBezTo>
                  <a:cubicBezTo>
                    <a:pt x="11" y="11"/>
                    <a:pt x="12" y="10"/>
                    <a:pt x="12" y="10"/>
                  </a:cubicBezTo>
                  <a:cubicBezTo>
                    <a:pt x="12" y="10"/>
                    <a:pt x="13" y="10"/>
                    <a:pt x="13" y="10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2" y="7"/>
                    <a:pt x="12" y="7"/>
                  </a:cubicBezTo>
                  <a:cubicBezTo>
                    <a:pt x="11" y="7"/>
                    <a:pt x="10" y="7"/>
                    <a:pt x="9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10" y="6"/>
                    <a:pt x="10" y="6"/>
                  </a:cubicBezTo>
                  <a:cubicBezTo>
                    <a:pt x="11" y="6"/>
                    <a:pt x="11" y="6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2" y="5"/>
                    <a:pt x="12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0" y="5"/>
                    <a:pt x="9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0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lose/>
                  <a:moveTo>
                    <a:pt x="11" y="8"/>
                  </a:move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1" y="8"/>
                    <a:pt x="12" y="8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0" y="8"/>
                    <a:pt x="10" y="8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1" y="7"/>
                    <a:pt x="11" y="8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70" name="Freeform 5503"/>
            <p:cNvSpPr>
              <a:spLocks noEditPoints="1"/>
            </p:cNvSpPr>
            <p:nvPr/>
          </p:nvSpPr>
          <p:spPr bwMode="auto">
            <a:xfrm>
              <a:off x="15978" y="7848"/>
              <a:ext cx="60" cy="43"/>
            </a:xfrm>
            <a:custGeom>
              <a:avLst/>
              <a:gdLst>
                <a:gd name="T0" fmla="*/ 3 w 17"/>
                <a:gd name="T1" fmla="*/ 7 h 12"/>
                <a:gd name="T2" fmla="*/ 2 w 17"/>
                <a:gd name="T3" fmla="*/ 6 h 12"/>
                <a:gd name="T4" fmla="*/ 4 w 17"/>
                <a:gd name="T5" fmla="*/ 6 h 12"/>
                <a:gd name="T6" fmla="*/ 6 w 17"/>
                <a:gd name="T7" fmla="*/ 5 h 12"/>
                <a:gd name="T8" fmla="*/ 6 w 17"/>
                <a:gd name="T9" fmla="*/ 5 h 12"/>
                <a:gd name="T10" fmla="*/ 4 w 17"/>
                <a:gd name="T11" fmla="*/ 5 h 12"/>
                <a:gd name="T12" fmla="*/ 4 w 17"/>
                <a:gd name="T13" fmla="*/ 3 h 12"/>
                <a:gd name="T14" fmla="*/ 3 w 17"/>
                <a:gd name="T15" fmla="*/ 1 h 12"/>
                <a:gd name="T16" fmla="*/ 5 w 17"/>
                <a:gd name="T17" fmla="*/ 1 h 12"/>
                <a:gd name="T18" fmla="*/ 7 w 17"/>
                <a:gd name="T19" fmla="*/ 1 h 12"/>
                <a:gd name="T20" fmla="*/ 8 w 17"/>
                <a:gd name="T21" fmla="*/ 1 h 12"/>
                <a:gd name="T22" fmla="*/ 10 w 17"/>
                <a:gd name="T23" fmla="*/ 1 h 12"/>
                <a:gd name="T24" fmla="*/ 10 w 17"/>
                <a:gd name="T25" fmla="*/ 2 h 12"/>
                <a:gd name="T26" fmla="*/ 9 w 17"/>
                <a:gd name="T27" fmla="*/ 5 h 12"/>
                <a:gd name="T28" fmla="*/ 8 w 17"/>
                <a:gd name="T29" fmla="*/ 5 h 12"/>
                <a:gd name="T30" fmla="*/ 8 w 17"/>
                <a:gd name="T31" fmla="*/ 6 h 12"/>
                <a:gd name="T32" fmla="*/ 9 w 17"/>
                <a:gd name="T33" fmla="*/ 6 h 12"/>
                <a:gd name="T34" fmla="*/ 11 w 17"/>
                <a:gd name="T35" fmla="*/ 7 h 12"/>
                <a:gd name="T36" fmla="*/ 7 w 17"/>
                <a:gd name="T37" fmla="*/ 12 h 12"/>
                <a:gd name="T38" fmla="*/ 5 w 17"/>
                <a:gd name="T39" fmla="*/ 11 h 12"/>
                <a:gd name="T40" fmla="*/ 5 w 17"/>
                <a:gd name="T41" fmla="*/ 10 h 12"/>
                <a:gd name="T42" fmla="*/ 8 w 17"/>
                <a:gd name="T43" fmla="*/ 10 h 12"/>
                <a:gd name="T44" fmla="*/ 9 w 17"/>
                <a:gd name="T45" fmla="*/ 7 h 12"/>
                <a:gd name="T46" fmla="*/ 7 w 17"/>
                <a:gd name="T47" fmla="*/ 7 h 12"/>
                <a:gd name="T48" fmla="*/ 2 w 17"/>
                <a:gd name="T49" fmla="*/ 11 h 12"/>
                <a:gd name="T50" fmla="*/ 0 w 17"/>
                <a:gd name="T51" fmla="*/ 10 h 12"/>
                <a:gd name="T52" fmla="*/ 4 w 17"/>
                <a:gd name="T53" fmla="*/ 8 h 12"/>
                <a:gd name="T54" fmla="*/ 5 w 17"/>
                <a:gd name="T55" fmla="*/ 7 h 12"/>
                <a:gd name="T56" fmla="*/ 8 w 17"/>
                <a:gd name="T57" fmla="*/ 4 h 12"/>
                <a:gd name="T58" fmla="*/ 9 w 17"/>
                <a:gd name="T59" fmla="*/ 3 h 12"/>
                <a:gd name="T60" fmla="*/ 8 w 17"/>
                <a:gd name="T61" fmla="*/ 2 h 12"/>
                <a:gd name="T62" fmla="*/ 5 w 17"/>
                <a:gd name="T63" fmla="*/ 2 h 12"/>
                <a:gd name="T64" fmla="*/ 5 w 17"/>
                <a:gd name="T65" fmla="*/ 4 h 12"/>
                <a:gd name="T66" fmla="*/ 7 w 17"/>
                <a:gd name="T67" fmla="*/ 4 h 12"/>
                <a:gd name="T68" fmla="*/ 15 w 17"/>
                <a:gd name="T69" fmla="*/ 5 h 12"/>
                <a:gd name="T70" fmla="*/ 15 w 17"/>
                <a:gd name="T71" fmla="*/ 1 h 12"/>
                <a:gd name="T72" fmla="*/ 16 w 17"/>
                <a:gd name="T73" fmla="*/ 0 h 12"/>
                <a:gd name="T74" fmla="*/ 17 w 17"/>
                <a:gd name="T75" fmla="*/ 2 h 12"/>
                <a:gd name="T76" fmla="*/ 17 w 17"/>
                <a:gd name="T77" fmla="*/ 5 h 12"/>
                <a:gd name="T78" fmla="*/ 17 w 17"/>
                <a:gd name="T79" fmla="*/ 9 h 12"/>
                <a:gd name="T80" fmla="*/ 14 w 17"/>
                <a:gd name="T81" fmla="*/ 12 h 12"/>
                <a:gd name="T82" fmla="*/ 12 w 17"/>
                <a:gd name="T83" fmla="*/ 11 h 12"/>
                <a:gd name="T84" fmla="*/ 11 w 17"/>
                <a:gd name="T85" fmla="*/ 10 h 12"/>
                <a:gd name="T86" fmla="*/ 13 w 17"/>
                <a:gd name="T87" fmla="*/ 10 h 12"/>
                <a:gd name="T88" fmla="*/ 15 w 17"/>
                <a:gd name="T89" fmla="*/ 10 h 12"/>
                <a:gd name="T90" fmla="*/ 15 w 17"/>
                <a:gd name="T91" fmla="*/ 6 h 12"/>
                <a:gd name="T92" fmla="*/ 13 w 17"/>
                <a:gd name="T93" fmla="*/ 3 h 12"/>
                <a:gd name="T94" fmla="*/ 14 w 17"/>
                <a:gd name="T95" fmla="*/ 4 h 12"/>
                <a:gd name="T96" fmla="*/ 14 w 17"/>
                <a:gd name="T97" fmla="*/ 6 h 12"/>
                <a:gd name="T98" fmla="*/ 13 w 17"/>
                <a:gd name="T99" fmla="*/ 7 h 12"/>
                <a:gd name="T100" fmla="*/ 12 w 17"/>
                <a:gd name="T101" fmla="*/ 7 h 12"/>
                <a:gd name="T102" fmla="*/ 12 w 17"/>
                <a:gd name="T103" fmla="*/ 4 h 12"/>
                <a:gd name="T104" fmla="*/ 12 w 17"/>
                <a:gd name="T10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" h="12">
                  <a:moveTo>
                    <a:pt x="5" y="7"/>
                  </a:moveTo>
                  <a:cubicBezTo>
                    <a:pt x="5" y="7"/>
                    <a:pt x="5" y="7"/>
                    <a:pt x="4" y="7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3" y="7"/>
                    <a:pt x="3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6"/>
                    <a:pt x="2" y="6"/>
                  </a:cubicBezTo>
                  <a:cubicBezTo>
                    <a:pt x="2" y="6"/>
                    <a:pt x="2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4" y="6"/>
                    <a:pt x="4" y="6"/>
                  </a:cubicBezTo>
                  <a:cubicBezTo>
                    <a:pt x="4" y="6"/>
                    <a:pt x="5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4"/>
                    <a:pt x="4" y="4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9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3"/>
                    <a:pt x="10" y="3"/>
                    <a:pt x="10" y="4"/>
                  </a:cubicBezTo>
                  <a:cubicBezTo>
                    <a:pt x="10" y="4"/>
                    <a:pt x="10" y="5"/>
                    <a:pt x="10" y="5"/>
                  </a:cubicBezTo>
                  <a:cubicBezTo>
                    <a:pt x="10" y="5"/>
                    <a:pt x="10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1" y="6"/>
                    <a:pt x="11" y="7"/>
                    <a:pt x="11" y="7"/>
                  </a:cubicBezTo>
                  <a:cubicBezTo>
                    <a:pt x="11" y="7"/>
                    <a:pt x="11" y="8"/>
                    <a:pt x="10" y="9"/>
                  </a:cubicBezTo>
                  <a:cubicBezTo>
                    <a:pt x="10" y="9"/>
                    <a:pt x="10" y="10"/>
                    <a:pt x="9" y="11"/>
                  </a:cubicBezTo>
                  <a:cubicBezTo>
                    <a:pt x="9" y="11"/>
                    <a:pt x="8" y="12"/>
                    <a:pt x="7" y="12"/>
                  </a:cubicBezTo>
                  <a:cubicBezTo>
                    <a:pt x="7" y="12"/>
                    <a:pt x="6" y="12"/>
                    <a:pt x="6" y="12"/>
                  </a:cubicBezTo>
                  <a:cubicBezTo>
                    <a:pt x="6" y="12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6" y="10"/>
                    <a:pt x="6" y="10"/>
                  </a:cubicBezTo>
                  <a:cubicBezTo>
                    <a:pt x="7" y="10"/>
                    <a:pt x="7" y="10"/>
                    <a:pt x="8" y="10"/>
                  </a:cubicBezTo>
                  <a:cubicBezTo>
                    <a:pt x="8" y="10"/>
                    <a:pt x="8" y="9"/>
                    <a:pt x="9" y="9"/>
                  </a:cubicBezTo>
                  <a:cubicBezTo>
                    <a:pt x="9" y="9"/>
                    <a:pt x="9" y="8"/>
                    <a:pt x="9" y="8"/>
                  </a:cubicBezTo>
                  <a:cubicBezTo>
                    <a:pt x="9" y="8"/>
                    <a:pt x="9" y="7"/>
                    <a:pt x="9" y="7"/>
                  </a:cubicBezTo>
                  <a:cubicBezTo>
                    <a:pt x="9" y="7"/>
                    <a:pt x="8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8"/>
                    <a:pt x="6" y="8"/>
                  </a:cubicBezTo>
                  <a:cubicBezTo>
                    <a:pt x="6" y="9"/>
                    <a:pt x="5" y="10"/>
                    <a:pt x="4" y="10"/>
                  </a:cubicBezTo>
                  <a:cubicBezTo>
                    <a:pt x="3" y="11"/>
                    <a:pt x="2" y="11"/>
                    <a:pt x="2" y="11"/>
                  </a:cubicBezTo>
                  <a:cubicBezTo>
                    <a:pt x="1" y="11"/>
                    <a:pt x="1" y="11"/>
                    <a:pt x="0" y="11"/>
                  </a:cubicBezTo>
                  <a:cubicBezTo>
                    <a:pt x="0" y="11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1" y="10"/>
                  </a:cubicBezTo>
                  <a:cubicBezTo>
                    <a:pt x="1" y="10"/>
                    <a:pt x="1" y="10"/>
                    <a:pt x="2" y="9"/>
                  </a:cubicBezTo>
                  <a:cubicBezTo>
                    <a:pt x="3" y="9"/>
                    <a:pt x="4" y="9"/>
                    <a:pt x="4" y="8"/>
                  </a:cubicBezTo>
                  <a:cubicBezTo>
                    <a:pt x="5" y="8"/>
                    <a:pt x="5" y="8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lose/>
                  <a:moveTo>
                    <a:pt x="8" y="4"/>
                  </a:move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8" y="2"/>
                    <a:pt x="8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4"/>
                    <a:pt x="5" y="4"/>
                  </a:cubicBezTo>
                  <a:cubicBezTo>
                    <a:pt x="5" y="4"/>
                    <a:pt x="5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8" y="4"/>
                    <a:pt x="8" y="4"/>
                    <a:pt x="8" y="4"/>
                  </a:cubicBezTo>
                  <a:close/>
                  <a:moveTo>
                    <a:pt x="15" y="6"/>
                  </a:moveTo>
                  <a:cubicBezTo>
                    <a:pt x="15" y="5"/>
                    <a:pt x="15" y="5"/>
                    <a:pt x="15" y="5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5" y="0"/>
                  </a:cubicBezTo>
                  <a:cubicBezTo>
                    <a:pt x="15" y="0"/>
                    <a:pt x="16" y="0"/>
                    <a:pt x="16" y="0"/>
                  </a:cubicBezTo>
                  <a:cubicBezTo>
                    <a:pt x="16" y="0"/>
                    <a:pt x="16" y="0"/>
                    <a:pt x="17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17" y="1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3"/>
                    <a:pt x="17" y="3"/>
                    <a:pt x="17" y="4"/>
                  </a:cubicBezTo>
                  <a:cubicBezTo>
                    <a:pt x="17" y="4"/>
                    <a:pt x="17" y="5"/>
                    <a:pt x="17" y="5"/>
                  </a:cubicBezTo>
                  <a:cubicBezTo>
                    <a:pt x="17" y="6"/>
                    <a:pt x="17" y="6"/>
                    <a:pt x="17" y="7"/>
                  </a:cubicBezTo>
                  <a:cubicBezTo>
                    <a:pt x="17" y="8"/>
                    <a:pt x="17" y="8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10"/>
                    <a:pt x="17" y="10"/>
                    <a:pt x="17" y="11"/>
                  </a:cubicBezTo>
                  <a:cubicBezTo>
                    <a:pt x="16" y="11"/>
                    <a:pt x="16" y="11"/>
                    <a:pt x="16" y="12"/>
                  </a:cubicBezTo>
                  <a:cubicBezTo>
                    <a:pt x="15" y="12"/>
                    <a:pt x="15" y="12"/>
                    <a:pt x="14" y="12"/>
                  </a:cubicBezTo>
                  <a:cubicBezTo>
                    <a:pt x="14" y="12"/>
                    <a:pt x="14" y="12"/>
                    <a:pt x="13" y="12"/>
                  </a:cubicBezTo>
                  <a:cubicBezTo>
                    <a:pt x="13" y="12"/>
                    <a:pt x="13" y="12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1" y="10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2" y="10"/>
                    <a:pt x="12" y="10"/>
                  </a:cubicBezTo>
                  <a:cubicBezTo>
                    <a:pt x="12" y="10"/>
                    <a:pt x="12" y="10"/>
                    <a:pt x="13" y="10"/>
                  </a:cubicBezTo>
                  <a:cubicBezTo>
                    <a:pt x="13" y="10"/>
                    <a:pt x="13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8"/>
                    <a:pt x="15" y="8"/>
                  </a:cubicBezTo>
                  <a:cubicBezTo>
                    <a:pt x="15" y="6"/>
                    <a:pt x="15" y="6"/>
                    <a:pt x="15" y="6"/>
                  </a:cubicBezTo>
                  <a:close/>
                  <a:moveTo>
                    <a:pt x="12" y="2"/>
                  </a:move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3" y="3"/>
                    <a:pt x="13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3"/>
                    <a:pt x="14" y="3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ubicBezTo>
                    <a:pt x="14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8"/>
                    <a:pt x="13" y="8"/>
                    <a:pt x="12" y="8"/>
                  </a:cubicBezTo>
                  <a:cubicBezTo>
                    <a:pt x="12" y="8"/>
                    <a:pt x="12" y="8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71" name="Freeform 5504"/>
            <p:cNvSpPr>
              <a:spLocks noEditPoints="1"/>
            </p:cNvSpPr>
            <p:nvPr/>
          </p:nvSpPr>
          <p:spPr bwMode="auto">
            <a:xfrm>
              <a:off x="15800" y="7908"/>
              <a:ext cx="63" cy="40"/>
            </a:xfrm>
            <a:custGeom>
              <a:avLst/>
              <a:gdLst>
                <a:gd name="T0" fmla="*/ 4 w 18"/>
                <a:gd name="T1" fmla="*/ 10 h 11"/>
                <a:gd name="T2" fmla="*/ 4 w 18"/>
                <a:gd name="T3" fmla="*/ 8 h 11"/>
                <a:gd name="T4" fmla="*/ 4 w 18"/>
                <a:gd name="T5" fmla="*/ 6 h 11"/>
                <a:gd name="T6" fmla="*/ 3 w 18"/>
                <a:gd name="T7" fmla="*/ 6 h 11"/>
                <a:gd name="T8" fmla="*/ 2 w 18"/>
                <a:gd name="T9" fmla="*/ 7 h 11"/>
                <a:gd name="T10" fmla="*/ 0 w 18"/>
                <a:gd name="T11" fmla="*/ 5 h 11"/>
                <a:gd name="T12" fmla="*/ 0 w 18"/>
                <a:gd name="T13" fmla="*/ 5 h 11"/>
                <a:gd name="T14" fmla="*/ 4 w 18"/>
                <a:gd name="T15" fmla="*/ 3 h 11"/>
                <a:gd name="T16" fmla="*/ 7 w 18"/>
                <a:gd name="T17" fmla="*/ 2 h 11"/>
                <a:gd name="T18" fmla="*/ 6 w 18"/>
                <a:gd name="T19" fmla="*/ 3 h 11"/>
                <a:gd name="T20" fmla="*/ 6 w 18"/>
                <a:gd name="T21" fmla="*/ 5 h 11"/>
                <a:gd name="T22" fmla="*/ 5 w 18"/>
                <a:gd name="T23" fmla="*/ 8 h 11"/>
                <a:gd name="T24" fmla="*/ 5 w 18"/>
                <a:gd name="T25" fmla="*/ 10 h 11"/>
                <a:gd name="T26" fmla="*/ 2 w 18"/>
                <a:gd name="T27" fmla="*/ 1 h 11"/>
                <a:gd name="T28" fmla="*/ 4 w 18"/>
                <a:gd name="T29" fmla="*/ 1 h 11"/>
                <a:gd name="T30" fmla="*/ 6 w 18"/>
                <a:gd name="T31" fmla="*/ 0 h 11"/>
                <a:gd name="T32" fmla="*/ 4 w 18"/>
                <a:gd name="T33" fmla="*/ 2 h 11"/>
                <a:gd name="T34" fmla="*/ 2 w 18"/>
                <a:gd name="T35" fmla="*/ 2 h 11"/>
                <a:gd name="T36" fmla="*/ 9 w 18"/>
                <a:gd name="T37" fmla="*/ 3 h 11"/>
                <a:gd name="T38" fmla="*/ 11 w 18"/>
                <a:gd name="T39" fmla="*/ 3 h 11"/>
                <a:gd name="T40" fmla="*/ 16 w 18"/>
                <a:gd name="T41" fmla="*/ 3 h 11"/>
                <a:gd name="T42" fmla="*/ 18 w 18"/>
                <a:gd name="T43" fmla="*/ 3 h 11"/>
                <a:gd name="T44" fmla="*/ 18 w 18"/>
                <a:gd name="T45" fmla="*/ 4 h 11"/>
                <a:gd name="T46" fmla="*/ 15 w 18"/>
                <a:gd name="T47" fmla="*/ 4 h 11"/>
                <a:gd name="T48" fmla="*/ 14 w 18"/>
                <a:gd name="T49" fmla="*/ 4 h 11"/>
                <a:gd name="T50" fmla="*/ 14 w 18"/>
                <a:gd name="T51" fmla="*/ 6 h 11"/>
                <a:gd name="T52" fmla="*/ 14 w 18"/>
                <a:gd name="T53" fmla="*/ 10 h 11"/>
                <a:gd name="T54" fmla="*/ 10 w 18"/>
                <a:gd name="T55" fmla="*/ 11 h 11"/>
                <a:gd name="T56" fmla="*/ 8 w 18"/>
                <a:gd name="T57" fmla="*/ 9 h 11"/>
                <a:gd name="T58" fmla="*/ 8 w 18"/>
                <a:gd name="T59" fmla="*/ 8 h 11"/>
                <a:gd name="T60" fmla="*/ 12 w 18"/>
                <a:gd name="T61" fmla="*/ 9 h 11"/>
                <a:gd name="T62" fmla="*/ 12 w 18"/>
                <a:gd name="T63" fmla="*/ 6 h 11"/>
                <a:gd name="T64" fmla="*/ 12 w 18"/>
                <a:gd name="T65" fmla="*/ 4 h 11"/>
                <a:gd name="T66" fmla="*/ 10 w 18"/>
                <a:gd name="T67" fmla="*/ 4 h 11"/>
                <a:gd name="T68" fmla="*/ 7 w 18"/>
                <a:gd name="T69" fmla="*/ 5 h 11"/>
                <a:gd name="T70" fmla="*/ 7 w 18"/>
                <a:gd name="T71" fmla="*/ 4 h 11"/>
                <a:gd name="T72" fmla="*/ 8 w 18"/>
                <a:gd name="T73" fmla="*/ 3 h 11"/>
                <a:gd name="T74" fmla="*/ 9 w 18"/>
                <a:gd name="T75" fmla="*/ 0 h 11"/>
                <a:gd name="T76" fmla="*/ 10 w 18"/>
                <a:gd name="T77" fmla="*/ 0 h 11"/>
                <a:gd name="T78" fmla="*/ 13 w 18"/>
                <a:gd name="T79" fmla="*/ 0 h 11"/>
                <a:gd name="T80" fmla="*/ 15 w 18"/>
                <a:gd name="T81" fmla="*/ 1 h 11"/>
                <a:gd name="T82" fmla="*/ 12 w 18"/>
                <a:gd name="T83" fmla="*/ 1 h 11"/>
                <a:gd name="T84" fmla="*/ 9 w 18"/>
                <a:gd name="T85" fmla="*/ 2 h 11"/>
                <a:gd name="T86" fmla="*/ 8 w 18"/>
                <a:gd name="T87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" h="11">
                  <a:moveTo>
                    <a:pt x="4" y="11"/>
                  </a:moveTo>
                  <a:cubicBezTo>
                    <a:pt x="4" y="11"/>
                    <a:pt x="4" y="11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2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7"/>
                    <a:pt x="1" y="6"/>
                  </a:cubicBezTo>
                  <a:cubicBezTo>
                    <a:pt x="1" y="6"/>
                    <a:pt x="0" y="6"/>
                    <a:pt x="0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2" y="4"/>
                    <a:pt x="2" y="4"/>
                  </a:cubicBezTo>
                  <a:cubicBezTo>
                    <a:pt x="3" y="4"/>
                    <a:pt x="4" y="4"/>
                    <a:pt x="4" y="3"/>
                  </a:cubicBezTo>
                  <a:cubicBezTo>
                    <a:pt x="5" y="3"/>
                    <a:pt x="5" y="3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6" y="3"/>
                  </a:cubicBezTo>
                  <a:cubicBezTo>
                    <a:pt x="6" y="3"/>
                    <a:pt x="6" y="3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6"/>
                    <a:pt x="6" y="6"/>
                    <a:pt x="6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1"/>
                    <a:pt x="5" y="11"/>
                    <a:pt x="4" y="11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1"/>
                    <a:pt x="3" y="1"/>
                    <a:pt x="4" y="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lose/>
                  <a:moveTo>
                    <a:pt x="8" y="3"/>
                  </a:moveTo>
                  <a:cubicBezTo>
                    <a:pt x="8" y="3"/>
                    <a:pt x="8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10" y="3"/>
                  </a:cubicBezTo>
                  <a:cubicBezTo>
                    <a:pt x="10" y="3"/>
                    <a:pt x="10" y="3"/>
                    <a:pt x="11" y="3"/>
                  </a:cubicBezTo>
                  <a:cubicBezTo>
                    <a:pt x="12" y="3"/>
                    <a:pt x="12" y="3"/>
                    <a:pt x="13" y="3"/>
                  </a:cubicBezTo>
                  <a:cubicBezTo>
                    <a:pt x="14" y="3"/>
                    <a:pt x="14" y="3"/>
                    <a:pt x="15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7" y="4"/>
                  </a:cubicBezTo>
                  <a:cubicBezTo>
                    <a:pt x="17" y="4"/>
                    <a:pt x="17" y="5"/>
                    <a:pt x="17" y="5"/>
                  </a:cubicBezTo>
                  <a:cubicBezTo>
                    <a:pt x="16" y="5"/>
                    <a:pt x="16" y="5"/>
                    <a:pt x="15" y="4"/>
                  </a:cubicBezTo>
                  <a:cubicBezTo>
                    <a:pt x="15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10"/>
                  </a:cubicBezTo>
                  <a:cubicBezTo>
                    <a:pt x="14" y="10"/>
                    <a:pt x="13" y="10"/>
                    <a:pt x="13" y="11"/>
                  </a:cubicBezTo>
                  <a:cubicBezTo>
                    <a:pt x="12" y="11"/>
                    <a:pt x="12" y="11"/>
                    <a:pt x="11" y="11"/>
                  </a:cubicBezTo>
                  <a:cubicBezTo>
                    <a:pt x="11" y="11"/>
                    <a:pt x="10" y="11"/>
                    <a:pt x="10" y="11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8" y="10"/>
                    <a:pt x="8" y="10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9" y="9"/>
                    <a:pt x="9" y="9"/>
                    <a:pt x="10" y="9"/>
                  </a:cubicBezTo>
                  <a:cubicBezTo>
                    <a:pt x="11" y="9"/>
                    <a:pt x="11" y="9"/>
                    <a:pt x="12" y="9"/>
                  </a:cubicBezTo>
                  <a:cubicBezTo>
                    <a:pt x="12" y="9"/>
                    <a:pt x="12" y="8"/>
                    <a:pt x="12" y="8"/>
                  </a:cubicBezTo>
                  <a:cubicBezTo>
                    <a:pt x="12" y="8"/>
                    <a:pt x="12" y="8"/>
                    <a:pt x="12" y="7"/>
                  </a:cubicBezTo>
                  <a:cubicBezTo>
                    <a:pt x="12" y="7"/>
                    <a:pt x="12" y="6"/>
                    <a:pt x="12" y="6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1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9" y="4"/>
                    <a:pt x="9" y="4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lose/>
                  <a:moveTo>
                    <a:pt x="8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8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2" y="0"/>
                    <a:pt x="12" y="0"/>
                  </a:cubicBezTo>
                  <a:cubicBezTo>
                    <a:pt x="12" y="0"/>
                    <a:pt x="12" y="0"/>
                    <a:pt x="13" y="0"/>
                  </a:cubicBezTo>
                  <a:cubicBezTo>
                    <a:pt x="13" y="0"/>
                    <a:pt x="14" y="0"/>
                    <a:pt x="15" y="0"/>
                  </a:cubicBezTo>
                  <a:cubicBezTo>
                    <a:pt x="15" y="0"/>
                    <a:pt x="15" y="0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4" y="1"/>
                  </a:cubicBezTo>
                  <a:cubicBezTo>
                    <a:pt x="14" y="1"/>
                    <a:pt x="14" y="1"/>
                    <a:pt x="13" y="1"/>
                  </a:cubicBezTo>
                  <a:cubicBezTo>
                    <a:pt x="13" y="1"/>
                    <a:pt x="12" y="1"/>
                    <a:pt x="12" y="1"/>
                  </a:cubicBezTo>
                  <a:cubicBezTo>
                    <a:pt x="11" y="1"/>
                    <a:pt x="10" y="1"/>
                    <a:pt x="10" y="1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9" y="2"/>
                    <a:pt x="8" y="2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72" name="Freeform 5505"/>
            <p:cNvSpPr>
              <a:spLocks noEditPoints="1"/>
            </p:cNvSpPr>
            <p:nvPr/>
          </p:nvSpPr>
          <p:spPr bwMode="auto">
            <a:xfrm>
              <a:off x="15870" y="7905"/>
              <a:ext cx="68" cy="43"/>
            </a:xfrm>
            <a:custGeom>
              <a:avLst/>
              <a:gdLst>
                <a:gd name="T0" fmla="*/ 6 w 19"/>
                <a:gd name="T1" fmla="*/ 5 h 12"/>
                <a:gd name="T2" fmla="*/ 8 w 19"/>
                <a:gd name="T3" fmla="*/ 5 h 12"/>
                <a:gd name="T4" fmla="*/ 7 w 19"/>
                <a:gd name="T5" fmla="*/ 6 h 12"/>
                <a:gd name="T6" fmla="*/ 6 w 19"/>
                <a:gd name="T7" fmla="*/ 7 h 12"/>
                <a:gd name="T8" fmla="*/ 7 w 19"/>
                <a:gd name="T9" fmla="*/ 8 h 12"/>
                <a:gd name="T10" fmla="*/ 8 w 19"/>
                <a:gd name="T11" fmla="*/ 8 h 12"/>
                <a:gd name="T12" fmla="*/ 9 w 19"/>
                <a:gd name="T13" fmla="*/ 8 h 12"/>
                <a:gd name="T14" fmla="*/ 5 w 19"/>
                <a:gd name="T15" fmla="*/ 10 h 12"/>
                <a:gd name="T16" fmla="*/ 1 w 19"/>
                <a:gd name="T17" fmla="*/ 11 h 12"/>
                <a:gd name="T18" fmla="*/ 0 w 19"/>
                <a:gd name="T19" fmla="*/ 10 h 12"/>
                <a:gd name="T20" fmla="*/ 2 w 19"/>
                <a:gd name="T21" fmla="*/ 9 h 12"/>
                <a:gd name="T22" fmla="*/ 2 w 19"/>
                <a:gd name="T23" fmla="*/ 7 h 12"/>
                <a:gd name="T24" fmla="*/ 2 w 19"/>
                <a:gd name="T25" fmla="*/ 6 h 12"/>
                <a:gd name="T26" fmla="*/ 3 w 19"/>
                <a:gd name="T27" fmla="*/ 5 h 12"/>
                <a:gd name="T28" fmla="*/ 3 w 19"/>
                <a:gd name="T29" fmla="*/ 7 h 12"/>
                <a:gd name="T30" fmla="*/ 3 w 19"/>
                <a:gd name="T31" fmla="*/ 8 h 12"/>
                <a:gd name="T32" fmla="*/ 4 w 19"/>
                <a:gd name="T33" fmla="*/ 9 h 12"/>
                <a:gd name="T34" fmla="*/ 4 w 19"/>
                <a:gd name="T35" fmla="*/ 6 h 12"/>
                <a:gd name="T36" fmla="*/ 4 w 19"/>
                <a:gd name="T37" fmla="*/ 3 h 12"/>
                <a:gd name="T38" fmla="*/ 3 w 19"/>
                <a:gd name="T39" fmla="*/ 3 h 12"/>
                <a:gd name="T40" fmla="*/ 1 w 19"/>
                <a:gd name="T41" fmla="*/ 3 h 12"/>
                <a:gd name="T42" fmla="*/ 2 w 19"/>
                <a:gd name="T43" fmla="*/ 2 h 12"/>
                <a:gd name="T44" fmla="*/ 3 w 19"/>
                <a:gd name="T45" fmla="*/ 2 h 12"/>
                <a:gd name="T46" fmla="*/ 6 w 19"/>
                <a:gd name="T47" fmla="*/ 2 h 12"/>
                <a:gd name="T48" fmla="*/ 9 w 19"/>
                <a:gd name="T49" fmla="*/ 2 h 12"/>
                <a:gd name="T50" fmla="*/ 7 w 19"/>
                <a:gd name="T51" fmla="*/ 3 h 12"/>
                <a:gd name="T52" fmla="*/ 6 w 19"/>
                <a:gd name="T53" fmla="*/ 4 h 12"/>
                <a:gd name="T54" fmla="*/ 12 w 19"/>
                <a:gd name="T55" fmla="*/ 9 h 12"/>
                <a:gd name="T56" fmla="*/ 6 w 19"/>
                <a:gd name="T57" fmla="*/ 11 h 12"/>
                <a:gd name="T58" fmla="*/ 6 w 19"/>
                <a:gd name="T59" fmla="*/ 11 h 12"/>
                <a:gd name="T60" fmla="*/ 10 w 19"/>
                <a:gd name="T61" fmla="*/ 9 h 12"/>
                <a:gd name="T62" fmla="*/ 9 w 19"/>
                <a:gd name="T63" fmla="*/ 6 h 12"/>
                <a:gd name="T64" fmla="*/ 8 w 19"/>
                <a:gd name="T65" fmla="*/ 7 h 12"/>
                <a:gd name="T66" fmla="*/ 7 w 19"/>
                <a:gd name="T67" fmla="*/ 7 h 12"/>
                <a:gd name="T68" fmla="*/ 9 w 19"/>
                <a:gd name="T69" fmla="*/ 5 h 12"/>
                <a:gd name="T70" fmla="*/ 9 w 19"/>
                <a:gd name="T71" fmla="*/ 2 h 12"/>
                <a:gd name="T72" fmla="*/ 10 w 19"/>
                <a:gd name="T73" fmla="*/ 0 h 12"/>
                <a:gd name="T74" fmla="*/ 11 w 19"/>
                <a:gd name="T75" fmla="*/ 1 h 12"/>
                <a:gd name="T76" fmla="*/ 11 w 19"/>
                <a:gd name="T77" fmla="*/ 2 h 12"/>
                <a:gd name="T78" fmla="*/ 12 w 19"/>
                <a:gd name="T79" fmla="*/ 3 h 12"/>
                <a:gd name="T80" fmla="*/ 16 w 19"/>
                <a:gd name="T81" fmla="*/ 3 h 12"/>
                <a:gd name="T82" fmla="*/ 15 w 19"/>
                <a:gd name="T83" fmla="*/ 4 h 12"/>
                <a:gd name="T84" fmla="*/ 13 w 19"/>
                <a:gd name="T85" fmla="*/ 4 h 12"/>
                <a:gd name="T86" fmla="*/ 13 w 19"/>
                <a:gd name="T87" fmla="*/ 5 h 12"/>
                <a:gd name="T88" fmla="*/ 13 w 19"/>
                <a:gd name="T89" fmla="*/ 6 h 12"/>
                <a:gd name="T90" fmla="*/ 13 w 19"/>
                <a:gd name="T91" fmla="*/ 7 h 12"/>
                <a:gd name="T92" fmla="*/ 18 w 19"/>
                <a:gd name="T93" fmla="*/ 9 h 12"/>
                <a:gd name="T94" fmla="*/ 19 w 19"/>
                <a:gd name="T95" fmla="*/ 10 h 12"/>
                <a:gd name="T96" fmla="*/ 16 w 19"/>
                <a:gd name="T97" fmla="*/ 12 h 12"/>
                <a:gd name="T98" fmla="*/ 13 w 19"/>
                <a:gd name="T99" fmla="*/ 10 h 12"/>
                <a:gd name="T100" fmla="*/ 10 w 19"/>
                <a:gd name="T101" fmla="*/ 6 h 12"/>
                <a:gd name="T102" fmla="*/ 11 w 19"/>
                <a:gd name="T103" fmla="*/ 6 h 12"/>
                <a:gd name="T104" fmla="*/ 12 w 19"/>
                <a:gd name="T105" fmla="*/ 4 h 12"/>
                <a:gd name="T106" fmla="*/ 10 w 19"/>
                <a:gd name="T107" fmla="*/ 5 h 12"/>
                <a:gd name="T108" fmla="*/ 10 w 19"/>
                <a:gd name="T10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" h="12">
                  <a:moveTo>
                    <a:pt x="6" y="4"/>
                  </a:move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7" y="5"/>
                    <a:pt x="7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6" y="6"/>
                    <a:pt x="6" y="6"/>
                  </a:cubicBezTo>
                  <a:cubicBezTo>
                    <a:pt x="6" y="6"/>
                    <a:pt x="6" y="6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8" y="8"/>
                    <a:pt x="8" y="8"/>
                  </a:cubicBezTo>
                  <a:cubicBezTo>
                    <a:pt x="8" y="8"/>
                    <a:pt x="8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9"/>
                    <a:pt x="8" y="9"/>
                    <a:pt x="6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4" y="10"/>
                    <a:pt x="3" y="11"/>
                  </a:cubicBezTo>
                  <a:cubicBezTo>
                    <a:pt x="2" y="11"/>
                    <a:pt x="2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1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7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8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3" y="9"/>
                    <a:pt x="4" y="9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7"/>
                    <a:pt x="4" y="7"/>
                  </a:cubicBezTo>
                  <a:cubicBezTo>
                    <a:pt x="4" y="7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4" y="2"/>
                    <a:pt x="4" y="2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9" y="3"/>
                    <a:pt x="9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6" y="3"/>
                  </a:cubicBezTo>
                  <a:cubicBezTo>
                    <a:pt x="6" y="3"/>
                    <a:pt x="6" y="3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lose/>
                  <a:moveTo>
                    <a:pt x="12" y="9"/>
                  </a:move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1" y="9"/>
                    <a:pt x="11" y="10"/>
                    <a:pt x="10" y="11"/>
                  </a:cubicBezTo>
                  <a:cubicBezTo>
                    <a:pt x="9" y="11"/>
                    <a:pt x="9" y="11"/>
                    <a:pt x="7" y="11"/>
                  </a:cubicBezTo>
                  <a:cubicBezTo>
                    <a:pt x="7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7" y="11"/>
                    <a:pt x="7" y="11"/>
                    <a:pt x="7" y="10"/>
                  </a:cubicBezTo>
                  <a:cubicBezTo>
                    <a:pt x="8" y="10"/>
                    <a:pt x="8" y="10"/>
                    <a:pt x="9" y="10"/>
                  </a:cubicBezTo>
                  <a:cubicBezTo>
                    <a:pt x="9" y="9"/>
                    <a:pt x="10" y="9"/>
                    <a:pt x="10" y="9"/>
                  </a:cubicBezTo>
                  <a:cubicBezTo>
                    <a:pt x="10" y="8"/>
                    <a:pt x="11" y="8"/>
                    <a:pt x="11" y="8"/>
                  </a:cubicBezTo>
                  <a:cubicBezTo>
                    <a:pt x="11" y="7"/>
                    <a:pt x="10" y="7"/>
                    <a:pt x="10" y="7"/>
                  </a:cubicBezTo>
                  <a:cubicBezTo>
                    <a:pt x="10" y="7"/>
                    <a:pt x="10" y="6"/>
                    <a:pt x="9" y="6"/>
                  </a:cubicBezTo>
                  <a:cubicBezTo>
                    <a:pt x="9" y="6"/>
                    <a:pt x="9" y="7"/>
                    <a:pt x="9" y="7"/>
                  </a:cubicBezTo>
                  <a:cubicBezTo>
                    <a:pt x="9" y="7"/>
                    <a:pt x="9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5"/>
                    <a:pt x="8" y="5"/>
                    <a:pt x="9" y="5"/>
                  </a:cubicBezTo>
                  <a:cubicBezTo>
                    <a:pt x="9" y="5"/>
                    <a:pt x="9" y="4"/>
                    <a:pt x="9" y="4"/>
                  </a:cubicBezTo>
                  <a:cubicBezTo>
                    <a:pt x="9" y="4"/>
                    <a:pt x="9" y="3"/>
                    <a:pt x="9" y="3"/>
                  </a:cubicBezTo>
                  <a:cubicBezTo>
                    <a:pt x="9" y="3"/>
                    <a:pt x="9" y="2"/>
                    <a:pt x="9" y="2"/>
                  </a:cubicBezTo>
                  <a:cubicBezTo>
                    <a:pt x="9" y="2"/>
                    <a:pt x="9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2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3"/>
                    <a:pt x="15" y="3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8"/>
                    <a:pt x="14" y="8"/>
                    <a:pt x="14" y="8"/>
                  </a:cubicBezTo>
                  <a:cubicBezTo>
                    <a:pt x="15" y="8"/>
                    <a:pt x="15" y="9"/>
                    <a:pt x="16" y="9"/>
                  </a:cubicBezTo>
                  <a:cubicBezTo>
                    <a:pt x="17" y="9"/>
                    <a:pt x="18" y="9"/>
                    <a:pt x="18" y="9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8" y="11"/>
                    <a:pt x="18" y="11"/>
                    <a:pt x="18" y="12"/>
                  </a:cubicBezTo>
                  <a:cubicBezTo>
                    <a:pt x="17" y="12"/>
                    <a:pt x="17" y="12"/>
                    <a:pt x="16" y="12"/>
                  </a:cubicBezTo>
                  <a:cubicBezTo>
                    <a:pt x="16" y="12"/>
                    <a:pt x="16" y="12"/>
                    <a:pt x="15" y="12"/>
                  </a:cubicBezTo>
                  <a:cubicBezTo>
                    <a:pt x="15" y="12"/>
                    <a:pt x="15" y="12"/>
                    <a:pt x="14" y="11"/>
                  </a:cubicBezTo>
                  <a:cubicBezTo>
                    <a:pt x="14" y="11"/>
                    <a:pt x="13" y="10"/>
                    <a:pt x="13" y="10"/>
                  </a:cubicBezTo>
                  <a:cubicBezTo>
                    <a:pt x="12" y="9"/>
                    <a:pt x="12" y="9"/>
                    <a:pt x="12" y="9"/>
                  </a:cubicBezTo>
                  <a:close/>
                  <a:moveTo>
                    <a:pt x="10" y="5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2" y="6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0" y="4"/>
                  </a:cubicBezTo>
                  <a:cubicBezTo>
                    <a:pt x="10" y="4"/>
                    <a:pt x="10" y="4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73" name="Freeform 5506"/>
            <p:cNvSpPr>
              <a:spLocks noEditPoints="1"/>
            </p:cNvSpPr>
            <p:nvPr/>
          </p:nvSpPr>
          <p:spPr bwMode="auto">
            <a:xfrm>
              <a:off x="15945" y="7908"/>
              <a:ext cx="60" cy="40"/>
            </a:xfrm>
            <a:custGeom>
              <a:avLst/>
              <a:gdLst>
                <a:gd name="T0" fmla="*/ 15 w 17"/>
                <a:gd name="T1" fmla="*/ 9 h 11"/>
                <a:gd name="T2" fmla="*/ 17 w 17"/>
                <a:gd name="T3" fmla="*/ 9 h 11"/>
                <a:gd name="T4" fmla="*/ 16 w 17"/>
                <a:gd name="T5" fmla="*/ 10 h 11"/>
                <a:gd name="T6" fmla="*/ 14 w 17"/>
                <a:gd name="T7" fmla="*/ 11 h 11"/>
                <a:gd name="T8" fmla="*/ 12 w 17"/>
                <a:gd name="T9" fmla="*/ 11 h 11"/>
                <a:gd name="T10" fmla="*/ 7 w 17"/>
                <a:gd name="T11" fmla="*/ 10 h 11"/>
                <a:gd name="T12" fmla="*/ 3 w 17"/>
                <a:gd name="T13" fmla="*/ 11 h 11"/>
                <a:gd name="T14" fmla="*/ 1 w 17"/>
                <a:gd name="T15" fmla="*/ 11 h 11"/>
                <a:gd name="T16" fmla="*/ 0 w 17"/>
                <a:gd name="T17" fmla="*/ 10 h 11"/>
                <a:gd name="T18" fmla="*/ 0 w 17"/>
                <a:gd name="T19" fmla="*/ 8 h 11"/>
                <a:gd name="T20" fmla="*/ 1 w 17"/>
                <a:gd name="T21" fmla="*/ 5 h 11"/>
                <a:gd name="T22" fmla="*/ 0 w 17"/>
                <a:gd name="T23" fmla="*/ 2 h 11"/>
                <a:gd name="T24" fmla="*/ 1 w 17"/>
                <a:gd name="T25" fmla="*/ 0 h 11"/>
                <a:gd name="T26" fmla="*/ 3 w 17"/>
                <a:gd name="T27" fmla="*/ 0 h 11"/>
                <a:gd name="T28" fmla="*/ 4 w 17"/>
                <a:gd name="T29" fmla="*/ 1 h 11"/>
                <a:gd name="T30" fmla="*/ 8 w 17"/>
                <a:gd name="T31" fmla="*/ 1 h 11"/>
                <a:gd name="T32" fmla="*/ 11 w 17"/>
                <a:gd name="T33" fmla="*/ 0 h 11"/>
                <a:gd name="T34" fmla="*/ 15 w 17"/>
                <a:gd name="T35" fmla="*/ 1 h 11"/>
                <a:gd name="T36" fmla="*/ 15 w 17"/>
                <a:gd name="T37" fmla="*/ 1 h 11"/>
                <a:gd name="T38" fmla="*/ 13 w 17"/>
                <a:gd name="T39" fmla="*/ 2 h 11"/>
                <a:gd name="T40" fmla="*/ 5 w 17"/>
                <a:gd name="T41" fmla="*/ 2 h 11"/>
                <a:gd name="T42" fmla="*/ 3 w 17"/>
                <a:gd name="T43" fmla="*/ 2 h 11"/>
                <a:gd name="T44" fmla="*/ 3 w 17"/>
                <a:gd name="T45" fmla="*/ 4 h 11"/>
                <a:gd name="T46" fmla="*/ 2 w 17"/>
                <a:gd name="T47" fmla="*/ 7 h 11"/>
                <a:gd name="T48" fmla="*/ 3 w 17"/>
                <a:gd name="T49" fmla="*/ 9 h 11"/>
                <a:gd name="T50" fmla="*/ 4 w 17"/>
                <a:gd name="T51" fmla="*/ 9 h 11"/>
                <a:gd name="T52" fmla="*/ 9 w 17"/>
                <a:gd name="T53" fmla="*/ 9 h 11"/>
                <a:gd name="T54" fmla="*/ 10 w 17"/>
                <a:gd name="T55" fmla="*/ 6 h 11"/>
                <a:gd name="T56" fmla="*/ 13 w 17"/>
                <a:gd name="T57" fmla="*/ 7 h 11"/>
                <a:gd name="T58" fmla="*/ 13 w 17"/>
                <a:gd name="T59" fmla="*/ 8 h 11"/>
                <a:gd name="T60" fmla="*/ 11 w 17"/>
                <a:gd name="T61" fmla="*/ 8 h 11"/>
                <a:gd name="T62" fmla="*/ 8 w 17"/>
                <a:gd name="T63" fmla="*/ 6 h 11"/>
                <a:gd name="T64" fmla="*/ 6 w 17"/>
                <a:gd name="T65" fmla="*/ 8 h 11"/>
                <a:gd name="T66" fmla="*/ 3 w 17"/>
                <a:gd name="T67" fmla="*/ 8 h 11"/>
                <a:gd name="T68" fmla="*/ 4 w 17"/>
                <a:gd name="T69" fmla="*/ 7 h 11"/>
                <a:gd name="T70" fmla="*/ 7 w 17"/>
                <a:gd name="T71" fmla="*/ 6 h 11"/>
                <a:gd name="T72" fmla="*/ 7 w 17"/>
                <a:gd name="T73" fmla="*/ 5 h 11"/>
                <a:gd name="T74" fmla="*/ 5 w 17"/>
                <a:gd name="T75" fmla="*/ 4 h 11"/>
                <a:gd name="T76" fmla="*/ 4 w 17"/>
                <a:gd name="T77" fmla="*/ 3 h 11"/>
                <a:gd name="T78" fmla="*/ 5 w 17"/>
                <a:gd name="T79" fmla="*/ 2 h 11"/>
                <a:gd name="T80" fmla="*/ 6 w 17"/>
                <a:gd name="T81" fmla="*/ 2 h 11"/>
                <a:gd name="T82" fmla="*/ 7 w 17"/>
                <a:gd name="T83" fmla="*/ 3 h 11"/>
                <a:gd name="T84" fmla="*/ 8 w 17"/>
                <a:gd name="T85" fmla="*/ 4 h 11"/>
                <a:gd name="T86" fmla="*/ 8 w 17"/>
                <a:gd name="T87" fmla="*/ 4 h 11"/>
                <a:gd name="T88" fmla="*/ 9 w 17"/>
                <a:gd name="T89" fmla="*/ 3 h 11"/>
                <a:gd name="T90" fmla="*/ 10 w 17"/>
                <a:gd name="T91" fmla="*/ 2 h 11"/>
                <a:gd name="T92" fmla="*/ 11 w 17"/>
                <a:gd name="T93" fmla="*/ 2 h 11"/>
                <a:gd name="T94" fmla="*/ 11 w 17"/>
                <a:gd name="T95" fmla="*/ 4 h 11"/>
                <a:gd name="T96" fmla="*/ 9 w 17"/>
                <a:gd name="T97" fmla="*/ 5 h 11"/>
                <a:gd name="T98" fmla="*/ 9 w 17"/>
                <a:gd name="T99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" h="11">
                  <a:moveTo>
                    <a:pt x="9" y="9"/>
                  </a:moveTo>
                  <a:cubicBezTo>
                    <a:pt x="15" y="9"/>
                    <a:pt x="15" y="9"/>
                    <a:pt x="15" y="9"/>
                  </a:cubicBezTo>
                  <a:cubicBezTo>
                    <a:pt x="16" y="9"/>
                    <a:pt x="17" y="8"/>
                    <a:pt x="17" y="8"/>
                  </a:cubicBezTo>
                  <a:cubicBezTo>
                    <a:pt x="17" y="8"/>
                    <a:pt x="17" y="8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10"/>
                    <a:pt x="17" y="10"/>
                    <a:pt x="16" y="10"/>
                  </a:cubicBezTo>
                  <a:cubicBezTo>
                    <a:pt x="16" y="10"/>
                    <a:pt x="16" y="11"/>
                    <a:pt x="15" y="11"/>
                  </a:cubicBezTo>
                  <a:cubicBezTo>
                    <a:pt x="15" y="11"/>
                    <a:pt x="15" y="11"/>
                    <a:pt x="14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11"/>
                    <a:pt x="13" y="11"/>
                    <a:pt x="12" y="11"/>
                  </a:cubicBezTo>
                  <a:cubicBezTo>
                    <a:pt x="11" y="10"/>
                    <a:pt x="11" y="10"/>
                    <a:pt x="10" y="10"/>
                  </a:cubicBezTo>
                  <a:cubicBezTo>
                    <a:pt x="9" y="10"/>
                    <a:pt x="8" y="10"/>
                    <a:pt x="7" y="10"/>
                  </a:cubicBezTo>
                  <a:cubicBezTo>
                    <a:pt x="6" y="10"/>
                    <a:pt x="5" y="10"/>
                    <a:pt x="5" y="10"/>
                  </a:cubicBezTo>
                  <a:cubicBezTo>
                    <a:pt x="4" y="10"/>
                    <a:pt x="3" y="10"/>
                    <a:pt x="3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0"/>
                    <a:pt x="1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7"/>
                    <a:pt x="1" y="7"/>
                    <a:pt x="1" y="7"/>
                  </a:cubicBezTo>
                  <a:cubicBezTo>
                    <a:pt x="1" y="6"/>
                    <a:pt x="1" y="6"/>
                    <a:pt x="1" y="5"/>
                  </a:cubicBezTo>
                  <a:cubicBezTo>
                    <a:pt x="1" y="4"/>
                    <a:pt x="0" y="4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1"/>
                    <a:pt x="4" y="1"/>
                  </a:cubicBezTo>
                  <a:cubicBezTo>
                    <a:pt x="4" y="1"/>
                    <a:pt x="4" y="1"/>
                    <a:pt x="5" y="1"/>
                  </a:cubicBezTo>
                  <a:cubicBezTo>
                    <a:pt x="6" y="1"/>
                    <a:pt x="7" y="1"/>
                    <a:pt x="8" y="1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4" y="0"/>
                    <a:pt x="14" y="0"/>
                  </a:cubicBezTo>
                  <a:cubicBezTo>
                    <a:pt x="14" y="1"/>
                    <a:pt x="14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2"/>
                    <a:pt x="14" y="2"/>
                  </a:cubicBezTo>
                  <a:cubicBezTo>
                    <a:pt x="14" y="2"/>
                    <a:pt x="14" y="2"/>
                    <a:pt x="13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8" y="2"/>
                    <a:pt x="7" y="2"/>
                    <a:pt x="5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8"/>
                    <a:pt x="2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9"/>
                    <a:pt x="4" y="9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9" y="9"/>
                    <a:pt x="9" y="9"/>
                    <a:pt x="9" y="9"/>
                  </a:cubicBezTo>
                  <a:close/>
                  <a:moveTo>
                    <a:pt x="9" y="5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1" y="6"/>
                  </a:cubicBezTo>
                  <a:cubicBezTo>
                    <a:pt x="12" y="7"/>
                    <a:pt x="12" y="7"/>
                    <a:pt x="13" y="7"/>
                  </a:cubicBezTo>
                  <a:cubicBezTo>
                    <a:pt x="13" y="7"/>
                    <a:pt x="13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2" y="8"/>
                    <a:pt x="12" y="8"/>
                  </a:cubicBezTo>
                  <a:cubicBezTo>
                    <a:pt x="12" y="8"/>
                    <a:pt x="11" y="8"/>
                    <a:pt x="11" y="8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6"/>
                    <a:pt x="8" y="6"/>
                    <a:pt x="8" y="6"/>
                  </a:cubicBezTo>
                  <a:cubicBezTo>
                    <a:pt x="8" y="6"/>
                    <a:pt x="8" y="6"/>
                    <a:pt x="7" y="7"/>
                  </a:cubicBezTo>
                  <a:cubicBezTo>
                    <a:pt x="7" y="7"/>
                    <a:pt x="6" y="7"/>
                    <a:pt x="6" y="8"/>
                  </a:cubicBezTo>
                  <a:cubicBezTo>
                    <a:pt x="5" y="8"/>
                    <a:pt x="4" y="8"/>
                    <a:pt x="4" y="8"/>
                  </a:cubicBezTo>
                  <a:cubicBezTo>
                    <a:pt x="4" y="8"/>
                    <a:pt x="3" y="8"/>
                    <a:pt x="3" y="8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5" y="7"/>
                    <a:pt x="5" y="7"/>
                    <a:pt x="6" y="6"/>
                  </a:cubicBezTo>
                  <a:cubicBezTo>
                    <a:pt x="6" y="6"/>
                    <a:pt x="7" y="6"/>
                    <a:pt x="7" y="6"/>
                  </a:cubicBezTo>
                  <a:cubicBezTo>
                    <a:pt x="7" y="6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6" y="5"/>
                  </a:cubicBezTo>
                  <a:cubicBezTo>
                    <a:pt x="6" y="4"/>
                    <a:pt x="5" y="4"/>
                    <a:pt x="5" y="4"/>
                  </a:cubicBezTo>
                  <a:cubicBezTo>
                    <a:pt x="5" y="4"/>
                    <a:pt x="5" y="4"/>
                    <a:pt x="4" y="4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6" y="2"/>
                    <a:pt x="6" y="2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5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9" y="4"/>
                    <a:pt x="9" y="4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4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74" name="Freeform 5507"/>
            <p:cNvSpPr>
              <a:spLocks noEditPoints="1"/>
            </p:cNvSpPr>
            <p:nvPr/>
          </p:nvSpPr>
          <p:spPr bwMode="auto">
            <a:xfrm>
              <a:off x="15453" y="7905"/>
              <a:ext cx="68" cy="45"/>
            </a:xfrm>
            <a:custGeom>
              <a:avLst/>
              <a:gdLst>
                <a:gd name="T0" fmla="*/ 1 w 19"/>
                <a:gd name="T1" fmla="*/ 5 h 13"/>
                <a:gd name="T2" fmla="*/ 5 w 19"/>
                <a:gd name="T3" fmla="*/ 6 h 13"/>
                <a:gd name="T4" fmla="*/ 2 w 19"/>
                <a:gd name="T5" fmla="*/ 9 h 13"/>
                <a:gd name="T6" fmla="*/ 5 w 19"/>
                <a:gd name="T7" fmla="*/ 7 h 13"/>
                <a:gd name="T8" fmla="*/ 1 w 19"/>
                <a:gd name="T9" fmla="*/ 10 h 13"/>
                <a:gd name="T10" fmla="*/ 1 w 19"/>
                <a:gd name="T11" fmla="*/ 2 h 13"/>
                <a:gd name="T12" fmla="*/ 4 w 19"/>
                <a:gd name="T13" fmla="*/ 2 h 13"/>
                <a:gd name="T14" fmla="*/ 3 w 19"/>
                <a:gd name="T15" fmla="*/ 4 h 13"/>
                <a:gd name="T16" fmla="*/ 9 w 19"/>
                <a:gd name="T17" fmla="*/ 5 h 13"/>
                <a:gd name="T18" fmla="*/ 9 w 19"/>
                <a:gd name="T19" fmla="*/ 7 h 13"/>
                <a:gd name="T20" fmla="*/ 9 w 19"/>
                <a:gd name="T21" fmla="*/ 4 h 13"/>
                <a:gd name="T22" fmla="*/ 8 w 19"/>
                <a:gd name="T23" fmla="*/ 3 h 13"/>
                <a:gd name="T24" fmla="*/ 9 w 19"/>
                <a:gd name="T25" fmla="*/ 4 h 13"/>
                <a:gd name="T26" fmla="*/ 12 w 19"/>
                <a:gd name="T27" fmla="*/ 6 h 13"/>
                <a:gd name="T28" fmla="*/ 13 w 19"/>
                <a:gd name="T29" fmla="*/ 7 h 13"/>
                <a:gd name="T30" fmla="*/ 11 w 19"/>
                <a:gd name="T31" fmla="*/ 4 h 13"/>
                <a:gd name="T32" fmla="*/ 13 w 19"/>
                <a:gd name="T33" fmla="*/ 3 h 13"/>
                <a:gd name="T34" fmla="*/ 11 w 19"/>
                <a:gd name="T35" fmla="*/ 2 h 13"/>
                <a:gd name="T36" fmla="*/ 15 w 19"/>
                <a:gd name="T37" fmla="*/ 2 h 13"/>
                <a:gd name="T38" fmla="*/ 15 w 19"/>
                <a:gd name="T39" fmla="*/ 5 h 13"/>
                <a:gd name="T40" fmla="*/ 15 w 19"/>
                <a:gd name="T41" fmla="*/ 8 h 13"/>
                <a:gd name="T42" fmla="*/ 18 w 19"/>
                <a:gd name="T43" fmla="*/ 8 h 13"/>
                <a:gd name="T44" fmla="*/ 16 w 19"/>
                <a:gd name="T45" fmla="*/ 10 h 13"/>
                <a:gd name="T46" fmla="*/ 11 w 19"/>
                <a:gd name="T47" fmla="*/ 9 h 13"/>
                <a:gd name="T48" fmla="*/ 5 w 19"/>
                <a:gd name="T49" fmla="*/ 12 h 13"/>
                <a:gd name="T50" fmla="*/ 7 w 19"/>
                <a:gd name="T51" fmla="*/ 11 h 13"/>
                <a:gd name="T52" fmla="*/ 6 w 19"/>
                <a:gd name="T53" fmla="*/ 9 h 13"/>
                <a:gd name="T54" fmla="*/ 6 w 19"/>
                <a:gd name="T55" fmla="*/ 8 h 13"/>
                <a:gd name="T56" fmla="*/ 6 w 19"/>
                <a:gd name="T57" fmla="*/ 6 h 13"/>
                <a:gd name="T58" fmla="*/ 6 w 19"/>
                <a:gd name="T59" fmla="*/ 2 h 13"/>
                <a:gd name="T60" fmla="*/ 9 w 19"/>
                <a:gd name="T61" fmla="*/ 2 h 13"/>
                <a:gd name="T62" fmla="*/ 11 w 19"/>
                <a:gd name="T63" fmla="*/ 1 h 13"/>
                <a:gd name="T64" fmla="*/ 11 w 19"/>
                <a:gd name="T65" fmla="*/ 2 h 13"/>
                <a:gd name="T66" fmla="*/ 8 w 19"/>
                <a:gd name="T67" fmla="*/ 3 h 13"/>
                <a:gd name="T68" fmla="*/ 8 w 19"/>
                <a:gd name="T69" fmla="*/ 7 h 13"/>
                <a:gd name="T70" fmla="*/ 9 w 19"/>
                <a:gd name="T71" fmla="*/ 7 h 13"/>
                <a:gd name="T72" fmla="*/ 10 w 19"/>
                <a:gd name="T73" fmla="*/ 6 h 13"/>
                <a:gd name="T74" fmla="*/ 9 w 19"/>
                <a:gd name="T75" fmla="*/ 5 h 13"/>
                <a:gd name="T76" fmla="*/ 8 w 19"/>
                <a:gd name="T77" fmla="*/ 4 h 13"/>
                <a:gd name="T78" fmla="*/ 10 w 19"/>
                <a:gd name="T79" fmla="*/ 4 h 13"/>
                <a:gd name="T80" fmla="*/ 10 w 19"/>
                <a:gd name="T81" fmla="*/ 3 h 13"/>
                <a:gd name="T82" fmla="*/ 12 w 19"/>
                <a:gd name="T83" fmla="*/ 7 h 13"/>
                <a:gd name="T84" fmla="*/ 13 w 19"/>
                <a:gd name="T85" fmla="*/ 4 h 13"/>
                <a:gd name="T86" fmla="*/ 11 w 19"/>
                <a:gd name="T87" fmla="*/ 3 h 13"/>
                <a:gd name="T88" fmla="*/ 11 w 19"/>
                <a:gd name="T89" fmla="*/ 4 h 13"/>
                <a:gd name="T90" fmla="*/ 13 w 19"/>
                <a:gd name="T91" fmla="*/ 5 h 13"/>
                <a:gd name="T92" fmla="*/ 11 w 19"/>
                <a:gd name="T93" fmla="*/ 5 h 13"/>
                <a:gd name="T94" fmla="*/ 11 w 19"/>
                <a:gd name="T95" fmla="*/ 6 h 13"/>
                <a:gd name="T96" fmla="*/ 11 w 19"/>
                <a:gd name="T97" fmla="*/ 7 h 13"/>
                <a:gd name="T98" fmla="*/ 15 w 19"/>
                <a:gd name="T99" fmla="*/ 11 h 13"/>
                <a:gd name="T100" fmla="*/ 15 w 19"/>
                <a:gd name="T101" fmla="*/ 13 h 13"/>
                <a:gd name="T102" fmla="*/ 11 w 19"/>
                <a:gd name="T103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" h="13"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3" y="5"/>
                    <a:pt x="4" y="5"/>
                  </a:cubicBezTo>
                  <a:cubicBezTo>
                    <a:pt x="4" y="5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4" y="7"/>
                    <a:pt x="3" y="7"/>
                    <a:pt x="2" y="7"/>
                  </a:cubicBezTo>
                  <a:cubicBezTo>
                    <a:pt x="2" y="7"/>
                    <a:pt x="1" y="7"/>
                    <a:pt x="1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5"/>
                  </a:cubicBezTo>
                  <a:close/>
                  <a:moveTo>
                    <a:pt x="2" y="9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4" y="8"/>
                    <a:pt x="4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9"/>
                    <a:pt x="4" y="9"/>
                    <a:pt x="4" y="10"/>
                  </a:cubicBezTo>
                  <a:cubicBezTo>
                    <a:pt x="4" y="10"/>
                    <a:pt x="4" y="10"/>
                    <a:pt x="3" y="10"/>
                  </a:cubicBezTo>
                  <a:cubicBezTo>
                    <a:pt x="3" y="11"/>
                    <a:pt x="2" y="11"/>
                    <a:pt x="2" y="11"/>
                  </a:cubicBezTo>
                  <a:cubicBezTo>
                    <a:pt x="2" y="11"/>
                    <a:pt x="1" y="11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2" y="9"/>
                  </a:cubicBezTo>
                  <a:close/>
                  <a:moveTo>
                    <a:pt x="1" y="3"/>
                  </a:moveTo>
                  <a:cubicBezTo>
                    <a:pt x="1" y="3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3" y="4"/>
                    <a:pt x="3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1" y="3"/>
                  </a:cubicBezTo>
                  <a:close/>
                  <a:moveTo>
                    <a:pt x="8" y="6"/>
                  </a:moveTo>
                  <a:cubicBezTo>
                    <a:pt x="8" y="6"/>
                    <a:pt x="8" y="6"/>
                    <a:pt x="9" y="6"/>
                  </a:cubicBezTo>
                  <a:cubicBezTo>
                    <a:pt x="9" y="6"/>
                    <a:pt x="9" y="6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6"/>
                  </a:cubicBezTo>
                  <a:cubicBezTo>
                    <a:pt x="9" y="6"/>
                    <a:pt x="10" y="6"/>
                    <a:pt x="10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6"/>
                  </a:cubicBezTo>
                  <a:close/>
                  <a:moveTo>
                    <a:pt x="9" y="4"/>
                  </a:moveTo>
                  <a:cubicBezTo>
                    <a:pt x="9" y="4"/>
                    <a:pt x="9" y="4"/>
                    <a:pt x="9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lose/>
                  <a:moveTo>
                    <a:pt x="11" y="6"/>
                  </a:move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5"/>
                    <a:pt x="11" y="5"/>
                    <a:pt x="12" y="5"/>
                  </a:cubicBezTo>
                  <a:cubicBezTo>
                    <a:pt x="12" y="5"/>
                    <a:pt x="12" y="5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6"/>
                    <a:pt x="13" y="6"/>
                    <a:pt x="13" y="6"/>
                  </a:cubicBezTo>
                  <a:cubicBezTo>
                    <a:pt x="13" y="6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1" y="6"/>
                    <a:pt x="11" y="6"/>
                    <a:pt x="11" y="6"/>
                  </a:cubicBezTo>
                  <a:close/>
                  <a:moveTo>
                    <a:pt x="11" y="4"/>
                  </a:moveTo>
                  <a:cubicBezTo>
                    <a:pt x="11" y="4"/>
                    <a:pt x="11" y="4"/>
                    <a:pt x="11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1" y="4"/>
                    <a:pt x="11" y="4"/>
                  </a:cubicBezTo>
                  <a:close/>
                  <a:moveTo>
                    <a:pt x="11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2"/>
                    <a:pt x="14" y="2"/>
                    <a:pt x="15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2"/>
                    <a:pt x="15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4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8"/>
                    <a:pt x="18" y="8"/>
                    <a:pt x="18" y="9"/>
                  </a:cubicBezTo>
                  <a:cubicBezTo>
                    <a:pt x="18" y="9"/>
                    <a:pt x="18" y="9"/>
                    <a:pt x="17" y="9"/>
                  </a:cubicBezTo>
                  <a:cubicBezTo>
                    <a:pt x="17" y="10"/>
                    <a:pt x="17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4" y="9"/>
                    <a:pt x="13" y="9"/>
                    <a:pt x="13" y="9"/>
                  </a:cubicBezTo>
                  <a:cubicBezTo>
                    <a:pt x="13" y="9"/>
                    <a:pt x="12" y="9"/>
                    <a:pt x="12" y="9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1" y="8"/>
                    <a:pt x="11" y="9"/>
                  </a:cubicBezTo>
                  <a:cubicBezTo>
                    <a:pt x="11" y="9"/>
                    <a:pt x="11" y="9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10"/>
                    <a:pt x="9" y="11"/>
                    <a:pt x="8" y="12"/>
                  </a:cubicBezTo>
                  <a:cubicBezTo>
                    <a:pt x="7" y="12"/>
                    <a:pt x="7" y="13"/>
                    <a:pt x="6" y="13"/>
                  </a:cubicBezTo>
                  <a:cubicBezTo>
                    <a:pt x="5" y="13"/>
                    <a:pt x="5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1"/>
                    <a:pt x="4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6" y="11"/>
                    <a:pt x="6" y="11"/>
                    <a:pt x="7" y="11"/>
                  </a:cubicBezTo>
                  <a:cubicBezTo>
                    <a:pt x="7" y="10"/>
                    <a:pt x="8" y="10"/>
                    <a:pt x="8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8"/>
                    <a:pt x="9" y="8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7" y="9"/>
                    <a:pt x="6" y="9"/>
                    <a:pt x="6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4"/>
                  </a:cubicBezTo>
                  <a:cubicBezTo>
                    <a:pt x="6" y="4"/>
                    <a:pt x="6" y="4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8" y="2"/>
                    <a:pt x="8" y="2"/>
                  </a:cubicBezTo>
                  <a:cubicBezTo>
                    <a:pt x="8" y="2"/>
                    <a:pt x="8" y="2"/>
                    <a:pt x="9" y="2"/>
                  </a:cubicBezTo>
                  <a:cubicBezTo>
                    <a:pt x="9" y="2"/>
                    <a:pt x="9" y="2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1" y="0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lose/>
                  <a:moveTo>
                    <a:pt x="10" y="3"/>
                  </a:moveTo>
                  <a:cubicBezTo>
                    <a:pt x="10" y="3"/>
                    <a:pt x="9" y="3"/>
                    <a:pt x="9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8" y="4"/>
                    <a:pt x="8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lose/>
                  <a:moveTo>
                    <a:pt x="11" y="7"/>
                  </a:move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3" y="8"/>
                    <a:pt x="13" y="8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3" y="7"/>
                    <a:pt x="13" y="6"/>
                  </a:cubicBezTo>
                  <a:cubicBezTo>
                    <a:pt x="13" y="6"/>
                    <a:pt x="13" y="5"/>
                    <a:pt x="13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2" y="4"/>
                  </a:cubicBezTo>
                  <a:cubicBezTo>
                    <a:pt x="13" y="4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7"/>
                    <a:pt x="11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0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lose/>
                  <a:moveTo>
                    <a:pt x="13" y="10"/>
                  </a:moveTo>
                  <a:cubicBezTo>
                    <a:pt x="14" y="10"/>
                    <a:pt x="14" y="10"/>
                    <a:pt x="14" y="10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11"/>
                    <a:pt x="15" y="11"/>
                    <a:pt x="15" y="11"/>
                  </a:cubicBezTo>
                  <a:cubicBezTo>
                    <a:pt x="15" y="12"/>
                    <a:pt x="16" y="12"/>
                    <a:pt x="16" y="1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2"/>
                    <a:pt x="16" y="12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12"/>
                    <a:pt x="14" y="12"/>
                    <a:pt x="14" y="12"/>
                  </a:cubicBezTo>
                  <a:cubicBezTo>
                    <a:pt x="14" y="12"/>
                    <a:pt x="13" y="12"/>
                    <a:pt x="13" y="12"/>
                  </a:cubicBezTo>
                  <a:cubicBezTo>
                    <a:pt x="13" y="11"/>
                    <a:pt x="12" y="11"/>
                    <a:pt x="12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3" y="10"/>
                    <a:pt x="13" y="10"/>
                    <a:pt x="13" y="10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75" name="Freeform 5508"/>
            <p:cNvSpPr>
              <a:spLocks noEditPoints="1"/>
            </p:cNvSpPr>
            <p:nvPr/>
          </p:nvSpPr>
          <p:spPr bwMode="auto">
            <a:xfrm>
              <a:off x="15523" y="7905"/>
              <a:ext cx="58" cy="43"/>
            </a:xfrm>
            <a:custGeom>
              <a:avLst/>
              <a:gdLst>
                <a:gd name="T0" fmla="*/ 0 w 16"/>
                <a:gd name="T1" fmla="*/ 10 h 12"/>
                <a:gd name="T2" fmla="*/ 1 w 16"/>
                <a:gd name="T3" fmla="*/ 10 h 12"/>
                <a:gd name="T4" fmla="*/ 3 w 16"/>
                <a:gd name="T5" fmla="*/ 8 h 12"/>
                <a:gd name="T6" fmla="*/ 4 w 16"/>
                <a:gd name="T7" fmla="*/ 5 h 12"/>
                <a:gd name="T8" fmla="*/ 3 w 16"/>
                <a:gd name="T9" fmla="*/ 3 h 12"/>
                <a:gd name="T10" fmla="*/ 4 w 16"/>
                <a:gd name="T11" fmla="*/ 2 h 12"/>
                <a:gd name="T12" fmla="*/ 5 w 16"/>
                <a:gd name="T13" fmla="*/ 4 h 12"/>
                <a:gd name="T14" fmla="*/ 5 w 16"/>
                <a:gd name="T15" fmla="*/ 7 h 12"/>
                <a:gd name="T16" fmla="*/ 4 w 16"/>
                <a:gd name="T17" fmla="*/ 10 h 12"/>
                <a:gd name="T18" fmla="*/ 3 w 16"/>
                <a:gd name="T19" fmla="*/ 12 h 12"/>
                <a:gd name="T20" fmla="*/ 1 w 16"/>
                <a:gd name="T21" fmla="*/ 12 h 12"/>
                <a:gd name="T22" fmla="*/ 0 w 16"/>
                <a:gd name="T23" fmla="*/ 10 h 12"/>
                <a:gd name="T24" fmla="*/ 7 w 16"/>
                <a:gd name="T25" fmla="*/ 3 h 12"/>
                <a:gd name="T26" fmla="*/ 5 w 16"/>
                <a:gd name="T27" fmla="*/ 2 h 12"/>
                <a:gd name="T28" fmla="*/ 5 w 16"/>
                <a:gd name="T29" fmla="*/ 1 h 12"/>
                <a:gd name="T30" fmla="*/ 7 w 16"/>
                <a:gd name="T31" fmla="*/ 1 h 12"/>
                <a:gd name="T32" fmla="*/ 7 w 16"/>
                <a:gd name="T33" fmla="*/ 2 h 12"/>
                <a:gd name="T34" fmla="*/ 8 w 16"/>
                <a:gd name="T35" fmla="*/ 3 h 12"/>
                <a:gd name="T36" fmla="*/ 9 w 16"/>
                <a:gd name="T37" fmla="*/ 2 h 12"/>
                <a:gd name="T38" fmla="*/ 11 w 16"/>
                <a:gd name="T39" fmla="*/ 1 h 12"/>
                <a:gd name="T40" fmla="*/ 13 w 16"/>
                <a:gd name="T41" fmla="*/ 2 h 12"/>
                <a:gd name="T42" fmla="*/ 14 w 16"/>
                <a:gd name="T43" fmla="*/ 2 h 12"/>
                <a:gd name="T44" fmla="*/ 15 w 16"/>
                <a:gd name="T45" fmla="*/ 1 h 12"/>
                <a:gd name="T46" fmla="*/ 16 w 16"/>
                <a:gd name="T47" fmla="*/ 2 h 12"/>
                <a:gd name="T48" fmla="*/ 16 w 16"/>
                <a:gd name="T49" fmla="*/ 3 h 12"/>
                <a:gd name="T50" fmla="*/ 16 w 16"/>
                <a:gd name="T51" fmla="*/ 5 h 12"/>
                <a:gd name="T52" fmla="*/ 16 w 16"/>
                <a:gd name="T53" fmla="*/ 8 h 12"/>
                <a:gd name="T54" fmla="*/ 16 w 16"/>
                <a:gd name="T55" fmla="*/ 11 h 12"/>
                <a:gd name="T56" fmla="*/ 16 w 16"/>
                <a:gd name="T57" fmla="*/ 12 h 12"/>
                <a:gd name="T58" fmla="*/ 14 w 16"/>
                <a:gd name="T59" fmla="*/ 12 h 12"/>
                <a:gd name="T60" fmla="*/ 14 w 16"/>
                <a:gd name="T61" fmla="*/ 9 h 12"/>
                <a:gd name="T62" fmla="*/ 14 w 16"/>
                <a:gd name="T63" fmla="*/ 4 h 12"/>
                <a:gd name="T64" fmla="*/ 13 w 16"/>
                <a:gd name="T65" fmla="*/ 3 h 12"/>
                <a:gd name="T66" fmla="*/ 9 w 16"/>
                <a:gd name="T67" fmla="*/ 3 h 12"/>
                <a:gd name="T68" fmla="*/ 9 w 16"/>
                <a:gd name="T6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" h="12"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1" y="10"/>
                    <a:pt x="2" y="10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7"/>
                    <a:pt x="4" y="7"/>
                  </a:cubicBezTo>
                  <a:cubicBezTo>
                    <a:pt x="4" y="6"/>
                    <a:pt x="4" y="6"/>
                    <a:pt x="4" y="5"/>
                  </a:cubicBezTo>
                  <a:cubicBezTo>
                    <a:pt x="4" y="5"/>
                    <a:pt x="4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3"/>
                    <a:pt x="5" y="3"/>
                    <a:pt x="5" y="4"/>
                  </a:cubicBezTo>
                  <a:cubicBezTo>
                    <a:pt x="5" y="4"/>
                    <a:pt x="5" y="5"/>
                    <a:pt x="5" y="5"/>
                  </a:cubicBezTo>
                  <a:cubicBezTo>
                    <a:pt x="5" y="6"/>
                    <a:pt x="5" y="7"/>
                    <a:pt x="5" y="7"/>
                  </a:cubicBezTo>
                  <a:cubicBezTo>
                    <a:pt x="5" y="7"/>
                    <a:pt x="5" y="8"/>
                    <a:pt x="5" y="8"/>
                  </a:cubicBezTo>
                  <a:cubicBezTo>
                    <a:pt x="5" y="9"/>
                    <a:pt x="5" y="9"/>
                    <a:pt x="4" y="10"/>
                  </a:cubicBezTo>
                  <a:cubicBezTo>
                    <a:pt x="4" y="10"/>
                    <a:pt x="4" y="11"/>
                    <a:pt x="4" y="11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0"/>
                    <a:pt x="0" y="10"/>
                  </a:cubicBezTo>
                  <a:close/>
                  <a:moveTo>
                    <a:pt x="8" y="3"/>
                  </a:moveTo>
                  <a:cubicBezTo>
                    <a:pt x="8" y="3"/>
                    <a:pt x="8" y="3"/>
                    <a:pt x="7" y="3"/>
                  </a:cubicBezTo>
                  <a:cubicBezTo>
                    <a:pt x="7" y="3"/>
                    <a:pt x="7" y="3"/>
                    <a:pt x="6" y="3"/>
                  </a:cubicBezTo>
                  <a:cubicBezTo>
                    <a:pt x="6" y="2"/>
                    <a:pt x="6" y="2"/>
                    <a:pt x="5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6" y="1"/>
                    <a:pt x="6" y="0"/>
                    <a:pt x="6" y="0"/>
                  </a:cubicBezTo>
                  <a:cubicBezTo>
                    <a:pt x="6" y="0"/>
                    <a:pt x="7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3"/>
                    <a:pt x="8" y="3"/>
                    <a:pt x="8" y="3"/>
                  </a:cubicBezTo>
                  <a:close/>
                  <a:moveTo>
                    <a:pt x="9" y="3"/>
                  </a:move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1"/>
                    <a:pt x="10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2"/>
                    <a:pt x="12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2"/>
                    <a:pt x="14" y="2"/>
                    <a:pt x="14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6" y="1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2"/>
                    <a:pt x="16" y="3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5"/>
                  </a:cubicBezTo>
                  <a:cubicBezTo>
                    <a:pt x="16" y="5"/>
                    <a:pt x="16" y="5"/>
                    <a:pt x="16" y="6"/>
                  </a:cubicBezTo>
                  <a:cubicBezTo>
                    <a:pt x="16" y="6"/>
                    <a:pt x="16" y="7"/>
                    <a:pt x="16" y="8"/>
                  </a:cubicBezTo>
                  <a:cubicBezTo>
                    <a:pt x="16" y="8"/>
                    <a:pt x="16" y="9"/>
                    <a:pt x="16" y="10"/>
                  </a:cubicBezTo>
                  <a:cubicBezTo>
                    <a:pt x="16" y="10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2"/>
                    <a:pt x="16" y="12"/>
                  </a:cubicBezTo>
                  <a:cubicBezTo>
                    <a:pt x="16" y="12"/>
                    <a:pt x="15" y="12"/>
                    <a:pt x="15" y="12"/>
                  </a:cubicBezTo>
                  <a:cubicBezTo>
                    <a:pt x="15" y="12"/>
                    <a:pt x="14" y="12"/>
                    <a:pt x="14" y="12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3"/>
                    <a:pt x="14" y="3"/>
                    <a:pt x="13" y="3"/>
                  </a:cubicBezTo>
                  <a:cubicBezTo>
                    <a:pt x="12" y="3"/>
                    <a:pt x="11" y="3"/>
                    <a:pt x="11" y="3"/>
                  </a:cubicBezTo>
                  <a:cubicBezTo>
                    <a:pt x="10" y="3"/>
                    <a:pt x="10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76" name="Freeform 5509"/>
            <p:cNvSpPr>
              <a:spLocks noEditPoints="1"/>
            </p:cNvSpPr>
            <p:nvPr/>
          </p:nvSpPr>
          <p:spPr bwMode="auto">
            <a:xfrm>
              <a:off x="15595" y="7905"/>
              <a:ext cx="63" cy="43"/>
            </a:xfrm>
            <a:custGeom>
              <a:avLst/>
              <a:gdLst>
                <a:gd name="T0" fmla="*/ 5 w 18"/>
                <a:gd name="T1" fmla="*/ 0 h 12"/>
                <a:gd name="T2" fmla="*/ 6 w 18"/>
                <a:gd name="T3" fmla="*/ 3 h 12"/>
                <a:gd name="T4" fmla="*/ 6 w 18"/>
                <a:gd name="T5" fmla="*/ 3 h 12"/>
                <a:gd name="T6" fmla="*/ 8 w 18"/>
                <a:gd name="T7" fmla="*/ 4 h 12"/>
                <a:gd name="T8" fmla="*/ 6 w 18"/>
                <a:gd name="T9" fmla="*/ 5 h 12"/>
                <a:gd name="T10" fmla="*/ 7 w 18"/>
                <a:gd name="T11" fmla="*/ 6 h 12"/>
                <a:gd name="T12" fmla="*/ 7 w 18"/>
                <a:gd name="T13" fmla="*/ 6 h 12"/>
                <a:gd name="T14" fmla="*/ 6 w 18"/>
                <a:gd name="T15" fmla="*/ 7 h 12"/>
                <a:gd name="T16" fmla="*/ 5 w 18"/>
                <a:gd name="T17" fmla="*/ 12 h 12"/>
                <a:gd name="T18" fmla="*/ 4 w 18"/>
                <a:gd name="T19" fmla="*/ 8 h 12"/>
                <a:gd name="T20" fmla="*/ 2 w 18"/>
                <a:gd name="T21" fmla="*/ 8 h 12"/>
                <a:gd name="T22" fmla="*/ 0 w 18"/>
                <a:gd name="T23" fmla="*/ 7 h 12"/>
                <a:gd name="T24" fmla="*/ 4 w 18"/>
                <a:gd name="T25" fmla="*/ 6 h 12"/>
                <a:gd name="T26" fmla="*/ 3 w 18"/>
                <a:gd name="T27" fmla="*/ 4 h 12"/>
                <a:gd name="T28" fmla="*/ 2 w 18"/>
                <a:gd name="T29" fmla="*/ 4 h 12"/>
                <a:gd name="T30" fmla="*/ 1 w 18"/>
                <a:gd name="T31" fmla="*/ 5 h 12"/>
                <a:gd name="T32" fmla="*/ 2 w 18"/>
                <a:gd name="T33" fmla="*/ 2 h 12"/>
                <a:gd name="T34" fmla="*/ 4 w 18"/>
                <a:gd name="T35" fmla="*/ 2 h 12"/>
                <a:gd name="T36" fmla="*/ 3 w 18"/>
                <a:gd name="T37" fmla="*/ 3 h 12"/>
                <a:gd name="T38" fmla="*/ 4 w 18"/>
                <a:gd name="T39" fmla="*/ 3 h 12"/>
                <a:gd name="T40" fmla="*/ 11 w 18"/>
                <a:gd name="T41" fmla="*/ 0 h 12"/>
                <a:gd name="T42" fmla="*/ 12 w 18"/>
                <a:gd name="T43" fmla="*/ 2 h 12"/>
                <a:gd name="T44" fmla="*/ 14 w 18"/>
                <a:gd name="T45" fmla="*/ 2 h 12"/>
                <a:gd name="T46" fmla="*/ 15 w 18"/>
                <a:gd name="T47" fmla="*/ 3 h 12"/>
                <a:gd name="T48" fmla="*/ 12 w 18"/>
                <a:gd name="T49" fmla="*/ 3 h 12"/>
                <a:gd name="T50" fmla="*/ 13 w 18"/>
                <a:gd name="T51" fmla="*/ 4 h 12"/>
                <a:gd name="T52" fmla="*/ 18 w 18"/>
                <a:gd name="T53" fmla="*/ 4 h 12"/>
                <a:gd name="T54" fmla="*/ 16 w 18"/>
                <a:gd name="T55" fmla="*/ 6 h 12"/>
                <a:gd name="T56" fmla="*/ 14 w 18"/>
                <a:gd name="T57" fmla="*/ 6 h 12"/>
                <a:gd name="T58" fmla="*/ 15 w 18"/>
                <a:gd name="T59" fmla="*/ 6 h 12"/>
                <a:gd name="T60" fmla="*/ 16 w 18"/>
                <a:gd name="T61" fmla="*/ 7 h 12"/>
                <a:gd name="T62" fmla="*/ 15 w 18"/>
                <a:gd name="T63" fmla="*/ 8 h 12"/>
                <a:gd name="T64" fmla="*/ 15 w 18"/>
                <a:gd name="T65" fmla="*/ 11 h 12"/>
                <a:gd name="T66" fmla="*/ 8 w 18"/>
                <a:gd name="T67" fmla="*/ 11 h 12"/>
                <a:gd name="T68" fmla="*/ 9 w 18"/>
                <a:gd name="T69" fmla="*/ 10 h 12"/>
                <a:gd name="T70" fmla="*/ 13 w 18"/>
                <a:gd name="T71" fmla="*/ 9 h 12"/>
                <a:gd name="T72" fmla="*/ 12 w 18"/>
                <a:gd name="T73" fmla="*/ 7 h 12"/>
                <a:gd name="T74" fmla="*/ 7 w 18"/>
                <a:gd name="T75" fmla="*/ 7 h 12"/>
                <a:gd name="T76" fmla="*/ 9 w 18"/>
                <a:gd name="T77" fmla="*/ 6 h 12"/>
                <a:gd name="T78" fmla="*/ 12 w 18"/>
                <a:gd name="T79" fmla="*/ 6 h 12"/>
                <a:gd name="T80" fmla="*/ 13 w 18"/>
                <a:gd name="T81" fmla="*/ 5 h 12"/>
                <a:gd name="T82" fmla="*/ 11 w 18"/>
                <a:gd name="T83" fmla="*/ 5 h 12"/>
                <a:gd name="T84" fmla="*/ 7 w 18"/>
                <a:gd name="T85" fmla="*/ 5 h 12"/>
                <a:gd name="T86" fmla="*/ 8 w 18"/>
                <a:gd name="T87" fmla="*/ 4 h 12"/>
                <a:gd name="T88" fmla="*/ 10 w 18"/>
                <a:gd name="T89" fmla="*/ 4 h 12"/>
                <a:gd name="T90" fmla="*/ 10 w 18"/>
                <a:gd name="T91" fmla="*/ 3 h 12"/>
                <a:gd name="T92" fmla="*/ 8 w 18"/>
                <a:gd name="T93" fmla="*/ 3 h 12"/>
                <a:gd name="T94" fmla="*/ 9 w 18"/>
                <a:gd name="T95" fmla="*/ 2 h 12"/>
                <a:gd name="T96" fmla="*/ 10 w 18"/>
                <a:gd name="T97" fmla="*/ 1 h 12"/>
                <a:gd name="T98" fmla="*/ 11 w 18"/>
                <a:gd name="T99" fmla="*/ 8 h 12"/>
                <a:gd name="T100" fmla="*/ 12 w 18"/>
                <a:gd name="T101" fmla="*/ 10 h 12"/>
                <a:gd name="T102" fmla="*/ 9 w 18"/>
                <a:gd name="T103" fmla="*/ 8 h 12"/>
                <a:gd name="T104" fmla="*/ 11 w 18"/>
                <a:gd name="T105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8" h="12"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0"/>
                    <a:pt x="5" y="0"/>
                  </a:cubicBezTo>
                  <a:cubicBezTo>
                    <a:pt x="5" y="0"/>
                    <a:pt x="5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2"/>
                    <a:pt x="6" y="2"/>
                  </a:cubicBezTo>
                  <a:cubicBezTo>
                    <a:pt x="6" y="2"/>
                    <a:pt x="6" y="2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8" y="6"/>
                    <a:pt x="8" y="6"/>
                  </a:cubicBezTo>
                  <a:cubicBezTo>
                    <a:pt x="8" y="6"/>
                    <a:pt x="7" y="6"/>
                    <a:pt x="7" y="6"/>
                  </a:cubicBezTo>
                  <a:cubicBezTo>
                    <a:pt x="7" y="6"/>
                    <a:pt x="7" y="7"/>
                    <a:pt x="7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2"/>
                  </a:cubicBezTo>
                  <a:cubicBezTo>
                    <a:pt x="6" y="12"/>
                    <a:pt x="6" y="12"/>
                    <a:pt x="5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4" y="8"/>
                    <a:pt x="3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0" y="8"/>
                    <a:pt x="0" y="8"/>
                  </a:cubicBezTo>
                  <a:cubicBezTo>
                    <a:pt x="0" y="8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7"/>
                    <a:pt x="1" y="6"/>
                    <a:pt x="2" y="6"/>
                  </a:cubicBezTo>
                  <a:cubicBezTo>
                    <a:pt x="3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3" y="4"/>
                  </a:cubicBezTo>
                  <a:cubicBezTo>
                    <a:pt x="3" y="4"/>
                    <a:pt x="3" y="5"/>
                    <a:pt x="3" y="5"/>
                  </a:cubicBezTo>
                  <a:cubicBezTo>
                    <a:pt x="3" y="5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5"/>
                    <a:pt x="2" y="5"/>
                  </a:cubicBezTo>
                  <a:cubicBezTo>
                    <a:pt x="1" y="5"/>
                    <a:pt x="1" y="6"/>
                    <a:pt x="1" y="6"/>
                  </a:cubicBezTo>
                  <a:cubicBezTo>
                    <a:pt x="1" y="6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4"/>
                  </a:cubicBezTo>
                  <a:cubicBezTo>
                    <a:pt x="1" y="4"/>
                    <a:pt x="2" y="4"/>
                    <a:pt x="2" y="3"/>
                  </a:cubicBezTo>
                  <a:cubicBezTo>
                    <a:pt x="2" y="3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4" y="1"/>
                    <a:pt x="4" y="1"/>
                  </a:cubicBezTo>
                  <a:close/>
                  <a:moveTo>
                    <a:pt x="11" y="0"/>
                  </a:move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3" y="1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3" y="2"/>
                    <a:pt x="13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2"/>
                    <a:pt x="15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4" y="4"/>
                    <a:pt x="14" y="4"/>
                    <a:pt x="15" y="4"/>
                  </a:cubicBezTo>
                  <a:cubicBezTo>
                    <a:pt x="16" y="4"/>
                    <a:pt x="17" y="4"/>
                    <a:pt x="17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5"/>
                    <a:pt x="18" y="5"/>
                    <a:pt x="17" y="5"/>
                  </a:cubicBezTo>
                  <a:cubicBezTo>
                    <a:pt x="17" y="6"/>
                    <a:pt x="17" y="6"/>
                    <a:pt x="16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5" y="6"/>
                    <a:pt x="15" y="6"/>
                  </a:cubicBezTo>
                  <a:cubicBezTo>
                    <a:pt x="15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5" y="6"/>
                    <a:pt x="15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7" y="7"/>
                    <a:pt x="17" y="7"/>
                  </a:cubicBezTo>
                  <a:cubicBezTo>
                    <a:pt x="17" y="7"/>
                    <a:pt x="17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5" y="7"/>
                    <a:pt x="14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9"/>
                    <a:pt x="15" y="9"/>
                  </a:cubicBezTo>
                  <a:cubicBezTo>
                    <a:pt x="15" y="9"/>
                    <a:pt x="15" y="9"/>
                    <a:pt x="15" y="10"/>
                  </a:cubicBezTo>
                  <a:cubicBezTo>
                    <a:pt x="15" y="10"/>
                    <a:pt x="15" y="10"/>
                    <a:pt x="15" y="11"/>
                  </a:cubicBezTo>
                  <a:cubicBezTo>
                    <a:pt x="14" y="11"/>
                    <a:pt x="14" y="11"/>
                    <a:pt x="14" y="12"/>
                  </a:cubicBezTo>
                  <a:cubicBezTo>
                    <a:pt x="13" y="12"/>
                    <a:pt x="12" y="12"/>
                    <a:pt x="11" y="12"/>
                  </a:cubicBezTo>
                  <a:cubicBezTo>
                    <a:pt x="11" y="12"/>
                    <a:pt x="10" y="12"/>
                    <a:pt x="9" y="12"/>
                  </a:cubicBezTo>
                  <a:cubicBezTo>
                    <a:pt x="9" y="12"/>
                    <a:pt x="8" y="11"/>
                    <a:pt x="8" y="11"/>
                  </a:cubicBezTo>
                  <a:cubicBezTo>
                    <a:pt x="8" y="11"/>
                    <a:pt x="8" y="11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1"/>
                    <a:pt x="10" y="11"/>
                    <a:pt x="11" y="11"/>
                  </a:cubicBezTo>
                  <a:cubicBezTo>
                    <a:pt x="11" y="11"/>
                    <a:pt x="12" y="11"/>
                    <a:pt x="12" y="11"/>
                  </a:cubicBezTo>
                  <a:cubicBezTo>
                    <a:pt x="12" y="10"/>
                    <a:pt x="13" y="10"/>
                    <a:pt x="13" y="10"/>
                  </a:cubicBezTo>
                  <a:cubicBezTo>
                    <a:pt x="13" y="10"/>
                    <a:pt x="13" y="9"/>
                    <a:pt x="13" y="9"/>
                  </a:cubicBezTo>
                  <a:cubicBezTo>
                    <a:pt x="13" y="9"/>
                    <a:pt x="13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2" y="7"/>
                    <a:pt x="12" y="7"/>
                  </a:cubicBezTo>
                  <a:cubicBezTo>
                    <a:pt x="11" y="7"/>
                    <a:pt x="10" y="7"/>
                    <a:pt x="9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8" y="7"/>
                  </a:cubicBezTo>
                  <a:cubicBezTo>
                    <a:pt x="8" y="7"/>
                    <a:pt x="8" y="6"/>
                    <a:pt x="8" y="6"/>
                  </a:cubicBezTo>
                  <a:cubicBezTo>
                    <a:pt x="8" y="6"/>
                    <a:pt x="8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10" y="6"/>
                    <a:pt x="10" y="6"/>
                  </a:cubicBezTo>
                  <a:cubicBezTo>
                    <a:pt x="11" y="6"/>
                    <a:pt x="11" y="6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2" y="5"/>
                    <a:pt x="12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0" y="5"/>
                    <a:pt x="9" y="5"/>
                    <a:pt x="8" y="5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7" y="6"/>
                    <a:pt x="7" y="6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1" y="1"/>
                    <a:pt x="11" y="0"/>
                    <a:pt x="11" y="0"/>
                  </a:cubicBezTo>
                  <a:close/>
                  <a:moveTo>
                    <a:pt x="11" y="8"/>
                  </a:move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1" y="9"/>
                    <a:pt x="11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2" y="9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1" y="8"/>
                    <a:pt x="11" y="8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77" name="Freeform 5510"/>
            <p:cNvSpPr>
              <a:spLocks noEditPoints="1"/>
            </p:cNvSpPr>
            <p:nvPr/>
          </p:nvSpPr>
          <p:spPr bwMode="auto">
            <a:xfrm>
              <a:off x="15665" y="7908"/>
              <a:ext cx="60" cy="40"/>
            </a:xfrm>
            <a:custGeom>
              <a:avLst/>
              <a:gdLst>
                <a:gd name="T0" fmla="*/ 3 w 17"/>
                <a:gd name="T1" fmla="*/ 6 h 11"/>
                <a:gd name="T2" fmla="*/ 2 w 17"/>
                <a:gd name="T3" fmla="*/ 6 h 11"/>
                <a:gd name="T4" fmla="*/ 4 w 17"/>
                <a:gd name="T5" fmla="*/ 5 h 11"/>
                <a:gd name="T6" fmla="*/ 6 w 17"/>
                <a:gd name="T7" fmla="*/ 5 h 11"/>
                <a:gd name="T8" fmla="*/ 6 w 17"/>
                <a:gd name="T9" fmla="*/ 4 h 11"/>
                <a:gd name="T10" fmla="*/ 4 w 17"/>
                <a:gd name="T11" fmla="*/ 4 h 11"/>
                <a:gd name="T12" fmla="*/ 4 w 17"/>
                <a:gd name="T13" fmla="*/ 3 h 11"/>
                <a:gd name="T14" fmla="*/ 3 w 17"/>
                <a:gd name="T15" fmla="*/ 1 h 11"/>
                <a:gd name="T16" fmla="*/ 5 w 17"/>
                <a:gd name="T17" fmla="*/ 0 h 11"/>
                <a:gd name="T18" fmla="*/ 7 w 17"/>
                <a:gd name="T19" fmla="*/ 0 h 11"/>
                <a:gd name="T20" fmla="*/ 8 w 17"/>
                <a:gd name="T21" fmla="*/ 0 h 11"/>
                <a:gd name="T22" fmla="*/ 10 w 17"/>
                <a:gd name="T23" fmla="*/ 0 h 11"/>
                <a:gd name="T24" fmla="*/ 10 w 17"/>
                <a:gd name="T25" fmla="*/ 2 h 11"/>
                <a:gd name="T26" fmla="*/ 9 w 17"/>
                <a:gd name="T27" fmla="*/ 4 h 11"/>
                <a:gd name="T28" fmla="*/ 8 w 17"/>
                <a:gd name="T29" fmla="*/ 4 h 11"/>
                <a:gd name="T30" fmla="*/ 8 w 17"/>
                <a:gd name="T31" fmla="*/ 5 h 11"/>
                <a:gd name="T32" fmla="*/ 9 w 17"/>
                <a:gd name="T33" fmla="*/ 5 h 11"/>
                <a:gd name="T34" fmla="*/ 11 w 17"/>
                <a:gd name="T35" fmla="*/ 6 h 11"/>
                <a:gd name="T36" fmla="*/ 7 w 17"/>
                <a:gd name="T37" fmla="*/ 11 h 11"/>
                <a:gd name="T38" fmla="*/ 5 w 17"/>
                <a:gd name="T39" fmla="*/ 10 h 11"/>
                <a:gd name="T40" fmla="*/ 5 w 17"/>
                <a:gd name="T41" fmla="*/ 9 h 11"/>
                <a:gd name="T42" fmla="*/ 8 w 17"/>
                <a:gd name="T43" fmla="*/ 9 h 11"/>
                <a:gd name="T44" fmla="*/ 9 w 17"/>
                <a:gd name="T45" fmla="*/ 6 h 11"/>
                <a:gd name="T46" fmla="*/ 7 w 17"/>
                <a:gd name="T47" fmla="*/ 6 h 11"/>
                <a:gd name="T48" fmla="*/ 2 w 17"/>
                <a:gd name="T49" fmla="*/ 11 h 11"/>
                <a:gd name="T50" fmla="*/ 0 w 17"/>
                <a:gd name="T51" fmla="*/ 9 h 11"/>
                <a:gd name="T52" fmla="*/ 4 w 17"/>
                <a:gd name="T53" fmla="*/ 8 h 11"/>
                <a:gd name="T54" fmla="*/ 5 w 17"/>
                <a:gd name="T55" fmla="*/ 6 h 11"/>
                <a:gd name="T56" fmla="*/ 8 w 17"/>
                <a:gd name="T57" fmla="*/ 3 h 11"/>
                <a:gd name="T58" fmla="*/ 9 w 17"/>
                <a:gd name="T59" fmla="*/ 2 h 11"/>
                <a:gd name="T60" fmla="*/ 8 w 17"/>
                <a:gd name="T61" fmla="*/ 1 h 11"/>
                <a:gd name="T62" fmla="*/ 5 w 17"/>
                <a:gd name="T63" fmla="*/ 2 h 11"/>
                <a:gd name="T64" fmla="*/ 5 w 17"/>
                <a:gd name="T65" fmla="*/ 3 h 11"/>
                <a:gd name="T66" fmla="*/ 7 w 17"/>
                <a:gd name="T67" fmla="*/ 3 h 11"/>
                <a:gd name="T68" fmla="*/ 15 w 17"/>
                <a:gd name="T69" fmla="*/ 4 h 11"/>
                <a:gd name="T70" fmla="*/ 15 w 17"/>
                <a:gd name="T71" fmla="*/ 1 h 11"/>
                <a:gd name="T72" fmla="*/ 16 w 17"/>
                <a:gd name="T73" fmla="*/ 0 h 11"/>
                <a:gd name="T74" fmla="*/ 17 w 17"/>
                <a:gd name="T75" fmla="*/ 1 h 11"/>
                <a:gd name="T76" fmla="*/ 17 w 17"/>
                <a:gd name="T77" fmla="*/ 4 h 11"/>
                <a:gd name="T78" fmla="*/ 17 w 17"/>
                <a:gd name="T79" fmla="*/ 9 h 11"/>
                <a:gd name="T80" fmla="*/ 14 w 17"/>
                <a:gd name="T81" fmla="*/ 11 h 11"/>
                <a:gd name="T82" fmla="*/ 12 w 17"/>
                <a:gd name="T83" fmla="*/ 10 h 11"/>
                <a:gd name="T84" fmla="*/ 11 w 17"/>
                <a:gd name="T85" fmla="*/ 9 h 11"/>
                <a:gd name="T86" fmla="*/ 12 w 17"/>
                <a:gd name="T87" fmla="*/ 9 h 11"/>
                <a:gd name="T88" fmla="*/ 15 w 17"/>
                <a:gd name="T89" fmla="*/ 9 h 11"/>
                <a:gd name="T90" fmla="*/ 15 w 17"/>
                <a:gd name="T91" fmla="*/ 6 h 11"/>
                <a:gd name="T92" fmla="*/ 13 w 17"/>
                <a:gd name="T93" fmla="*/ 2 h 11"/>
                <a:gd name="T94" fmla="*/ 14 w 17"/>
                <a:gd name="T95" fmla="*/ 4 h 11"/>
                <a:gd name="T96" fmla="*/ 14 w 17"/>
                <a:gd name="T97" fmla="*/ 6 h 11"/>
                <a:gd name="T98" fmla="*/ 13 w 17"/>
                <a:gd name="T99" fmla="*/ 7 h 11"/>
                <a:gd name="T100" fmla="*/ 12 w 17"/>
                <a:gd name="T101" fmla="*/ 6 h 11"/>
                <a:gd name="T102" fmla="*/ 12 w 17"/>
                <a:gd name="T103" fmla="*/ 3 h 11"/>
                <a:gd name="T104" fmla="*/ 12 w 17"/>
                <a:gd name="T105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" h="11">
                  <a:moveTo>
                    <a:pt x="5" y="6"/>
                  </a:moveTo>
                  <a:cubicBezTo>
                    <a:pt x="5" y="6"/>
                    <a:pt x="5" y="6"/>
                    <a:pt x="4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7"/>
                    <a:pt x="3" y="7"/>
                    <a:pt x="2" y="7"/>
                  </a:cubicBezTo>
                  <a:cubicBezTo>
                    <a:pt x="2" y="7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4" y="5"/>
                    <a:pt x="4" y="5"/>
                  </a:cubicBezTo>
                  <a:cubicBezTo>
                    <a:pt x="4" y="5"/>
                    <a:pt x="5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9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10" y="0"/>
                    <a:pt x="10" y="0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2"/>
                  </a:cubicBezTo>
                  <a:cubicBezTo>
                    <a:pt x="10" y="2"/>
                    <a:pt x="10" y="3"/>
                    <a:pt x="10" y="3"/>
                  </a:cubicBezTo>
                  <a:cubicBezTo>
                    <a:pt x="10" y="3"/>
                    <a:pt x="10" y="4"/>
                    <a:pt x="10" y="4"/>
                  </a:cubicBezTo>
                  <a:cubicBezTo>
                    <a:pt x="10" y="4"/>
                    <a:pt x="10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7"/>
                    <a:pt x="11" y="7"/>
                    <a:pt x="10" y="8"/>
                  </a:cubicBezTo>
                  <a:cubicBezTo>
                    <a:pt x="10" y="8"/>
                    <a:pt x="10" y="9"/>
                    <a:pt x="9" y="10"/>
                  </a:cubicBezTo>
                  <a:cubicBezTo>
                    <a:pt x="9" y="11"/>
                    <a:pt x="8" y="11"/>
                    <a:pt x="7" y="11"/>
                  </a:cubicBezTo>
                  <a:cubicBezTo>
                    <a:pt x="7" y="11"/>
                    <a:pt x="6" y="11"/>
                    <a:pt x="6" y="11"/>
                  </a:cubicBezTo>
                  <a:cubicBezTo>
                    <a:pt x="6" y="11"/>
                    <a:pt x="5" y="11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10"/>
                    <a:pt x="6" y="10"/>
                    <a:pt x="6" y="10"/>
                  </a:cubicBezTo>
                  <a:cubicBezTo>
                    <a:pt x="7" y="10"/>
                    <a:pt x="7" y="9"/>
                    <a:pt x="8" y="9"/>
                  </a:cubicBezTo>
                  <a:cubicBezTo>
                    <a:pt x="8" y="9"/>
                    <a:pt x="8" y="9"/>
                    <a:pt x="9" y="8"/>
                  </a:cubicBezTo>
                  <a:cubicBezTo>
                    <a:pt x="9" y="8"/>
                    <a:pt x="9" y="7"/>
                    <a:pt x="9" y="7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9" y="6"/>
                    <a:pt x="8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7"/>
                    <a:pt x="6" y="8"/>
                  </a:cubicBezTo>
                  <a:cubicBezTo>
                    <a:pt x="6" y="8"/>
                    <a:pt x="5" y="9"/>
                    <a:pt x="4" y="10"/>
                  </a:cubicBezTo>
                  <a:cubicBezTo>
                    <a:pt x="3" y="10"/>
                    <a:pt x="2" y="11"/>
                    <a:pt x="2" y="11"/>
                  </a:cubicBezTo>
                  <a:cubicBezTo>
                    <a:pt x="1" y="11"/>
                    <a:pt x="0" y="10"/>
                    <a:pt x="0" y="10"/>
                  </a:cubicBezTo>
                  <a:cubicBezTo>
                    <a:pt x="0" y="10"/>
                    <a:pt x="0" y="10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1" y="9"/>
                  </a:cubicBezTo>
                  <a:cubicBezTo>
                    <a:pt x="1" y="9"/>
                    <a:pt x="1" y="9"/>
                    <a:pt x="2" y="9"/>
                  </a:cubicBezTo>
                  <a:cubicBezTo>
                    <a:pt x="3" y="8"/>
                    <a:pt x="3" y="8"/>
                    <a:pt x="4" y="8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lose/>
                  <a:moveTo>
                    <a:pt x="7" y="3"/>
                  </a:move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9" y="3"/>
                    <a:pt x="9" y="3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8" y="1"/>
                    <a:pt x="8" y="1"/>
                  </a:cubicBezTo>
                  <a:cubicBezTo>
                    <a:pt x="8" y="1"/>
                    <a:pt x="8" y="1"/>
                    <a:pt x="7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1"/>
                    <a:pt x="5" y="1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lose/>
                  <a:moveTo>
                    <a:pt x="15" y="6"/>
                  </a:moveTo>
                  <a:cubicBezTo>
                    <a:pt x="15" y="4"/>
                    <a:pt x="15" y="4"/>
                    <a:pt x="15" y="4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6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7" y="1"/>
                    <a:pt x="17" y="1"/>
                  </a:cubicBezTo>
                  <a:cubicBezTo>
                    <a:pt x="17" y="1"/>
                    <a:pt x="17" y="1"/>
                    <a:pt x="17" y="2"/>
                  </a:cubicBezTo>
                  <a:cubicBezTo>
                    <a:pt x="17" y="2"/>
                    <a:pt x="17" y="3"/>
                    <a:pt x="17" y="3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5"/>
                    <a:pt x="17" y="6"/>
                  </a:cubicBezTo>
                  <a:cubicBezTo>
                    <a:pt x="17" y="7"/>
                    <a:pt x="17" y="7"/>
                    <a:pt x="17" y="8"/>
                  </a:cubicBezTo>
                  <a:cubicBezTo>
                    <a:pt x="17" y="8"/>
                    <a:pt x="17" y="8"/>
                    <a:pt x="17" y="9"/>
                  </a:cubicBezTo>
                  <a:cubicBezTo>
                    <a:pt x="17" y="9"/>
                    <a:pt x="17" y="10"/>
                    <a:pt x="17" y="10"/>
                  </a:cubicBezTo>
                  <a:cubicBezTo>
                    <a:pt x="16" y="10"/>
                    <a:pt x="16" y="11"/>
                    <a:pt x="16" y="11"/>
                  </a:cubicBezTo>
                  <a:cubicBezTo>
                    <a:pt x="15" y="11"/>
                    <a:pt x="15" y="11"/>
                    <a:pt x="14" y="11"/>
                  </a:cubicBezTo>
                  <a:cubicBezTo>
                    <a:pt x="14" y="11"/>
                    <a:pt x="14" y="11"/>
                    <a:pt x="13" y="11"/>
                  </a:cubicBezTo>
                  <a:cubicBezTo>
                    <a:pt x="13" y="11"/>
                    <a:pt x="13" y="11"/>
                    <a:pt x="12" y="11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1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2" y="9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3" y="9"/>
                    <a:pt x="13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8"/>
                  </a:cubicBezTo>
                  <a:cubicBezTo>
                    <a:pt x="15" y="8"/>
                    <a:pt x="15" y="8"/>
                    <a:pt x="15" y="7"/>
                  </a:cubicBezTo>
                  <a:cubicBezTo>
                    <a:pt x="15" y="6"/>
                    <a:pt x="15" y="6"/>
                    <a:pt x="15" y="6"/>
                  </a:cubicBezTo>
                  <a:close/>
                  <a:moveTo>
                    <a:pt x="12" y="1"/>
                  </a:moveTo>
                  <a:cubicBezTo>
                    <a:pt x="13" y="1"/>
                    <a:pt x="13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3"/>
                    <a:pt x="14" y="3"/>
                    <a:pt x="14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3" y="6"/>
                    <a:pt x="13" y="6"/>
                  </a:cubicBezTo>
                  <a:cubicBezTo>
                    <a:pt x="13" y="6"/>
                    <a:pt x="13" y="7"/>
                    <a:pt x="13" y="7"/>
                  </a:cubicBezTo>
                  <a:cubicBezTo>
                    <a:pt x="13" y="7"/>
                    <a:pt x="13" y="7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2" y="6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1"/>
                    <a:pt x="12" y="1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78" name="Freeform 5511"/>
            <p:cNvSpPr>
              <a:spLocks noEditPoints="1"/>
            </p:cNvSpPr>
            <p:nvPr/>
          </p:nvSpPr>
          <p:spPr bwMode="auto">
            <a:xfrm>
              <a:off x="15488" y="7965"/>
              <a:ext cx="65" cy="40"/>
            </a:xfrm>
            <a:custGeom>
              <a:avLst/>
              <a:gdLst>
                <a:gd name="T0" fmla="*/ 4 w 18"/>
                <a:gd name="T1" fmla="*/ 10 h 11"/>
                <a:gd name="T2" fmla="*/ 4 w 18"/>
                <a:gd name="T3" fmla="*/ 8 h 11"/>
                <a:gd name="T4" fmla="*/ 4 w 18"/>
                <a:gd name="T5" fmla="*/ 6 h 11"/>
                <a:gd name="T6" fmla="*/ 3 w 18"/>
                <a:gd name="T7" fmla="*/ 6 h 11"/>
                <a:gd name="T8" fmla="*/ 2 w 18"/>
                <a:gd name="T9" fmla="*/ 7 h 11"/>
                <a:gd name="T10" fmla="*/ 0 w 18"/>
                <a:gd name="T11" fmla="*/ 6 h 11"/>
                <a:gd name="T12" fmla="*/ 0 w 18"/>
                <a:gd name="T13" fmla="*/ 5 h 11"/>
                <a:gd name="T14" fmla="*/ 4 w 18"/>
                <a:gd name="T15" fmla="*/ 4 h 11"/>
                <a:gd name="T16" fmla="*/ 7 w 18"/>
                <a:gd name="T17" fmla="*/ 2 h 11"/>
                <a:gd name="T18" fmla="*/ 6 w 18"/>
                <a:gd name="T19" fmla="*/ 3 h 11"/>
                <a:gd name="T20" fmla="*/ 6 w 18"/>
                <a:gd name="T21" fmla="*/ 5 h 11"/>
                <a:gd name="T22" fmla="*/ 5 w 18"/>
                <a:gd name="T23" fmla="*/ 8 h 11"/>
                <a:gd name="T24" fmla="*/ 5 w 18"/>
                <a:gd name="T25" fmla="*/ 10 h 11"/>
                <a:gd name="T26" fmla="*/ 2 w 18"/>
                <a:gd name="T27" fmla="*/ 2 h 11"/>
                <a:gd name="T28" fmla="*/ 4 w 18"/>
                <a:gd name="T29" fmla="*/ 1 h 11"/>
                <a:gd name="T30" fmla="*/ 6 w 18"/>
                <a:gd name="T31" fmla="*/ 0 h 11"/>
                <a:gd name="T32" fmla="*/ 4 w 18"/>
                <a:gd name="T33" fmla="*/ 3 h 11"/>
                <a:gd name="T34" fmla="*/ 2 w 18"/>
                <a:gd name="T35" fmla="*/ 2 h 11"/>
                <a:gd name="T36" fmla="*/ 9 w 18"/>
                <a:gd name="T37" fmla="*/ 3 h 11"/>
                <a:gd name="T38" fmla="*/ 11 w 18"/>
                <a:gd name="T39" fmla="*/ 3 h 11"/>
                <a:gd name="T40" fmla="*/ 16 w 18"/>
                <a:gd name="T41" fmla="*/ 3 h 11"/>
                <a:gd name="T42" fmla="*/ 18 w 18"/>
                <a:gd name="T43" fmla="*/ 3 h 11"/>
                <a:gd name="T44" fmla="*/ 18 w 18"/>
                <a:gd name="T45" fmla="*/ 4 h 11"/>
                <a:gd name="T46" fmla="*/ 15 w 18"/>
                <a:gd name="T47" fmla="*/ 5 h 11"/>
                <a:gd name="T48" fmla="*/ 14 w 18"/>
                <a:gd name="T49" fmla="*/ 5 h 11"/>
                <a:gd name="T50" fmla="*/ 14 w 18"/>
                <a:gd name="T51" fmla="*/ 6 h 11"/>
                <a:gd name="T52" fmla="*/ 14 w 18"/>
                <a:gd name="T53" fmla="*/ 10 h 11"/>
                <a:gd name="T54" fmla="*/ 10 w 18"/>
                <a:gd name="T55" fmla="*/ 11 h 11"/>
                <a:gd name="T56" fmla="*/ 8 w 18"/>
                <a:gd name="T57" fmla="*/ 9 h 11"/>
                <a:gd name="T58" fmla="*/ 8 w 18"/>
                <a:gd name="T59" fmla="*/ 9 h 11"/>
                <a:gd name="T60" fmla="*/ 12 w 18"/>
                <a:gd name="T61" fmla="*/ 9 h 11"/>
                <a:gd name="T62" fmla="*/ 12 w 18"/>
                <a:gd name="T63" fmla="*/ 6 h 11"/>
                <a:gd name="T64" fmla="*/ 12 w 18"/>
                <a:gd name="T65" fmla="*/ 5 h 11"/>
                <a:gd name="T66" fmla="*/ 10 w 18"/>
                <a:gd name="T67" fmla="*/ 4 h 11"/>
                <a:gd name="T68" fmla="*/ 7 w 18"/>
                <a:gd name="T69" fmla="*/ 5 h 11"/>
                <a:gd name="T70" fmla="*/ 7 w 18"/>
                <a:gd name="T71" fmla="*/ 4 h 11"/>
                <a:gd name="T72" fmla="*/ 8 w 18"/>
                <a:gd name="T73" fmla="*/ 3 h 11"/>
                <a:gd name="T74" fmla="*/ 9 w 18"/>
                <a:gd name="T75" fmla="*/ 0 h 11"/>
                <a:gd name="T76" fmla="*/ 10 w 18"/>
                <a:gd name="T77" fmla="*/ 0 h 11"/>
                <a:gd name="T78" fmla="*/ 13 w 18"/>
                <a:gd name="T79" fmla="*/ 0 h 11"/>
                <a:gd name="T80" fmla="*/ 15 w 18"/>
                <a:gd name="T81" fmla="*/ 1 h 11"/>
                <a:gd name="T82" fmla="*/ 12 w 18"/>
                <a:gd name="T83" fmla="*/ 1 h 11"/>
                <a:gd name="T84" fmla="*/ 9 w 18"/>
                <a:gd name="T85" fmla="*/ 2 h 11"/>
                <a:gd name="T86" fmla="*/ 8 w 18"/>
                <a:gd name="T87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" h="11">
                  <a:moveTo>
                    <a:pt x="4" y="11"/>
                  </a:move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9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3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7"/>
                    <a:pt x="1" y="7"/>
                  </a:cubicBezTo>
                  <a:cubicBezTo>
                    <a:pt x="1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5" y="3"/>
                    <a:pt x="5" y="3"/>
                    <a:pt x="6" y="3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6" y="3"/>
                    <a:pt x="6" y="3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6"/>
                  </a:cubicBezTo>
                  <a:cubicBezTo>
                    <a:pt x="6" y="6"/>
                    <a:pt x="6" y="6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1"/>
                    <a:pt x="5" y="11"/>
                  </a:cubicBezTo>
                  <a:cubicBezTo>
                    <a:pt x="5" y="11"/>
                    <a:pt x="5" y="11"/>
                    <a:pt x="4" y="11"/>
                  </a:cubicBezTo>
                  <a:close/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1"/>
                    <a:pt x="3" y="1"/>
                    <a:pt x="4" y="1"/>
                  </a:cubicBezTo>
                  <a:cubicBezTo>
                    <a:pt x="5" y="1"/>
                    <a:pt x="5" y="0"/>
                    <a:pt x="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6" y="1"/>
                    <a:pt x="6" y="1"/>
                    <a:pt x="5" y="2"/>
                  </a:cubicBezTo>
                  <a:cubicBezTo>
                    <a:pt x="5" y="2"/>
                    <a:pt x="4" y="3"/>
                    <a:pt x="4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lose/>
                  <a:moveTo>
                    <a:pt x="8" y="3"/>
                  </a:moveTo>
                  <a:cubicBezTo>
                    <a:pt x="8" y="3"/>
                    <a:pt x="8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10" y="3"/>
                  </a:cubicBezTo>
                  <a:cubicBezTo>
                    <a:pt x="10" y="3"/>
                    <a:pt x="10" y="3"/>
                    <a:pt x="11" y="3"/>
                  </a:cubicBezTo>
                  <a:cubicBezTo>
                    <a:pt x="12" y="3"/>
                    <a:pt x="12" y="3"/>
                    <a:pt x="13" y="3"/>
                  </a:cubicBezTo>
                  <a:cubicBezTo>
                    <a:pt x="14" y="3"/>
                    <a:pt x="14" y="3"/>
                    <a:pt x="15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7" y="4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5"/>
                    <a:pt x="16" y="5"/>
                    <a:pt x="15" y="5"/>
                  </a:cubicBezTo>
                  <a:cubicBezTo>
                    <a:pt x="15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10"/>
                    <a:pt x="14" y="10"/>
                  </a:cubicBezTo>
                  <a:cubicBezTo>
                    <a:pt x="14" y="10"/>
                    <a:pt x="13" y="10"/>
                    <a:pt x="13" y="11"/>
                  </a:cubicBezTo>
                  <a:cubicBezTo>
                    <a:pt x="12" y="11"/>
                    <a:pt x="12" y="11"/>
                    <a:pt x="11" y="11"/>
                  </a:cubicBezTo>
                  <a:cubicBezTo>
                    <a:pt x="11" y="11"/>
                    <a:pt x="10" y="11"/>
                    <a:pt x="10" y="11"/>
                  </a:cubicBezTo>
                  <a:cubicBezTo>
                    <a:pt x="9" y="11"/>
                    <a:pt x="9" y="10"/>
                    <a:pt x="9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7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9"/>
                    <a:pt x="7" y="9"/>
                    <a:pt x="8" y="9"/>
                  </a:cubicBezTo>
                  <a:cubicBezTo>
                    <a:pt x="8" y="8"/>
                    <a:pt x="8" y="9"/>
                    <a:pt x="8" y="9"/>
                  </a:cubicBezTo>
                  <a:cubicBezTo>
                    <a:pt x="9" y="9"/>
                    <a:pt x="9" y="10"/>
                    <a:pt x="10" y="10"/>
                  </a:cubicBezTo>
                  <a:cubicBezTo>
                    <a:pt x="11" y="10"/>
                    <a:pt x="11" y="9"/>
                    <a:pt x="12" y="9"/>
                  </a:cubicBezTo>
                  <a:cubicBezTo>
                    <a:pt x="12" y="9"/>
                    <a:pt x="12" y="9"/>
                    <a:pt x="12" y="8"/>
                  </a:cubicBezTo>
                  <a:cubicBezTo>
                    <a:pt x="12" y="8"/>
                    <a:pt x="12" y="8"/>
                    <a:pt x="12" y="7"/>
                  </a:cubicBezTo>
                  <a:cubicBezTo>
                    <a:pt x="12" y="7"/>
                    <a:pt x="12" y="7"/>
                    <a:pt x="12" y="6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2" y="4"/>
                    <a:pt x="11" y="4"/>
                    <a:pt x="11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9" y="5"/>
                    <a:pt x="9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3"/>
                    <a:pt x="7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lose/>
                  <a:moveTo>
                    <a:pt x="8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8" y="1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2" y="0"/>
                    <a:pt x="12" y="0"/>
                  </a:cubicBezTo>
                  <a:cubicBezTo>
                    <a:pt x="12" y="0"/>
                    <a:pt x="12" y="0"/>
                    <a:pt x="13" y="0"/>
                  </a:cubicBezTo>
                  <a:cubicBezTo>
                    <a:pt x="13" y="0"/>
                    <a:pt x="14" y="0"/>
                    <a:pt x="15" y="0"/>
                  </a:cubicBezTo>
                  <a:cubicBezTo>
                    <a:pt x="15" y="0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2"/>
                    <a:pt x="14" y="2"/>
                  </a:cubicBezTo>
                  <a:cubicBezTo>
                    <a:pt x="14" y="2"/>
                    <a:pt x="14" y="2"/>
                    <a:pt x="13" y="2"/>
                  </a:cubicBezTo>
                  <a:cubicBezTo>
                    <a:pt x="13" y="2"/>
                    <a:pt x="12" y="1"/>
                    <a:pt x="12" y="1"/>
                  </a:cubicBezTo>
                  <a:cubicBezTo>
                    <a:pt x="11" y="2"/>
                    <a:pt x="10" y="2"/>
                    <a:pt x="10" y="2"/>
                  </a:cubicBezTo>
                  <a:cubicBezTo>
                    <a:pt x="10" y="2"/>
                    <a:pt x="10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1"/>
                    <a:pt x="8" y="1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79" name="Freeform 5512"/>
            <p:cNvSpPr>
              <a:spLocks noEditPoints="1"/>
            </p:cNvSpPr>
            <p:nvPr/>
          </p:nvSpPr>
          <p:spPr bwMode="auto">
            <a:xfrm>
              <a:off x="15560" y="7965"/>
              <a:ext cx="65" cy="43"/>
            </a:xfrm>
            <a:custGeom>
              <a:avLst/>
              <a:gdLst>
                <a:gd name="T0" fmla="*/ 6 w 19"/>
                <a:gd name="T1" fmla="*/ 4 h 12"/>
                <a:gd name="T2" fmla="*/ 8 w 19"/>
                <a:gd name="T3" fmla="*/ 4 h 12"/>
                <a:gd name="T4" fmla="*/ 7 w 19"/>
                <a:gd name="T5" fmla="*/ 5 h 12"/>
                <a:gd name="T6" fmla="*/ 6 w 19"/>
                <a:gd name="T7" fmla="*/ 7 h 12"/>
                <a:gd name="T8" fmla="*/ 7 w 19"/>
                <a:gd name="T9" fmla="*/ 8 h 12"/>
                <a:gd name="T10" fmla="*/ 8 w 19"/>
                <a:gd name="T11" fmla="*/ 7 h 12"/>
                <a:gd name="T12" fmla="*/ 9 w 19"/>
                <a:gd name="T13" fmla="*/ 8 h 12"/>
                <a:gd name="T14" fmla="*/ 5 w 19"/>
                <a:gd name="T15" fmla="*/ 9 h 12"/>
                <a:gd name="T16" fmla="*/ 1 w 19"/>
                <a:gd name="T17" fmla="*/ 10 h 12"/>
                <a:gd name="T18" fmla="*/ 0 w 19"/>
                <a:gd name="T19" fmla="*/ 9 h 12"/>
                <a:gd name="T20" fmla="*/ 2 w 19"/>
                <a:gd name="T21" fmla="*/ 8 h 12"/>
                <a:gd name="T22" fmla="*/ 2 w 19"/>
                <a:gd name="T23" fmla="*/ 7 h 12"/>
                <a:gd name="T24" fmla="*/ 2 w 19"/>
                <a:gd name="T25" fmla="*/ 5 h 12"/>
                <a:gd name="T26" fmla="*/ 3 w 19"/>
                <a:gd name="T27" fmla="*/ 5 h 12"/>
                <a:gd name="T28" fmla="*/ 3 w 19"/>
                <a:gd name="T29" fmla="*/ 6 h 12"/>
                <a:gd name="T30" fmla="*/ 3 w 19"/>
                <a:gd name="T31" fmla="*/ 7 h 12"/>
                <a:gd name="T32" fmla="*/ 4 w 19"/>
                <a:gd name="T33" fmla="*/ 8 h 12"/>
                <a:gd name="T34" fmla="*/ 4 w 19"/>
                <a:gd name="T35" fmla="*/ 5 h 12"/>
                <a:gd name="T36" fmla="*/ 4 w 19"/>
                <a:gd name="T37" fmla="*/ 3 h 12"/>
                <a:gd name="T38" fmla="*/ 3 w 19"/>
                <a:gd name="T39" fmla="*/ 2 h 12"/>
                <a:gd name="T40" fmla="*/ 1 w 19"/>
                <a:gd name="T41" fmla="*/ 3 h 12"/>
                <a:gd name="T42" fmla="*/ 2 w 19"/>
                <a:gd name="T43" fmla="*/ 1 h 12"/>
                <a:gd name="T44" fmla="*/ 3 w 19"/>
                <a:gd name="T45" fmla="*/ 1 h 12"/>
                <a:gd name="T46" fmla="*/ 6 w 19"/>
                <a:gd name="T47" fmla="*/ 1 h 12"/>
                <a:gd name="T48" fmla="*/ 9 w 19"/>
                <a:gd name="T49" fmla="*/ 2 h 12"/>
                <a:gd name="T50" fmla="*/ 7 w 19"/>
                <a:gd name="T51" fmla="*/ 2 h 12"/>
                <a:gd name="T52" fmla="*/ 6 w 19"/>
                <a:gd name="T53" fmla="*/ 3 h 12"/>
                <a:gd name="T54" fmla="*/ 12 w 19"/>
                <a:gd name="T55" fmla="*/ 8 h 12"/>
                <a:gd name="T56" fmla="*/ 6 w 19"/>
                <a:gd name="T57" fmla="*/ 10 h 12"/>
                <a:gd name="T58" fmla="*/ 6 w 19"/>
                <a:gd name="T59" fmla="*/ 10 h 12"/>
                <a:gd name="T60" fmla="*/ 10 w 19"/>
                <a:gd name="T61" fmla="*/ 8 h 12"/>
                <a:gd name="T62" fmla="*/ 9 w 19"/>
                <a:gd name="T63" fmla="*/ 6 h 12"/>
                <a:gd name="T64" fmla="*/ 8 w 19"/>
                <a:gd name="T65" fmla="*/ 7 h 12"/>
                <a:gd name="T66" fmla="*/ 7 w 19"/>
                <a:gd name="T67" fmla="*/ 6 h 12"/>
                <a:gd name="T68" fmla="*/ 9 w 19"/>
                <a:gd name="T69" fmla="*/ 4 h 12"/>
                <a:gd name="T70" fmla="*/ 9 w 19"/>
                <a:gd name="T71" fmla="*/ 1 h 12"/>
                <a:gd name="T72" fmla="*/ 10 w 19"/>
                <a:gd name="T73" fmla="*/ 0 h 12"/>
                <a:gd name="T74" fmla="*/ 11 w 19"/>
                <a:gd name="T75" fmla="*/ 1 h 12"/>
                <a:gd name="T76" fmla="*/ 11 w 19"/>
                <a:gd name="T77" fmla="*/ 2 h 12"/>
                <a:gd name="T78" fmla="*/ 12 w 19"/>
                <a:gd name="T79" fmla="*/ 2 h 12"/>
                <a:gd name="T80" fmla="*/ 16 w 19"/>
                <a:gd name="T81" fmla="*/ 2 h 12"/>
                <a:gd name="T82" fmla="*/ 15 w 19"/>
                <a:gd name="T83" fmla="*/ 3 h 12"/>
                <a:gd name="T84" fmla="*/ 13 w 19"/>
                <a:gd name="T85" fmla="*/ 3 h 12"/>
                <a:gd name="T86" fmla="*/ 13 w 19"/>
                <a:gd name="T87" fmla="*/ 4 h 12"/>
                <a:gd name="T88" fmla="*/ 13 w 19"/>
                <a:gd name="T89" fmla="*/ 6 h 12"/>
                <a:gd name="T90" fmla="*/ 13 w 19"/>
                <a:gd name="T91" fmla="*/ 7 h 12"/>
                <a:gd name="T92" fmla="*/ 18 w 19"/>
                <a:gd name="T93" fmla="*/ 9 h 12"/>
                <a:gd name="T94" fmla="*/ 19 w 19"/>
                <a:gd name="T95" fmla="*/ 9 h 12"/>
                <a:gd name="T96" fmla="*/ 16 w 19"/>
                <a:gd name="T97" fmla="*/ 12 h 12"/>
                <a:gd name="T98" fmla="*/ 13 w 19"/>
                <a:gd name="T99" fmla="*/ 9 h 12"/>
                <a:gd name="T100" fmla="*/ 10 w 19"/>
                <a:gd name="T101" fmla="*/ 5 h 12"/>
                <a:gd name="T102" fmla="*/ 11 w 19"/>
                <a:gd name="T103" fmla="*/ 6 h 12"/>
                <a:gd name="T104" fmla="*/ 11 w 19"/>
                <a:gd name="T105" fmla="*/ 4 h 12"/>
                <a:gd name="T106" fmla="*/ 10 w 19"/>
                <a:gd name="T107" fmla="*/ 4 h 12"/>
                <a:gd name="T108" fmla="*/ 10 w 19"/>
                <a:gd name="T10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" h="12">
                  <a:moveTo>
                    <a:pt x="6" y="3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7" y="4"/>
                    <a:pt x="7" y="4"/>
                  </a:cubicBezTo>
                  <a:cubicBezTo>
                    <a:pt x="7" y="4"/>
                    <a:pt x="8" y="4"/>
                    <a:pt x="8" y="4"/>
                  </a:cubicBezTo>
                  <a:cubicBezTo>
                    <a:pt x="8" y="4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ubicBezTo>
                    <a:pt x="6" y="6"/>
                    <a:pt x="6" y="6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7"/>
                    <a:pt x="8" y="7"/>
                    <a:pt x="8" y="7"/>
                  </a:cubicBezTo>
                  <a:cubicBezTo>
                    <a:pt x="8" y="7"/>
                    <a:pt x="8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8" y="9"/>
                    <a:pt x="6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10"/>
                    <a:pt x="4" y="10"/>
                    <a:pt x="3" y="10"/>
                  </a:cubicBezTo>
                  <a:cubicBezTo>
                    <a:pt x="2" y="10"/>
                    <a:pt x="2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1" y="9"/>
                  </a:cubicBezTo>
                  <a:cubicBezTo>
                    <a:pt x="1" y="9"/>
                    <a:pt x="1" y="9"/>
                    <a:pt x="1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4" y="8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7"/>
                    <a:pt x="4" y="7"/>
                  </a:cubicBezTo>
                  <a:cubicBezTo>
                    <a:pt x="4" y="7"/>
                    <a:pt x="4" y="7"/>
                    <a:pt x="4" y="6"/>
                  </a:cubicBezTo>
                  <a:cubicBezTo>
                    <a:pt x="4" y="6"/>
                    <a:pt x="4" y="6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1"/>
                    <a:pt x="4" y="1"/>
                  </a:cubicBezTo>
                  <a:cubicBezTo>
                    <a:pt x="4" y="1"/>
                    <a:pt x="5" y="1"/>
                    <a:pt x="5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9" y="1"/>
                    <a:pt x="9" y="1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6" y="2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lose/>
                  <a:moveTo>
                    <a:pt x="12" y="9"/>
                  </a:move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1" y="9"/>
                    <a:pt x="11" y="9"/>
                    <a:pt x="10" y="10"/>
                  </a:cubicBezTo>
                  <a:cubicBezTo>
                    <a:pt x="9" y="10"/>
                    <a:pt x="8" y="11"/>
                    <a:pt x="7" y="11"/>
                  </a:cubicBezTo>
                  <a:cubicBezTo>
                    <a:pt x="7" y="11"/>
                    <a:pt x="6" y="11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8" y="10"/>
                    <a:pt x="8" y="9"/>
                    <a:pt x="9" y="9"/>
                  </a:cubicBezTo>
                  <a:cubicBezTo>
                    <a:pt x="9" y="9"/>
                    <a:pt x="10" y="8"/>
                    <a:pt x="10" y="8"/>
                  </a:cubicBezTo>
                  <a:cubicBezTo>
                    <a:pt x="10" y="7"/>
                    <a:pt x="11" y="7"/>
                    <a:pt x="11" y="7"/>
                  </a:cubicBezTo>
                  <a:cubicBezTo>
                    <a:pt x="11" y="7"/>
                    <a:pt x="10" y="7"/>
                    <a:pt x="10" y="6"/>
                  </a:cubicBezTo>
                  <a:cubicBezTo>
                    <a:pt x="10" y="6"/>
                    <a:pt x="10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9" y="6"/>
                    <a:pt x="8" y="6"/>
                  </a:cubicBezTo>
                  <a:cubicBezTo>
                    <a:pt x="8" y="6"/>
                    <a:pt x="8" y="7"/>
                    <a:pt x="8" y="7"/>
                  </a:cubicBezTo>
                  <a:cubicBezTo>
                    <a:pt x="8" y="7"/>
                    <a:pt x="7" y="7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8" y="6"/>
                    <a:pt x="8" y="6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4"/>
                    <a:pt x="9" y="4"/>
                  </a:cubicBezTo>
                  <a:cubicBezTo>
                    <a:pt x="9" y="4"/>
                    <a:pt x="9" y="4"/>
                    <a:pt x="9" y="3"/>
                  </a:cubicBezTo>
                  <a:cubicBezTo>
                    <a:pt x="9" y="3"/>
                    <a:pt x="9" y="3"/>
                    <a:pt x="9" y="2"/>
                  </a:cubicBezTo>
                  <a:cubicBezTo>
                    <a:pt x="9" y="2"/>
                    <a:pt x="9" y="2"/>
                    <a:pt x="9" y="1"/>
                  </a:cubicBezTo>
                  <a:cubicBezTo>
                    <a:pt x="9" y="1"/>
                    <a:pt x="9" y="1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2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5" y="2"/>
                    <a:pt x="15" y="2"/>
                    <a:pt x="16" y="2"/>
                  </a:cubicBezTo>
                  <a:cubicBezTo>
                    <a:pt x="16" y="2"/>
                    <a:pt x="16" y="2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3"/>
                    <a:pt x="16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7"/>
                    <a:pt x="13" y="7"/>
                  </a:cubicBezTo>
                  <a:cubicBezTo>
                    <a:pt x="13" y="7"/>
                    <a:pt x="14" y="7"/>
                    <a:pt x="14" y="7"/>
                  </a:cubicBezTo>
                  <a:cubicBezTo>
                    <a:pt x="15" y="8"/>
                    <a:pt x="15" y="8"/>
                    <a:pt x="16" y="8"/>
                  </a:cubicBezTo>
                  <a:cubicBezTo>
                    <a:pt x="17" y="8"/>
                    <a:pt x="18" y="9"/>
                    <a:pt x="18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8" y="10"/>
                    <a:pt x="18" y="10"/>
                    <a:pt x="18" y="11"/>
                  </a:cubicBezTo>
                  <a:cubicBezTo>
                    <a:pt x="17" y="11"/>
                    <a:pt x="17" y="12"/>
                    <a:pt x="16" y="12"/>
                  </a:cubicBezTo>
                  <a:cubicBezTo>
                    <a:pt x="16" y="12"/>
                    <a:pt x="16" y="12"/>
                    <a:pt x="15" y="11"/>
                  </a:cubicBezTo>
                  <a:cubicBezTo>
                    <a:pt x="15" y="11"/>
                    <a:pt x="15" y="11"/>
                    <a:pt x="14" y="11"/>
                  </a:cubicBezTo>
                  <a:cubicBezTo>
                    <a:pt x="14" y="10"/>
                    <a:pt x="13" y="10"/>
                    <a:pt x="13" y="9"/>
                  </a:cubicBezTo>
                  <a:cubicBezTo>
                    <a:pt x="12" y="9"/>
                    <a:pt x="12" y="9"/>
                    <a:pt x="12" y="9"/>
                  </a:cubicBezTo>
                  <a:close/>
                  <a:moveTo>
                    <a:pt x="10" y="5"/>
                  </a:moveTo>
                  <a:cubicBezTo>
                    <a:pt x="10" y="5"/>
                    <a:pt x="10" y="5"/>
                    <a:pt x="10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5"/>
                    <a:pt x="11" y="5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2" y="4"/>
                    <a:pt x="12" y="4"/>
                    <a:pt x="11" y="4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0" y="3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80" name="Freeform 5513"/>
            <p:cNvSpPr>
              <a:spLocks noEditPoints="1"/>
            </p:cNvSpPr>
            <p:nvPr/>
          </p:nvSpPr>
          <p:spPr bwMode="auto">
            <a:xfrm>
              <a:off x="15633" y="7965"/>
              <a:ext cx="60" cy="40"/>
            </a:xfrm>
            <a:custGeom>
              <a:avLst/>
              <a:gdLst>
                <a:gd name="T0" fmla="*/ 15 w 17"/>
                <a:gd name="T1" fmla="*/ 9 h 11"/>
                <a:gd name="T2" fmla="*/ 17 w 17"/>
                <a:gd name="T3" fmla="*/ 9 h 11"/>
                <a:gd name="T4" fmla="*/ 16 w 17"/>
                <a:gd name="T5" fmla="*/ 10 h 11"/>
                <a:gd name="T6" fmla="*/ 14 w 17"/>
                <a:gd name="T7" fmla="*/ 11 h 11"/>
                <a:gd name="T8" fmla="*/ 12 w 17"/>
                <a:gd name="T9" fmla="*/ 11 h 11"/>
                <a:gd name="T10" fmla="*/ 7 w 17"/>
                <a:gd name="T11" fmla="*/ 10 h 11"/>
                <a:gd name="T12" fmla="*/ 3 w 17"/>
                <a:gd name="T13" fmla="*/ 11 h 11"/>
                <a:gd name="T14" fmla="*/ 1 w 17"/>
                <a:gd name="T15" fmla="*/ 11 h 11"/>
                <a:gd name="T16" fmla="*/ 0 w 17"/>
                <a:gd name="T17" fmla="*/ 10 h 11"/>
                <a:gd name="T18" fmla="*/ 0 w 17"/>
                <a:gd name="T19" fmla="*/ 8 h 11"/>
                <a:gd name="T20" fmla="*/ 1 w 17"/>
                <a:gd name="T21" fmla="*/ 5 h 11"/>
                <a:gd name="T22" fmla="*/ 0 w 17"/>
                <a:gd name="T23" fmla="*/ 2 h 11"/>
                <a:gd name="T24" fmla="*/ 1 w 17"/>
                <a:gd name="T25" fmla="*/ 1 h 11"/>
                <a:gd name="T26" fmla="*/ 3 w 17"/>
                <a:gd name="T27" fmla="*/ 1 h 11"/>
                <a:gd name="T28" fmla="*/ 4 w 17"/>
                <a:gd name="T29" fmla="*/ 1 h 11"/>
                <a:gd name="T30" fmla="*/ 8 w 17"/>
                <a:gd name="T31" fmla="*/ 1 h 11"/>
                <a:gd name="T32" fmla="*/ 11 w 17"/>
                <a:gd name="T33" fmla="*/ 1 h 11"/>
                <a:gd name="T34" fmla="*/ 15 w 17"/>
                <a:gd name="T35" fmla="*/ 1 h 11"/>
                <a:gd name="T36" fmla="*/ 15 w 17"/>
                <a:gd name="T37" fmla="*/ 2 h 11"/>
                <a:gd name="T38" fmla="*/ 13 w 17"/>
                <a:gd name="T39" fmla="*/ 2 h 11"/>
                <a:gd name="T40" fmla="*/ 5 w 17"/>
                <a:gd name="T41" fmla="*/ 2 h 11"/>
                <a:gd name="T42" fmla="*/ 3 w 17"/>
                <a:gd name="T43" fmla="*/ 2 h 11"/>
                <a:gd name="T44" fmla="*/ 2 w 17"/>
                <a:gd name="T45" fmla="*/ 5 h 11"/>
                <a:gd name="T46" fmla="*/ 2 w 17"/>
                <a:gd name="T47" fmla="*/ 7 h 11"/>
                <a:gd name="T48" fmla="*/ 3 w 17"/>
                <a:gd name="T49" fmla="*/ 9 h 11"/>
                <a:gd name="T50" fmla="*/ 4 w 17"/>
                <a:gd name="T51" fmla="*/ 9 h 11"/>
                <a:gd name="T52" fmla="*/ 9 w 17"/>
                <a:gd name="T53" fmla="*/ 9 h 11"/>
                <a:gd name="T54" fmla="*/ 10 w 17"/>
                <a:gd name="T55" fmla="*/ 6 h 11"/>
                <a:gd name="T56" fmla="*/ 13 w 17"/>
                <a:gd name="T57" fmla="*/ 8 h 11"/>
                <a:gd name="T58" fmla="*/ 13 w 17"/>
                <a:gd name="T59" fmla="*/ 8 h 11"/>
                <a:gd name="T60" fmla="*/ 11 w 17"/>
                <a:gd name="T61" fmla="*/ 8 h 11"/>
                <a:gd name="T62" fmla="*/ 8 w 17"/>
                <a:gd name="T63" fmla="*/ 7 h 11"/>
                <a:gd name="T64" fmla="*/ 5 w 17"/>
                <a:gd name="T65" fmla="*/ 8 h 11"/>
                <a:gd name="T66" fmla="*/ 3 w 17"/>
                <a:gd name="T67" fmla="*/ 8 h 11"/>
                <a:gd name="T68" fmla="*/ 4 w 17"/>
                <a:gd name="T69" fmla="*/ 7 h 11"/>
                <a:gd name="T70" fmla="*/ 7 w 17"/>
                <a:gd name="T71" fmla="*/ 6 h 11"/>
                <a:gd name="T72" fmla="*/ 7 w 17"/>
                <a:gd name="T73" fmla="*/ 5 h 11"/>
                <a:gd name="T74" fmla="*/ 5 w 17"/>
                <a:gd name="T75" fmla="*/ 4 h 11"/>
                <a:gd name="T76" fmla="*/ 4 w 17"/>
                <a:gd name="T77" fmla="*/ 3 h 11"/>
                <a:gd name="T78" fmla="*/ 5 w 17"/>
                <a:gd name="T79" fmla="*/ 3 h 11"/>
                <a:gd name="T80" fmla="*/ 6 w 17"/>
                <a:gd name="T81" fmla="*/ 3 h 11"/>
                <a:gd name="T82" fmla="*/ 7 w 17"/>
                <a:gd name="T83" fmla="*/ 4 h 11"/>
                <a:gd name="T84" fmla="*/ 8 w 17"/>
                <a:gd name="T85" fmla="*/ 5 h 11"/>
                <a:gd name="T86" fmla="*/ 8 w 17"/>
                <a:gd name="T87" fmla="*/ 5 h 11"/>
                <a:gd name="T88" fmla="*/ 9 w 17"/>
                <a:gd name="T89" fmla="*/ 3 h 11"/>
                <a:gd name="T90" fmla="*/ 10 w 17"/>
                <a:gd name="T91" fmla="*/ 2 h 11"/>
                <a:gd name="T92" fmla="*/ 11 w 17"/>
                <a:gd name="T93" fmla="*/ 3 h 11"/>
                <a:gd name="T94" fmla="*/ 11 w 17"/>
                <a:gd name="T95" fmla="*/ 4 h 11"/>
                <a:gd name="T96" fmla="*/ 9 w 17"/>
                <a:gd name="T97" fmla="*/ 5 h 11"/>
                <a:gd name="T98" fmla="*/ 9 w 17"/>
                <a:gd name="T99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" h="11">
                  <a:moveTo>
                    <a:pt x="9" y="9"/>
                  </a:moveTo>
                  <a:cubicBezTo>
                    <a:pt x="15" y="9"/>
                    <a:pt x="15" y="9"/>
                    <a:pt x="15" y="9"/>
                  </a:cubicBezTo>
                  <a:cubicBezTo>
                    <a:pt x="16" y="9"/>
                    <a:pt x="17" y="9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9"/>
                    <a:pt x="17" y="9"/>
                    <a:pt x="17" y="10"/>
                  </a:cubicBezTo>
                  <a:cubicBezTo>
                    <a:pt x="17" y="10"/>
                    <a:pt x="17" y="10"/>
                    <a:pt x="16" y="10"/>
                  </a:cubicBezTo>
                  <a:cubicBezTo>
                    <a:pt x="16" y="11"/>
                    <a:pt x="16" y="11"/>
                    <a:pt x="15" y="11"/>
                  </a:cubicBezTo>
                  <a:cubicBezTo>
                    <a:pt x="15" y="11"/>
                    <a:pt x="15" y="11"/>
                    <a:pt x="14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11"/>
                    <a:pt x="13" y="11"/>
                    <a:pt x="12" y="11"/>
                  </a:cubicBezTo>
                  <a:cubicBezTo>
                    <a:pt x="11" y="11"/>
                    <a:pt x="11" y="11"/>
                    <a:pt x="10" y="10"/>
                  </a:cubicBezTo>
                  <a:cubicBezTo>
                    <a:pt x="9" y="10"/>
                    <a:pt x="8" y="10"/>
                    <a:pt x="7" y="10"/>
                  </a:cubicBezTo>
                  <a:cubicBezTo>
                    <a:pt x="6" y="10"/>
                    <a:pt x="5" y="10"/>
                    <a:pt x="4" y="11"/>
                  </a:cubicBezTo>
                  <a:cubicBezTo>
                    <a:pt x="4" y="11"/>
                    <a:pt x="3" y="11"/>
                    <a:pt x="3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cubicBezTo>
                    <a:pt x="0" y="9"/>
                    <a:pt x="0" y="8"/>
                    <a:pt x="0" y="8"/>
                  </a:cubicBezTo>
                  <a:cubicBezTo>
                    <a:pt x="0" y="8"/>
                    <a:pt x="0" y="7"/>
                    <a:pt x="1" y="7"/>
                  </a:cubicBezTo>
                  <a:cubicBezTo>
                    <a:pt x="1" y="6"/>
                    <a:pt x="1" y="6"/>
                    <a:pt x="1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1"/>
                    <a:pt x="4" y="1"/>
                  </a:cubicBezTo>
                  <a:cubicBezTo>
                    <a:pt x="4" y="1"/>
                    <a:pt x="4" y="1"/>
                    <a:pt x="5" y="1"/>
                  </a:cubicBezTo>
                  <a:cubicBezTo>
                    <a:pt x="6" y="1"/>
                    <a:pt x="7" y="1"/>
                    <a:pt x="8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1"/>
                    <a:pt x="13" y="1"/>
                    <a:pt x="14" y="1"/>
                  </a:cubicBezTo>
                  <a:cubicBezTo>
                    <a:pt x="14" y="1"/>
                    <a:pt x="14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2"/>
                    <a:pt x="15" y="2"/>
                  </a:cubicBezTo>
                  <a:cubicBezTo>
                    <a:pt x="15" y="2"/>
                    <a:pt x="14" y="2"/>
                    <a:pt x="14" y="2"/>
                  </a:cubicBezTo>
                  <a:cubicBezTo>
                    <a:pt x="14" y="2"/>
                    <a:pt x="14" y="2"/>
                    <a:pt x="13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8" y="2"/>
                    <a:pt x="7" y="2"/>
                    <a:pt x="5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9"/>
                    <a:pt x="3" y="9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9"/>
                    <a:pt x="4" y="9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9" y="9"/>
                    <a:pt x="9" y="9"/>
                    <a:pt x="9" y="9"/>
                  </a:cubicBezTo>
                  <a:close/>
                  <a:moveTo>
                    <a:pt x="9" y="6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1" y="7"/>
                  </a:cubicBezTo>
                  <a:cubicBezTo>
                    <a:pt x="12" y="7"/>
                    <a:pt x="12" y="7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9"/>
                    <a:pt x="12" y="9"/>
                    <a:pt x="12" y="8"/>
                  </a:cubicBezTo>
                  <a:cubicBezTo>
                    <a:pt x="12" y="8"/>
                    <a:pt x="11" y="8"/>
                    <a:pt x="11" y="8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8" y="7"/>
                    <a:pt x="8" y="7"/>
                  </a:cubicBezTo>
                  <a:cubicBezTo>
                    <a:pt x="8" y="7"/>
                    <a:pt x="8" y="7"/>
                    <a:pt x="7" y="7"/>
                  </a:cubicBezTo>
                  <a:cubicBezTo>
                    <a:pt x="7" y="7"/>
                    <a:pt x="6" y="8"/>
                    <a:pt x="5" y="8"/>
                  </a:cubicBezTo>
                  <a:cubicBezTo>
                    <a:pt x="5" y="8"/>
                    <a:pt x="4" y="8"/>
                    <a:pt x="4" y="8"/>
                  </a:cubicBezTo>
                  <a:cubicBezTo>
                    <a:pt x="4" y="8"/>
                    <a:pt x="3" y="8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7"/>
                    <a:pt x="4" y="7"/>
                    <a:pt x="4" y="7"/>
                  </a:cubicBezTo>
                  <a:cubicBezTo>
                    <a:pt x="5" y="7"/>
                    <a:pt x="5" y="7"/>
                    <a:pt x="6" y="7"/>
                  </a:cubicBezTo>
                  <a:cubicBezTo>
                    <a:pt x="6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5"/>
                  </a:cubicBezTo>
                  <a:cubicBezTo>
                    <a:pt x="7" y="5"/>
                    <a:pt x="7" y="5"/>
                    <a:pt x="6" y="5"/>
                  </a:cubicBezTo>
                  <a:cubicBezTo>
                    <a:pt x="6" y="5"/>
                    <a:pt x="5" y="5"/>
                    <a:pt x="5" y="4"/>
                  </a:cubicBezTo>
                  <a:cubicBezTo>
                    <a:pt x="5" y="4"/>
                    <a:pt x="5" y="4"/>
                    <a:pt x="4" y="4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7" y="4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9" y="4"/>
                    <a:pt x="9" y="4"/>
                  </a:cubicBezTo>
                  <a:cubicBezTo>
                    <a:pt x="9" y="4"/>
                    <a:pt x="9" y="3"/>
                    <a:pt x="9" y="3"/>
                  </a:cubicBezTo>
                  <a:cubicBezTo>
                    <a:pt x="9" y="3"/>
                    <a:pt x="10" y="3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1" y="2"/>
                    <a:pt x="11" y="2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4"/>
                    <a:pt x="11" y="4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9" y="5"/>
                  </a:cubicBezTo>
                  <a:cubicBezTo>
                    <a:pt x="9" y="5"/>
                    <a:pt x="9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81" name="Freeform 5514"/>
            <p:cNvSpPr/>
            <p:nvPr/>
          </p:nvSpPr>
          <p:spPr bwMode="auto">
            <a:xfrm>
              <a:off x="16175" y="7598"/>
              <a:ext cx="75" cy="63"/>
            </a:xfrm>
            <a:custGeom>
              <a:avLst/>
              <a:gdLst>
                <a:gd name="T0" fmla="*/ 0 w 30"/>
                <a:gd name="T1" fmla="*/ 1 h 25"/>
                <a:gd name="T2" fmla="*/ 1 w 30"/>
                <a:gd name="T3" fmla="*/ 0 h 25"/>
                <a:gd name="T4" fmla="*/ 30 w 30"/>
                <a:gd name="T5" fmla="*/ 24 h 25"/>
                <a:gd name="T6" fmla="*/ 30 w 30"/>
                <a:gd name="T7" fmla="*/ 25 h 25"/>
                <a:gd name="T8" fmla="*/ 0 w 30"/>
                <a:gd name="T9" fmla="*/ 1 h 25"/>
                <a:gd name="T10" fmla="*/ 0 w 30"/>
                <a:gd name="T11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5">
                  <a:moveTo>
                    <a:pt x="0" y="1"/>
                  </a:moveTo>
                  <a:lnTo>
                    <a:pt x="1" y="0"/>
                  </a:lnTo>
                  <a:lnTo>
                    <a:pt x="30" y="24"/>
                  </a:lnTo>
                  <a:lnTo>
                    <a:pt x="30" y="25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82" name="Oval 5515"/>
            <p:cNvSpPr>
              <a:spLocks noChangeArrowheads="1"/>
            </p:cNvSpPr>
            <p:nvPr/>
          </p:nvSpPr>
          <p:spPr bwMode="auto">
            <a:xfrm>
              <a:off x="15505" y="8523"/>
              <a:ext cx="35" cy="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83" name="Freeform 5516"/>
            <p:cNvSpPr/>
            <p:nvPr/>
          </p:nvSpPr>
          <p:spPr bwMode="auto">
            <a:xfrm>
              <a:off x="15503" y="8518"/>
              <a:ext cx="43" cy="43"/>
            </a:xfrm>
            <a:custGeom>
              <a:avLst/>
              <a:gdLst>
                <a:gd name="T0" fmla="*/ 0 w 12"/>
                <a:gd name="T1" fmla="*/ 6 h 12"/>
                <a:gd name="T2" fmla="*/ 6 w 12"/>
                <a:gd name="T3" fmla="*/ 0 h 12"/>
                <a:gd name="T4" fmla="*/ 6 w 12"/>
                <a:gd name="T5" fmla="*/ 0 h 12"/>
                <a:gd name="T6" fmla="*/ 6 w 12"/>
                <a:gd name="T7" fmla="*/ 1 h 12"/>
                <a:gd name="T8" fmla="*/ 6 w 12"/>
                <a:gd name="T9" fmla="*/ 2 h 12"/>
                <a:gd name="T10" fmla="*/ 2 w 12"/>
                <a:gd name="T11" fmla="*/ 6 h 12"/>
                <a:gd name="T12" fmla="*/ 2 w 12"/>
                <a:gd name="T13" fmla="*/ 6 h 12"/>
                <a:gd name="T14" fmla="*/ 6 w 12"/>
                <a:gd name="T15" fmla="*/ 10 h 12"/>
                <a:gd name="T16" fmla="*/ 6 w 12"/>
                <a:gd name="T17" fmla="*/ 10 h 12"/>
                <a:gd name="T18" fmla="*/ 10 w 12"/>
                <a:gd name="T19" fmla="*/ 6 h 12"/>
                <a:gd name="T20" fmla="*/ 10 w 12"/>
                <a:gd name="T21" fmla="*/ 6 h 12"/>
                <a:gd name="T22" fmla="*/ 6 w 12"/>
                <a:gd name="T23" fmla="*/ 2 h 12"/>
                <a:gd name="T24" fmla="*/ 6 w 12"/>
                <a:gd name="T25" fmla="*/ 2 h 12"/>
                <a:gd name="T26" fmla="*/ 6 w 12"/>
                <a:gd name="T27" fmla="*/ 1 h 12"/>
                <a:gd name="T28" fmla="*/ 6 w 12"/>
                <a:gd name="T29" fmla="*/ 0 h 12"/>
                <a:gd name="T30" fmla="*/ 12 w 12"/>
                <a:gd name="T31" fmla="*/ 6 h 12"/>
                <a:gd name="T32" fmla="*/ 12 w 12"/>
                <a:gd name="T33" fmla="*/ 6 h 12"/>
                <a:gd name="T34" fmla="*/ 6 w 12"/>
                <a:gd name="T35" fmla="*/ 12 h 12"/>
                <a:gd name="T36" fmla="*/ 6 w 12"/>
                <a:gd name="T37" fmla="*/ 12 h 12"/>
                <a:gd name="T38" fmla="*/ 0 w 12"/>
                <a:gd name="T39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cubicBezTo>
                    <a:pt x="0" y="3"/>
                    <a:pt x="3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4" y="2"/>
                    <a:pt x="2" y="3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8"/>
                    <a:pt x="4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9" y="10"/>
                    <a:pt x="10" y="8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3"/>
                    <a:pt x="9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lose/>
                </a:path>
              </a:pathLst>
            </a:custGeom>
            <a:solidFill>
              <a:srgbClr val="7271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2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8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5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4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5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0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1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6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77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 bldLvl="0" animBg="1"/>
      <p:bldP spid="79" grpId="0" bldLvl="0" animBg="1"/>
      <p:bldP spid="80" grpId="0" bldLvl="0" animBg="1"/>
      <p:bldP spid="81" grpId="0" bldLvl="0" animBg="1"/>
      <p:bldP spid="82" grpId="0" bldLvl="0" animBg="1"/>
      <p:bldP spid="83" grpId="0" bldLvl="0" animBg="1"/>
      <p:bldP spid="84" grpId="0" bldLvl="0" animBg="1"/>
      <p:bldP spid="85" grpId="0" bldLvl="0" animBg="1"/>
      <p:bldP spid="86" grpId="0" bldLvl="0" animBg="1"/>
      <p:bldP spid="87" grpId="0" bldLvl="0" animBg="1"/>
      <p:bldP spid="88" grpId="0" bldLvl="0" animBg="1"/>
      <p:bldP spid="89" grpId="0" bldLvl="0" animBg="1"/>
      <p:bldP spid="90" grpId="0" bldLvl="0" animBg="1"/>
      <p:bldP spid="91" grpId="0" bldLvl="0" animBg="1"/>
      <p:bldP spid="92" grpId="0" bldLvl="0" animBg="1"/>
      <p:bldP spid="93" grpId="0" bldLvl="0" animBg="1"/>
      <p:bldP spid="94" grpId="0" bldLvl="0" animBg="1"/>
      <p:bldP spid="95" grpId="0" bldLvl="0" animBg="1"/>
      <p:bldP spid="96" grpId="0" bldLvl="0" animBg="1"/>
      <p:bldP spid="97" grpId="0" bldLvl="0" animBg="1"/>
      <p:bldP spid="98" grpId="0" bldLvl="0" animBg="1"/>
      <p:bldP spid="99" grpId="0" bldLvl="0" animBg="1"/>
      <p:bldP spid="100" grpId="0" bldLvl="0" animBg="1"/>
      <p:bldP spid="101" grpId="0" bldLvl="0" animBg="1"/>
      <p:bldP spid="102" grpId="0" bldLvl="0" animBg="1"/>
      <p:bldP spid="103" grpId="0" bldLvl="0" animBg="1"/>
      <p:bldP spid="104" grpId="0" bldLvl="0" animBg="1"/>
      <p:bldP spid="105" grpId="0" bldLvl="0" animBg="1"/>
      <p:bldP spid="106" grpId="0" bldLvl="0" animBg="1"/>
      <p:bldP spid="107" grpId="0" bldLvl="0" animBg="1"/>
      <p:bldP spid="108" grpId="0" bldLvl="0" animBg="1"/>
      <p:bldP spid="109" grpId="0" bldLvl="0" animBg="1"/>
      <p:bldP spid="110" grpId="0" bldLvl="0" animBg="1"/>
      <p:bldP spid="111" grpId="0" bldLvl="0" animBg="1"/>
      <p:bldP spid="112" grpId="0" bldLvl="0" animBg="1"/>
      <p:bldP spid="113" grpId="0" bldLvl="0" animBg="1"/>
      <p:bldP spid="114" grpId="0" bldLvl="0" animBg="1"/>
      <p:bldP spid="115" grpId="0" bldLvl="0" animBg="1"/>
      <p:bldP spid="116" grpId="0" bldLvl="0" animBg="1"/>
      <p:bldP spid="117" grpId="0" bldLvl="0" animBg="1"/>
      <p:bldP spid="118" grpId="0" bldLvl="0" animBg="1"/>
      <p:bldP spid="119" grpId="0" bldLvl="0" animBg="1"/>
      <p:bldP spid="120" grpId="0" bldLvl="0" animBg="1"/>
      <p:bldP spid="121" grpId="0" bldLvl="0" animBg="1"/>
      <p:bldP spid="122" grpId="0" bldLvl="0" animBg="1"/>
      <p:bldP spid="123" grpId="0" bldLvl="0" animBg="1"/>
      <p:bldP spid="124" grpId="0" bldLvl="0" animBg="1"/>
      <p:bldP spid="125" grpId="0" bldLvl="0" animBg="1"/>
      <p:bldP spid="126" grpId="0" bldLvl="0" animBg="1"/>
      <p:bldP spid="127" grpId="0" bldLvl="0" animBg="1"/>
      <p:bldP spid="128" grpId="0" bldLvl="0" animBg="1"/>
      <p:bldP spid="129" grpId="0" bldLvl="0" animBg="1"/>
      <p:bldP spid="130" grpId="0" bldLvl="0" animBg="1"/>
      <p:bldP spid="131" grpId="0" bldLvl="0" animBg="1"/>
      <p:bldP spid="139" grpId="0" bldLvl="0" animBg="1"/>
      <p:bldP spid="140" grpId="0" bldLvl="0" animBg="1"/>
      <p:bldP spid="141" grpId="0" bldLvl="0" animBg="1"/>
      <p:bldP spid="142" grpId="0" bldLvl="0" animBg="1"/>
      <p:bldP spid="143" grpId="0" bldLvl="0" animBg="1"/>
    </p:bldLst>
  </p:timing>
</p:sld>
</file>

<file path=ppt/tags/tag1.xml><?xml version="1.0" encoding="utf-8"?>
<p:tagLst xmlns:p="http://schemas.openxmlformats.org/presentationml/2006/main">
  <p:tag name="COMMONDATA" val="eyJoZGlkIjoiYTliZmE1ZTU2MmJlMWU4Mzg4MmY2NjBlNzEyNWU0YzU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WPS 演示</Application>
  <PresentationFormat>宽屏</PresentationFormat>
  <Paragraphs>16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微软雅黑</vt:lpstr>
      <vt:lpstr>Arial Unicode MS</vt:lpstr>
      <vt:lpstr>Impact</vt:lpstr>
      <vt:lpstr>等线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余建銮律师</cp:lastModifiedBy>
  <cp:revision>2</cp:revision>
  <dcterms:created xsi:type="dcterms:W3CDTF">2022-05-03T15:26:52Z</dcterms:created>
  <dcterms:modified xsi:type="dcterms:W3CDTF">2022-05-03T15:29:01Z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69D6EE03F9FD4542AECC8C4B4DEC1EDF</vt:lpwstr>
  </property>
  <property fmtid="{D5CDD505-2E9C-101B-9397-08002B2CF9AE}" pid="3" name="KSOProductBuildVer">
    <vt:lpwstr>2052-11.1.0.11636</vt:lpwstr>
  </property>
</Properties>
</file>