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9" r:id="rId4"/>
    <p:sldId id="260" r:id="rId5"/>
    <p:sldId id="262" r:id="rId6"/>
  </p:sldIdLst>
  <p:sldSz cx="12192000" cy="6858000"/>
  <p:notesSz cx="9931400" cy="67945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深色样式 2 - 强调 3/强调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78" autoAdjust="0"/>
    <p:restoredTop sz="94660"/>
  </p:normalViewPr>
  <p:slideViewPr>
    <p:cSldViewPr snapToGrid="0">
      <p:cViewPr varScale="1">
        <p:scale>
          <a:sx n="65" d="100"/>
          <a:sy n="65" d="100"/>
        </p:scale>
        <p:origin x="4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607" cy="3409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625495" y="0"/>
            <a:ext cx="4303607" cy="3409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174B5-45CF-4ADE-9DEC-8479ADD42AA6}" type="datetimeFigureOut">
              <a:rPr lang="zh-CN" altLang="en-US" smtClean="0"/>
              <a:t>2023-06-01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453596"/>
            <a:ext cx="4303607" cy="3409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625495" y="6453596"/>
            <a:ext cx="4303607" cy="3409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AF52D7-FC97-4336-8161-07E720308C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2385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349661" y="471054"/>
            <a:ext cx="3608680" cy="2581524"/>
            <a:chOff x="349661" y="471054"/>
            <a:chExt cx="3608680" cy="2581524"/>
          </a:xfrm>
        </p:grpSpPr>
        <p:sp>
          <p:nvSpPr>
            <p:cNvPr id="8" name="文本框 7"/>
            <p:cNvSpPr txBox="1"/>
            <p:nvPr/>
          </p:nvSpPr>
          <p:spPr>
            <a:xfrm>
              <a:off x="349661" y="471054"/>
              <a:ext cx="3608680" cy="21236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4400" b="1" spc="50" dirty="0" smtClean="0">
                  <a:ln w="0"/>
                  <a:solidFill>
                    <a:schemeClr val="bg2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上海市杰出</a:t>
              </a:r>
              <a:endParaRPr lang="en-US" altLang="zh-CN" sz="4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4400" b="1" spc="50" dirty="0" smtClean="0">
                  <a:ln w="0"/>
                  <a:solidFill>
                    <a:schemeClr val="bg2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中青年建筑师</a:t>
              </a:r>
              <a:endParaRPr lang="en-US" altLang="zh-CN" sz="4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4400" b="1" spc="50" dirty="0" smtClean="0">
                  <a:ln w="0"/>
                  <a:solidFill>
                    <a:schemeClr val="bg2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评选活动</a:t>
              </a:r>
              <a:endParaRPr lang="zh-CN" altLang="en-US" sz="4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3880" y="2700756"/>
              <a:ext cx="1934624" cy="3518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67054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FA01-E2EB-4034-9986-57EC6C9491E5}" type="datetimeFigureOut">
              <a:rPr lang="zh-CN" altLang="en-US" smtClean="0"/>
              <a:t>2023-06-01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155E-17CE-4569-B760-C98E8DFB1B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0757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FA01-E2EB-4034-9986-57EC6C9491E5}" type="datetimeFigureOut">
              <a:rPr lang="zh-CN" altLang="en-US" smtClean="0"/>
              <a:t>2023-06-01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155E-17CE-4569-B760-C98E8DFB1B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7439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FA01-E2EB-4034-9986-57EC6C9491E5}" type="datetimeFigureOut">
              <a:rPr lang="zh-CN" altLang="en-US" smtClean="0"/>
              <a:t>2023-06-01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155E-17CE-4569-B760-C98E8DFB1B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2895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135235" y="6303639"/>
            <a:ext cx="5351165" cy="507831"/>
            <a:chOff x="6296005" y="6212199"/>
            <a:chExt cx="5351165" cy="507831"/>
          </a:xfrm>
        </p:grpSpPr>
        <p:sp>
          <p:nvSpPr>
            <p:cNvPr id="8" name="矩形 7"/>
            <p:cNvSpPr/>
            <p:nvPr/>
          </p:nvSpPr>
          <p:spPr>
            <a:xfrm>
              <a:off x="6296005" y="6212199"/>
              <a:ext cx="3743332" cy="5078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b="1" spc="50" dirty="0" smtClean="0">
                  <a:ln w="0"/>
                  <a:solidFill>
                    <a:schemeClr val="bg2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上海市杰出中青年建筑师评选活动</a:t>
              </a:r>
              <a:endParaRPr lang="en-US" altLang="zh-CN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9337" y="6341573"/>
              <a:ext cx="1607833" cy="292394"/>
            </a:xfrm>
            <a:prstGeom prst="rect">
              <a:avLst/>
            </a:prstGeom>
          </p:spPr>
        </p:pic>
      </p:grpSp>
      <p:sp>
        <p:nvSpPr>
          <p:cNvPr id="10" name="矩形 9"/>
          <p:cNvSpPr/>
          <p:nvPr userDrawn="1"/>
        </p:nvSpPr>
        <p:spPr>
          <a:xfrm>
            <a:off x="9294462" y="6425321"/>
            <a:ext cx="28289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400" b="1" dirty="0" smtClean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总页数请控制在</a:t>
            </a:r>
            <a:r>
              <a:rPr lang="en-US" altLang="zh-CN" sz="1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400" b="1" dirty="0" smtClean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页以内，谢谢！</a:t>
            </a:r>
            <a:endParaRPr lang="zh-CN" alt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585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FA01-E2EB-4034-9986-57EC6C9491E5}" type="datetimeFigureOut">
              <a:rPr lang="zh-CN" altLang="en-US" smtClean="0"/>
              <a:t>2023-06-01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155E-17CE-4569-B760-C98E8DFB1B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395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FA01-E2EB-4034-9986-57EC6C9491E5}" type="datetimeFigureOut">
              <a:rPr lang="zh-CN" altLang="en-US" smtClean="0"/>
              <a:t>2023-06-01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155E-17CE-4569-B760-C98E8DFB1B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8038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FA01-E2EB-4034-9986-57EC6C9491E5}" type="datetimeFigureOut">
              <a:rPr lang="zh-CN" altLang="en-US" smtClean="0"/>
              <a:t>2023-06-01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155E-17CE-4569-B760-C98E8DFB1B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8246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FA01-E2EB-4034-9986-57EC6C9491E5}" type="datetimeFigureOut">
              <a:rPr lang="zh-CN" altLang="en-US" smtClean="0"/>
              <a:t>2023-06-01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155E-17CE-4569-B760-C98E8DFB1B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6709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FA01-E2EB-4034-9986-57EC6C9491E5}" type="datetimeFigureOut">
              <a:rPr lang="zh-CN" altLang="en-US" smtClean="0"/>
              <a:t>2023-06-01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155E-17CE-4569-B760-C98E8DFB1B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8760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FA01-E2EB-4034-9986-57EC6C9491E5}" type="datetimeFigureOut">
              <a:rPr lang="zh-CN" altLang="en-US" smtClean="0"/>
              <a:t>2023-06-01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155E-17CE-4569-B760-C98E8DFB1B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5842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CFA01-E2EB-4034-9986-57EC6C9491E5}" type="datetimeFigureOut">
              <a:rPr lang="zh-CN" altLang="en-US" smtClean="0"/>
              <a:t>2023-06-01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7155E-17CE-4569-B760-C98E8DFB1B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8157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349661" y="4278716"/>
            <a:ext cx="51644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入围者</a:t>
            </a:r>
            <a:r>
              <a:rPr lang="en-US" altLang="zh-CN" sz="4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/xxx</a:t>
            </a:r>
            <a:r>
              <a:rPr lang="zh-CN" altLang="en-US" sz="4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endParaRPr lang="en-US" altLang="zh-CN" sz="4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49662" y="5065222"/>
            <a:ext cx="41576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400" b="1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sz="1400" b="1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单位</a:t>
            </a:r>
            <a:r>
              <a:rPr lang="en-US" altLang="zh-CN" sz="1400" b="1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en-US" altLang="zh-CN" sz="1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</a:p>
          <a:p>
            <a:pPr>
              <a:lnSpc>
                <a:spcPct val="150000"/>
              </a:lnSpc>
            </a:pPr>
            <a:r>
              <a:rPr lang="en-US" altLang="zh-CN" sz="1400" b="1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sz="1400" b="1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职务</a:t>
            </a:r>
            <a:r>
              <a:rPr lang="en-US" altLang="zh-CN" sz="1400" b="1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en-US" altLang="zh-CN" sz="1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</a:p>
          <a:p>
            <a:pPr>
              <a:lnSpc>
                <a:spcPct val="150000"/>
              </a:lnSpc>
            </a:pPr>
            <a:r>
              <a:rPr lang="en-US" altLang="zh-CN" sz="1400" b="1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sz="1400" b="1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技术职称</a:t>
            </a:r>
            <a:r>
              <a:rPr lang="en-US" altLang="zh-CN" sz="1400" b="1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en-US" altLang="zh-CN" sz="1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</a:p>
          <a:p>
            <a:pPr>
              <a:lnSpc>
                <a:spcPct val="150000"/>
              </a:lnSpc>
            </a:pPr>
            <a:r>
              <a:rPr lang="en-US" altLang="zh-CN" sz="1400" b="1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sz="1400" b="1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注册建筑师</a:t>
            </a:r>
            <a:r>
              <a:rPr lang="en-US" altLang="zh-CN" sz="1400" b="1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en-US" altLang="zh-CN" sz="1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xx</a:t>
            </a:r>
            <a:endParaRPr lang="en-US" altLang="zh-CN" sz="1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681457" y="0"/>
            <a:ext cx="5510543" cy="68580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个人照片</a:t>
            </a:r>
            <a:endParaRPr lang="zh-CN" altLang="en-US" sz="4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484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400051" y="296545"/>
            <a:ext cx="4114800" cy="839788"/>
          </a:xfrm>
        </p:spPr>
        <p:txBody>
          <a:bodyPr/>
          <a:lstStyle/>
          <a:p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设计作品及理念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15657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400051" y="365125"/>
            <a:ext cx="2606040" cy="839788"/>
          </a:xfrm>
        </p:spPr>
        <p:txBody>
          <a:bodyPr/>
          <a:lstStyle/>
          <a:p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获奖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情况</a:t>
            </a:r>
            <a:endParaRPr lang="zh-CN" altLang="en-US" sz="18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98994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365761" y="365125"/>
            <a:ext cx="5955030" cy="839788"/>
          </a:xfrm>
        </p:spPr>
        <p:txBody>
          <a:bodyPr/>
          <a:lstStyle/>
          <a:p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著作及理论研究</a:t>
            </a:r>
            <a:endParaRPr lang="zh-CN" altLang="en-US" sz="18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9198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525781" y="365125"/>
            <a:ext cx="5314950" cy="8397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社会活动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成果及其他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5574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38</Words>
  <Application>Microsoft Office PowerPoint</Application>
  <PresentationFormat>宽屏</PresentationFormat>
  <Paragraphs>10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等线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设计作品及理念</vt:lpstr>
      <vt:lpstr>获奖情况</vt:lpstr>
      <vt:lpstr>著作及理论研究</vt:lpstr>
      <vt:lpstr>社会活动成果及其他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Microsoft</cp:lastModifiedBy>
  <cp:revision>17</cp:revision>
  <cp:lastPrinted>2023-06-01T06:00:41Z</cp:lastPrinted>
  <dcterms:created xsi:type="dcterms:W3CDTF">2018-10-25T06:54:48Z</dcterms:created>
  <dcterms:modified xsi:type="dcterms:W3CDTF">2023-06-01T06:00:53Z</dcterms:modified>
</cp:coreProperties>
</file>