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257" r:id="rId4"/>
    <p:sldId id="256" r:id="rId5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3" r:id="rId19"/>
    <p:sldId id="258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56DE"/>
    <a:srgbClr val="FB744A"/>
    <a:srgbClr val="5F72F4"/>
    <a:srgbClr val="5E63DE"/>
    <a:srgbClr val="18E5F4"/>
    <a:srgbClr val="FB7C46"/>
    <a:srgbClr val="B356DE"/>
    <a:srgbClr val="F96556"/>
    <a:srgbClr val="FB7A47"/>
    <a:srgbClr val="FB7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5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Documents\Tencent%20Files\574576071\FileRecv\&#25340;&#35013;&#32032;&#26448;\&#31616;&#32422;&#21333;&#22270;-30\\14\subject_holdleft_42,42,180_0_staid_full_0.png" TargetMode="Externa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1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pic_half_down.png" TargetMode="External"/><Relationship Id="rId8" Type="http://schemas.openxmlformats.org/officeDocument/2006/relationships/image" Target="../media/image4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5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4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3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1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0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tags" Target="../tags/tag6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9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8.xml"/><Relationship Id="rId12" Type="http://schemas.openxmlformats.org/officeDocument/2006/relationships/tags" Target="../tags/tag64.xml"/><Relationship Id="rId11" Type="http://schemas.openxmlformats.org/officeDocument/2006/relationships/tags" Target="../tags/tag63.xml"/><Relationship Id="rId10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6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5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image" Target="file:///C:\Users\1V994W2\Documents\Tencent%20Files\574576071\FileRecv\&#25340;&#35013;&#32032;&#26448;\&#31616;&#32422;&#21333;&#22270;-30\\14\subject_holdleft_42,42,180_0_staid_full_0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71.xml"/><Relationship Id="rId10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79.xml"/><Relationship Id="rId4" Type="http://schemas.openxmlformats.org/officeDocument/2006/relationships/image" Target="file:///C:\Users\1V994W2\PycharmProjects\PPT_Background_Generation/pic_temp/0_pic_quater_righ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8.xml"/><Relationship Id="rId11" Type="http://schemas.openxmlformats.org/officeDocument/2006/relationships/tags" Target="../tags/tag83.xml"/><Relationship Id="rId10" Type="http://schemas.openxmlformats.org/officeDocument/2006/relationships/tags" Target="../tags/tag8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87.xml"/><Relationship Id="rId6" Type="http://schemas.openxmlformats.org/officeDocument/2006/relationships/image" Target="file:///C:\Users\1V994W2\PycharmProjects\PPT_Background_Generation/pic_temp/0_pic_quater_righ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4" Type="http://schemas.openxmlformats.org/officeDocument/2006/relationships/tags" Target="../tags/tag92.xml"/><Relationship Id="rId13" Type="http://schemas.openxmlformats.org/officeDocument/2006/relationships/tags" Target="../tags/tag91.xml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image" Target="file:///C:\Users\1V994W2\PycharmProjects\PPT_Background_Generation/pic_temp/0_pic_quater_righ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4.xml"/><Relationship Id="rId6" Type="http://schemas.openxmlformats.org/officeDocument/2006/relationships/image" Target="file:///C:\Users\1V994W2\PycharmProjects\PPT_Background_Generation/pic_temp/0_pic_quater_righ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5" Type="http://schemas.openxmlformats.org/officeDocument/2006/relationships/tags" Target="../tags/tag110.xml"/><Relationship Id="rId14" Type="http://schemas.openxmlformats.org/officeDocument/2006/relationships/tags" Target="../tags/tag109.xml"/><Relationship Id="rId13" Type="http://schemas.openxmlformats.org/officeDocument/2006/relationships/tags" Target="../tags/tag10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4.xml"/><Relationship Id="rId6" Type="http://schemas.openxmlformats.org/officeDocument/2006/relationships/image" Target="file:///C:\Users\1V994W2\PycharmProjects\PPT_Background_Generation/pic_temp/0_pic_quater_righ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5" Type="http://schemas.openxmlformats.org/officeDocument/2006/relationships/tags" Target="../tags/tag120.xml"/><Relationship Id="rId14" Type="http://schemas.openxmlformats.org/officeDocument/2006/relationships/tags" Target="../tags/tag119.xml"/><Relationship Id="rId13" Type="http://schemas.openxmlformats.org/officeDocument/2006/relationships/tags" Target="../tags/tag118.xml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3.xml"/><Relationship Id="rId5" Type="http://schemas.openxmlformats.org/officeDocument/2006/relationships/image" Target="file:///C:\Users\1V994W2\PycharmProjects\PPT_Background_Generation/pic_temp/0_pic_quater_righ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6" Type="http://schemas.openxmlformats.org/officeDocument/2006/relationships/tags" Target="../tags/tag131.xml"/><Relationship Id="rId15" Type="http://schemas.openxmlformats.org/officeDocument/2006/relationships/tags" Target="../tags/tag130.xml"/><Relationship Id="rId14" Type="http://schemas.openxmlformats.org/officeDocument/2006/relationships/tags" Target="../tags/tag129.xml"/><Relationship Id="rId13" Type="http://schemas.openxmlformats.org/officeDocument/2006/relationships/tags" Target="../tags/tag128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6.png"/><Relationship Id="rId6" Type="http://schemas.openxmlformats.org/officeDocument/2006/relationships/tags" Target="../tags/tag134.xml"/><Relationship Id="rId5" Type="http://schemas.openxmlformats.org/officeDocument/2006/relationships/image" Target="file:///C:\Users\1V994W2\PycharmProjects\PPT_Background_Generation/pic_temp/0_pic_quater_righ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3" Type="http://schemas.openxmlformats.org/officeDocument/2006/relationships/tags" Target="../tags/tag13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468086" y="2108431"/>
            <a:ext cx="4658745" cy="899167"/>
          </a:xfrm>
        </p:spPr>
        <p:txBody>
          <a:bodyPr lIns="101600" tIns="38100" rIns="25400" bIns="38100" anchor="t" anchorCtr="0">
            <a:noAutofit/>
          </a:bodyPr>
          <a:lstStyle>
            <a:lvl1pPr algn="r">
              <a:defRPr sz="48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440942" y="3120311"/>
            <a:ext cx="4685889" cy="456447"/>
          </a:xfrm>
        </p:spPr>
        <p:txBody>
          <a:bodyPr lIns="101600" tIns="38100" rIns="76200" bIns="38100">
            <a:noAutofit/>
          </a:bodyPr>
          <a:lstStyle>
            <a:lvl1pPr marL="0" indent="0" algn="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/>
          <p:cNvPicPr/>
          <p:nvPr userDrawn="1">
            <p:custDataLst>
              <p:tags r:id="rId7"/>
            </p:custDataLst>
          </p:nvPr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85800"/>
            <a:ext cx="5486400" cy="5486400"/>
          </a:xfrm>
          <a:prstGeom prst="rect">
            <a:avLst/>
          </a:prstGeom>
        </p:spPr>
      </p:pic>
      <p:sp>
        <p:nvSpPr>
          <p:cNvPr id="10" name="任意多边形 5"/>
          <p:cNvSpPr/>
          <p:nvPr userDrawn="1">
            <p:custDataLst>
              <p:tags r:id="rId10"/>
            </p:custDataLst>
          </p:nvPr>
        </p:nvSpPr>
        <p:spPr>
          <a:xfrm flipH="1">
            <a:off x="4460875" y="1630680"/>
            <a:ext cx="1250950" cy="2414905"/>
          </a:xfrm>
          <a:custGeom>
            <a:avLst/>
            <a:gdLst>
              <a:gd name="connisteX0" fmla="*/ 1885950 w 1896110"/>
              <a:gd name="connsiteY0" fmla="*/ 826135 h 4745355"/>
              <a:gd name="connisteX1" fmla="*/ 1885950 w 1896110"/>
              <a:gd name="connsiteY1" fmla="*/ 0 h 4745355"/>
              <a:gd name="connisteX2" fmla="*/ 0 w 1896110"/>
              <a:gd name="connsiteY2" fmla="*/ 0 h 4745355"/>
              <a:gd name="connisteX3" fmla="*/ 0 w 1896110"/>
              <a:gd name="connsiteY3" fmla="*/ 4745355 h 4745355"/>
              <a:gd name="connisteX4" fmla="*/ 1896110 w 1896110"/>
              <a:gd name="connsiteY4" fmla="*/ 4745355 h 4745355"/>
              <a:gd name="connisteX5" fmla="*/ 1896110 w 1896110"/>
              <a:gd name="connsiteY5" fmla="*/ 4003675 h 47453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896110" h="4745355">
                <a:moveTo>
                  <a:pt x="1885950" y="826135"/>
                </a:moveTo>
                <a:lnTo>
                  <a:pt x="1885950" y="0"/>
                </a:lnTo>
                <a:lnTo>
                  <a:pt x="0" y="0"/>
                </a:lnTo>
                <a:lnTo>
                  <a:pt x="0" y="4745355"/>
                </a:lnTo>
                <a:lnTo>
                  <a:pt x="1896110" y="4745355"/>
                </a:lnTo>
                <a:lnTo>
                  <a:pt x="1896110" y="4003675"/>
                </a:ln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6"/>
          <p:cNvSpPr>
            <a:spLocks noGrp="1"/>
          </p:cNvSpPr>
          <p:nvPr>
            <p:ph type="body" sz="quarter" idx="15" hasCustomPrompt="1"/>
            <p:custDataLst>
              <p:tags r:id="rId11"/>
            </p:custDataLst>
          </p:nvPr>
        </p:nvSpPr>
        <p:spPr>
          <a:xfrm>
            <a:off x="3956049" y="4279423"/>
            <a:ext cx="1755775" cy="425927"/>
          </a:xfrm>
        </p:spPr>
        <p:txBody>
          <a:bodyPr/>
          <a:lstStyle>
            <a:lvl1pPr marL="0" indent="0" algn="r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12"/>
            </p:custDataLst>
          </p:nvPr>
        </p:nvSpPr>
        <p:spPr>
          <a:xfrm>
            <a:off x="3956050" y="4818063"/>
            <a:ext cx="1755775" cy="409575"/>
          </a:xfrm>
        </p:spPr>
        <p:txBody>
          <a:bodyPr/>
          <a:lstStyle>
            <a:lvl1pPr marL="0" indent="0" algn="r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049590" y="4402875"/>
            <a:ext cx="6092820" cy="852172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44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049590" y="5535757"/>
            <a:ext cx="6092820" cy="624846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/>
          <p:nvPr userDrawn="1">
            <p:custDataLst>
              <p:tags r:id="rId7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0"/>
            <a:ext cx="4064000" cy="2029850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>
            <p:custDataLst>
              <p:tags r:id="rId10"/>
            </p:custDataLst>
          </p:nvPr>
        </p:nvCxnSpPr>
        <p:spPr>
          <a:xfrm>
            <a:off x="5115560" y="5411470"/>
            <a:ext cx="1960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2029850" cy="4064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5486400" cy="54864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8"/>
            </p:custDataLst>
          </p:nvPr>
        </p:nvSpPr>
        <p:spPr>
          <a:xfrm>
            <a:off x="6640830" y="2562542"/>
            <a:ext cx="4359910" cy="1172210"/>
          </a:xfrm>
        </p:spPr>
        <p:txBody>
          <a:bodyPr vert="horz" lIns="90000" tIns="46800" rIns="90000" bIns="46800" rtlCol="0" anchor="b" anchorCtr="0">
            <a:normAutofit/>
          </a:bodyPr>
          <a:lstStyle>
            <a:lvl1pPr algn="r">
              <a:defRPr lang="zh-CN" altLang="en-US" sz="6600" b="0" spc="7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r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8" name="任意多边形 1"/>
          <p:cNvSpPr/>
          <p:nvPr userDrawn="1">
            <p:custDataLst>
              <p:tags r:id="rId9"/>
            </p:custDataLst>
          </p:nvPr>
        </p:nvSpPr>
        <p:spPr>
          <a:xfrm flipH="1">
            <a:off x="10142220" y="2057717"/>
            <a:ext cx="1250950" cy="2742565"/>
          </a:xfrm>
          <a:custGeom>
            <a:avLst/>
            <a:gdLst>
              <a:gd name="connisteX0" fmla="*/ 1885950 w 1896110"/>
              <a:gd name="connsiteY0" fmla="*/ 826135 h 4745355"/>
              <a:gd name="connisteX1" fmla="*/ 1885950 w 1896110"/>
              <a:gd name="connsiteY1" fmla="*/ 0 h 4745355"/>
              <a:gd name="connisteX2" fmla="*/ 0 w 1896110"/>
              <a:gd name="connsiteY2" fmla="*/ 0 h 4745355"/>
              <a:gd name="connisteX3" fmla="*/ 0 w 1896110"/>
              <a:gd name="connsiteY3" fmla="*/ 4745355 h 4745355"/>
              <a:gd name="connisteX4" fmla="*/ 1896110 w 1896110"/>
              <a:gd name="connsiteY4" fmla="*/ 4745355 h 4745355"/>
              <a:gd name="connisteX5" fmla="*/ 1896110 w 1896110"/>
              <a:gd name="connsiteY5" fmla="*/ 4003675 h 47453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896110" h="4745355">
                <a:moveTo>
                  <a:pt x="1885950" y="826135"/>
                </a:moveTo>
                <a:lnTo>
                  <a:pt x="1885950" y="0"/>
                </a:lnTo>
                <a:lnTo>
                  <a:pt x="0" y="0"/>
                </a:lnTo>
                <a:lnTo>
                  <a:pt x="0" y="4745355"/>
                </a:lnTo>
                <a:lnTo>
                  <a:pt x="1896110" y="4745355"/>
                </a:lnTo>
                <a:lnTo>
                  <a:pt x="1896110" y="4003675"/>
                </a:ln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6640830" y="3809637"/>
            <a:ext cx="4196622" cy="501423"/>
          </a:xfrm>
        </p:spPr>
        <p:txBody>
          <a:bodyPr>
            <a:normAutofit/>
          </a:bodyPr>
          <a:lstStyle>
            <a:lvl1pPr marL="0" indent="0" algn="r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12192000" cy="720090"/>
            <a:chOff x="0" y="0"/>
            <a:chExt cx="12192000" cy="720090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720090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72009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12192000" cy="720090"/>
            <a:chOff x="0" y="0"/>
            <a:chExt cx="12192000" cy="720090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720090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72009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12192000" cy="720090"/>
            <a:chOff x="0" y="0"/>
            <a:chExt cx="12192000" cy="720090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20090" cy="720090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71910" y="0"/>
              <a:ext cx="720090" cy="72009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237797"/>
            <a:ext cx="1620202" cy="162020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7797"/>
            <a:ext cx="1620202" cy="16202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="0" baseline="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45.xml"/><Relationship Id="rId23" Type="http://schemas.openxmlformats.org/officeDocument/2006/relationships/tags" Target="../tags/tag144.xml"/><Relationship Id="rId22" Type="http://schemas.openxmlformats.org/officeDocument/2006/relationships/tags" Target="../tags/tag143.xml"/><Relationship Id="rId21" Type="http://schemas.openxmlformats.org/officeDocument/2006/relationships/tags" Target="../tags/tag142.xml"/><Relationship Id="rId20" Type="http://schemas.openxmlformats.org/officeDocument/2006/relationships/tags" Target="../tags/tag141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4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8.xml"/><Relationship Id="rId2" Type="http://schemas.openxmlformats.org/officeDocument/2006/relationships/image" Target="../media/image18.jpe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2.jpe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hyperlink" Target="http://www.cdndown.tongda2000.com/ispirit/2019/pc/2020.01.06/ispirit_Setup.exe" TargetMode="Externa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67995" y="2108200"/>
            <a:ext cx="4782820" cy="899160"/>
          </a:xfrm>
        </p:spPr>
        <p:txBody>
          <a:bodyPr/>
          <a:lstStyle/>
          <a:p>
            <a:r>
              <a:rPr lang="zh-CN" altLang="en-US" dirty="0">
                <a:ln w="9525">
                  <a:solidFill>
                    <a:srgbClr val="B356DE"/>
                  </a:solidFill>
                  <a:prstDash val="solid"/>
                </a:ln>
                <a:solidFill>
                  <a:srgbClr val="FB7C4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吉瑞祥OA办公系统登陆操作</a:t>
            </a:r>
            <a:endParaRPr lang="zh-CN" altLang="en-US" dirty="0">
              <a:ln w="9525">
                <a:solidFill>
                  <a:srgbClr val="B356DE"/>
                </a:solidFill>
                <a:prstDash val="solid"/>
              </a:ln>
              <a:solidFill>
                <a:srgbClr val="FB7C4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华文琥珀" panose="02010800040101010101" charset="-122"/>
              <a:ea typeface="华文琥珀" panose="02010800040101010101" charset="-122"/>
              <a:cs typeface="华文琥珀" panose="020108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252413" y="228600"/>
            <a:ext cx="11710988" cy="6419850"/>
          </a:xfrm>
          <a:prstGeom prst="rect">
            <a:avLst/>
          </a:prstGeom>
          <a:noFill/>
          <a:ln>
            <a:solidFill>
              <a:srgbClr val="C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9" name="TextBox 59"/>
          <p:cNvSpPr/>
          <p:nvPr/>
        </p:nvSpPr>
        <p:spPr>
          <a:xfrm flipH="1">
            <a:off x="5054600" y="1125538"/>
            <a:ext cx="2082800" cy="1016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/>
            <a:r>
              <a:rPr lang="zh-CN" altLang="en-US" sz="6000" dirty="0"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  <a:sym typeface="方正兰亭黑_GBK" pitchFamily="2" charset="-122"/>
              </a:rPr>
              <a:t>目录</a:t>
            </a:r>
            <a:endParaRPr lang="en-US" altLang="zh-CN" sz="6000" dirty="0">
              <a:solidFill>
                <a:schemeClr val="bg1"/>
              </a:solidFill>
              <a:latin typeface="站酷文艺体" panose="02000603000000000000" pitchFamily="2" charset="-122"/>
              <a:ea typeface="站酷文艺体" panose="02000603000000000000" pitchFamily="2" charset="-122"/>
              <a:sym typeface="方正兰亭黑_GBK" pitchFamily="2" charset="-122"/>
            </a:endParaRPr>
          </a:p>
        </p:txBody>
      </p:sp>
      <p:pic>
        <p:nvPicPr>
          <p:cNvPr id="7170" name="图片 3" descr="C:\Users\2555\Desktop\吉瑞祥横简称.png吉瑞祥横简称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68630" y="335915"/>
            <a:ext cx="1477645" cy="4832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主页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170" y="1261745"/>
            <a:ext cx="6433820" cy="47936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252413" y="228600"/>
            <a:ext cx="11710988" cy="6419850"/>
          </a:xfrm>
          <a:prstGeom prst="rect">
            <a:avLst/>
          </a:prstGeom>
          <a:noFill/>
          <a:ln>
            <a:solidFill>
              <a:srgbClr val="C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9" name="TextBox 59"/>
          <p:cNvSpPr/>
          <p:nvPr/>
        </p:nvSpPr>
        <p:spPr>
          <a:xfrm flipH="1">
            <a:off x="5054600" y="1125538"/>
            <a:ext cx="2082800" cy="1016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/>
            <a:r>
              <a:rPr lang="zh-CN" altLang="en-US" sz="6000" dirty="0"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  <a:sym typeface="方正兰亭黑_GBK" pitchFamily="2" charset="-122"/>
              </a:rPr>
              <a:t>目录</a:t>
            </a:r>
            <a:endParaRPr lang="en-US" altLang="zh-CN" sz="6000" dirty="0">
              <a:solidFill>
                <a:schemeClr val="bg1"/>
              </a:solidFill>
              <a:latin typeface="站酷文艺体" panose="02000603000000000000" pitchFamily="2" charset="-122"/>
              <a:ea typeface="站酷文艺体" panose="02000603000000000000" pitchFamily="2" charset="-122"/>
              <a:sym typeface="方正兰亭黑_GBK" pitchFamily="2" charset="-122"/>
            </a:endParaRPr>
          </a:p>
        </p:txBody>
      </p:sp>
      <p:pic>
        <p:nvPicPr>
          <p:cNvPr id="7170" name="图片 3" descr="C:\Users\2555\Desktop\吉瑞祥横简称.png吉瑞祥横简称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68630" y="335915"/>
            <a:ext cx="1477645" cy="4832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290955" y="2141855"/>
            <a:ext cx="26981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琥珀" panose="02010800040101010101" charset="-122"/>
                <a:ea typeface="华文琥珀" panose="02010800040101010101" charset="-122"/>
              </a:rPr>
              <a:t>登陆方式</a:t>
            </a:r>
            <a:endParaRPr lang="zh-CN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71650" y="4067810"/>
            <a:ext cx="1736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兰亭特黑_GBK" panose="02000000000000000000" charset="-122"/>
                <a:ea typeface="方正兰亭特黑_GBK" panose="02000000000000000000" charset="-122"/>
              </a:rPr>
              <a:t>网页版</a:t>
            </a:r>
            <a:endParaRPr lang="zh-CN" altLang="en-US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兰亭特黑_GBK" panose="02000000000000000000" charset="-122"/>
              <a:ea typeface="方正兰亭特黑_GBK" panose="020000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00040" y="4067810"/>
            <a:ext cx="12566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兰亭特黑_GBK" panose="02000000000000000000" charset="-122"/>
                <a:ea typeface="方正兰亭特黑_GBK" panose="02000000000000000000" charset="-122"/>
                <a:cs typeface="方正兰亭特黑_GBK" panose="02000000000000000000" charset="-122"/>
              </a:rPr>
              <a:t>PC</a:t>
            </a:r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兰亭特黑_GBK" panose="02000000000000000000" charset="-122"/>
                <a:ea typeface="方正兰亭特黑_GBK" panose="02000000000000000000" charset="-122"/>
                <a:cs typeface="方正兰亭特黑_GBK" panose="02000000000000000000" charset="-122"/>
              </a:rPr>
              <a:t>端</a:t>
            </a:r>
            <a:endParaRPr lang="zh-CN" altLang="en-US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兰亭特黑_GBK" panose="02000000000000000000" charset="-122"/>
              <a:ea typeface="方正兰亭特黑_GBK" panose="02000000000000000000" charset="-122"/>
              <a:cs typeface="方正兰亭特黑_GBK" panose="020000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417560" y="4067810"/>
            <a:ext cx="23628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兰亭特黑_GBK" panose="02000000000000000000" charset="-122"/>
                <a:ea typeface="方正兰亭特黑_GBK" panose="02000000000000000000" charset="-122"/>
                <a:cs typeface="方正兰亭特黑_GBK" panose="02000000000000000000" charset="-122"/>
              </a:rPr>
              <a:t>手机端</a:t>
            </a:r>
            <a:r>
              <a:rPr lang="en-US" altLang="zh-CN" sz="3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兰亭特黑_GBK" panose="02000000000000000000" charset="-122"/>
                <a:ea typeface="方正兰亭特黑_GBK" panose="02000000000000000000" charset="-122"/>
                <a:cs typeface="方正兰亭特黑_GBK" panose="02000000000000000000" charset="-122"/>
              </a:rPr>
              <a:t>App</a:t>
            </a:r>
            <a:endParaRPr lang="en-US" altLang="zh-CN" sz="32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兰亭特黑_GBK" panose="02000000000000000000" charset="-122"/>
              <a:ea typeface="方正兰亭特黑_GBK" panose="02000000000000000000" charset="-122"/>
              <a:cs typeface="方正兰亭特黑_GBK" panose="02000000000000000000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252413" y="228600"/>
            <a:ext cx="11710988" cy="6419850"/>
          </a:xfrm>
          <a:prstGeom prst="rect">
            <a:avLst/>
          </a:prstGeom>
          <a:noFill/>
          <a:ln>
            <a:solidFill>
              <a:srgbClr val="C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9" name="TextBox 59"/>
          <p:cNvSpPr/>
          <p:nvPr/>
        </p:nvSpPr>
        <p:spPr>
          <a:xfrm flipH="1">
            <a:off x="5054600" y="1125538"/>
            <a:ext cx="2082800" cy="1016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/>
            <a:r>
              <a:rPr lang="zh-CN" altLang="en-US" sz="6000" dirty="0"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  <a:sym typeface="方正兰亭黑_GBK" pitchFamily="2" charset="-122"/>
              </a:rPr>
              <a:t>目录</a:t>
            </a:r>
            <a:endParaRPr lang="en-US" altLang="zh-CN" sz="6000" dirty="0">
              <a:solidFill>
                <a:schemeClr val="bg1"/>
              </a:solidFill>
              <a:latin typeface="站酷文艺体" panose="02000603000000000000" pitchFamily="2" charset="-122"/>
              <a:ea typeface="站酷文艺体" panose="02000603000000000000" pitchFamily="2" charset="-122"/>
              <a:sym typeface="方正兰亭黑_GBK" pitchFamily="2" charset="-122"/>
            </a:endParaRPr>
          </a:p>
        </p:txBody>
      </p:sp>
      <p:pic>
        <p:nvPicPr>
          <p:cNvPr id="7170" name="图片 3" descr="C:\Users\2555\Desktop\吉瑞祥横简称.png吉瑞祥横简称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68630" y="335915"/>
            <a:ext cx="1477645" cy="4832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233170" y="1041400"/>
            <a:ext cx="14585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latin typeface="方正博雅宋_GBK" panose="03000509000000000000" charset="-122"/>
                <a:ea typeface="方正博雅宋_GBK" panose="03000509000000000000" charset="-122"/>
                <a:cs typeface="方正博雅宋_GBK" panose="03000509000000000000" charset="-122"/>
              </a:rPr>
              <a:t>1</a:t>
            </a:r>
            <a:r>
              <a:rPr lang="zh-CN" altLang="en-US" b="1">
                <a:latin typeface="方正博雅宋_GBK" panose="03000509000000000000" charset="-122"/>
                <a:ea typeface="方正博雅宋_GBK" panose="03000509000000000000" charset="-122"/>
                <a:cs typeface="方正博雅宋_GBK" panose="03000509000000000000" charset="-122"/>
              </a:rPr>
              <a:t>、安装途径</a:t>
            </a:r>
            <a:endParaRPr lang="zh-CN" altLang="en-US" b="1">
              <a:latin typeface="方正博雅宋_GBK" panose="03000509000000000000" charset="-122"/>
              <a:ea typeface="方正博雅宋_GBK" panose="03000509000000000000" charset="-122"/>
              <a:cs typeface="方正博雅宋_GBK" panose="03000509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20800" y="1525905"/>
            <a:ext cx="990346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latin typeface="方正博雅宋_GBK" panose="03000509000000000000" charset="-122"/>
                <a:ea typeface="方正博雅宋_GBK" panose="03000509000000000000" charset="-122"/>
                <a:cs typeface="方正博雅宋_GBK" panose="03000509000000000000" charset="-122"/>
              </a:rPr>
              <a:t>打开网页版，在左下角</a:t>
            </a:r>
            <a:r>
              <a:rPr lang="en-US" altLang="zh-CN" b="1">
                <a:latin typeface="方正博雅宋_GBK" panose="03000509000000000000" charset="-122"/>
                <a:ea typeface="方正博雅宋_GBK" panose="03000509000000000000" charset="-122"/>
                <a:cs typeface="方正博雅宋_GBK" panose="03000509000000000000" charset="-122"/>
              </a:rPr>
              <a:t>“</a:t>
            </a:r>
            <a:r>
              <a:rPr lang="zh-CN" altLang="en-US" b="1">
                <a:latin typeface="方正博雅宋_GBK" panose="03000509000000000000" charset="-122"/>
                <a:ea typeface="方正博雅宋_GBK" panose="03000509000000000000" charset="-122"/>
                <a:cs typeface="方正博雅宋_GBK" panose="03000509000000000000" charset="-122"/>
              </a:rPr>
              <a:t>下载中心</a:t>
            </a:r>
            <a:r>
              <a:rPr lang="en-US" altLang="zh-CN" b="1">
                <a:latin typeface="方正博雅宋_GBK" panose="03000509000000000000" charset="-122"/>
                <a:ea typeface="方正博雅宋_GBK" panose="03000509000000000000" charset="-122"/>
                <a:cs typeface="方正博雅宋_GBK" panose="03000509000000000000" charset="-122"/>
              </a:rPr>
              <a:t>”-“</a:t>
            </a:r>
            <a:r>
              <a:rPr lang="zh-CN" altLang="en-US" b="1">
                <a:latin typeface="方正博雅宋_GBK" panose="03000509000000000000" charset="-122"/>
                <a:ea typeface="方正博雅宋_GBK" panose="03000509000000000000" charset="-122"/>
                <a:cs typeface="方正博雅宋_GBK" panose="03000509000000000000" charset="-122"/>
              </a:rPr>
              <a:t>下载移动版</a:t>
            </a:r>
            <a:r>
              <a:rPr lang="en-US" altLang="zh-CN" b="1">
                <a:latin typeface="方正博雅宋_GBK" panose="03000509000000000000" charset="-122"/>
                <a:ea typeface="方正博雅宋_GBK" panose="03000509000000000000" charset="-122"/>
                <a:cs typeface="方正博雅宋_GBK" panose="03000509000000000000" charset="-122"/>
              </a:rPr>
              <a:t>”</a:t>
            </a:r>
            <a:r>
              <a:rPr lang="zh-CN" altLang="en-US" b="1">
                <a:latin typeface="方正博雅宋_GBK" panose="03000509000000000000" charset="-122"/>
                <a:ea typeface="方正博雅宋_GBK" panose="03000509000000000000" charset="-122"/>
                <a:cs typeface="方正博雅宋_GBK" panose="03000509000000000000" charset="-122"/>
              </a:rPr>
              <a:t>，扫描二维码下载手机客户端</a:t>
            </a:r>
            <a:r>
              <a:rPr lang="en-US" altLang="zh-CN" b="1">
                <a:latin typeface="方正博雅宋_GBK" panose="03000509000000000000" charset="-122"/>
                <a:ea typeface="方正博雅宋_GBK" panose="03000509000000000000" charset="-122"/>
                <a:cs typeface="方正博雅宋_GBK" panose="03000509000000000000" charset="-122"/>
              </a:rPr>
              <a:t>“</a:t>
            </a:r>
            <a:r>
              <a:rPr lang="zh-CN" altLang="en-US" b="1">
                <a:latin typeface="方正博雅宋_GBK" panose="03000509000000000000" charset="-122"/>
                <a:ea typeface="方正博雅宋_GBK" panose="03000509000000000000" charset="-122"/>
                <a:cs typeface="方正博雅宋_GBK" panose="03000509000000000000" charset="-122"/>
              </a:rPr>
              <a:t>通达</a:t>
            </a:r>
            <a:r>
              <a:rPr lang="en-US" altLang="zh-CN" b="1">
                <a:latin typeface="方正博雅宋_GBK" panose="03000509000000000000" charset="-122"/>
                <a:ea typeface="方正博雅宋_GBK" panose="03000509000000000000" charset="-122"/>
                <a:cs typeface="方正博雅宋_GBK" panose="03000509000000000000" charset="-122"/>
              </a:rPr>
              <a:t>OA”</a:t>
            </a:r>
            <a:endParaRPr lang="zh-CN" altLang="en-US" b="1">
              <a:latin typeface="方正博雅宋_GBK" panose="03000509000000000000" charset="-122"/>
              <a:ea typeface="方正博雅宋_GBK" panose="03000509000000000000" charset="-122"/>
              <a:cs typeface="方正博雅宋_GBK" panose="03000509000000000000" charset="-122"/>
            </a:endParaRPr>
          </a:p>
          <a:p>
            <a:endParaRPr lang="zh-CN" altLang="en-US" b="1">
              <a:solidFill>
                <a:srgbClr val="FF0000"/>
              </a:solidFill>
              <a:latin typeface="方正博雅宋_GBK" panose="03000509000000000000" charset="-122"/>
              <a:ea typeface="方正博雅宋_GBK" panose="03000509000000000000" charset="-122"/>
              <a:cs typeface="方正博雅宋_GBK" panose="03000509000000000000" charset="-122"/>
            </a:endParaRPr>
          </a:p>
        </p:txBody>
      </p:sp>
      <p:pic>
        <p:nvPicPr>
          <p:cNvPr id="4" name="图片 3" descr="二维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780" y="2582545"/>
            <a:ext cx="2422525" cy="3107055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1946275" y="2819400"/>
            <a:ext cx="2337435" cy="26333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033905" y="3259455"/>
            <a:ext cx="21621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ios</a:t>
            </a:r>
            <a:r>
              <a:rPr lang="zh-CN" altLang="en-US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系统会自动跳转到</a:t>
            </a:r>
            <a:r>
              <a:rPr lang="en-US" altLang="zh-CN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AppStore</a:t>
            </a:r>
            <a:r>
              <a:rPr lang="zh-CN" altLang="en-US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进行下载</a:t>
            </a:r>
            <a:endParaRPr lang="zh-CN" altLang="en-US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Android</a:t>
            </a:r>
            <a:r>
              <a:rPr lang="zh-CN" altLang="en-US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系统只可通过此途径手动下载</a:t>
            </a:r>
            <a:endParaRPr lang="zh-CN" altLang="en-US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 animBg="1"/>
      <p:bldP spid="5" grpId="1" animBg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252413" y="228600"/>
            <a:ext cx="11710988" cy="6419850"/>
          </a:xfrm>
          <a:prstGeom prst="rect">
            <a:avLst/>
          </a:prstGeom>
          <a:noFill/>
          <a:ln>
            <a:solidFill>
              <a:srgbClr val="C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9" name="TextBox 59"/>
          <p:cNvSpPr/>
          <p:nvPr/>
        </p:nvSpPr>
        <p:spPr>
          <a:xfrm flipH="1">
            <a:off x="5054600" y="1125538"/>
            <a:ext cx="2082800" cy="1016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/>
            <a:r>
              <a:rPr lang="zh-CN" altLang="en-US" sz="6000" dirty="0"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  <a:sym typeface="方正兰亭黑_GBK" pitchFamily="2" charset="-122"/>
              </a:rPr>
              <a:t>目录</a:t>
            </a:r>
            <a:endParaRPr lang="en-US" altLang="zh-CN" sz="6000" dirty="0">
              <a:solidFill>
                <a:schemeClr val="bg1"/>
              </a:solidFill>
              <a:latin typeface="站酷文艺体" panose="02000603000000000000" pitchFamily="2" charset="-122"/>
              <a:ea typeface="站酷文艺体" panose="02000603000000000000" pitchFamily="2" charset="-122"/>
              <a:sym typeface="方正兰亭黑_GBK" pitchFamily="2" charset="-122"/>
            </a:endParaRPr>
          </a:p>
        </p:txBody>
      </p:sp>
      <p:pic>
        <p:nvPicPr>
          <p:cNvPr id="7170" name="图片 3" descr="C:\Users\2555\Desktop\吉瑞祥横简称.png吉瑞祥横简称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68630" y="335915"/>
            <a:ext cx="1477645" cy="4832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手机登录界面"/>
          <p:cNvPicPr>
            <a:picLocks noChangeAspect="1"/>
          </p:cNvPicPr>
          <p:nvPr/>
        </p:nvPicPr>
        <p:blipFill>
          <a:blip r:embed="rId2"/>
          <a:srcRect b="4486"/>
          <a:stretch>
            <a:fillRect/>
          </a:stretch>
        </p:blipFill>
        <p:spPr>
          <a:xfrm>
            <a:off x="901065" y="1548130"/>
            <a:ext cx="2625090" cy="4808855"/>
          </a:xfrm>
          <a:prstGeom prst="rect">
            <a:avLst/>
          </a:prstGeom>
        </p:spPr>
      </p:pic>
      <p:pic>
        <p:nvPicPr>
          <p:cNvPr id="6" name="图片 5" descr="手机登陆"/>
          <p:cNvPicPr>
            <a:picLocks noChangeAspect="1"/>
          </p:cNvPicPr>
          <p:nvPr/>
        </p:nvPicPr>
        <p:blipFill>
          <a:blip r:embed="rId3"/>
          <a:srcRect t="3927" b="3598"/>
          <a:stretch>
            <a:fillRect/>
          </a:stretch>
        </p:blipFill>
        <p:spPr>
          <a:xfrm>
            <a:off x="4653915" y="1548130"/>
            <a:ext cx="2625090" cy="480885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43965" y="1125855"/>
            <a:ext cx="16871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latin typeface="方正博雅宋_GBK" panose="03000509000000000000" charset="-122"/>
                <a:ea typeface="方正博雅宋_GBK" panose="03000509000000000000" charset="-122"/>
                <a:cs typeface="方正博雅宋_GBK" panose="03000509000000000000" charset="-122"/>
              </a:rPr>
              <a:t>2</a:t>
            </a:r>
            <a:r>
              <a:rPr lang="zh-CN" altLang="en-US" b="1">
                <a:latin typeface="方正博雅宋_GBK" panose="03000509000000000000" charset="-122"/>
                <a:ea typeface="方正博雅宋_GBK" panose="03000509000000000000" charset="-122"/>
                <a:cs typeface="方正博雅宋_GBK" panose="03000509000000000000" charset="-122"/>
              </a:rPr>
              <a:t>、手机端登录</a:t>
            </a:r>
            <a:endParaRPr lang="zh-CN" altLang="en-US" b="1">
              <a:latin typeface="方正博雅宋_GBK" panose="03000509000000000000" charset="-122"/>
              <a:ea typeface="方正博雅宋_GBK" panose="03000509000000000000" charset="-122"/>
              <a:cs typeface="方正博雅宋_GBK" panose="03000509000000000000" charset="-122"/>
            </a:endParaRPr>
          </a:p>
        </p:txBody>
      </p:sp>
      <p:sp>
        <p:nvSpPr>
          <p:cNvPr id="11" name="左箭头 10"/>
          <p:cNvSpPr/>
          <p:nvPr/>
        </p:nvSpPr>
        <p:spPr>
          <a:xfrm rot="1740000">
            <a:off x="3154045" y="4443095"/>
            <a:ext cx="449580" cy="35115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5182870" y="3368040"/>
            <a:ext cx="18872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右箭头 12"/>
          <p:cNvSpPr/>
          <p:nvPr/>
        </p:nvSpPr>
        <p:spPr>
          <a:xfrm>
            <a:off x="7684770" y="3335020"/>
            <a:ext cx="559435" cy="35115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手机登录界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900" y="1494155"/>
            <a:ext cx="2624455" cy="480885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 animBg="1"/>
      <p:bldP spid="11" grpId="1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252413" y="228600"/>
            <a:ext cx="11710988" cy="6419850"/>
          </a:xfrm>
          <a:prstGeom prst="rect">
            <a:avLst/>
          </a:prstGeom>
          <a:noFill/>
          <a:ln>
            <a:solidFill>
              <a:srgbClr val="C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9" name="TextBox 59"/>
          <p:cNvSpPr/>
          <p:nvPr/>
        </p:nvSpPr>
        <p:spPr>
          <a:xfrm flipH="1">
            <a:off x="5054600" y="1125538"/>
            <a:ext cx="2082800" cy="1016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/>
            <a:r>
              <a:rPr lang="zh-CN" altLang="en-US" sz="6000" dirty="0"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  <a:sym typeface="方正兰亭黑_GBK" pitchFamily="2" charset="-122"/>
              </a:rPr>
              <a:t>目录</a:t>
            </a:r>
            <a:endParaRPr lang="en-US" altLang="zh-CN" sz="6000" dirty="0">
              <a:solidFill>
                <a:schemeClr val="bg1"/>
              </a:solidFill>
              <a:latin typeface="站酷文艺体" panose="02000603000000000000" pitchFamily="2" charset="-122"/>
              <a:ea typeface="站酷文艺体" panose="02000603000000000000" pitchFamily="2" charset="-122"/>
              <a:sym typeface="方正兰亭黑_GBK" pitchFamily="2" charset="-122"/>
            </a:endParaRPr>
          </a:p>
        </p:txBody>
      </p:sp>
      <p:pic>
        <p:nvPicPr>
          <p:cNvPr id="7170" name="图片 3" descr="C:\Users\2555\Desktop\吉瑞祥横简称.png吉瑞祥横简称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68630" y="335915"/>
            <a:ext cx="1477645" cy="4832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登陆"/>
          <p:cNvPicPr>
            <a:picLocks noChangeAspect="1"/>
          </p:cNvPicPr>
          <p:nvPr/>
        </p:nvPicPr>
        <p:blipFill>
          <a:blip r:embed="rId2"/>
          <a:srcRect b="4569"/>
          <a:stretch>
            <a:fillRect/>
          </a:stretch>
        </p:blipFill>
        <p:spPr>
          <a:xfrm>
            <a:off x="1946275" y="742950"/>
            <a:ext cx="3108325" cy="5674995"/>
          </a:xfrm>
          <a:prstGeom prst="rect">
            <a:avLst/>
          </a:prstGeom>
        </p:spPr>
      </p:pic>
      <p:sp>
        <p:nvSpPr>
          <p:cNvPr id="2" name="左箭头 1"/>
          <p:cNvSpPr/>
          <p:nvPr/>
        </p:nvSpPr>
        <p:spPr>
          <a:xfrm rot="1620000">
            <a:off x="4162425" y="4904105"/>
            <a:ext cx="548640" cy="36258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主页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400" y="742950"/>
            <a:ext cx="2910205" cy="567563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燕尾形 14"/>
          <p:cNvSpPr/>
          <p:nvPr/>
        </p:nvSpPr>
        <p:spPr>
          <a:xfrm>
            <a:off x="1238250" y="1431290"/>
            <a:ext cx="1305560" cy="394970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52413" y="228600"/>
            <a:ext cx="11710988" cy="6419850"/>
          </a:xfrm>
          <a:prstGeom prst="rect">
            <a:avLst/>
          </a:prstGeom>
          <a:noFill/>
          <a:ln>
            <a:solidFill>
              <a:srgbClr val="C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9" name="TextBox 59"/>
          <p:cNvSpPr/>
          <p:nvPr/>
        </p:nvSpPr>
        <p:spPr>
          <a:xfrm flipH="1">
            <a:off x="5067300" y="1122363"/>
            <a:ext cx="2082800" cy="1016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/>
            <a:r>
              <a:rPr lang="zh-CN" altLang="en-US" sz="6000" dirty="0"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  <a:sym typeface="方正兰亭黑_GBK" pitchFamily="2" charset="-122"/>
              </a:rPr>
              <a:t>目录</a:t>
            </a:r>
            <a:endParaRPr lang="en-US" altLang="zh-CN" sz="6000" dirty="0">
              <a:solidFill>
                <a:schemeClr val="bg1"/>
              </a:solidFill>
              <a:latin typeface="站酷文艺体" panose="02000603000000000000" pitchFamily="2" charset="-122"/>
              <a:ea typeface="站酷文艺体" panose="02000603000000000000" pitchFamily="2" charset="-122"/>
              <a:sym typeface="方正兰亭黑_GBK" pitchFamily="2" charset="-122"/>
            </a:endParaRPr>
          </a:p>
        </p:txBody>
      </p:sp>
      <p:pic>
        <p:nvPicPr>
          <p:cNvPr id="7170" name="图片 3" descr="C:\Users\2555\Desktop\吉瑞祥横简称.png吉瑞祥横简称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68630" y="335915"/>
            <a:ext cx="1477645" cy="4832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946275" y="2521585"/>
            <a:ext cx="4665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首次登陆密码要空置</a:t>
            </a:r>
            <a:endParaRPr lang="zh-CN" altLang="en-US" b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46275" y="3269615"/>
            <a:ext cx="269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方正兰亭特黑_GBK" panose="02000000000000000000" charset="-122"/>
              </a:rPr>
              <a:t>客户端登陆要先网络设置</a:t>
            </a:r>
            <a:endParaRPr lang="zh-CN" altLang="en-US" b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方正兰亭特黑_GBK" panose="020000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46275" y="4057015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方正兰亭特黑_GBK" panose="02000000000000000000" charset="-122"/>
              </a:rPr>
              <a:t>苹果安卓是不同的安装方式</a:t>
            </a:r>
            <a:endParaRPr lang="zh-CN" altLang="en-US" b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方正兰亭特黑_GBK" panose="02000000000000000000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649730" y="2557145"/>
            <a:ext cx="296545" cy="2965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649730" y="4092575"/>
            <a:ext cx="296545" cy="2965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649730" y="3290570"/>
            <a:ext cx="296545" cy="2965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543050" y="1431290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思源宋体 Heavy" panose="02020900000000000000" charset="-122"/>
                <a:ea typeface="思源宋体 Heavy" panose="02020900000000000000" charset="-122"/>
              </a:rPr>
              <a:t>要点</a:t>
            </a:r>
            <a:endParaRPr lang="zh-CN" altLang="en-US" sz="20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思源宋体 Heavy" panose="02020900000000000000" charset="-122"/>
              <a:ea typeface="思源宋体 Heavy" panose="02020900000000000000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13"/>
            <p:custDataLst>
              <p:tags r:id="rId1"/>
            </p:custDataLst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ln w="22225">
                  <a:solidFill>
                    <a:srgbClr val="A956DE"/>
                  </a:solidFill>
                  <a:prstDash val="solid"/>
                </a:ln>
                <a:solidFill>
                  <a:srgbClr val="FB74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琥珀" panose="02010800040101010101" charset="-122"/>
                <a:ea typeface="华文琥珀" panose="02010800040101010101" charset="-122"/>
              </a:rPr>
              <a:t>谢谢聆听</a:t>
            </a:r>
            <a:endParaRPr lang="zh-CN" altLang="en-US" dirty="0">
              <a:ln w="22225">
                <a:solidFill>
                  <a:srgbClr val="A956DE"/>
                </a:solidFill>
                <a:prstDash val="solid"/>
              </a:ln>
              <a:solidFill>
                <a:srgbClr val="FB74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琥珀" panose="02010800040101010101" charset="-122"/>
              <a:ea typeface="华文琥珀" panose="020108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252413" y="228600"/>
            <a:ext cx="11710988" cy="6419850"/>
          </a:xfrm>
          <a:prstGeom prst="rect">
            <a:avLst/>
          </a:prstGeom>
          <a:noFill/>
          <a:ln>
            <a:solidFill>
              <a:srgbClr val="C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9" name="TextBox 59"/>
          <p:cNvSpPr/>
          <p:nvPr/>
        </p:nvSpPr>
        <p:spPr>
          <a:xfrm flipH="1">
            <a:off x="5054600" y="1125538"/>
            <a:ext cx="2082800" cy="1016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/>
            <a:r>
              <a:rPr lang="zh-CN" altLang="en-US" sz="6000" dirty="0"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  <a:sym typeface="方正兰亭黑_GBK" pitchFamily="2" charset="-122"/>
              </a:rPr>
              <a:t>目录</a:t>
            </a:r>
            <a:endParaRPr lang="en-US" altLang="zh-CN" sz="6000" dirty="0">
              <a:solidFill>
                <a:schemeClr val="bg1"/>
              </a:solidFill>
              <a:latin typeface="站酷文艺体" panose="02000603000000000000" pitchFamily="2" charset="-122"/>
              <a:ea typeface="站酷文艺体" panose="02000603000000000000" pitchFamily="2" charset="-122"/>
              <a:sym typeface="方正兰亭黑_GBK" pitchFamily="2" charset="-122"/>
            </a:endParaRPr>
          </a:p>
        </p:txBody>
      </p:sp>
      <p:pic>
        <p:nvPicPr>
          <p:cNvPr id="7170" name="图片 3" descr="C:\Users\2555\Desktop\吉瑞祥横简称.png吉瑞祥横简称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68630" y="335915"/>
            <a:ext cx="1477645" cy="4832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290955" y="2141855"/>
            <a:ext cx="26981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琥珀" panose="02010800040101010101" charset="-122"/>
                <a:ea typeface="华文琥珀" panose="02010800040101010101" charset="-122"/>
              </a:rPr>
              <a:t>登陆方式</a:t>
            </a:r>
            <a:endParaRPr lang="zh-CN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00040" y="4067810"/>
            <a:ext cx="12566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兰亭特黑_GBK" panose="02000000000000000000" charset="-122"/>
                <a:ea typeface="方正兰亭特黑_GBK" panose="02000000000000000000" charset="-122"/>
                <a:cs typeface="方正兰亭特黑_GBK" panose="02000000000000000000" charset="-122"/>
              </a:rPr>
              <a:t>PC</a:t>
            </a:r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兰亭特黑_GBK" panose="02000000000000000000" charset="-122"/>
                <a:ea typeface="方正兰亭特黑_GBK" panose="02000000000000000000" charset="-122"/>
                <a:cs typeface="方正兰亭特黑_GBK" panose="02000000000000000000" charset="-122"/>
              </a:rPr>
              <a:t>端</a:t>
            </a:r>
            <a:endParaRPr lang="zh-CN" altLang="en-US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兰亭特黑_GBK" panose="02000000000000000000" charset="-122"/>
              <a:ea typeface="方正兰亭特黑_GBK" panose="02000000000000000000" charset="-122"/>
              <a:cs typeface="方正兰亭特黑_GBK" panose="020000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417560" y="4067810"/>
            <a:ext cx="23628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兰亭特黑_GBK" panose="02000000000000000000" charset="-122"/>
                <a:ea typeface="方正兰亭特黑_GBK" panose="02000000000000000000" charset="-122"/>
                <a:cs typeface="方正兰亭特黑_GBK" panose="02000000000000000000" charset="-122"/>
              </a:rPr>
              <a:t>手机端</a:t>
            </a:r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兰亭特黑_GBK" panose="02000000000000000000" charset="-122"/>
                <a:ea typeface="方正兰亭特黑_GBK" panose="02000000000000000000" charset="-122"/>
                <a:cs typeface="方正兰亭特黑_GBK" panose="02000000000000000000" charset="-122"/>
              </a:rPr>
              <a:t>App</a:t>
            </a:r>
            <a:endParaRPr lang="en-US" altLang="zh-CN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兰亭特黑_GBK" panose="02000000000000000000" charset="-122"/>
              <a:ea typeface="方正兰亭特黑_GBK" panose="02000000000000000000" charset="-122"/>
              <a:cs typeface="方正兰亭特黑_GBK" panose="020000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71650" y="4067810"/>
            <a:ext cx="1736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兰亭特黑_GBK" panose="02000000000000000000" charset="-122"/>
                <a:ea typeface="方正兰亭特黑_GBK" panose="02000000000000000000" charset="-122"/>
                <a:cs typeface="方正兰亭特黑_GBK" panose="02000000000000000000" charset="-122"/>
              </a:rPr>
              <a:t>网页</a:t>
            </a:r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兰亭特黑_GBK" panose="02000000000000000000" charset="-122"/>
                <a:ea typeface="方正兰亭特黑_GBK" panose="02000000000000000000" charset="-122"/>
                <a:cs typeface="方正兰亭特黑_GBK" panose="02000000000000000000" charset="-122"/>
              </a:rPr>
              <a:t>版</a:t>
            </a:r>
            <a:endParaRPr lang="zh-CN" altLang="en-US" sz="32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兰亭特黑_GBK" panose="02000000000000000000" charset="-122"/>
              <a:ea typeface="方正兰亭特黑_GBK" panose="020000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71650" y="4067810"/>
            <a:ext cx="1736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兰亭特黑_GBK" panose="02000000000000000000" charset="-122"/>
                <a:ea typeface="方正兰亭特黑_GBK" panose="02000000000000000000" charset="-122"/>
              </a:rPr>
              <a:t>网页版</a:t>
            </a:r>
            <a:endParaRPr lang="zh-CN" altLang="en-US" sz="32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兰亭特黑_GBK" panose="02000000000000000000" charset="-122"/>
              <a:ea typeface="方正兰亭特黑_GBK" panose="02000000000000000000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  <p:bldP spid="5" grpId="0"/>
      <p:bldP spid="5" grpId="1"/>
      <p:bldP spid="6" grpId="0"/>
      <p:bldP spid="6" grpId="1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图1"/>
          <p:cNvPicPr>
            <a:picLocks noChangeAspect="1"/>
          </p:cNvPicPr>
          <p:nvPr/>
        </p:nvPicPr>
        <p:blipFill>
          <a:blip r:embed="rId1"/>
          <a:srcRect l="3007"/>
          <a:stretch>
            <a:fillRect/>
          </a:stretch>
        </p:blipFill>
        <p:spPr>
          <a:xfrm>
            <a:off x="5713095" y="1212850"/>
            <a:ext cx="6021705" cy="296418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52413" y="228600"/>
            <a:ext cx="11710988" cy="6419850"/>
          </a:xfrm>
          <a:prstGeom prst="rect">
            <a:avLst/>
          </a:prstGeom>
          <a:noFill/>
          <a:ln>
            <a:solidFill>
              <a:srgbClr val="C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7170" name="图片 3" descr="C:\Users\2555\Desktop\吉瑞祥横简称.png吉瑞祥横简称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8630" y="335915"/>
            <a:ext cx="1477645" cy="4832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283335" y="1306830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solidFill>
                  <a:srgbClr val="FB74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兰亭特黑_GBK" panose="02000000000000000000" charset="-122"/>
                <a:ea typeface="方正兰亭特黑_GBK" panose="02000000000000000000" charset="-122"/>
              </a:rPr>
              <a:t>步骤：</a:t>
            </a:r>
            <a:endParaRPr lang="zh-CN" altLang="en-US" sz="2400">
              <a:solidFill>
                <a:srgbClr val="FB744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兰亭特黑_GBK" panose="02000000000000000000" charset="-122"/>
              <a:ea typeface="方正兰亭特黑_GBK" panose="020000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83335" y="1908810"/>
            <a:ext cx="44297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b="1">
                <a:latin typeface="方正博雅宋_GBK" panose="03000509000000000000" charset="-122"/>
                <a:ea typeface="方正博雅宋_GBK" panose="03000509000000000000" charset="-122"/>
                <a:cs typeface="方正博雅宋_GBK" panose="03000509000000000000" charset="-122"/>
              </a:rPr>
              <a:t>1</a:t>
            </a:r>
            <a:r>
              <a:rPr lang="zh-CN" altLang="en-US" b="1">
                <a:latin typeface="方正博雅宋_GBK" panose="03000509000000000000" charset="-122"/>
                <a:ea typeface="方正博雅宋_GBK" panose="03000509000000000000" charset="-122"/>
                <a:cs typeface="方正博雅宋_GBK" panose="03000509000000000000" charset="-122"/>
              </a:rPr>
              <a:t>、输入网址 http://oa.g-ruixiang.com/</a:t>
            </a:r>
            <a:endParaRPr lang="zh-CN" altLang="en-US" b="1">
              <a:latin typeface="方正博雅宋_GBK" panose="03000509000000000000" charset="-122"/>
              <a:ea typeface="方正博雅宋_GBK" panose="03000509000000000000" charset="-122"/>
              <a:cs typeface="方正博雅宋_GBK" panose="03000509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83335" y="4379595"/>
            <a:ext cx="42157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latin typeface="方正博雅宋_GBK" panose="03000509000000000000" charset="-122"/>
                <a:ea typeface="方正博雅宋_GBK" panose="03000509000000000000" charset="-122"/>
                <a:cs typeface="方正博雅宋_GBK" panose="03000509000000000000" charset="-122"/>
              </a:rPr>
              <a:t>2</a:t>
            </a:r>
            <a:r>
              <a:rPr lang="zh-CN" altLang="en-US" b="1">
                <a:latin typeface="方正博雅宋_GBK" panose="03000509000000000000" charset="-122"/>
                <a:ea typeface="方正博雅宋_GBK" panose="03000509000000000000" charset="-122"/>
                <a:cs typeface="方正博雅宋_GBK" panose="03000509000000000000" charset="-122"/>
              </a:rPr>
              <a:t>、跳转进入登陆首页，输入账号与密码</a:t>
            </a:r>
            <a:endParaRPr lang="zh-CN" altLang="en-US" b="1">
              <a:latin typeface="方正博雅宋_GBK" panose="03000509000000000000" charset="-122"/>
              <a:ea typeface="方正博雅宋_GBK" panose="03000509000000000000" charset="-122"/>
              <a:cs typeface="方正博雅宋_GBK" panose="03000509000000000000" charset="-122"/>
            </a:endParaRPr>
          </a:p>
        </p:txBody>
      </p:sp>
      <p:sp>
        <p:nvSpPr>
          <p:cNvPr id="14" name="折角形 13"/>
          <p:cNvSpPr/>
          <p:nvPr/>
        </p:nvSpPr>
        <p:spPr>
          <a:xfrm>
            <a:off x="9704705" y="4487545"/>
            <a:ext cx="2030095" cy="2015490"/>
          </a:xfrm>
          <a:prstGeom prst="folded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9779000" y="4747895"/>
            <a:ext cx="188214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latin typeface="方正博雅宋_GBK" panose="03000509000000000000" charset="-122"/>
                <a:ea typeface="方正博雅宋_GBK" panose="03000509000000000000" charset="-122"/>
              </a:rPr>
              <a:t>首次登陆时密码为空，直接输入账号即可登录，登录后需重置密码。密码设置要求</a:t>
            </a:r>
            <a:r>
              <a:rPr lang="zh-CN" altLang="en-US" sz="1600" u="sng">
                <a:solidFill>
                  <a:srgbClr val="FF0000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rPr>
              <a:t>8-20位，必须同时包含字母和数字</a:t>
            </a:r>
            <a:endParaRPr lang="zh-CN" altLang="en-US" sz="1600" u="sng">
              <a:solidFill>
                <a:srgbClr val="FF0000"/>
              </a:solidFill>
              <a:latin typeface="方正姚体" panose="02010601030101010101" charset="-122"/>
              <a:ea typeface="方正姚体" panose="02010601030101010101" charset="-122"/>
              <a:cs typeface="方正姚体" panose="0201060103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 rot="780000">
            <a:off x="9560560" y="4287520"/>
            <a:ext cx="1035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Cooper Black" panose="0208090404030B020404" charset="0"/>
                <a:cs typeface="Cooper Black" panose="0208090404030B020404" charset="0"/>
              </a:rPr>
              <a:t>tips</a:t>
            </a:r>
            <a:endParaRPr lang="en-US" altLang="zh-CN" sz="2400">
              <a:latin typeface="Cooper Black" panose="0208090404030B020404" charset="0"/>
              <a:cs typeface="Cooper Black" panose="0208090404030B02040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11" grpId="0"/>
      <p:bldP spid="11" grpId="1"/>
      <p:bldP spid="14" grpId="0" bldLvl="0" animBg="1"/>
      <p:bldP spid="14" grpId="1" animBg="1"/>
      <p:bldP spid="15" grpId="0"/>
      <p:bldP spid="15" grpId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252413" y="228600"/>
            <a:ext cx="11710988" cy="6419850"/>
          </a:xfrm>
          <a:prstGeom prst="rect">
            <a:avLst/>
          </a:prstGeom>
          <a:noFill/>
          <a:ln>
            <a:solidFill>
              <a:srgbClr val="C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9" name="TextBox 59"/>
          <p:cNvSpPr/>
          <p:nvPr/>
        </p:nvSpPr>
        <p:spPr>
          <a:xfrm flipH="1">
            <a:off x="5054600" y="1125538"/>
            <a:ext cx="2082800" cy="1016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/>
            <a:r>
              <a:rPr lang="zh-CN" altLang="en-US" sz="6000" dirty="0"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  <a:sym typeface="方正兰亭黑_GBK" pitchFamily="2" charset="-122"/>
              </a:rPr>
              <a:t>目录</a:t>
            </a:r>
            <a:endParaRPr lang="en-US" altLang="zh-CN" sz="6000" dirty="0">
              <a:solidFill>
                <a:schemeClr val="bg1"/>
              </a:solidFill>
              <a:latin typeface="站酷文艺体" panose="02000603000000000000" pitchFamily="2" charset="-122"/>
              <a:ea typeface="站酷文艺体" panose="02000603000000000000" pitchFamily="2" charset="-122"/>
              <a:sym typeface="方正兰亭黑_GBK" pitchFamily="2" charset="-122"/>
            </a:endParaRPr>
          </a:p>
        </p:txBody>
      </p:sp>
      <p:pic>
        <p:nvPicPr>
          <p:cNvPr id="7170" name="图片 3" descr="C:\Users\2555\Desktop\吉瑞祥横简称.png吉瑞祥横简称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68630" y="335915"/>
            <a:ext cx="1477645" cy="4832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210310" y="1016000"/>
            <a:ext cx="14573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latin typeface="方正博雅宋_GBK" panose="03000509000000000000" charset="-122"/>
                <a:ea typeface="方正博雅宋_GBK" panose="03000509000000000000" charset="-122"/>
                <a:cs typeface="方正博雅宋_GBK" panose="03000509000000000000" charset="-122"/>
              </a:rPr>
              <a:t>3</a:t>
            </a:r>
            <a:r>
              <a:rPr lang="zh-CN" altLang="en-US" b="1">
                <a:latin typeface="方正博雅宋_GBK" panose="03000509000000000000" charset="-122"/>
                <a:ea typeface="方正博雅宋_GBK" panose="03000509000000000000" charset="-122"/>
                <a:cs typeface="方正博雅宋_GBK" panose="03000509000000000000" charset="-122"/>
              </a:rPr>
              <a:t>、成功登录</a:t>
            </a:r>
            <a:endParaRPr lang="zh-CN" altLang="en-US" b="1">
              <a:latin typeface="方正博雅宋_GBK" panose="03000509000000000000" charset="-122"/>
              <a:ea typeface="方正博雅宋_GBK" panose="03000509000000000000" charset="-122"/>
              <a:cs typeface="方正博雅宋_GBK" panose="03000509000000000000" charset="-122"/>
            </a:endParaRPr>
          </a:p>
        </p:txBody>
      </p:sp>
      <p:pic>
        <p:nvPicPr>
          <p:cNvPr id="3" name="图片 2" descr="主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980" y="1468120"/>
            <a:ext cx="9464040" cy="463740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252413" y="228600"/>
            <a:ext cx="11710988" cy="6419850"/>
          </a:xfrm>
          <a:prstGeom prst="rect">
            <a:avLst/>
          </a:prstGeom>
          <a:noFill/>
          <a:ln>
            <a:solidFill>
              <a:srgbClr val="C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9" name="TextBox 59"/>
          <p:cNvSpPr/>
          <p:nvPr/>
        </p:nvSpPr>
        <p:spPr>
          <a:xfrm flipH="1">
            <a:off x="5054600" y="1125538"/>
            <a:ext cx="2082800" cy="1016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/>
            <a:r>
              <a:rPr lang="zh-CN" altLang="en-US" sz="6000" dirty="0"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  <a:sym typeface="方正兰亭黑_GBK" pitchFamily="2" charset="-122"/>
              </a:rPr>
              <a:t>目录</a:t>
            </a:r>
            <a:endParaRPr lang="en-US" altLang="zh-CN" sz="6000" dirty="0">
              <a:solidFill>
                <a:schemeClr val="bg1"/>
              </a:solidFill>
              <a:latin typeface="站酷文艺体" panose="02000603000000000000" pitchFamily="2" charset="-122"/>
              <a:ea typeface="站酷文艺体" panose="02000603000000000000" pitchFamily="2" charset="-122"/>
              <a:sym typeface="方正兰亭黑_GBK" pitchFamily="2" charset="-122"/>
            </a:endParaRPr>
          </a:p>
        </p:txBody>
      </p:sp>
      <p:pic>
        <p:nvPicPr>
          <p:cNvPr id="7170" name="图片 3" descr="C:\Users\2555\Desktop\吉瑞祥横简称.png吉瑞祥横简称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68630" y="335915"/>
            <a:ext cx="1477645" cy="4832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290955" y="2141855"/>
            <a:ext cx="26981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琥珀" panose="02010800040101010101" charset="-122"/>
                <a:ea typeface="华文琥珀" panose="02010800040101010101" charset="-122"/>
              </a:rPr>
              <a:t>登陆方式</a:t>
            </a:r>
            <a:endParaRPr lang="zh-CN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71650" y="4067810"/>
            <a:ext cx="1736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兰亭特黑_GBK" panose="02000000000000000000" charset="-122"/>
                <a:ea typeface="方正兰亭特黑_GBK" panose="02000000000000000000" charset="-122"/>
              </a:rPr>
              <a:t>网页版</a:t>
            </a:r>
            <a:endParaRPr lang="zh-CN" altLang="en-US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兰亭特黑_GBK" panose="02000000000000000000" charset="-122"/>
              <a:ea typeface="方正兰亭特黑_GBK" panose="020000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00040" y="4067810"/>
            <a:ext cx="12566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兰亭特黑_GBK" panose="02000000000000000000" charset="-122"/>
                <a:ea typeface="方正兰亭特黑_GBK" panose="02000000000000000000" charset="-122"/>
                <a:cs typeface="方正兰亭特黑_GBK" panose="02000000000000000000" charset="-122"/>
              </a:rPr>
              <a:t>PC</a:t>
            </a:r>
            <a:r>
              <a:rPr lang="zh-CN" altLang="en-US" sz="3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兰亭特黑_GBK" panose="02000000000000000000" charset="-122"/>
                <a:ea typeface="方正兰亭特黑_GBK" panose="02000000000000000000" charset="-122"/>
                <a:cs typeface="方正兰亭特黑_GBK" panose="02000000000000000000" charset="-122"/>
              </a:rPr>
              <a:t>端</a:t>
            </a:r>
            <a:endParaRPr lang="zh-CN" altLang="en-US" sz="32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兰亭特黑_GBK" panose="02000000000000000000" charset="-122"/>
              <a:ea typeface="方正兰亭特黑_GBK" panose="02000000000000000000" charset="-122"/>
              <a:cs typeface="方正兰亭特黑_GBK" panose="020000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417560" y="4067810"/>
            <a:ext cx="23628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兰亭特黑_GBK" panose="02000000000000000000" charset="-122"/>
                <a:ea typeface="方正兰亭特黑_GBK" panose="02000000000000000000" charset="-122"/>
                <a:cs typeface="方正兰亭特黑_GBK" panose="02000000000000000000" charset="-122"/>
              </a:rPr>
              <a:t>手机端</a:t>
            </a:r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兰亭特黑_GBK" panose="02000000000000000000" charset="-122"/>
                <a:ea typeface="方正兰亭特黑_GBK" panose="02000000000000000000" charset="-122"/>
                <a:cs typeface="方正兰亭特黑_GBK" panose="02000000000000000000" charset="-122"/>
              </a:rPr>
              <a:t>App</a:t>
            </a:r>
            <a:endParaRPr lang="en-US" altLang="zh-CN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兰亭特黑_GBK" panose="02000000000000000000" charset="-122"/>
              <a:ea typeface="方正兰亭特黑_GBK" panose="02000000000000000000" charset="-122"/>
              <a:cs typeface="方正兰亭特黑_GBK" panose="02000000000000000000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252413" y="228600"/>
            <a:ext cx="11710988" cy="6419850"/>
          </a:xfrm>
          <a:prstGeom prst="rect">
            <a:avLst/>
          </a:prstGeom>
          <a:noFill/>
          <a:ln>
            <a:solidFill>
              <a:srgbClr val="C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9" name="TextBox 59"/>
          <p:cNvSpPr/>
          <p:nvPr/>
        </p:nvSpPr>
        <p:spPr>
          <a:xfrm flipH="1">
            <a:off x="5054600" y="1125538"/>
            <a:ext cx="2082800" cy="1016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/>
            <a:r>
              <a:rPr lang="zh-CN" altLang="en-US" sz="6000" dirty="0"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  <a:sym typeface="方正兰亭黑_GBK" pitchFamily="2" charset="-122"/>
              </a:rPr>
              <a:t>目录</a:t>
            </a:r>
            <a:endParaRPr lang="en-US" altLang="zh-CN" sz="6000" dirty="0">
              <a:solidFill>
                <a:schemeClr val="bg1"/>
              </a:solidFill>
              <a:latin typeface="站酷文艺体" panose="02000603000000000000" pitchFamily="2" charset="-122"/>
              <a:ea typeface="站酷文艺体" panose="02000603000000000000" pitchFamily="2" charset="-122"/>
              <a:sym typeface="方正兰亭黑_GBK" pitchFamily="2" charset="-122"/>
            </a:endParaRPr>
          </a:p>
        </p:txBody>
      </p:sp>
      <p:pic>
        <p:nvPicPr>
          <p:cNvPr id="7170" name="图片 3" descr="C:\Users\2555\Desktop\吉瑞祥横简称.png吉瑞祥横简称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68630" y="335915"/>
            <a:ext cx="1477645" cy="4832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283335" y="1306830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solidFill>
                  <a:srgbClr val="FB74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兰亭特黑_GBK" panose="02000000000000000000" charset="-122"/>
                <a:ea typeface="方正兰亭特黑_GBK" panose="02000000000000000000" charset="-122"/>
              </a:rPr>
              <a:t>步骤：</a:t>
            </a:r>
            <a:endParaRPr lang="zh-CN" altLang="en-US" sz="2400">
              <a:solidFill>
                <a:srgbClr val="FB744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兰亭特黑_GBK" panose="02000000000000000000" charset="-122"/>
              <a:ea typeface="方正兰亭特黑_GBK" panose="020000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83335" y="1908810"/>
            <a:ext cx="100831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b="1">
                <a:latin typeface="方正博雅宋_GBK" panose="03000509000000000000" charset="-122"/>
                <a:ea typeface="方正博雅宋_GBK" panose="03000509000000000000" charset="-122"/>
                <a:cs typeface="方正博雅宋_GBK" panose="03000509000000000000" charset="-122"/>
              </a:rPr>
              <a:t>1</a:t>
            </a:r>
            <a:r>
              <a:rPr lang="zh-CN" altLang="en-US" b="1">
                <a:latin typeface="方正博雅宋_GBK" panose="03000509000000000000" charset="-122"/>
                <a:ea typeface="方正博雅宋_GBK" panose="03000509000000000000" charset="-122"/>
                <a:cs typeface="方正博雅宋_GBK" panose="03000509000000000000" charset="-122"/>
              </a:rPr>
              <a:t>、输入网址 </a:t>
            </a:r>
            <a:r>
              <a:rPr lang="zh-CN" altLang="en-US" b="1">
                <a:latin typeface="方正博雅宋_GBK" panose="03000509000000000000" charset="-122"/>
                <a:ea typeface="方正博雅宋_GBK" panose="03000509000000000000" charset="-122"/>
                <a:cs typeface="方正博雅宋_GBK" panose="03000509000000000000" charset="-122"/>
                <a:hlinkClick r:id="rId2"/>
              </a:rPr>
              <a:t> </a:t>
            </a:r>
            <a:r>
              <a:rPr lang="zh-CN" altLang="en-US" b="1">
                <a:solidFill>
                  <a:srgbClr val="FF0000"/>
                </a:solidFill>
                <a:latin typeface="方正博雅宋_GBK" panose="03000509000000000000" charset="-122"/>
                <a:ea typeface="方正博雅宋_GBK" panose="03000509000000000000" charset="-122"/>
                <a:cs typeface="方正博雅宋_GBK" panose="03000509000000000000" charset="-122"/>
                <a:hlinkClick r:id="rId2"/>
              </a:rPr>
              <a:t>http://cdndown.tongda2000.com/ispirit/2019/pc/2020.01.06/ispirit_Setup.exe</a:t>
            </a:r>
            <a:r>
              <a:rPr lang="zh-CN" altLang="en-US" b="1">
                <a:latin typeface="方正博雅宋_GBK" panose="03000509000000000000" charset="-122"/>
                <a:ea typeface="方正博雅宋_GBK" panose="03000509000000000000" charset="-122"/>
                <a:cs typeface="方正博雅宋_GBK" panose="03000509000000000000" charset="-122"/>
                <a:hlinkClick r:id="rId2"/>
              </a:rPr>
              <a:t> </a:t>
            </a:r>
            <a:endParaRPr lang="zh-CN" altLang="en-US" b="1">
              <a:latin typeface="方正博雅宋_GBK" panose="03000509000000000000" charset="-122"/>
              <a:ea typeface="方正博雅宋_GBK" panose="03000509000000000000" charset="-122"/>
              <a:cs typeface="方正博雅宋_GBK" panose="03000509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83335" y="2435225"/>
            <a:ext cx="35261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latin typeface="方正博雅宋_GBK" panose="03000509000000000000" charset="-122"/>
                <a:ea typeface="方正博雅宋_GBK" panose="03000509000000000000" charset="-122"/>
                <a:cs typeface="方正博雅宋_GBK" panose="03000509000000000000" charset="-122"/>
              </a:rPr>
              <a:t>2</a:t>
            </a:r>
            <a:r>
              <a:rPr lang="zh-CN" altLang="en-US" b="1">
                <a:latin typeface="方正博雅宋_GBK" panose="03000509000000000000" charset="-122"/>
                <a:ea typeface="方正博雅宋_GBK" panose="03000509000000000000" charset="-122"/>
                <a:cs typeface="方正博雅宋_GBK" panose="03000509000000000000" charset="-122"/>
              </a:rPr>
              <a:t>、自动弹出下载页面，点击下载</a:t>
            </a:r>
            <a:endParaRPr lang="zh-CN" altLang="en-US" b="1">
              <a:latin typeface="方正博雅宋_GBK" panose="03000509000000000000" charset="-122"/>
              <a:ea typeface="方正博雅宋_GBK" panose="03000509000000000000" charset="-122"/>
              <a:cs typeface="方正博雅宋_GBK" panose="03000509000000000000" charset="-122"/>
            </a:endParaRPr>
          </a:p>
        </p:txBody>
      </p:sp>
      <p:pic>
        <p:nvPicPr>
          <p:cNvPr id="11" name="图片 10" descr="下载页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920" y="3058795"/>
            <a:ext cx="4476750" cy="2038350"/>
          </a:xfrm>
          <a:prstGeom prst="rect">
            <a:avLst/>
          </a:prstGeom>
        </p:spPr>
      </p:pic>
      <p:sp>
        <p:nvSpPr>
          <p:cNvPr id="13" name="右箭头 12"/>
          <p:cNvSpPr/>
          <p:nvPr/>
        </p:nvSpPr>
        <p:spPr>
          <a:xfrm rot="18840000">
            <a:off x="4930775" y="4904105"/>
            <a:ext cx="471805" cy="35115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283335" y="6013450"/>
            <a:ext cx="9975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latin typeface="方正博雅宋_GBK" panose="03000509000000000000" charset="-122"/>
                <a:ea typeface="方正博雅宋_GBK" panose="03000509000000000000" charset="-122"/>
                <a:cs typeface="方正博雅宋_GBK" panose="03000509000000000000" charset="-122"/>
              </a:rPr>
              <a:t>3</a:t>
            </a:r>
            <a:r>
              <a:rPr lang="zh-CN" altLang="en-US" b="1">
                <a:latin typeface="方正博雅宋_GBK" panose="03000509000000000000" charset="-122"/>
                <a:ea typeface="方正博雅宋_GBK" panose="03000509000000000000" charset="-122"/>
                <a:cs typeface="方正博雅宋_GBK" panose="03000509000000000000" charset="-122"/>
              </a:rPr>
              <a:t>、等待</a:t>
            </a:r>
            <a:endParaRPr lang="zh-CN" altLang="en-US" b="1">
              <a:latin typeface="方正博雅宋_GBK" panose="03000509000000000000" charset="-122"/>
              <a:ea typeface="方正博雅宋_GBK" panose="03000509000000000000" charset="-122"/>
              <a:cs typeface="方正博雅宋_GBK" panose="03000509000000000000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10" grpId="0"/>
      <p:bldP spid="10" grpId="1"/>
      <p:bldP spid="13" grpId="0" animBg="1"/>
      <p:bldP spid="13" grpId="1" animBg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252413" y="228600"/>
            <a:ext cx="11710988" cy="6419850"/>
          </a:xfrm>
          <a:prstGeom prst="rect">
            <a:avLst/>
          </a:prstGeom>
          <a:noFill/>
          <a:ln>
            <a:solidFill>
              <a:srgbClr val="C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9" name="TextBox 59"/>
          <p:cNvSpPr/>
          <p:nvPr/>
        </p:nvSpPr>
        <p:spPr>
          <a:xfrm flipH="1">
            <a:off x="5054600" y="1125538"/>
            <a:ext cx="2082800" cy="1016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/>
            <a:r>
              <a:rPr lang="zh-CN" altLang="en-US" sz="6000" dirty="0"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  <a:sym typeface="方正兰亭黑_GBK" pitchFamily="2" charset="-122"/>
              </a:rPr>
              <a:t>目录</a:t>
            </a:r>
            <a:endParaRPr lang="en-US" altLang="zh-CN" sz="6000" dirty="0">
              <a:solidFill>
                <a:schemeClr val="bg1"/>
              </a:solidFill>
              <a:latin typeface="站酷文艺体" panose="02000603000000000000" pitchFamily="2" charset="-122"/>
              <a:ea typeface="站酷文艺体" panose="02000603000000000000" pitchFamily="2" charset="-122"/>
              <a:sym typeface="方正兰亭黑_GBK" pitchFamily="2" charset="-122"/>
            </a:endParaRPr>
          </a:p>
        </p:txBody>
      </p:sp>
      <p:pic>
        <p:nvPicPr>
          <p:cNvPr id="7170" name="图片 3" descr="C:\Users\2555\Desktop\吉瑞祥横简称.png吉瑞祥横简称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68630" y="335915"/>
            <a:ext cx="1477645" cy="4832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200150" y="1125855"/>
            <a:ext cx="35299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latin typeface="方正博雅宋_GBK" panose="03000509000000000000" charset="-122"/>
                <a:ea typeface="方正博雅宋_GBK" panose="03000509000000000000" charset="-122"/>
                <a:cs typeface="方正博雅宋_GBK" panose="03000509000000000000" charset="-122"/>
              </a:rPr>
              <a:t>4</a:t>
            </a:r>
            <a:r>
              <a:rPr lang="zh-CN" altLang="en-US" b="1">
                <a:latin typeface="方正博雅宋_GBK" panose="03000509000000000000" charset="-122"/>
                <a:ea typeface="方正博雅宋_GBK" panose="03000509000000000000" charset="-122"/>
                <a:cs typeface="方正博雅宋_GBK" panose="03000509000000000000" charset="-122"/>
              </a:rPr>
              <a:t>、安装程序下载完成，双击安装</a:t>
            </a:r>
            <a:endParaRPr lang="zh-CN" altLang="en-US" b="1">
              <a:latin typeface="方正博雅宋_GBK" panose="03000509000000000000" charset="-122"/>
              <a:ea typeface="方正博雅宋_GBK" panose="03000509000000000000" charset="-122"/>
              <a:cs typeface="方正博雅宋_GBK" panose="03000509000000000000" charset="-122"/>
            </a:endParaRPr>
          </a:p>
        </p:txBody>
      </p:sp>
      <p:pic>
        <p:nvPicPr>
          <p:cNvPr id="7" name="图片 6" descr="安装程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1522730"/>
            <a:ext cx="1790700" cy="619125"/>
          </a:xfrm>
          <a:prstGeom prst="rect">
            <a:avLst/>
          </a:prstGeom>
        </p:spPr>
      </p:pic>
      <p:pic>
        <p:nvPicPr>
          <p:cNvPr id="11" name="图片 10" descr="安装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2934335"/>
            <a:ext cx="4555490" cy="3147060"/>
          </a:xfrm>
          <a:prstGeom prst="rect">
            <a:avLst/>
          </a:prstGeom>
        </p:spPr>
      </p:pic>
      <p:pic>
        <p:nvPicPr>
          <p:cNvPr id="12" name="图片 11" descr="安装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010" y="2934335"/>
            <a:ext cx="4742180" cy="3147060"/>
          </a:xfrm>
          <a:prstGeom prst="rect">
            <a:avLst/>
          </a:prstGeom>
        </p:spPr>
      </p:pic>
      <p:sp>
        <p:nvSpPr>
          <p:cNvPr id="14" name="右箭头 13"/>
          <p:cNvSpPr/>
          <p:nvPr/>
        </p:nvSpPr>
        <p:spPr>
          <a:xfrm>
            <a:off x="5895975" y="4618990"/>
            <a:ext cx="691515" cy="4610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 rot="19500000">
            <a:off x="2670175" y="5386705"/>
            <a:ext cx="482600" cy="25273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 animBg="1"/>
      <p:bldP spid="15" grpId="1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252413" y="228600"/>
            <a:ext cx="11710988" cy="6419850"/>
          </a:xfrm>
          <a:prstGeom prst="rect">
            <a:avLst/>
          </a:prstGeom>
          <a:noFill/>
          <a:ln>
            <a:solidFill>
              <a:srgbClr val="C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9" name="TextBox 59"/>
          <p:cNvSpPr/>
          <p:nvPr/>
        </p:nvSpPr>
        <p:spPr>
          <a:xfrm flipH="1">
            <a:off x="5054600" y="1125538"/>
            <a:ext cx="2082800" cy="1016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/>
            <a:r>
              <a:rPr lang="zh-CN" altLang="en-US" sz="6000" dirty="0"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  <a:sym typeface="方正兰亭黑_GBK" pitchFamily="2" charset="-122"/>
              </a:rPr>
              <a:t>目录</a:t>
            </a:r>
            <a:endParaRPr lang="en-US" altLang="zh-CN" sz="6000" dirty="0">
              <a:solidFill>
                <a:schemeClr val="bg1"/>
              </a:solidFill>
              <a:latin typeface="站酷文艺体" panose="02000603000000000000" pitchFamily="2" charset="-122"/>
              <a:ea typeface="站酷文艺体" panose="02000603000000000000" pitchFamily="2" charset="-122"/>
              <a:sym typeface="方正兰亭黑_GBK" pitchFamily="2" charset="-122"/>
            </a:endParaRPr>
          </a:p>
        </p:txBody>
      </p:sp>
      <p:pic>
        <p:nvPicPr>
          <p:cNvPr id="7170" name="图片 3" descr="C:\Users\2555\Desktop\吉瑞祥横简称.png吉瑞祥横简称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68630" y="335915"/>
            <a:ext cx="1477645" cy="4832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342390" y="1195070"/>
            <a:ext cx="39858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b="1">
                <a:latin typeface="方正博雅宋_GBK" panose="03000509000000000000" charset="-122"/>
                <a:ea typeface="方正博雅宋_GBK" panose="03000509000000000000" charset="-122"/>
                <a:cs typeface="方正博雅宋_GBK" panose="03000509000000000000" charset="-122"/>
              </a:rPr>
              <a:t>5</a:t>
            </a:r>
            <a:r>
              <a:rPr lang="zh-CN" altLang="en-US" b="1">
                <a:latin typeface="方正博雅宋_GBK" panose="03000509000000000000" charset="-122"/>
                <a:ea typeface="方正博雅宋_GBK" panose="03000509000000000000" charset="-122"/>
                <a:cs typeface="方正博雅宋_GBK" panose="03000509000000000000" charset="-122"/>
              </a:rPr>
              <a:t>、登录，输入用户名密码及设置网络</a:t>
            </a:r>
            <a:endParaRPr lang="zh-CN" altLang="en-US" b="1">
              <a:latin typeface="方正博雅宋_GBK" panose="03000509000000000000" charset="-122"/>
              <a:ea typeface="方正博雅宋_GBK" panose="03000509000000000000" charset="-122"/>
              <a:cs typeface="方正博雅宋_GBK" panose="03000509000000000000" charset="-122"/>
            </a:endParaRPr>
          </a:p>
        </p:txBody>
      </p:sp>
      <p:pic>
        <p:nvPicPr>
          <p:cNvPr id="7" name="图片 6" descr="PC端登陆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390" y="1788795"/>
            <a:ext cx="2876550" cy="4400550"/>
          </a:xfrm>
          <a:prstGeom prst="rect">
            <a:avLst/>
          </a:prstGeom>
        </p:spPr>
      </p:pic>
      <p:sp>
        <p:nvSpPr>
          <p:cNvPr id="14" name="左箭头 13"/>
          <p:cNvSpPr/>
          <p:nvPr/>
        </p:nvSpPr>
        <p:spPr>
          <a:xfrm rot="20700000">
            <a:off x="3563620" y="3608705"/>
            <a:ext cx="890270" cy="32194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左箭头 14"/>
          <p:cNvSpPr/>
          <p:nvPr/>
        </p:nvSpPr>
        <p:spPr>
          <a:xfrm rot="21420000">
            <a:off x="3581400" y="4150360"/>
            <a:ext cx="890270" cy="321945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 rot="20880000">
            <a:off x="4509770" y="3239135"/>
            <a:ext cx="10445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用户名</a:t>
            </a:r>
            <a:endParaRPr lang="zh-CN" altLang="en-US" sz="2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05655" y="4040505"/>
            <a:ext cx="10445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密码</a:t>
            </a:r>
            <a:endParaRPr lang="zh-CN" altLang="en-US" sz="2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左箭头 19"/>
          <p:cNvSpPr/>
          <p:nvPr/>
        </p:nvSpPr>
        <p:spPr>
          <a:xfrm rot="1740000">
            <a:off x="3810000" y="4761865"/>
            <a:ext cx="351155" cy="32956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1" name="图片 20" descr="网络设置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810" y="1718945"/>
            <a:ext cx="4648835" cy="44704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6872605" y="3390265"/>
            <a:ext cx="61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 animBg="1"/>
      <p:bldP spid="14" grpId="1" animBg="1"/>
      <p:bldP spid="17" grpId="0"/>
      <p:bldP spid="17" grpId="1"/>
      <p:bldP spid="15" grpId="0" animBg="1"/>
      <p:bldP spid="15" grpId="1" animBg="1"/>
      <p:bldP spid="18" grpId="0"/>
      <p:bldP spid="18" grpId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252413" y="228600"/>
            <a:ext cx="11710988" cy="6419850"/>
          </a:xfrm>
          <a:prstGeom prst="rect">
            <a:avLst/>
          </a:prstGeom>
          <a:noFill/>
          <a:ln>
            <a:solidFill>
              <a:srgbClr val="CD3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9" name="TextBox 59"/>
          <p:cNvSpPr/>
          <p:nvPr/>
        </p:nvSpPr>
        <p:spPr>
          <a:xfrm flipH="1">
            <a:off x="5054600" y="1125538"/>
            <a:ext cx="2082800" cy="1016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/>
            <a:r>
              <a:rPr lang="zh-CN" altLang="en-US" sz="6000" dirty="0">
                <a:solidFill>
                  <a:schemeClr val="bg1"/>
                </a:solidFill>
                <a:latin typeface="站酷文艺体" panose="02000603000000000000" pitchFamily="2" charset="-122"/>
                <a:ea typeface="站酷文艺体" panose="02000603000000000000" pitchFamily="2" charset="-122"/>
                <a:sym typeface="方正兰亭黑_GBK" pitchFamily="2" charset="-122"/>
              </a:rPr>
              <a:t>目录</a:t>
            </a:r>
            <a:endParaRPr lang="en-US" altLang="zh-CN" sz="6000" dirty="0">
              <a:solidFill>
                <a:schemeClr val="bg1"/>
              </a:solidFill>
              <a:latin typeface="站酷文艺体" panose="02000603000000000000" pitchFamily="2" charset="-122"/>
              <a:ea typeface="站酷文艺体" panose="02000603000000000000" pitchFamily="2" charset="-122"/>
              <a:sym typeface="方正兰亭黑_GBK" pitchFamily="2" charset="-122"/>
            </a:endParaRPr>
          </a:p>
        </p:txBody>
      </p:sp>
      <p:pic>
        <p:nvPicPr>
          <p:cNvPr id="7170" name="图片 3" descr="C:\Users\2555\Desktop\吉瑞祥横简称.png吉瑞祥横简称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68630" y="335915"/>
            <a:ext cx="1477645" cy="4832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设置网络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210" y="1233805"/>
            <a:ext cx="4787900" cy="476250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2275205" y="3049905"/>
            <a:ext cx="268859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左箭头 9"/>
          <p:cNvSpPr/>
          <p:nvPr/>
        </p:nvSpPr>
        <p:spPr>
          <a:xfrm rot="18960000">
            <a:off x="5808345" y="1181100"/>
            <a:ext cx="230505" cy="17526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 descr="设置网络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605" y="1228725"/>
            <a:ext cx="2964180" cy="4534535"/>
          </a:xfrm>
          <a:prstGeom prst="rect">
            <a:avLst/>
          </a:prstGeom>
        </p:spPr>
      </p:pic>
      <p:sp>
        <p:nvSpPr>
          <p:cNvPr id="12" name="右箭头 11"/>
          <p:cNvSpPr/>
          <p:nvPr/>
        </p:nvSpPr>
        <p:spPr>
          <a:xfrm rot="19020000">
            <a:off x="8740775" y="5403215"/>
            <a:ext cx="621030" cy="37401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K_DARK_LIGHT" val="2"/>
  <p:tag name="KSO_WM_UNIT_SUBTYPE" val="h"/>
  <p:tag name="KSO_WM_UNIT_TYPE" val="i"/>
  <p:tag name="KSO_WM_UNIT_INDEX" val="1"/>
  <p:tag name="KSO_WM_UNIT_BK_DARK_LIGHT" val="2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04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K_DARK_LIGHT" val="2"/>
  <p:tag name="KSO_WM_UNIT_SUBTYPE" val="h"/>
  <p:tag name="KSO_WM_UNIT_TYPE" val="i"/>
  <p:tag name="KSO_WM_UNIT_INDEX" val="1"/>
  <p:tag name="KSO_WM_UNIT_BK_DARK_LIGHT" val="2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1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K_DARK_LIGHT" val="2"/>
  <p:tag name="KSO_WM_UNIT_SUBTYPE" val="h"/>
  <p:tag name="KSO_WM_UNIT_TYPE" val="i"/>
  <p:tag name="KSO_WM_UNIT_INDEX" val="1"/>
  <p:tag name="KSO_WM_UNIT_BK_DARK_LIGHT" val="2"/>
</p:tagLst>
</file>

<file path=ppt/tags/tag12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2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K_DARK_LIGHT" val="2"/>
  <p:tag name="KSO_WM_UNIT_SUBTYPE" val="h"/>
  <p:tag name="KSO_WM_UNIT_TYPE" val="i"/>
  <p:tag name="KSO_WM_UNIT_INDEX" val="1"/>
  <p:tag name="KSO_WM_UNIT_BK_DARK_LIGHT" val="2"/>
</p:tagLst>
</file>

<file path=ppt/tags/tag13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3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220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220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BEAUTIFY_FLAG" val="#wm#"/>
  <p:tag name="KSO_WM_TEMPLATE_SUBCATEGORY" val="0"/>
  <p:tag name="KSO_WM_TAG_VERSION" val="1.0"/>
  <p:tag name="KSO_WM_TEMPLATE_MASTER_TYPE" val="1"/>
  <p:tag name="KSO_WM_TEMPLATE_COLOR_TYPE" val="1"/>
  <p:tag name="KSO_WM_TEMPLATE_CATEGORY" val="custom"/>
  <p:tag name="KSO_WM_TEMPLATE_INDEX" val="20204220"/>
  <p:tag name="KSO_WM_TEMPLATE_MASTER_THUMB_INDEX" val="12"/>
  <p:tag name="KSO_WM_TEMPLATE_THUMBS_INDEX" val="1、4、7、8、9、12、13、14、15、16、17、20、24、26、27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0"/>
  <p:tag name="KSO_WM_UNIT_TYPE" val="a"/>
  <p:tag name="KSO_WM_UNIT_INDEX" val="1"/>
  <p:tag name="KSO_WM_UNIT_PRESET_TEXT" val="年终工作总结"/>
  <p:tag name="KSO_WM_TEMPLATE_CATEGORY" val="custom"/>
  <p:tag name="KSO_WM_TEMPLATE_INDEX" val="20204220"/>
  <p:tag name="KSO_WM_UNIT_ID" val="custom20204220_1*a*1"/>
  <p:tag name="KSO_WM_UNIT_ISNUMDGMTITLE" val="0"/>
</p:tagLst>
</file>

<file path=ppt/tags/tag147.xml><?xml version="1.0" encoding="utf-8"?>
<p:tagLst xmlns:p="http://schemas.openxmlformats.org/presentationml/2006/main">
  <p:tag name="KSO_WM_BEAUTIFY_FLAG" val="#wm#"/>
  <p:tag name="KSO_WM_TEMPLATE_SUBCATEGORY" val="0"/>
  <p:tag name="KSO_WM_SLIDE_ITEM_CNT" val="0"/>
  <p:tag name="KSO_WM_SLIDE_INDEX" val="1"/>
  <p:tag name="KSO_WM_TAG_VERSION" val="1.0"/>
  <p:tag name="KSO_WM_SLIDE_LAYOUT" val="a_b"/>
  <p:tag name="KSO_WM_SLIDE_LAYOUT_CNT" val="1_3"/>
  <p:tag name="KSO_WM_SLIDE_TYPE" val="title"/>
  <p:tag name="KSO_WM_SLIDE_SUBTYPE" val="pureTxt"/>
  <p:tag name="KSO_WM_TEMPLATE_MASTER_TYPE" val="1"/>
  <p:tag name="KSO_WM_TEMPLATE_COLOR_TYPE" val="1"/>
  <p:tag name="KSO_WM_TEMPLATE_CATEGORY" val="custom"/>
  <p:tag name="KSO_WM_TEMPLATE_INDEX" val="20204220"/>
  <p:tag name="KSO_WM_SLIDE_ID" val="custom20204220_1"/>
  <p:tag name="KSO_WM_TEMPLATE_MASTER_THUMB_INDEX" val="12"/>
  <p:tag name="KSO_WM_TEMPLATE_THUMBS_INDEX" val="1、4、7、8、9、12、13、14、15、16、17、20、24、26、27"/>
  <p:tag name="KSO_WM_SLIDE_MODEL_TYPE" val="cover"/>
</p:tagLst>
</file>

<file path=ppt/tags/tag148.xml><?xml version="1.0" encoding="utf-8"?>
<p:tagLst xmlns:p="http://schemas.openxmlformats.org/presentationml/2006/main">
  <p:tag name="KSO_WM_UNIT_FLASH_PICTURE_TYPE" val="0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1"/>
  <p:tag name="KSO_WM_UNIT_VALUE" val="10"/>
  <p:tag name="KSO_WM_UNIT_TYPE" val="a"/>
  <p:tag name="KSO_WM_UNIT_INDEX" val="1"/>
  <p:tag name="KSO_WM_UNIT_PRESET_TEXT" val="谢谢聆听"/>
  <p:tag name="KSO_WM_TEMPLATE_CATEGORY" val="custom"/>
  <p:tag name="KSO_WM_TEMPLATE_INDEX" val="20204220"/>
  <p:tag name="KSO_WM_UNIT_ID" val="custom20204220_27*a*1"/>
  <p:tag name="KSO_WM_UNIT_ISNUMDGMTITLE" val="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#wm#"/>
  <p:tag name="KSO_WM_TEMPLATE_SUBCATEGORY" val="0"/>
  <p:tag name="KSO_WM_SLIDE_TYPE" val="endPage"/>
  <p:tag name="KSO_WM_SLIDE_SUBTYPE" val="pureTxt"/>
  <p:tag name="KSO_WM_SLIDE_ITEM_CNT" val="0"/>
  <p:tag name="KSO_WM_SLIDE_INDEX" val="27"/>
  <p:tag name="KSO_WM_TAG_VERSION" val="1.0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220"/>
  <p:tag name="KSO_WM_SLIDE_ID" val="custom20204220_27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1"/>
  <p:tag name="KSO_WM_UNIT_ID" val="_3*i*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7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K_DARK_LIGHT" val="2"/>
  <p:tag name="KSO_WM_UNIT_BK_DARK_LIGHT" val="2"/>
  <p:tag name="KSO_WM_UNIT_SUBTYPE" val="h"/>
  <p:tag name="KSO_WM_UNIT_TYPE" val="i"/>
  <p:tag name="KSO_WM_UNIT_INDEX" val="1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8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K_DARK_LIGHT" val="2"/>
  <p:tag name="KSO_WM_UNIT_BK_DARK_LIGHT" val="2"/>
  <p:tag name="KSO_WM_UNIT_SUBTYPE" val="h"/>
  <p:tag name="KSO_WM_UNIT_TYPE" val="i"/>
  <p:tag name="KSO_WM_UNIT_INDEX" val="1"/>
</p:tagLst>
</file>

<file path=ppt/tags/tag9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281">
      <a:dk1>
        <a:srgbClr val="000000"/>
      </a:dk1>
      <a:lt1>
        <a:srgbClr val="FFFFFF"/>
      </a:lt1>
      <a:dk2>
        <a:srgbClr val="EEEEF8"/>
      </a:dk2>
      <a:lt2>
        <a:srgbClr val="FFFFFF"/>
      </a:lt2>
      <a:accent1>
        <a:srgbClr val="2A2AB3"/>
      </a:accent1>
      <a:accent2>
        <a:srgbClr val="004CCA"/>
      </a:accent2>
      <a:accent3>
        <a:srgbClr val="006586"/>
      </a:accent3>
      <a:accent4>
        <a:srgbClr val="047340"/>
      </a:accent4>
      <a:accent5>
        <a:srgbClr val="4F7522"/>
      </a:accent5>
      <a:accent6>
        <a:srgbClr val="758A52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WPS 演示</Application>
  <PresentationFormat>宽屏</PresentationFormat>
  <Paragraphs>102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汉仪旗黑-85S</vt:lpstr>
      <vt:lpstr>黑体</vt:lpstr>
      <vt:lpstr>华文琥珀</vt:lpstr>
      <vt:lpstr>方正兰亭特黑_GBK</vt:lpstr>
      <vt:lpstr>站酷文艺体</vt:lpstr>
      <vt:lpstr>方正兰亭黑_GBK</vt:lpstr>
      <vt:lpstr>方正博雅宋_GBK</vt:lpstr>
      <vt:lpstr>方正姚体</vt:lpstr>
      <vt:lpstr>Cooper Black</vt:lpstr>
      <vt:lpstr>Arial</vt:lpstr>
      <vt:lpstr>思源宋体 Heavy</vt:lpstr>
      <vt:lpstr>Arial Unicode MS</vt:lpstr>
      <vt:lpstr>Calibri</vt:lpstr>
      <vt:lpstr>经典特黑简</vt:lpstr>
      <vt:lpstr>华文楷体</vt:lpstr>
      <vt:lpstr>Office 主题</vt:lpstr>
      <vt:lpstr>1_Office 主题​​</vt:lpstr>
      <vt:lpstr>吉瑞祥OA办公系统登陆操作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lenovo.cw01</dc:creator>
  <cp:lastModifiedBy>我是钟⏰</cp:lastModifiedBy>
  <cp:revision>10</cp:revision>
  <dcterms:created xsi:type="dcterms:W3CDTF">2020-04-13T02:38:00Z</dcterms:created>
  <dcterms:modified xsi:type="dcterms:W3CDTF">2025-06-04T07:11:09Z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B97EBFC19D8144E9A23058580BF4A6F8_12</vt:lpwstr>
  </property>
</Properties>
</file>