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74" r:id="rId12"/>
    <p:sldId id="275" r:id="rId13"/>
    <p:sldId id="280" r:id="rId14"/>
    <p:sldId id="265" r:id="rId15"/>
    <p:sldId id="276" r:id="rId16"/>
    <p:sldId id="277" r:id="rId17"/>
    <p:sldId id="266" r:id="rId18"/>
    <p:sldId id="267" r:id="rId19"/>
    <p:sldId id="268" r:id="rId20"/>
    <p:sldId id="269" r:id="rId21"/>
    <p:sldId id="278" r:id="rId22"/>
    <p:sldId id="279" r:id="rId23"/>
    <p:sldId id="270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60"/>
  </p:normalViewPr>
  <p:slideViewPr>
    <p:cSldViewPr snapToGrid="0">
      <p:cViewPr varScale="1">
        <p:scale>
          <a:sx n="99" d="100"/>
          <a:sy n="99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4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8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11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84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7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0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8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4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5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6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5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C:\Users\dell\Desktop\东北院logo新.jpg">
            <a:extLst>
              <a:ext uri="{FF2B5EF4-FFF2-40B4-BE49-F238E27FC236}">
                <a16:creationId xmlns:a16="http://schemas.microsoft.com/office/drawing/2014/main" id="{931D7A25-57A2-4362-A857-7A9C115A18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7" y="6030914"/>
            <a:ext cx="3735369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53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DFC8ACC-9876-42ED-AD18-6878DEFC0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578" y="1565322"/>
            <a:ext cx="63914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zh-CN" altLang="en-US" sz="4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光轴（背压机）改造技术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DFC8ACC-9876-42ED-AD18-6878DEFC0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171" y="3819479"/>
            <a:ext cx="15680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锦州 </a:t>
            </a:r>
            <a:endParaRPr lang="en-US" altLang="zh-CN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2018.3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9219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~1\ADMINI~1\LOCALS~1\Temp\ksohtml\wps68.tmp.png">
            <a:extLst>
              <a:ext uri="{FF2B5EF4-FFF2-40B4-BE49-F238E27FC236}">
                <a16:creationId xmlns:a16="http://schemas.microsoft.com/office/drawing/2014/main" id="{E4B7129C-8C75-419F-A758-3D7474A18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4" y="1455420"/>
            <a:ext cx="7215188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4">
            <a:extLst>
              <a:ext uri="{FF2B5EF4-FFF2-40B4-BE49-F238E27FC236}">
                <a16:creationId xmlns:a16="http://schemas.microsoft.com/office/drawing/2014/main" id="{DD39E7F8-C4F8-46F1-8581-47F56EEB0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" y="169545"/>
            <a:ext cx="8645525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丰润项目改造后低压通流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仅更换低压光轴转子，隔板未拆除。</a:t>
            </a:r>
          </a:p>
        </p:txBody>
      </p:sp>
    </p:spTree>
    <p:extLst>
      <p:ext uri="{BB962C8B-B14F-4D97-AF65-F5344CB8AC3E}">
        <p14:creationId xmlns:p14="http://schemas.microsoft.com/office/powerpoint/2010/main" val="294336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CE44C4F-996A-47D0-90B0-D1731B0CDC46}"/>
              </a:ext>
            </a:extLst>
          </p:cNvPr>
          <p:cNvSpPr txBox="1"/>
          <p:nvPr/>
        </p:nvSpPr>
        <p:spPr>
          <a:xfrm>
            <a:off x="106680" y="201259"/>
            <a:ext cx="428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改造原则</a:t>
            </a: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A8511A76-917B-4592-B1CA-A23654EEC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" y="1152525"/>
            <a:ext cx="900271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保持原机组设计蒸汽参数不变的前提下进行改造； 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安全可靠性第一，采用的技术成熟可靠； 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高中压部分不改造、对低压部分进行改造 ；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保证机组支撑、死点位置不改动、推力在设计规范范围内；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新设计一根低压供热光轴，光轴转子和纯凝低压转子可每年进行互换使用，其对轮连接按我厂特有工艺方案执行；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设计、制造、检验符合现行的国际、国家及行业的标准和要求。</a:t>
            </a:r>
          </a:p>
        </p:txBody>
      </p:sp>
    </p:spTree>
    <p:extLst>
      <p:ext uri="{BB962C8B-B14F-4D97-AF65-F5344CB8AC3E}">
        <p14:creationId xmlns:p14="http://schemas.microsoft.com/office/powerpoint/2010/main" val="1754750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CE44C4F-996A-47D0-90B0-D1731B0CDC46}"/>
              </a:ext>
            </a:extLst>
          </p:cNvPr>
          <p:cNvSpPr txBox="1"/>
          <p:nvPr/>
        </p:nvSpPr>
        <p:spPr>
          <a:xfrm>
            <a:off x="106680" y="201259"/>
            <a:ext cx="428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系统改造说明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D3CBC2C-6DA5-4C92-9D3D-B4EBA8D00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20" y="955701"/>
            <a:ext cx="8458200" cy="468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indent="4572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lvl="1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疏水系统：若低压缸采用冷却蒸汽或蒸汽内循环进行冷却，即凝汽器正常使用，疏水系统不做变更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 eaLnBrk="1" hangingPunct="1">
              <a:lnSpc>
                <a:spcPct val="150000"/>
              </a:lnSpc>
            </a:pPr>
            <a:endParaRPr lang="en-US" altLang="zh-CN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若采用鼓风机抽出低压缸空气，以带走低压光轴转子的鼓风热，则凝汽器可停用，需对疏水系统进行全面考虑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 eaLnBrk="1" hangingPunct="1">
              <a:lnSpc>
                <a:spcPct val="150000"/>
              </a:lnSpc>
            </a:pP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给水回热系统：切除低压缸抽汽所对应管道及加热器，若有汽动给水泵系统，则给水泵小机排汽进入凝汽器，经过轴加后进入除氧器；采用电动给水泵系统，则建议将凝汽器停用。</a:t>
            </a:r>
          </a:p>
          <a:p>
            <a:pPr marL="342900" lvl="1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22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218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534C3ED-455B-4E78-ACEC-14129266704D}"/>
              </a:ext>
            </a:extLst>
          </p:cNvPr>
          <p:cNvSpPr/>
          <p:nvPr/>
        </p:nvSpPr>
        <p:spPr>
          <a:xfrm>
            <a:off x="370840" y="857334"/>
            <a:ext cx="8402320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若机组采用电动给水泵系统，则建议将凝汽器停用。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高、中压汽封系统与原汽封系统相同。若采用鼓风机抽出低压缸空气，以带走低压光轴转子的鼓风热，则低压汽封系统可切除；若低压缸采用冷却蒸汽或蒸汽内循环进行冷却，则低压汽封可与原系统相同。</a:t>
            </a:r>
          </a:p>
        </p:txBody>
      </p:sp>
    </p:spTree>
    <p:extLst>
      <p:ext uri="{BB962C8B-B14F-4D97-AF65-F5344CB8AC3E}">
        <p14:creationId xmlns:p14="http://schemas.microsoft.com/office/powerpoint/2010/main" val="715620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9A5017B-DF35-42EC-BD53-E44C30BBA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44" y="261303"/>
            <a:ext cx="8318089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提供供热系统用逆止阀、截止阀、安全阀、快关调节阀及相关执行机构。若机组不采用抽凝运行，可取消快关调节阀。</a:t>
            </a:r>
          </a:p>
          <a:p>
            <a:pPr eaLnBrk="1" hangingPunct="1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C1631B2F-23B5-4AAF-BBFE-01EA3357CA56}"/>
              </a:ext>
            </a:extLst>
          </p:cNvPr>
          <p:cNvGrpSpPr>
            <a:grpSpLocks/>
          </p:cNvGrpSpPr>
          <p:nvPr/>
        </p:nvGrpSpPr>
        <p:grpSpPr bwMode="auto">
          <a:xfrm>
            <a:off x="1163320" y="1475740"/>
            <a:ext cx="7038975" cy="4327525"/>
            <a:chOff x="0" y="0"/>
            <a:chExt cx="6738" cy="4435"/>
          </a:xfrm>
        </p:grpSpPr>
        <p:grpSp>
          <p:nvGrpSpPr>
            <p:cNvPr id="4" name="Group 252">
              <a:extLst>
                <a:ext uri="{FF2B5EF4-FFF2-40B4-BE49-F238E27FC236}">
                  <a16:creationId xmlns:a16="http://schemas.microsoft.com/office/drawing/2014/main" id="{ACE0FBAF-E58F-4561-891F-00EAF917A8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300" cy="2867"/>
              <a:chOff x="0" y="0"/>
              <a:chExt cx="6300" cy="2867"/>
            </a:xfrm>
          </p:grpSpPr>
          <p:sp>
            <p:nvSpPr>
              <p:cNvPr id="255" name="Line 452">
                <a:extLst>
                  <a:ext uri="{FF2B5EF4-FFF2-40B4-BE49-F238E27FC236}">
                    <a16:creationId xmlns:a16="http://schemas.microsoft.com/office/drawing/2014/main" id="{E50B6E21-7BFA-4ACE-9422-8F9FC6E3C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" y="50"/>
                <a:ext cx="4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" name="Freeform 451">
                <a:extLst>
                  <a:ext uri="{FF2B5EF4-FFF2-40B4-BE49-F238E27FC236}">
                    <a16:creationId xmlns:a16="http://schemas.microsoft.com/office/drawing/2014/main" id="{4973DC0C-58B5-41FC-99C0-0A41E2457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" y="0"/>
                <a:ext cx="24" cy="186"/>
              </a:xfrm>
              <a:custGeom>
                <a:avLst/>
                <a:gdLst>
                  <a:gd name="T0" fmla="*/ 19 w 24"/>
                  <a:gd name="T1" fmla="*/ 0 h 186"/>
                  <a:gd name="T2" fmla="*/ 24 w 24"/>
                  <a:gd name="T3" fmla="*/ 9 h 186"/>
                  <a:gd name="T4" fmla="*/ 21 w 24"/>
                  <a:gd name="T5" fmla="*/ 4 h 186"/>
                  <a:gd name="T6" fmla="*/ 21 w 24"/>
                  <a:gd name="T7" fmla="*/ 168 h 186"/>
                  <a:gd name="T8" fmla="*/ 20 w 24"/>
                  <a:gd name="T9" fmla="*/ 182 h 186"/>
                  <a:gd name="T10" fmla="*/ 19 w 24"/>
                  <a:gd name="T11" fmla="*/ 186 h 186"/>
                  <a:gd name="T12" fmla="*/ 0 w 24"/>
                  <a:gd name="T13" fmla="*/ 168 h 186"/>
                  <a:gd name="T14" fmla="*/ 20 w 24"/>
                  <a:gd name="T15" fmla="*/ 182 h 1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186">
                    <a:moveTo>
                      <a:pt x="19" y="0"/>
                    </a:moveTo>
                    <a:lnTo>
                      <a:pt x="24" y="9"/>
                    </a:lnTo>
                    <a:lnTo>
                      <a:pt x="21" y="4"/>
                    </a:lnTo>
                    <a:lnTo>
                      <a:pt x="21" y="168"/>
                    </a:lnTo>
                    <a:lnTo>
                      <a:pt x="20" y="182"/>
                    </a:lnTo>
                    <a:lnTo>
                      <a:pt x="19" y="186"/>
                    </a:lnTo>
                    <a:lnTo>
                      <a:pt x="0" y="168"/>
                    </a:lnTo>
                    <a:lnTo>
                      <a:pt x="20" y="18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" name="Line 450">
                <a:extLst>
                  <a:ext uri="{FF2B5EF4-FFF2-40B4-BE49-F238E27FC236}">
                    <a16:creationId xmlns:a16="http://schemas.microsoft.com/office/drawing/2014/main" id="{FB83F5E9-5392-4B03-AB3C-5BC701A6C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" y="83"/>
                <a:ext cx="47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" name="Line 449">
                <a:extLst>
                  <a:ext uri="{FF2B5EF4-FFF2-40B4-BE49-F238E27FC236}">
                    <a16:creationId xmlns:a16="http://schemas.microsoft.com/office/drawing/2014/main" id="{1B767B04-2F06-42B9-8C80-FF91CDBBE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9" y="62"/>
                <a:ext cx="2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" name="Line 448">
                <a:extLst>
                  <a:ext uri="{FF2B5EF4-FFF2-40B4-BE49-F238E27FC236}">
                    <a16:creationId xmlns:a16="http://schemas.microsoft.com/office/drawing/2014/main" id="{ACE69B47-6287-4B74-B471-36886A088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6" y="46"/>
                <a:ext cx="2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" name="Line 447">
                <a:extLst>
                  <a:ext uri="{FF2B5EF4-FFF2-40B4-BE49-F238E27FC236}">
                    <a16:creationId xmlns:a16="http://schemas.microsoft.com/office/drawing/2014/main" id="{60A01749-3045-4419-82B6-8D4C0FC0FA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4" y="83"/>
                <a:ext cx="2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" name="Line 446">
                <a:extLst>
                  <a:ext uri="{FF2B5EF4-FFF2-40B4-BE49-F238E27FC236}">
                    <a16:creationId xmlns:a16="http://schemas.microsoft.com/office/drawing/2014/main" id="{9C178684-D815-4B17-AFAC-AF1B38309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9" y="96"/>
                <a:ext cx="1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" name="Line 445">
                <a:extLst>
                  <a:ext uri="{FF2B5EF4-FFF2-40B4-BE49-F238E27FC236}">
                    <a16:creationId xmlns:a16="http://schemas.microsoft.com/office/drawing/2014/main" id="{4663EAB0-D4E2-4B5D-A635-CFC34BC05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7" y="130"/>
                <a:ext cx="2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" name="Freeform 444">
                <a:extLst>
                  <a:ext uri="{FF2B5EF4-FFF2-40B4-BE49-F238E27FC236}">
                    <a16:creationId xmlns:a16="http://schemas.microsoft.com/office/drawing/2014/main" id="{C2ECAD9D-2937-4CA4-98AD-93DA1FAE0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" y="119"/>
                <a:ext cx="33" cy="11"/>
              </a:xfrm>
              <a:custGeom>
                <a:avLst/>
                <a:gdLst>
                  <a:gd name="T0" fmla="*/ 0 w 33"/>
                  <a:gd name="T1" fmla="*/ 11 h 11"/>
                  <a:gd name="T2" fmla="*/ 33 w 33"/>
                  <a:gd name="T3" fmla="*/ 1 h 11"/>
                  <a:gd name="T4" fmla="*/ 28 w 33"/>
                  <a:gd name="T5" fmla="*/ 0 h 11"/>
                  <a:gd name="T6" fmla="*/ 20 w 33"/>
                  <a:gd name="T7" fmla="*/ 5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11">
                    <a:moveTo>
                      <a:pt x="0" y="11"/>
                    </a:moveTo>
                    <a:lnTo>
                      <a:pt x="33" y="1"/>
                    </a:lnTo>
                    <a:lnTo>
                      <a:pt x="28" y="0"/>
                    </a:lnTo>
                    <a:lnTo>
                      <a:pt x="20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" name="Freeform 443">
                <a:extLst>
                  <a:ext uri="{FF2B5EF4-FFF2-40B4-BE49-F238E27FC236}">
                    <a16:creationId xmlns:a16="http://schemas.microsoft.com/office/drawing/2014/main" id="{6625F3CA-AF6F-4D02-B360-87B87541A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" y="0"/>
                <a:ext cx="5" cy="202"/>
              </a:xfrm>
              <a:custGeom>
                <a:avLst/>
                <a:gdLst>
                  <a:gd name="T0" fmla="*/ 0 w 5"/>
                  <a:gd name="T1" fmla="*/ 0 h 202"/>
                  <a:gd name="T2" fmla="*/ 5 w 5"/>
                  <a:gd name="T3" fmla="*/ 8 h 202"/>
                  <a:gd name="T4" fmla="*/ 2 w 5"/>
                  <a:gd name="T5" fmla="*/ 4 h 202"/>
                  <a:gd name="T6" fmla="*/ 3 w 5"/>
                  <a:gd name="T7" fmla="*/ 202 h 202"/>
                  <a:gd name="T8" fmla="*/ 2 w 5"/>
                  <a:gd name="T9" fmla="*/ 186 h 202"/>
                  <a:gd name="T10" fmla="*/ 3 w 5"/>
                  <a:gd name="T11" fmla="*/ 170 h 2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202">
                    <a:moveTo>
                      <a:pt x="0" y="0"/>
                    </a:moveTo>
                    <a:lnTo>
                      <a:pt x="5" y="8"/>
                    </a:lnTo>
                    <a:lnTo>
                      <a:pt x="2" y="4"/>
                    </a:lnTo>
                    <a:lnTo>
                      <a:pt x="3" y="202"/>
                    </a:lnTo>
                    <a:lnTo>
                      <a:pt x="2" y="186"/>
                    </a:lnTo>
                    <a:lnTo>
                      <a:pt x="3" y="17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" name="Freeform 442">
                <a:extLst>
                  <a:ext uri="{FF2B5EF4-FFF2-40B4-BE49-F238E27FC236}">
                    <a16:creationId xmlns:a16="http://schemas.microsoft.com/office/drawing/2014/main" id="{045618EA-1DD2-4911-B080-A9212CE51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" y="9"/>
                <a:ext cx="4" cy="185"/>
              </a:xfrm>
              <a:custGeom>
                <a:avLst/>
                <a:gdLst>
                  <a:gd name="T0" fmla="*/ 0 w 4"/>
                  <a:gd name="T1" fmla="*/ 0 h 185"/>
                  <a:gd name="T2" fmla="*/ 4 w 4"/>
                  <a:gd name="T3" fmla="*/ 9 h 185"/>
                  <a:gd name="T4" fmla="*/ 3 w 4"/>
                  <a:gd name="T5" fmla="*/ 6 h 185"/>
                  <a:gd name="T6" fmla="*/ 3 w 4"/>
                  <a:gd name="T7" fmla="*/ 185 h 185"/>
                  <a:gd name="T8" fmla="*/ 2 w 4"/>
                  <a:gd name="T9" fmla="*/ 170 h 185"/>
                  <a:gd name="T10" fmla="*/ 3 w 4"/>
                  <a:gd name="T11" fmla="*/ 157 h 1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85">
                    <a:moveTo>
                      <a:pt x="0" y="0"/>
                    </a:moveTo>
                    <a:lnTo>
                      <a:pt x="4" y="9"/>
                    </a:lnTo>
                    <a:lnTo>
                      <a:pt x="3" y="6"/>
                    </a:lnTo>
                    <a:lnTo>
                      <a:pt x="3" y="185"/>
                    </a:lnTo>
                    <a:lnTo>
                      <a:pt x="2" y="170"/>
                    </a:lnTo>
                    <a:lnTo>
                      <a:pt x="3" y="15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" name="Freeform 441">
                <a:extLst>
                  <a:ext uri="{FF2B5EF4-FFF2-40B4-BE49-F238E27FC236}">
                    <a16:creationId xmlns:a16="http://schemas.microsoft.com/office/drawing/2014/main" id="{74207C0E-164D-45B1-8790-E3D0EF487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" y="27"/>
                <a:ext cx="15" cy="28"/>
              </a:xfrm>
              <a:custGeom>
                <a:avLst/>
                <a:gdLst>
                  <a:gd name="T0" fmla="*/ 0 w 15"/>
                  <a:gd name="T1" fmla="*/ 0 h 28"/>
                  <a:gd name="T2" fmla="*/ 10 w 15"/>
                  <a:gd name="T3" fmla="*/ 13 h 28"/>
                  <a:gd name="T4" fmla="*/ 12 w 15"/>
                  <a:gd name="T5" fmla="*/ 20 h 28"/>
                  <a:gd name="T6" fmla="*/ 15 w 15"/>
                  <a:gd name="T7" fmla="*/ 28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8">
                    <a:moveTo>
                      <a:pt x="0" y="0"/>
                    </a:moveTo>
                    <a:lnTo>
                      <a:pt x="10" y="13"/>
                    </a:lnTo>
                    <a:lnTo>
                      <a:pt x="12" y="20"/>
                    </a:lnTo>
                    <a:lnTo>
                      <a:pt x="15" y="2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" name="Freeform 440">
                <a:extLst>
                  <a:ext uri="{FF2B5EF4-FFF2-40B4-BE49-F238E27FC236}">
                    <a16:creationId xmlns:a16="http://schemas.microsoft.com/office/drawing/2014/main" id="{C9581450-B43C-4D22-8777-88E5B159F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" y="75"/>
                <a:ext cx="15" cy="28"/>
              </a:xfrm>
              <a:custGeom>
                <a:avLst/>
                <a:gdLst>
                  <a:gd name="T0" fmla="*/ 0 w 15"/>
                  <a:gd name="T1" fmla="*/ 0 h 28"/>
                  <a:gd name="T2" fmla="*/ 10 w 15"/>
                  <a:gd name="T3" fmla="*/ 14 h 28"/>
                  <a:gd name="T4" fmla="*/ 12 w 15"/>
                  <a:gd name="T5" fmla="*/ 19 h 28"/>
                  <a:gd name="T6" fmla="*/ 15 w 15"/>
                  <a:gd name="T7" fmla="*/ 28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8">
                    <a:moveTo>
                      <a:pt x="0" y="0"/>
                    </a:moveTo>
                    <a:lnTo>
                      <a:pt x="10" y="14"/>
                    </a:lnTo>
                    <a:lnTo>
                      <a:pt x="12" y="19"/>
                    </a:lnTo>
                    <a:lnTo>
                      <a:pt x="15" y="2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" name="Freeform 439">
                <a:extLst>
                  <a:ext uri="{FF2B5EF4-FFF2-40B4-BE49-F238E27FC236}">
                    <a16:creationId xmlns:a16="http://schemas.microsoft.com/office/drawing/2014/main" id="{0216FF09-47F1-4914-9BC0-626A7A579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" y="88"/>
                <a:ext cx="29" cy="108"/>
              </a:xfrm>
              <a:custGeom>
                <a:avLst/>
                <a:gdLst>
                  <a:gd name="T0" fmla="*/ 0 w 29"/>
                  <a:gd name="T1" fmla="*/ 83 h 108"/>
                  <a:gd name="T2" fmla="*/ 12 w 29"/>
                  <a:gd name="T3" fmla="*/ 108 h 108"/>
                  <a:gd name="T4" fmla="*/ 29 w 29"/>
                  <a:gd name="T5" fmla="*/ 0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108">
                    <a:moveTo>
                      <a:pt x="0" y="83"/>
                    </a:moveTo>
                    <a:lnTo>
                      <a:pt x="12" y="108"/>
                    </a:lnTo>
                    <a:lnTo>
                      <a:pt x="29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Freeform 438">
                <a:extLst>
                  <a:ext uri="{FF2B5EF4-FFF2-40B4-BE49-F238E27FC236}">
                    <a16:creationId xmlns:a16="http://schemas.microsoft.com/office/drawing/2014/main" id="{AF72480E-302B-4600-A8AB-B1F3AD1B7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" y="4"/>
                <a:ext cx="28" cy="87"/>
              </a:xfrm>
              <a:custGeom>
                <a:avLst/>
                <a:gdLst>
                  <a:gd name="T0" fmla="*/ 28 w 28"/>
                  <a:gd name="T1" fmla="*/ 0 h 87"/>
                  <a:gd name="T2" fmla="*/ 28 w 28"/>
                  <a:gd name="T3" fmla="*/ 12 h 87"/>
                  <a:gd name="T4" fmla="*/ 22 w 28"/>
                  <a:gd name="T5" fmla="*/ 30 h 87"/>
                  <a:gd name="T6" fmla="*/ 17 w 28"/>
                  <a:gd name="T7" fmla="*/ 48 h 87"/>
                  <a:gd name="T8" fmla="*/ 9 w 28"/>
                  <a:gd name="T9" fmla="*/ 73 h 87"/>
                  <a:gd name="T10" fmla="*/ 0 w 28"/>
                  <a:gd name="T11" fmla="*/ 87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87">
                    <a:moveTo>
                      <a:pt x="28" y="0"/>
                    </a:moveTo>
                    <a:lnTo>
                      <a:pt x="28" y="12"/>
                    </a:lnTo>
                    <a:lnTo>
                      <a:pt x="22" y="30"/>
                    </a:lnTo>
                    <a:lnTo>
                      <a:pt x="17" y="48"/>
                    </a:lnTo>
                    <a:lnTo>
                      <a:pt x="9" y="73"/>
                    </a:lnTo>
                    <a:lnTo>
                      <a:pt x="0" y="8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" name="Freeform 437">
                <a:extLst>
                  <a:ext uri="{FF2B5EF4-FFF2-40B4-BE49-F238E27FC236}">
                    <a16:creationId xmlns:a16="http://schemas.microsoft.com/office/drawing/2014/main" id="{969E37F5-75DD-46AF-BF01-30FF50010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35"/>
                <a:ext cx="50" cy="14"/>
              </a:xfrm>
              <a:custGeom>
                <a:avLst/>
                <a:gdLst>
                  <a:gd name="T0" fmla="*/ 0 w 50"/>
                  <a:gd name="T1" fmla="*/ 14 h 14"/>
                  <a:gd name="T2" fmla="*/ 50 w 50"/>
                  <a:gd name="T3" fmla="*/ 0 h 14"/>
                  <a:gd name="T4" fmla="*/ 42 w 50"/>
                  <a:gd name="T5" fmla="*/ 0 h 14"/>
                  <a:gd name="T6" fmla="*/ 34 w 50"/>
                  <a:gd name="T7" fmla="*/ 5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14">
                    <a:moveTo>
                      <a:pt x="0" y="14"/>
                    </a:moveTo>
                    <a:lnTo>
                      <a:pt x="50" y="0"/>
                    </a:lnTo>
                    <a:lnTo>
                      <a:pt x="42" y="0"/>
                    </a:lnTo>
                    <a:lnTo>
                      <a:pt x="34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" name="Line 436">
                <a:extLst>
                  <a:ext uri="{FF2B5EF4-FFF2-40B4-BE49-F238E27FC236}">
                    <a16:creationId xmlns:a16="http://schemas.microsoft.com/office/drawing/2014/main" id="{12E962D6-423C-4D97-9255-6172217F9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8" y="66"/>
                <a:ext cx="43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" name="Freeform 435">
                <a:extLst>
                  <a:ext uri="{FF2B5EF4-FFF2-40B4-BE49-F238E27FC236}">
                    <a16:creationId xmlns:a16="http://schemas.microsoft.com/office/drawing/2014/main" id="{43C44242-2126-44F4-A52E-1DFBE4680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" y="93"/>
                <a:ext cx="76" cy="104"/>
              </a:xfrm>
              <a:custGeom>
                <a:avLst/>
                <a:gdLst>
                  <a:gd name="T0" fmla="*/ 0 w 76"/>
                  <a:gd name="T1" fmla="*/ 16 h 104"/>
                  <a:gd name="T2" fmla="*/ 50 w 76"/>
                  <a:gd name="T3" fmla="*/ 4 h 104"/>
                  <a:gd name="T4" fmla="*/ 47 w 76"/>
                  <a:gd name="T5" fmla="*/ 0 h 104"/>
                  <a:gd name="T6" fmla="*/ 46 w 76"/>
                  <a:gd name="T7" fmla="*/ 11 h 104"/>
                  <a:gd name="T8" fmla="*/ 45 w 76"/>
                  <a:gd name="T9" fmla="*/ 27 h 104"/>
                  <a:gd name="T10" fmla="*/ 45 w 76"/>
                  <a:gd name="T11" fmla="*/ 39 h 104"/>
                  <a:gd name="T12" fmla="*/ 46 w 76"/>
                  <a:gd name="T13" fmla="*/ 52 h 104"/>
                  <a:gd name="T14" fmla="*/ 48 w 76"/>
                  <a:gd name="T15" fmla="*/ 62 h 104"/>
                  <a:gd name="T16" fmla="*/ 51 w 76"/>
                  <a:gd name="T17" fmla="*/ 72 h 104"/>
                  <a:gd name="T18" fmla="*/ 54 w 76"/>
                  <a:gd name="T19" fmla="*/ 81 h 104"/>
                  <a:gd name="T20" fmla="*/ 59 w 76"/>
                  <a:gd name="T21" fmla="*/ 88 h 104"/>
                  <a:gd name="T22" fmla="*/ 63 w 76"/>
                  <a:gd name="T23" fmla="*/ 96 h 104"/>
                  <a:gd name="T24" fmla="*/ 69 w 76"/>
                  <a:gd name="T25" fmla="*/ 101 h 104"/>
                  <a:gd name="T26" fmla="*/ 73 w 76"/>
                  <a:gd name="T27" fmla="*/ 103 h 104"/>
                  <a:gd name="T28" fmla="*/ 76 w 76"/>
                  <a:gd name="T29" fmla="*/ 104 h 104"/>
                  <a:gd name="T30" fmla="*/ 75 w 76"/>
                  <a:gd name="T31" fmla="*/ 60 h 104"/>
                  <a:gd name="T32" fmla="*/ 74 w 76"/>
                  <a:gd name="T33" fmla="*/ 101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104">
                    <a:moveTo>
                      <a:pt x="0" y="16"/>
                    </a:moveTo>
                    <a:lnTo>
                      <a:pt x="50" y="4"/>
                    </a:lnTo>
                    <a:lnTo>
                      <a:pt x="47" y="0"/>
                    </a:lnTo>
                    <a:lnTo>
                      <a:pt x="46" y="11"/>
                    </a:lnTo>
                    <a:lnTo>
                      <a:pt x="45" y="27"/>
                    </a:lnTo>
                    <a:lnTo>
                      <a:pt x="45" y="39"/>
                    </a:lnTo>
                    <a:lnTo>
                      <a:pt x="46" y="52"/>
                    </a:lnTo>
                    <a:lnTo>
                      <a:pt x="48" y="62"/>
                    </a:lnTo>
                    <a:lnTo>
                      <a:pt x="51" y="72"/>
                    </a:lnTo>
                    <a:lnTo>
                      <a:pt x="54" y="81"/>
                    </a:lnTo>
                    <a:lnTo>
                      <a:pt x="59" y="88"/>
                    </a:lnTo>
                    <a:lnTo>
                      <a:pt x="63" y="96"/>
                    </a:lnTo>
                    <a:lnTo>
                      <a:pt x="69" y="101"/>
                    </a:lnTo>
                    <a:lnTo>
                      <a:pt x="73" y="103"/>
                    </a:lnTo>
                    <a:lnTo>
                      <a:pt x="76" y="104"/>
                    </a:lnTo>
                    <a:lnTo>
                      <a:pt x="75" y="60"/>
                    </a:lnTo>
                    <a:lnTo>
                      <a:pt x="74" y="10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" name="Freeform 434">
                <a:extLst>
                  <a:ext uri="{FF2B5EF4-FFF2-40B4-BE49-F238E27FC236}">
                    <a16:creationId xmlns:a16="http://schemas.microsoft.com/office/drawing/2014/main" id="{AF426044-9C63-469A-B58F-F6156DC7E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" y="8"/>
                <a:ext cx="23" cy="85"/>
              </a:xfrm>
              <a:custGeom>
                <a:avLst/>
                <a:gdLst>
                  <a:gd name="T0" fmla="*/ 23 w 23"/>
                  <a:gd name="T1" fmla="*/ 0 h 85"/>
                  <a:gd name="T2" fmla="*/ 23 w 23"/>
                  <a:gd name="T3" fmla="*/ 8 h 85"/>
                  <a:gd name="T4" fmla="*/ 17 w 23"/>
                  <a:gd name="T5" fmla="*/ 29 h 85"/>
                  <a:gd name="T6" fmla="*/ 10 w 23"/>
                  <a:gd name="T7" fmla="*/ 55 h 85"/>
                  <a:gd name="T8" fmla="*/ 5 w 23"/>
                  <a:gd name="T9" fmla="*/ 69 h 85"/>
                  <a:gd name="T10" fmla="*/ 0 w 23"/>
                  <a:gd name="T11" fmla="*/ 85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85">
                    <a:moveTo>
                      <a:pt x="23" y="0"/>
                    </a:moveTo>
                    <a:lnTo>
                      <a:pt x="23" y="8"/>
                    </a:lnTo>
                    <a:lnTo>
                      <a:pt x="17" y="29"/>
                    </a:lnTo>
                    <a:lnTo>
                      <a:pt x="10" y="55"/>
                    </a:lnTo>
                    <a:lnTo>
                      <a:pt x="5" y="69"/>
                    </a:lnTo>
                    <a:lnTo>
                      <a:pt x="0" y="8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" name="Line 433">
                <a:extLst>
                  <a:ext uri="{FF2B5EF4-FFF2-40B4-BE49-F238E27FC236}">
                    <a16:creationId xmlns:a16="http://schemas.microsoft.com/office/drawing/2014/main" id="{368109B6-09C6-416D-B40F-247491349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3" y="55"/>
                <a:ext cx="34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" name="Freeform 432">
                <a:extLst>
                  <a:ext uri="{FF2B5EF4-FFF2-40B4-BE49-F238E27FC236}">
                    <a16:creationId xmlns:a16="http://schemas.microsoft.com/office/drawing/2014/main" id="{5EBF5D6D-D8D7-486D-96E6-DBEBE2024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63"/>
                <a:ext cx="37" cy="131"/>
              </a:xfrm>
              <a:custGeom>
                <a:avLst/>
                <a:gdLst>
                  <a:gd name="T0" fmla="*/ 37 w 37"/>
                  <a:gd name="T1" fmla="*/ 0 h 131"/>
                  <a:gd name="T2" fmla="*/ 35 w 37"/>
                  <a:gd name="T3" fmla="*/ 34 h 131"/>
                  <a:gd name="T4" fmla="*/ 32 w 37"/>
                  <a:gd name="T5" fmla="*/ 53 h 131"/>
                  <a:gd name="T6" fmla="*/ 29 w 37"/>
                  <a:gd name="T7" fmla="*/ 71 h 131"/>
                  <a:gd name="T8" fmla="*/ 23 w 37"/>
                  <a:gd name="T9" fmla="*/ 87 h 131"/>
                  <a:gd name="T10" fmla="*/ 18 w 37"/>
                  <a:gd name="T11" fmla="*/ 103 h 131"/>
                  <a:gd name="T12" fmla="*/ 11 w 37"/>
                  <a:gd name="T13" fmla="*/ 115 h 131"/>
                  <a:gd name="T14" fmla="*/ 0 w 37"/>
                  <a:gd name="T15" fmla="*/ 131 h 1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131">
                    <a:moveTo>
                      <a:pt x="37" y="0"/>
                    </a:moveTo>
                    <a:lnTo>
                      <a:pt x="35" y="34"/>
                    </a:lnTo>
                    <a:lnTo>
                      <a:pt x="32" y="53"/>
                    </a:lnTo>
                    <a:lnTo>
                      <a:pt x="29" y="71"/>
                    </a:lnTo>
                    <a:lnTo>
                      <a:pt x="23" y="87"/>
                    </a:lnTo>
                    <a:lnTo>
                      <a:pt x="18" y="103"/>
                    </a:lnTo>
                    <a:lnTo>
                      <a:pt x="11" y="115"/>
                    </a:lnTo>
                    <a:lnTo>
                      <a:pt x="0" y="13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" name="Line 431">
                <a:extLst>
                  <a:ext uri="{FF2B5EF4-FFF2-40B4-BE49-F238E27FC236}">
                    <a16:creationId xmlns:a16="http://schemas.microsoft.com/office/drawing/2014/main" id="{EF9D30B6-745E-4DC0-942C-E7BE375DF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7" y="97"/>
                <a:ext cx="5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" name="Freeform 430">
                <a:extLst>
                  <a:ext uri="{FF2B5EF4-FFF2-40B4-BE49-F238E27FC236}">
                    <a16:creationId xmlns:a16="http://schemas.microsoft.com/office/drawing/2014/main" id="{595D53EF-3E66-4EF5-BB51-F346941B0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3" y="130"/>
                <a:ext cx="23" cy="33"/>
              </a:xfrm>
              <a:custGeom>
                <a:avLst/>
                <a:gdLst>
                  <a:gd name="T0" fmla="*/ 0 w 23"/>
                  <a:gd name="T1" fmla="*/ 0 h 33"/>
                  <a:gd name="T2" fmla="*/ 20 w 23"/>
                  <a:gd name="T3" fmla="*/ 25 h 33"/>
                  <a:gd name="T4" fmla="*/ 23 w 23"/>
                  <a:gd name="T5" fmla="*/ 33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33">
                    <a:moveTo>
                      <a:pt x="0" y="0"/>
                    </a:moveTo>
                    <a:lnTo>
                      <a:pt x="20" y="25"/>
                    </a:lnTo>
                    <a:lnTo>
                      <a:pt x="23" y="3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" name="Freeform 429">
                <a:extLst>
                  <a:ext uri="{FF2B5EF4-FFF2-40B4-BE49-F238E27FC236}">
                    <a16:creationId xmlns:a16="http://schemas.microsoft.com/office/drawing/2014/main" id="{A43E74C4-244B-41F5-9F44-9F9612E03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2" y="21"/>
                <a:ext cx="58" cy="10"/>
              </a:xfrm>
              <a:custGeom>
                <a:avLst/>
                <a:gdLst>
                  <a:gd name="T0" fmla="*/ 0 w 58"/>
                  <a:gd name="T1" fmla="*/ 10 h 10"/>
                  <a:gd name="T2" fmla="*/ 58 w 58"/>
                  <a:gd name="T3" fmla="*/ 2 h 10"/>
                  <a:gd name="T4" fmla="*/ 54 w 58"/>
                  <a:gd name="T5" fmla="*/ 0 h 10"/>
                  <a:gd name="T6" fmla="*/ 46 w 58"/>
                  <a:gd name="T7" fmla="*/ 3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8" h="10">
                    <a:moveTo>
                      <a:pt x="0" y="10"/>
                    </a:moveTo>
                    <a:lnTo>
                      <a:pt x="58" y="2"/>
                    </a:lnTo>
                    <a:lnTo>
                      <a:pt x="54" y="0"/>
                    </a:lnTo>
                    <a:lnTo>
                      <a:pt x="46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" name="Freeform 428">
                <a:extLst>
                  <a:ext uri="{FF2B5EF4-FFF2-40B4-BE49-F238E27FC236}">
                    <a16:creationId xmlns:a16="http://schemas.microsoft.com/office/drawing/2014/main" id="{87497C4E-533D-41CC-90EC-3BF179E17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54"/>
                <a:ext cx="44" cy="65"/>
              </a:xfrm>
              <a:custGeom>
                <a:avLst/>
                <a:gdLst>
                  <a:gd name="T0" fmla="*/ 0 w 44"/>
                  <a:gd name="T1" fmla="*/ 0 h 65"/>
                  <a:gd name="T2" fmla="*/ 1 w 44"/>
                  <a:gd name="T3" fmla="*/ 11 h 65"/>
                  <a:gd name="T4" fmla="*/ 3 w 44"/>
                  <a:gd name="T5" fmla="*/ 65 h 65"/>
                  <a:gd name="T6" fmla="*/ 2 w 44"/>
                  <a:gd name="T7" fmla="*/ 54 h 65"/>
                  <a:gd name="T8" fmla="*/ 41 w 44"/>
                  <a:gd name="T9" fmla="*/ 49 h 65"/>
                  <a:gd name="T10" fmla="*/ 36 w 44"/>
                  <a:gd name="T11" fmla="*/ 49 h 65"/>
                  <a:gd name="T12" fmla="*/ 41 w 44"/>
                  <a:gd name="T13" fmla="*/ 0 h 65"/>
                  <a:gd name="T14" fmla="*/ 44 w 44"/>
                  <a:gd name="T15" fmla="*/ 6 h 65"/>
                  <a:gd name="T16" fmla="*/ 2 w 44"/>
                  <a:gd name="T17" fmla="*/ 14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65">
                    <a:moveTo>
                      <a:pt x="0" y="0"/>
                    </a:moveTo>
                    <a:lnTo>
                      <a:pt x="1" y="11"/>
                    </a:lnTo>
                    <a:lnTo>
                      <a:pt x="3" y="65"/>
                    </a:lnTo>
                    <a:lnTo>
                      <a:pt x="2" y="54"/>
                    </a:lnTo>
                    <a:lnTo>
                      <a:pt x="41" y="49"/>
                    </a:lnTo>
                    <a:lnTo>
                      <a:pt x="36" y="49"/>
                    </a:lnTo>
                    <a:lnTo>
                      <a:pt x="41" y="0"/>
                    </a:lnTo>
                    <a:lnTo>
                      <a:pt x="44" y="6"/>
                    </a:lnTo>
                    <a:lnTo>
                      <a:pt x="2" y="1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" name="Freeform 427">
                <a:extLst>
                  <a:ext uri="{FF2B5EF4-FFF2-40B4-BE49-F238E27FC236}">
                    <a16:creationId xmlns:a16="http://schemas.microsoft.com/office/drawing/2014/main" id="{CCC124F0-DD63-4BC2-A8A9-2BD22D650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132"/>
                <a:ext cx="7" cy="31"/>
              </a:xfrm>
              <a:custGeom>
                <a:avLst/>
                <a:gdLst>
                  <a:gd name="T0" fmla="*/ 0 w 7"/>
                  <a:gd name="T1" fmla="*/ 0 h 31"/>
                  <a:gd name="T2" fmla="*/ 6 w 7"/>
                  <a:gd name="T3" fmla="*/ 16 h 31"/>
                  <a:gd name="T4" fmla="*/ 7 w 7"/>
                  <a:gd name="T5" fmla="*/ 31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31">
                    <a:moveTo>
                      <a:pt x="0" y="0"/>
                    </a:moveTo>
                    <a:lnTo>
                      <a:pt x="6" y="16"/>
                    </a:lnTo>
                    <a:lnTo>
                      <a:pt x="7" y="3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" name="Freeform 426">
                <a:extLst>
                  <a:ext uri="{FF2B5EF4-FFF2-40B4-BE49-F238E27FC236}">
                    <a16:creationId xmlns:a16="http://schemas.microsoft.com/office/drawing/2014/main" id="{9E4F7943-6A51-4898-AA54-132438F8C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119"/>
                <a:ext cx="9" cy="59"/>
              </a:xfrm>
              <a:custGeom>
                <a:avLst/>
                <a:gdLst>
                  <a:gd name="T0" fmla="*/ 8 w 9"/>
                  <a:gd name="T1" fmla="*/ 0 h 59"/>
                  <a:gd name="T2" fmla="*/ 9 w 9"/>
                  <a:gd name="T3" fmla="*/ 11 h 59"/>
                  <a:gd name="T4" fmla="*/ 0 w 9"/>
                  <a:gd name="T5" fmla="*/ 59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59">
                    <a:moveTo>
                      <a:pt x="8" y="0"/>
                    </a:moveTo>
                    <a:lnTo>
                      <a:pt x="9" y="11"/>
                    </a:lnTo>
                    <a:lnTo>
                      <a:pt x="0" y="5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" name="Freeform 425">
                <a:extLst>
                  <a:ext uri="{FF2B5EF4-FFF2-40B4-BE49-F238E27FC236}">
                    <a16:creationId xmlns:a16="http://schemas.microsoft.com/office/drawing/2014/main" id="{E09E6E32-8CDA-4AF6-B8E3-084DBB986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1" y="173"/>
                <a:ext cx="74" cy="8"/>
              </a:xfrm>
              <a:custGeom>
                <a:avLst/>
                <a:gdLst>
                  <a:gd name="T0" fmla="*/ 0 w 74"/>
                  <a:gd name="T1" fmla="*/ 8 h 8"/>
                  <a:gd name="T2" fmla="*/ 42 w 74"/>
                  <a:gd name="T3" fmla="*/ 5 h 8"/>
                  <a:gd name="T4" fmla="*/ 74 w 74"/>
                  <a:gd name="T5" fmla="*/ 1 h 8"/>
                  <a:gd name="T6" fmla="*/ 69 w 74"/>
                  <a:gd name="T7" fmla="*/ 0 h 8"/>
                  <a:gd name="T8" fmla="*/ 58 w 74"/>
                  <a:gd name="T9" fmla="*/ 3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8">
                    <a:moveTo>
                      <a:pt x="0" y="8"/>
                    </a:moveTo>
                    <a:lnTo>
                      <a:pt x="42" y="5"/>
                    </a:lnTo>
                    <a:lnTo>
                      <a:pt x="74" y="1"/>
                    </a:lnTo>
                    <a:lnTo>
                      <a:pt x="69" y="0"/>
                    </a:lnTo>
                    <a:lnTo>
                      <a:pt x="58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" name="Freeform 424">
                <a:extLst>
                  <a:ext uri="{FF2B5EF4-FFF2-40B4-BE49-F238E27FC236}">
                    <a16:creationId xmlns:a16="http://schemas.microsoft.com/office/drawing/2014/main" id="{D5E119DC-F780-402E-A713-7B0338883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" y="3"/>
                <a:ext cx="20" cy="57"/>
              </a:xfrm>
              <a:custGeom>
                <a:avLst/>
                <a:gdLst>
                  <a:gd name="T0" fmla="*/ 20 w 20"/>
                  <a:gd name="T1" fmla="*/ 0 h 57"/>
                  <a:gd name="T2" fmla="*/ 20 w 20"/>
                  <a:gd name="T3" fmla="*/ 10 h 57"/>
                  <a:gd name="T4" fmla="*/ 13 w 20"/>
                  <a:gd name="T5" fmla="*/ 28 h 57"/>
                  <a:gd name="T6" fmla="*/ 5 w 20"/>
                  <a:gd name="T7" fmla="*/ 46 h 57"/>
                  <a:gd name="T8" fmla="*/ 0 w 20"/>
                  <a:gd name="T9" fmla="*/ 5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7">
                    <a:moveTo>
                      <a:pt x="20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5" y="46"/>
                    </a:lnTo>
                    <a:lnTo>
                      <a:pt x="0" y="5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" name="Line 423">
                <a:extLst>
                  <a:ext uri="{FF2B5EF4-FFF2-40B4-BE49-F238E27FC236}">
                    <a16:creationId xmlns:a16="http://schemas.microsoft.com/office/drawing/2014/main" id="{32EF3F56-BD70-4948-9D3B-1A8109A3D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3" y="32"/>
                <a:ext cx="4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" name="Freeform 422">
                <a:extLst>
                  <a:ext uri="{FF2B5EF4-FFF2-40B4-BE49-F238E27FC236}">
                    <a16:creationId xmlns:a16="http://schemas.microsoft.com/office/drawing/2014/main" id="{15A2DE46-B4DE-4CD3-8DB3-1D13AF083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0"/>
                <a:ext cx="4" cy="25"/>
              </a:xfrm>
              <a:custGeom>
                <a:avLst/>
                <a:gdLst>
                  <a:gd name="T0" fmla="*/ 0 w 4"/>
                  <a:gd name="T1" fmla="*/ 0 h 25"/>
                  <a:gd name="T2" fmla="*/ 4 w 4"/>
                  <a:gd name="T3" fmla="*/ 15 h 25"/>
                  <a:gd name="T4" fmla="*/ 4 w 4"/>
                  <a:gd name="T5" fmla="*/ 25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5">
                    <a:moveTo>
                      <a:pt x="0" y="0"/>
                    </a:moveTo>
                    <a:lnTo>
                      <a:pt x="4" y="15"/>
                    </a:lnTo>
                    <a:lnTo>
                      <a:pt x="4" y="2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" name="Freeform 421">
                <a:extLst>
                  <a:ext uri="{FF2B5EF4-FFF2-40B4-BE49-F238E27FC236}">
                    <a16:creationId xmlns:a16="http://schemas.microsoft.com/office/drawing/2014/main" id="{F3683DE2-9152-40E4-A2D8-1AB0C17BD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6"/>
                <a:ext cx="32" cy="67"/>
              </a:xfrm>
              <a:custGeom>
                <a:avLst/>
                <a:gdLst>
                  <a:gd name="T0" fmla="*/ 32 w 32"/>
                  <a:gd name="T1" fmla="*/ 0 h 67"/>
                  <a:gd name="T2" fmla="*/ 31 w 32"/>
                  <a:gd name="T3" fmla="*/ 9 h 67"/>
                  <a:gd name="T4" fmla="*/ 24 w 32"/>
                  <a:gd name="T5" fmla="*/ 28 h 67"/>
                  <a:gd name="T6" fmla="*/ 15 w 32"/>
                  <a:gd name="T7" fmla="*/ 44 h 67"/>
                  <a:gd name="T8" fmla="*/ 14 w 32"/>
                  <a:gd name="T9" fmla="*/ 46 h 67"/>
                  <a:gd name="T10" fmla="*/ 6 w 32"/>
                  <a:gd name="T11" fmla="*/ 59 h 67"/>
                  <a:gd name="T12" fmla="*/ 0 w 32"/>
                  <a:gd name="T13" fmla="*/ 67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67">
                    <a:moveTo>
                      <a:pt x="32" y="0"/>
                    </a:moveTo>
                    <a:lnTo>
                      <a:pt x="31" y="9"/>
                    </a:lnTo>
                    <a:lnTo>
                      <a:pt x="24" y="28"/>
                    </a:lnTo>
                    <a:lnTo>
                      <a:pt x="15" y="44"/>
                    </a:lnTo>
                    <a:lnTo>
                      <a:pt x="14" y="46"/>
                    </a:lnTo>
                    <a:lnTo>
                      <a:pt x="6" y="59"/>
                    </a:lnTo>
                    <a:lnTo>
                      <a:pt x="0" y="6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" name="Line 420">
                <a:extLst>
                  <a:ext uri="{FF2B5EF4-FFF2-40B4-BE49-F238E27FC236}">
                    <a16:creationId xmlns:a16="http://schemas.microsoft.com/office/drawing/2014/main" id="{1463BDCE-DBEE-4A99-900D-B2B6398AB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1" y="32"/>
                <a:ext cx="3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" name="Freeform 419">
                <a:extLst>
                  <a:ext uri="{FF2B5EF4-FFF2-40B4-BE49-F238E27FC236}">
                    <a16:creationId xmlns:a16="http://schemas.microsoft.com/office/drawing/2014/main" id="{593BEF4A-DF59-4F6D-B5FE-AC312C64F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" y="40"/>
                <a:ext cx="5" cy="26"/>
              </a:xfrm>
              <a:custGeom>
                <a:avLst/>
                <a:gdLst>
                  <a:gd name="T0" fmla="*/ 0 w 5"/>
                  <a:gd name="T1" fmla="*/ 0 h 26"/>
                  <a:gd name="T2" fmla="*/ 5 w 5"/>
                  <a:gd name="T3" fmla="*/ 15 h 26"/>
                  <a:gd name="T4" fmla="*/ 5 w 5"/>
                  <a:gd name="T5" fmla="*/ 26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6">
                    <a:moveTo>
                      <a:pt x="0" y="0"/>
                    </a:moveTo>
                    <a:lnTo>
                      <a:pt x="5" y="15"/>
                    </a:lnTo>
                    <a:lnTo>
                      <a:pt x="5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" name="Freeform 418">
                <a:extLst>
                  <a:ext uri="{FF2B5EF4-FFF2-40B4-BE49-F238E27FC236}">
                    <a16:creationId xmlns:a16="http://schemas.microsoft.com/office/drawing/2014/main" id="{6729DBC7-089D-41F8-9D86-5598755D4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58"/>
                <a:ext cx="4" cy="23"/>
              </a:xfrm>
              <a:custGeom>
                <a:avLst/>
                <a:gdLst>
                  <a:gd name="T0" fmla="*/ 0 w 4"/>
                  <a:gd name="T1" fmla="*/ 0 h 23"/>
                  <a:gd name="T2" fmla="*/ 4 w 4"/>
                  <a:gd name="T3" fmla="*/ 12 h 23"/>
                  <a:gd name="T4" fmla="*/ 4 w 4"/>
                  <a:gd name="T5" fmla="*/ 2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3">
                    <a:moveTo>
                      <a:pt x="0" y="0"/>
                    </a:moveTo>
                    <a:lnTo>
                      <a:pt x="4" y="12"/>
                    </a:lnTo>
                    <a:lnTo>
                      <a:pt x="4" y="2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" name="Freeform 417">
                <a:extLst>
                  <a:ext uri="{FF2B5EF4-FFF2-40B4-BE49-F238E27FC236}">
                    <a16:creationId xmlns:a16="http://schemas.microsoft.com/office/drawing/2014/main" id="{888B65C1-2E71-42F4-A7AF-39B37BF66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" y="75"/>
                <a:ext cx="8" cy="39"/>
              </a:xfrm>
              <a:custGeom>
                <a:avLst/>
                <a:gdLst>
                  <a:gd name="T0" fmla="*/ 8 w 8"/>
                  <a:gd name="T1" fmla="*/ 0 h 39"/>
                  <a:gd name="T2" fmla="*/ 8 w 8"/>
                  <a:gd name="T3" fmla="*/ 11 h 39"/>
                  <a:gd name="T4" fmla="*/ 7 w 8"/>
                  <a:gd name="T5" fmla="*/ 18 h 39"/>
                  <a:gd name="T6" fmla="*/ 5 w 8"/>
                  <a:gd name="T7" fmla="*/ 26 h 39"/>
                  <a:gd name="T8" fmla="*/ 3 w 8"/>
                  <a:gd name="T9" fmla="*/ 33 h 39"/>
                  <a:gd name="T10" fmla="*/ 0 w 8"/>
                  <a:gd name="T11" fmla="*/ 39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9">
                    <a:moveTo>
                      <a:pt x="8" y="0"/>
                    </a:moveTo>
                    <a:lnTo>
                      <a:pt x="8" y="11"/>
                    </a:lnTo>
                    <a:lnTo>
                      <a:pt x="7" y="18"/>
                    </a:lnTo>
                    <a:lnTo>
                      <a:pt x="5" y="26"/>
                    </a:lnTo>
                    <a:lnTo>
                      <a:pt x="3" y="33"/>
                    </a:lnTo>
                    <a:lnTo>
                      <a:pt x="0" y="3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" name="Freeform 416">
                <a:extLst>
                  <a:ext uri="{FF2B5EF4-FFF2-40B4-BE49-F238E27FC236}">
                    <a16:creationId xmlns:a16="http://schemas.microsoft.com/office/drawing/2014/main" id="{50A21782-1768-474E-8C20-2D72E8BBA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73"/>
                <a:ext cx="97" cy="28"/>
              </a:xfrm>
              <a:custGeom>
                <a:avLst/>
                <a:gdLst>
                  <a:gd name="T0" fmla="*/ 0 w 97"/>
                  <a:gd name="T1" fmla="*/ 16 h 28"/>
                  <a:gd name="T2" fmla="*/ 97 w 97"/>
                  <a:gd name="T3" fmla="*/ 5 h 28"/>
                  <a:gd name="T4" fmla="*/ 93 w 97"/>
                  <a:gd name="T5" fmla="*/ 0 h 28"/>
                  <a:gd name="T6" fmla="*/ 83 w 97"/>
                  <a:gd name="T7" fmla="*/ 28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7" h="28">
                    <a:moveTo>
                      <a:pt x="0" y="16"/>
                    </a:moveTo>
                    <a:lnTo>
                      <a:pt x="97" y="5"/>
                    </a:lnTo>
                    <a:lnTo>
                      <a:pt x="93" y="0"/>
                    </a:lnTo>
                    <a:lnTo>
                      <a:pt x="83" y="2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" name="Freeform 415">
                <a:extLst>
                  <a:ext uri="{FF2B5EF4-FFF2-40B4-BE49-F238E27FC236}">
                    <a16:creationId xmlns:a16="http://schemas.microsoft.com/office/drawing/2014/main" id="{D4284644-6ADB-45D1-AB43-97D5FDC5C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" y="99"/>
                <a:ext cx="2" cy="100"/>
              </a:xfrm>
              <a:custGeom>
                <a:avLst/>
                <a:gdLst>
                  <a:gd name="T0" fmla="*/ 1 w 2"/>
                  <a:gd name="T1" fmla="*/ 0 h 100"/>
                  <a:gd name="T2" fmla="*/ 1 w 2"/>
                  <a:gd name="T3" fmla="*/ 9 h 100"/>
                  <a:gd name="T4" fmla="*/ 2 w 2"/>
                  <a:gd name="T5" fmla="*/ 46 h 100"/>
                  <a:gd name="T6" fmla="*/ 1 w 2"/>
                  <a:gd name="T7" fmla="*/ 100 h 100"/>
                  <a:gd name="T8" fmla="*/ 0 w 2"/>
                  <a:gd name="T9" fmla="*/ 90 h 100"/>
                  <a:gd name="T10" fmla="*/ 1 w 2"/>
                  <a:gd name="T11" fmla="*/ 77 h 1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100">
                    <a:moveTo>
                      <a:pt x="1" y="0"/>
                    </a:moveTo>
                    <a:lnTo>
                      <a:pt x="1" y="9"/>
                    </a:lnTo>
                    <a:lnTo>
                      <a:pt x="2" y="46"/>
                    </a:lnTo>
                    <a:lnTo>
                      <a:pt x="1" y="100"/>
                    </a:lnTo>
                    <a:lnTo>
                      <a:pt x="0" y="90"/>
                    </a:lnTo>
                    <a:lnTo>
                      <a:pt x="1" y="7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" name="Freeform 414">
                <a:extLst>
                  <a:ext uri="{FF2B5EF4-FFF2-40B4-BE49-F238E27FC236}">
                    <a16:creationId xmlns:a16="http://schemas.microsoft.com/office/drawing/2014/main" id="{A383C91C-2A55-4E15-BDE6-B32D02ADB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9" y="97"/>
                <a:ext cx="50" cy="37"/>
              </a:xfrm>
              <a:custGeom>
                <a:avLst/>
                <a:gdLst>
                  <a:gd name="T0" fmla="*/ 1 w 50"/>
                  <a:gd name="T1" fmla="*/ 12 h 37"/>
                  <a:gd name="T2" fmla="*/ 50 w 50"/>
                  <a:gd name="T3" fmla="*/ 6 h 37"/>
                  <a:gd name="T4" fmla="*/ 48 w 50"/>
                  <a:gd name="T5" fmla="*/ 0 h 37"/>
                  <a:gd name="T6" fmla="*/ 42 w 50"/>
                  <a:gd name="T7" fmla="*/ 31 h 37"/>
                  <a:gd name="T8" fmla="*/ 47 w 50"/>
                  <a:gd name="T9" fmla="*/ 31 h 37"/>
                  <a:gd name="T10" fmla="*/ 0 w 50"/>
                  <a:gd name="T11" fmla="*/ 37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37">
                    <a:moveTo>
                      <a:pt x="1" y="12"/>
                    </a:moveTo>
                    <a:lnTo>
                      <a:pt x="50" y="6"/>
                    </a:lnTo>
                    <a:lnTo>
                      <a:pt x="48" y="0"/>
                    </a:lnTo>
                    <a:lnTo>
                      <a:pt x="42" y="31"/>
                    </a:lnTo>
                    <a:lnTo>
                      <a:pt x="47" y="31"/>
                    </a:lnTo>
                    <a:lnTo>
                      <a:pt x="0" y="3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" name="Freeform 413">
                <a:extLst>
                  <a:ext uri="{FF2B5EF4-FFF2-40B4-BE49-F238E27FC236}">
                    <a16:creationId xmlns:a16="http://schemas.microsoft.com/office/drawing/2014/main" id="{ECAD2085-0617-43C6-8C7D-A4930827D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8" y="145"/>
                <a:ext cx="54" cy="42"/>
              </a:xfrm>
              <a:custGeom>
                <a:avLst/>
                <a:gdLst>
                  <a:gd name="T0" fmla="*/ 1 w 54"/>
                  <a:gd name="T1" fmla="*/ 13 h 42"/>
                  <a:gd name="T2" fmla="*/ 54 w 54"/>
                  <a:gd name="T3" fmla="*/ 3 h 42"/>
                  <a:gd name="T4" fmla="*/ 51 w 54"/>
                  <a:gd name="T5" fmla="*/ 0 h 42"/>
                  <a:gd name="T6" fmla="*/ 46 w 54"/>
                  <a:gd name="T7" fmla="*/ 36 h 42"/>
                  <a:gd name="T8" fmla="*/ 51 w 54"/>
                  <a:gd name="T9" fmla="*/ 36 h 42"/>
                  <a:gd name="T10" fmla="*/ 0 w 54"/>
                  <a:gd name="T11" fmla="*/ 42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2">
                    <a:moveTo>
                      <a:pt x="1" y="13"/>
                    </a:moveTo>
                    <a:lnTo>
                      <a:pt x="54" y="3"/>
                    </a:lnTo>
                    <a:lnTo>
                      <a:pt x="51" y="0"/>
                    </a:lnTo>
                    <a:lnTo>
                      <a:pt x="46" y="36"/>
                    </a:lnTo>
                    <a:lnTo>
                      <a:pt x="51" y="36"/>
                    </a:lnTo>
                    <a:lnTo>
                      <a:pt x="0" y="4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" name="Freeform 412">
                <a:extLst>
                  <a:ext uri="{FF2B5EF4-FFF2-40B4-BE49-F238E27FC236}">
                    <a16:creationId xmlns:a16="http://schemas.microsoft.com/office/drawing/2014/main" id="{F1EF4598-73ED-4B32-9175-AA0C971A2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" y="6"/>
                <a:ext cx="91" cy="191"/>
              </a:xfrm>
              <a:custGeom>
                <a:avLst/>
                <a:gdLst>
                  <a:gd name="T0" fmla="*/ 3 w 91"/>
                  <a:gd name="T1" fmla="*/ 15 h 191"/>
                  <a:gd name="T2" fmla="*/ 81 w 91"/>
                  <a:gd name="T3" fmla="*/ 7 h 191"/>
                  <a:gd name="T4" fmla="*/ 76 w 91"/>
                  <a:gd name="T5" fmla="*/ 0 h 191"/>
                  <a:gd name="T6" fmla="*/ 73 w 91"/>
                  <a:gd name="T7" fmla="*/ 10 h 191"/>
                  <a:gd name="T8" fmla="*/ 65 w 91"/>
                  <a:gd name="T9" fmla="*/ 41 h 191"/>
                  <a:gd name="T10" fmla="*/ 57 w 91"/>
                  <a:gd name="T11" fmla="*/ 72 h 191"/>
                  <a:gd name="T12" fmla="*/ 55 w 91"/>
                  <a:gd name="T13" fmla="*/ 69 h 191"/>
                  <a:gd name="T14" fmla="*/ 57 w 91"/>
                  <a:gd name="T15" fmla="*/ 69 h 191"/>
                  <a:gd name="T16" fmla="*/ 91 w 91"/>
                  <a:gd name="T17" fmla="*/ 62 h 191"/>
                  <a:gd name="T18" fmla="*/ 87 w 91"/>
                  <a:gd name="T19" fmla="*/ 57 h 191"/>
                  <a:gd name="T20" fmla="*/ 81 w 91"/>
                  <a:gd name="T21" fmla="*/ 75 h 191"/>
                  <a:gd name="T22" fmla="*/ 76 w 91"/>
                  <a:gd name="T23" fmla="*/ 91 h 191"/>
                  <a:gd name="T24" fmla="*/ 71 w 91"/>
                  <a:gd name="T25" fmla="*/ 103 h 191"/>
                  <a:gd name="T26" fmla="*/ 65 w 91"/>
                  <a:gd name="T27" fmla="*/ 113 h 191"/>
                  <a:gd name="T28" fmla="*/ 57 w 91"/>
                  <a:gd name="T29" fmla="*/ 129 h 191"/>
                  <a:gd name="T30" fmla="*/ 49 w 91"/>
                  <a:gd name="T31" fmla="*/ 142 h 191"/>
                  <a:gd name="T32" fmla="*/ 40 w 91"/>
                  <a:gd name="T33" fmla="*/ 156 h 191"/>
                  <a:gd name="T34" fmla="*/ 32 w 91"/>
                  <a:gd name="T35" fmla="*/ 164 h 191"/>
                  <a:gd name="T36" fmla="*/ 21 w 91"/>
                  <a:gd name="T37" fmla="*/ 173 h 191"/>
                  <a:gd name="T38" fmla="*/ 10 w 91"/>
                  <a:gd name="T39" fmla="*/ 183 h 191"/>
                  <a:gd name="T40" fmla="*/ 0 w 91"/>
                  <a:gd name="T41" fmla="*/ 191 h 1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" h="191">
                    <a:moveTo>
                      <a:pt x="3" y="15"/>
                    </a:moveTo>
                    <a:lnTo>
                      <a:pt x="81" y="7"/>
                    </a:lnTo>
                    <a:lnTo>
                      <a:pt x="76" y="0"/>
                    </a:lnTo>
                    <a:lnTo>
                      <a:pt x="73" y="10"/>
                    </a:lnTo>
                    <a:lnTo>
                      <a:pt x="65" y="41"/>
                    </a:lnTo>
                    <a:lnTo>
                      <a:pt x="57" y="72"/>
                    </a:lnTo>
                    <a:lnTo>
                      <a:pt x="55" y="69"/>
                    </a:lnTo>
                    <a:lnTo>
                      <a:pt x="57" y="69"/>
                    </a:lnTo>
                    <a:lnTo>
                      <a:pt x="91" y="62"/>
                    </a:lnTo>
                    <a:lnTo>
                      <a:pt x="87" y="57"/>
                    </a:lnTo>
                    <a:lnTo>
                      <a:pt x="81" y="75"/>
                    </a:lnTo>
                    <a:lnTo>
                      <a:pt x="76" y="91"/>
                    </a:lnTo>
                    <a:lnTo>
                      <a:pt x="71" y="103"/>
                    </a:lnTo>
                    <a:lnTo>
                      <a:pt x="65" y="113"/>
                    </a:lnTo>
                    <a:lnTo>
                      <a:pt x="57" y="129"/>
                    </a:lnTo>
                    <a:lnTo>
                      <a:pt x="49" y="142"/>
                    </a:lnTo>
                    <a:lnTo>
                      <a:pt x="40" y="156"/>
                    </a:lnTo>
                    <a:lnTo>
                      <a:pt x="32" y="164"/>
                    </a:lnTo>
                    <a:lnTo>
                      <a:pt x="21" y="173"/>
                    </a:lnTo>
                    <a:lnTo>
                      <a:pt x="10" y="183"/>
                    </a:lnTo>
                    <a:lnTo>
                      <a:pt x="0" y="19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" name="Freeform 411">
                <a:extLst>
                  <a:ext uri="{FF2B5EF4-FFF2-40B4-BE49-F238E27FC236}">
                    <a16:creationId xmlns:a16="http://schemas.microsoft.com/office/drawing/2014/main" id="{D9A92486-2306-432E-91C2-0EE407E13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83"/>
                <a:ext cx="84" cy="110"/>
              </a:xfrm>
              <a:custGeom>
                <a:avLst/>
                <a:gdLst>
                  <a:gd name="T0" fmla="*/ 0 w 84"/>
                  <a:gd name="T1" fmla="*/ 0 h 110"/>
                  <a:gd name="T2" fmla="*/ 60 w 84"/>
                  <a:gd name="T3" fmla="*/ 110 h 110"/>
                  <a:gd name="T4" fmla="*/ 84 w 84"/>
                  <a:gd name="T5" fmla="*/ 110 h 110"/>
                  <a:gd name="T6" fmla="*/ 62 w 84"/>
                  <a:gd name="T7" fmla="*/ 106 h 110"/>
                  <a:gd name="T8" fmla="*/ 60 w 84"/>
                  <a:gd name="T9" fmla="*/ 104 h 110"/>
                  <a:gd name="T10" fmla="*/ 51 w 84"/>
                  <a:gd name="T11" fmla="*/ 91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10">
                    <a:moveTo>
                      <a:pt x="0" y="0"/>
                    </a:moveTo>
                    <a:lnTo>
                      <a:pt x="60" y="110"/>
                    </a:lnTo>
                    <a:lnTo>
                      <a:pt x="84" y="110"/>
                    </a:lnTo>
                    <a:lnTo>
                      <a:pt x="62" y="106"/>
                    </a:lnTo>
                    <a:lnTo>
                      <a:pt x="60" y="104"/>
                    </a:lnTo>
                    <a:lnTo>
                      <a:pt x="51" y="9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" name="Freeform 410">
                <a:extLst>
                  <a:ext uri="{FF2B5EF4-FFF2-40B4-BE49-F238E27FC236}">
                    <a16:creationId xmlns:a16="http://schemas.microsoft.com/office/drawing/2014/main" id="{F8E24C9D-5D4E-487D-ACE7-008307C88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3" y="26"/>
                <a:ext cx="56" cy="165"/>
              </a:xfrm>
              <a:custGeom>
                <a:avLst/>
                <a:gdLst>
                  <a:gd name="T0" fmla="*/ 56 w 56"/>
                  <a:gd name="T1" fmla="*/ 0 h 165"/>
                  <a:gd name="T2" fmla="*/ 56 w 56"/>
                  <a:gd name="T3" fmla="*/ 8 h 165"/>
                  <a:gd name="T4" fmla="*/ 51 w 56"/>
                  <a:gd name="T5" fmla="*/ 39 h 165"/>
                  <a:gd name="T6" fmla="*/ 48 w 56"/>
                  <a:gd name="T7" fmla="*/ 57 h 165"/>
                  <a:gd name="T8" fmla="*/ 43 w 56"/>
                  <a:gd name="T9" fmla="*/ 75 h 165"/>
                  <a:gd name="T10" fmla="*/ 37 w 56"/>
                  <a:gd name="T11" fmla="*/ 94 h 165"/>
                  <a:gd name="T12" fmla="*/ 30 w 56"/>
                  <a:gd name="T13" fmla="*/ 111 h 165"/>
                  <a:gd name="T14" fmla="*/ 22 w 56"/>
                  <a:gd name="T15" fmla="*/ 130 h 165"/>
                  <a:gd name="T16" fmla="*/ 14 w 56"/>
                  <a:gd name="T17" fmla="*/ 145 h 165"/>
                  <a:gd name="T18" fmla="*/ 5 w 56"/>
                  <a:gd name="T19" fmla="*/ 158 h 165"/>
                  <a:gd name="T20" fmla="*/ 0 w 56"/>
                  <a:gd name="T21" fmla="*/ 165 h 1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6" h="165">
                    <a:moveTo>
                      <a:pt x="56" y="0"/>
                    </a:moveTo>
                    <a:lnTo>
                      <a:pt x="56" y="8"/>
                    </a:lnTo>
                    <a:lnTo>
                      <a:pt x="51" y="39"/>
                    </a:lnTo>
                    <a:lnTo>
                      <a:pt x="48" y="57"/>
                    </a:lnTo>
                    <a:lnTo>
                      <a:pt x="43" y="75"/>
                    </a:lnTo>
                    <a:lnTo>
                      <a:pt x="37" y="94"/>
                    </a:lnTo>
                    <a:lnTo>
                      <a:pt x="30" y="111"/>
                    </a:lnTo>
                    <a:lnTo>
                      <a:pt x="22" y="130"/>
                    </a:lnTo>
                    <a:lnTo>
                      <a:pt x="14" y="145"/>
                    </a:lnTo>
                    <a:lnTo>
                      <a:pt x="5" y="158"/>
                    </a:lnTo>
                    <a:lnTo>
                      <a:pt x="0" y="16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" name="Freeform 409">
                <a:extLst>
                  <a:ext uri="{FF2B5EF4-FFF2-40B4-BE49-F238E27FC236}">
                    <a16:creationId xmlns:a16="http://schemas.microsoft.com/office/drawing/2014/main" id="{24122D86-52C8-4E20-86A3-FC5284BB3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13"/>
                <a:ext cx="2" cy="180"/>
              </a:xfrm>
              <a:custGeom>
                <a:avLst/>
                <a:gdLst>
                  <a:gd name="T0" fmla="*/ 0 w 2"/>
                  <a:gd name="T1" fmla="*/ 0 h 180"/>
                  <a:gd name="T2" fmla="*/ 2 w 2"/>
                  <a:gd name="T3" fmla="*/ 16 h 180"/>
                  <a:gd name="T4" fmla="*/ 2 w 2"/>
                  <a:gd name="T5" fmla="*/ 180 h 180"/>
                  <a:gd name="T6" fmla="*/ 1 w 2"/>
                  <a:gd name="T7" fmla="*/ 165 h 180"/>
                  <a:gd name="T8" fmla="*/ 2 w 2"/>
                  <a:gd name="T9" fmla="*/ 153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80">
                    <a:moveTo>
                      <a:pt x="0" y="0"/>
                    </a:moveTo>
                    <a:lnTo>
                      <a:pt x="2" y="16"/>
                    </a:lnTo>
                    <a:lnTo>
                      <a:pt x="2" y="180"/>
                    </a:lnTo>
                    <a:lnTo>
                      <a:pt x="1" y="165"/>
                    </a:lnTo>
                    <a:lnTo>
                      <a:pt x="2" y="15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" name="Freeform 408">
                <a:extLst>
                  <a:ext uri="{FF2B5EF4-FFF2-40B4-BE49-F238E27FC236}">
                    <a16:creationId xmlns:a16="http://schemas.microsoft.com/office/drawing/2014/main" id="{B4A37AE7-0977-4C98-A5CC-789224E5C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" y="21"/>
                <a:ext cx="31" cy="104"/>
              </a:xfrm>
              <a:custGeom>
                <a:avLst/>
                <a:gdLst>
                  <a:gd name="T0" fmla="*/ 0 w 31"/>
                  <a:gd name="T1" fmla="*/ 10 h 104"/>
                  <a:gd name="T2" fmla="*/ 31 w 31"/>
                  <a:gd name="T3" fmla="*/ 5 h 104"/>
                  <a:gd name="T4" fmla="*/ 27 w 31"/>
                  <a:gd name="T5" fmla="*/ 0 h 104"/>
                  <a:gd name="T6" fmla="*/ 15 w 31"/>
                  <a:gd name="T7" fmla="*/ 47 h 104"/>
                  <a:gd name="T8" fmla="*/ 16 w 31"/>
                  <a:gd name="T9" fmla="*/ 54 h 104"/>
                  <a:gd name="T10" fmla="*/ 21 w 31"/>
                  <a:gd name="T11" fmla="*/ 62 h 104"/>
                  <a:gd name="T12" fmla="*/ 23 w 31"/>
                  <a:gd name="T13" fmla="*/ 70 h 104"/>
                  <a:gd name="T14" fmla="*/ 23 w 31"/>
                  <a:gd name="T15" fmla="*/ 80 h 104"/>
                  <a:gd name="T16" fmla="*/ 23 w 31"/>
                  <a:gd name="T17" fmla="*/ 90 h 104"/>
                  <a:gd name="T18" fmla="*/ 21 w 31"/>
                  <a:gd name="T19" fmla="*/ 98 h 104"/>
                  <a:gd name="T20" fmla="*/ 18 w 31"/>
                  <a:gd name="T21" fmla="*/ 104 h 104"/>
                  <a:gd name="T22" fmla="*/ 7 w 31"/>
                  <a:gd name="T23" fmla="*/ 91 h 104"/>
                  <a:gd name="T24" fmla="*/ 19 w 31"/>
                  <a:gd name="T25" fmla="*/ 101 h 1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" h="104">
                    <a:moveTo>
                      <a:pt x="0" y="10"/>
                    </a:moveTo>
                    <a:lnTo>
                      <a:pt x="31" y="5"/>
                    </a:lnTo>
                    <a:lnTo>
                      <a:pt x="27" y="0"/>
                    </a:lnTo>
                    <a:lnTo>
                      <a:pt x="15" y="47"/>
                    </a:lnTo>
                    <a:lnTo>
                      <a:pt x="16" y="54"/>
                    </a:lnTo>
                    <a:lnTo>
                      <a:pt x="21" y="62"/>
                    </a:lnTo>
                    <a:lnTo>
                      <a:pt x="23" y="70"/>
                    </a:lnTo>
                    <a:lnTo>
                      <a:pt x="23" y="80"/>
                    </a:lnTo>
                    <a:lnTo>
                      <a:pt x="23" y="90"/>
                    </a:lnTo>
                    <a:lnTo>
                      <a:pt x="21" y="98"/>
                    </a:lnTo>
                    <a:lnTo>
                      <a:pt x="18" y="104"/>
                    </a:lnTo>
                    <a:lnTo>
                      <a:pt x="7" y="91"/>
                    </a:lnTo>
                    <a:lnTo>
                      <a:pt x="19" y="10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" name="Freeform 407">
                <a:extLst>
                  <a:ext uri="{FF2B5EF4-FFF2-40B4-BE49-F238E27FC236}">
                    <a16:creationId xmlns:a16="http://schemas.microsoft.com/office/drawing/2014/main" id="{8EA2EE9A-EC35-4FBD-9234-0B7DCB514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8"/>
                <a:ext cx="26" cy="80"/>
              </a:xfrm>
              <a:custGeom>
                <a:avLst/>
                <a:gdLst>
                  <a:gd name="T0" fmla="*/ 26 w 26"/>
                  <a:gd name="T1" fmla="*/ 0 h 80"/>
                  <a:gd name="T2" fmla="*/ 26 w 26"/>
                  <a:gd name="T3" fmla="*/ 11 h 80"/>
                  <a:gd name="T4" fmla="*/ 20 w 26"/>
                  <a:gd name="T5" fmla="*/ 31 h 80"/>
                  <a:gd name="T6" fmla="*/ 13 w 26"/>
                  <a:gd name="T7" fmla="*/ 52 h 80"/>
                  <a:gd name="T8" fmla="*/ 6 w 26"/>
                  <a:gd name="T9" fmla="*/ 69 h 80"/>
                  <a:gd name="T10" fmla="*/ 0 w 26"/>
                  <a:gd name="T11" fmla="*/ 8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80">
                    <a:moveTo>
                      <a:pt x="26" y="0"/>
                    </a:moveTo>
                    <a:lnTo>
                      <a:pt x="26" y="11"/>
                    </a:lnTo>
                    <a:lnTo>
                      <a:pt x="20" y="31"/>
                    </a:lnTo>
                    <a:lnTo>
                      <a:pt x="13" y="52"/>
                    </a:lnTo>
                    <a:lnTo>
                      <a:pt x="6" y="69"/>
                    </a:lnTo>
                    <a:lnTo>
                      <a:pt x="0" y="8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" name="Freeform 406">
                <a:extLst>
                  <a:ext uri="{FF2B5EF4-FFF2-40B4-BE49-F238E27FC236}">
                    <a16:creationId xmlns:a16="http://schemas.microsoft.com/office/drawing/2014/main" id="{21CCDAD1-2E6A-4910-8721-C8CAFCAC5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" y="52"/>
                <a:ext cx="2" cy="142"/>
              </a:xfrm>
              <a:custGeom>
                <a:avLst/>
                <a:gdLst>
                  <a:gd name="T0" fmla="*/ 2 w 2"/>
                  <a:gd name="T1" fmla="*/ 0 h 142"/>
                  <a:gd name="T2" fmla="*/ 1 w 2"/>
                  <a:gd name="T3" fmla="*/ 142 h 142"/>
                  <a:gd name="T4" fmla="*/ 0 w 2"/>
                  <a:gd name="T5" fmla="*/ 129 h 142"/>
                  <a:gd name="T6" fmla="*/ 1 w 2"/>
                  <a:gd name="T7" fmla="*/ 119 h 1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42">
                    <a:moveTo>
                      <a:pt x="2" y="0"/>
                    </a:moveTo>
                    <a:lnTo>
                      <a:pt x="1" y="142"/>
                    </a:lnTo>
                    <a:lnTo>
                      <a:pt x="0" y="129"/>
                    </a:lnTo>
                    <a:lnTo>
                      <a:pt x="1" y="11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" name="Freeform 405">
                <a:extLst>
                  <a:ext uri="{FF2B5EF4-FFF2-40B4-BE49-F238E27FC236}">
                    <a16:creationId xmlns:a16="http://schemas.microsoft.com/office/drawing/2014/main" id="{F5898ABD-9BD6-4545-BF77-336E5D409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65"/>
                <a:ext cx="52" cy="15"/>
              </a:xfrm>
              <a:custGeom>
                <a:avLst/>
                <a:gdLst>
                  <a:gd name="T0" fmla="*/ 0 w 52"/>
                  <a:gd name="T1" fmla="*/ 15 h 15"/>
                  <a:gd name="T2" fmla="*/ 52 w 52"/>
                  <a:gd name="T3" fmla="*/ 0 h 15"/>
                  <a:gd name="T4" fmla="*/ 49 w 52"/>
                  <a:gd name="T5" fmla="*/ 0 h 15"/>
                  <a:gd name="T6" fmla="*/ 38 w 52"/>
                  <a:gd name="T7" fmla="*/ 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52" y="0"/>
                    </a:lnTo>
                    <a:lnTo>
                      <a:pt x="49" y="0"/>
                    </a:lnTo>
                    <a:lnTo>
                      <a:pt x="38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" name="Freeform 404">
                <a:extLst>
                  <a:ext uri="{FF2B5EF4-FFF2-40B4-BE49-F238E27FC236}">
                    <a16:creationId xmlns:a16="http://schemas.microsoft.com/office/drawing/2014/main" id="{1135F3AC-9FFA-46A0-BB54-9AC57881B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" y="6"/>
                <a:ext cx="19" cy="187"/>
              </a:xfrm>
              <a:custGeom>
                <a:avLst/>
                <a:gdLst>
                  <a:gd name="T0" fmla="*/ 18 w 19"/>
                  <a:gd name="T1" fmla="*/ 0 h 187"/>
                  <a:gd name="T2" fmla="*/ 19 w 19"/>
                  <a:gd name="T3" fmla="*/ 12 h 187"/>
                  <a:gd name="T4" fmla="*/ 17 w 19"/>
                  <a:gd name="T5" fmla="*/ 170 h 187"/>
                  <a:gd name="T6" fmla="*/ 17 w 19"/>
                  <a:gd name="T7" fmla="*/ 180 h 187"/>
                  <a:gd name="T8" fmla="*/ 14 w 19"/>
                  <a:gd name="T9" fmla="*/ 187 h 187"/>
                  <a:gd name="T10" fmla="*/ 0 w 19"/>
                  <a:gd name="T11" fmla="*/ 165 h 187"/>
                  <a:gd name="T12" fmla="*/ 15 w 19"/>
                  <a:gd name="T13" fmla="*/ 183 h 1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87">
                    <a:moveTo>
                      <a:pt x="18" y="0"/>
                    </a:moveTo>
                    <a:lnTo>
                      <a:pt x="19" y="12"/>
                    </a:lnTo>
                    <a:lnTo>
                      <a:pt x="17" y="170"/>
                    </a:lnTo>
                    <a:lnTo>
                      <a:pt x="17" y="180"/>
                    </a:lnTo>
                    <a:lnTo>
                      <a:pt x="14" y="187"/>
                    </a:lnTo>
                    <a:lnTo>
                      <a:pt x="0" y="165"/>
                    </a:lnTo>
                    <a:lnTo>
                      <a:pt x="15" y="18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" name="Freeform 403">
                <a:extLst>
                  <a:ext uri="{FF2B5EF4-FFF2-40B4-BE49-F238E27FC236}">
                    <a16:creationId xmlns:a16="http://schemas.microsoft.com/office/drawing/2014/main" id="{E1240841-865A-45AD-AB20-A4E6D43D1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" y="97"/>
                <a:ext cx="10" cy="25"/>
              </a:xfrm>
              <a:custGeom>
                <a:avLst/>
                <a:gdLst>
                  <a:gd name="T0" fmla="*/ 0 w 10"/>
                  <a:gd name="T1" fmla="*/ 0 h 25"/>
                  <a:gd name="T2" fmla="*/ 8 w 10"/>
                  <a:gd name="T3" fmla="*/ 15 h 25"/>
                  <a:gd name="T4" fmla="*/ 10 w 10"/>
                  <a:gd name="T5" fmla="*/ 25 h 25"/>
                  <a:gd name="T6" fmla="*/ 5 w 10"/>
                  <a:gd name="T7" fmla="*/ 7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25">
                    <a:moveTo>
                      <a:pt x="0" y="0"/>
                    </a:moveTo>
                    <a:lnTo>
                      <a:pt x="8" y="15"/>
                    </a:lnTo>
                    <a:lnTo>
                      <a:pt x="10" y="25"/>
                    </a:lnTo>
                    <a:lnTo>
                      <a:pt x="5" y="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" name="Freeform 402">
                <a:extLst>
                  <a:ext uri="{FF2B5EF4-FFF2-40B4-BE49-F238E27FC236}">
                    <a16:creationId xmlns:a16="http://schemas.microsoft.com/office/drawing/2014/main" id="{F2F9BB57-7001-4B47-B96E-1B146EACD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8"/>
                <a:ext cx="43" cy="89"/>
              </a:xfrm>
              <a:custGeom>
                <a:avLst/>
                <a:gdLst>
                  <a:gd name="T0" fmla="*/ 43 w 43"/>
                  <a:gd name="T1" fmla="*/ 0 h 89"/>
                  <a:gd name="T2" fmla="*/ 38 w 43"/>
                  <a:gd name="T3" fmla="*/ 21 h 89"/>
                  <a:gd name="T4" fmla="*/ 30 w 43"/>
                  <a:gd name="T5" fmla="*/ 41 h 89"/>
                  <a:gd name="T6" fmla="*/ 20 w 43"/>
                  <a:gd name="T7" fmla="*/ 58 h 89"/>
                  <a:gd name="T8" fmla="*/ 11 w 43"/>
                  <a:gd name="T9" fmla="*/ 73 h 89"/>
                  <a:gd name="T10" fmla="*/ 4 w 43"/>
                  <a:gd name="T11" fmla="*/ 83 h 89"/>
                  <a:gd name="T12" fmla="*/ 0 w 43"/>
                  <a:gd name="T13" fmla="*/ 89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89">
                    <a:moveTo>
                      <a:pt x="43" y="0"/>
                    </a:moveTo>
                    <a:lnTo>
                      <a:pt x="38" y="21"/>
                    </a:lnTo>
                    <a:lnTo>
                      <a:pt x="30" y="41"/>
                    </a:lnTo>
                    <a:lnTo>
                      <a:pt x="20" y="58"/>
                    </a:lnTo>
                    <a:lnTo>
                      <a:pt x="11" y="73"/>
                    </a:lnTo>
                    <a:lnTo>
                      <a:pt x="4" y="83"/>
                    </a:lnTo>
                    <a:lnTo>
                      <a:pt x="0" y="8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" name="Freeform 401">
                <a:extLst>
                  <a:ext uri="{FF2B5EF4-FFF2-40B4-BE49-F238E27FC236}">
                    <a16:creationId xmlns:a16="http://schemas.microsoft.com/office/drawing/2014/main" id="{DCFC220D-330C-4E40-B4BF-27483DB26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4" y="54"/>
                <a:ext cx="1" cy="145"/>
              </a:xfrm>
              <a:custGeom>
                <a:avLst/>
                <a:gdLst>
                  <a:gd name="T0" fmla="*/ 0 w 1"/>
                  <a:gd name="T1" fmla="*/ 0 h 145"/>
                  <a:gd name="T2" fmla="*/ 1 w 1"/>
                  <a:gd name="T3" fmla="*/ 97 h 145"/>
                  <a:gd name="T4" fmla="*/ 1 w 1"/>
                  <a:gd name="T5" fmla="*/ 125 h 145"/>
                  <a:gd name="T6" fmla="*/ 1 w 1"/>
                  <a:gd name="T7" fmla="*/ 145 h 145"/>
                  <a:gd name="T8" fmla="*/ 0 w 1"/>
                  <a:gd name="T9" fmla="*/ 135 h 145"/>
                  <a:gd name="T10" fmla="*/ 1 w 1"/>
                  <a:gd name="T11" fmla="*/ 117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45">
                    <a:moveTo>
                      <a:pt x="0" y="0"/>
                    </a:moveTo>
                    <a:lnTo>
                      <a:pt x="1" y="97"/>
                    </a:lnTo>
                    <a:lnTo>
                      <a:pt x="1" y="125"/>
                    </a:lnTo>
                    <a:lnTo>
                      <a:pt x="1" y="145"/>
                    </a:lnTo>
                    <a:lnTo>
                      <a:pt x="0" y="135"/>
                    </a:lnTo>
                    <a:lnTo>
                      <a:pt x="1" y="11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" name="Freeform 400">
                <a:extLst>
                  <a:ext uri="{FF2B5EF4-FFF2-40B4-BE49-F238E27FC236}">
                    <a16:creationId xmlns:a16="http://schemas.microsoft.com/office/drawing/2014/main" id="{CCB66749-B7D2-4727-9985-B056A61E9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1" y="29"/>
                <a:ext cx="16" cy="75"/>
              </a:xfrm>
              <a:custGeom>
                <a:avLst/>
                <a:gdLst>
                  <a:gd name="T0" fmla="*/ 16 w 16"/>
                  <a:gd name="T1" fmla="*/ 0 h 75"/>
                  <a:gd name="T2" fmla="*/ 12 w 16"/>
                  <a:gd name="T3" fmla="*/ 26 h 75"/>
                  <a:gd name="T4" fmla="*/ 8 w 16"/>
                  <a:gd name="T5" fmla="*/ 49 h 75"/>
                  <a:gd name="T6" fmla="*/ 3 w 16"/>
                  <a:gd name="T7" fmla="*/ 65 h 75"/>
                  <a:gd name="T8" fmla="*/ 0 w 16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75">
                    <a:moveTo>
                      <a:pt x="16" y="0"/>
                    </a:moveTo>
                    <a:lnTo>
                      <a:pt x="12" y="26"/>
                    </a:lnTo>
                    <a:lnTo>
                      <a:pt x="8" y="49"/>
                    </a:lnTo>
                    <a:lnTo>
                      <a:pt x="3" y="65"/>
                    </a:lnTo>
                    <a:lnTo>
                      <a:pt x="0" y="7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" name="Freeform 399">
                <a:extLst>
                  <a:ext uri="{FF2B5EF4-FFF2-40B4-BE49-F238E27FC236}">
                    <a16:creationId xmlns:a16="http://schemas.microsoft.com/office/drawing/2014/main" id="{2D322B86-3408-437D-9B68-73F4726F2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7" y="60"/>
                <a:ext cx="53" cy="15"/>
              </a:xfrm>
              <a:custGeom>
                <a:avLst/>
                <a:gdLst>
                  <a:gd name="T0" fmla="*/ 0 w 53"/>
                  <a:gd name="T1" fmla="*/ 15 h 15"/>
                  <a:gd name="T2" fmla="*/ 53 w 53"/>
                  <a:gd name="T3" fmla="*/ 0 h 15"/>
                  <a:gd name="T4" fmla="*/ 47 w 53"/>
                  <a:gd name="T5" fmla="*/ 0 h 15"/>
                  <a:gd name="T6" fmla="*/ 38 w 53"/>
                  <a:gd name="T7" fmla="*/ 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3" h="15">
                    <a:moveTo>
                      <a:pt x="0" y="15"/>
                    </a:moveTo>
                    <a:lnTo>
                      <a:pt x="53" y="0"/>
                    </a:lnTo>
                    <a:lnTo>
                      <a:pt x="47" y="0"/>
                    </a:lnTo>
                    <a:lnTo>
                      <a:pt x="38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" name="Freeform 398">
                <a:extLst>
                  <a:ext uri="{FF2B5EF4-FFF2-40B4-BE49-F238E27FC236}">
                    <a16:creationId xmlns:a16="http://schemas.microsoft.com/office/drawing/2014/main" id="{A4732F16-701D-4300-9D0D-3D320C050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" y="108"/>
                <a:ext cx="81" cy="17"/>
              </a:xfrm>
              <a:custGeom>
                <a:avLst/>
                <a:gdLst>
                  <a:gd name="T0" fmla="*/ 0 w 81"/>
                  <a:gd name="T1" fmla="*/ 17 h 17"/>
                  <a:gd name="T2" fmla="*/ 81 w 81"/>
                  <a:gd name="T3" fmla="*/ 1 h 17"/>
                  <a:gd name="T4" fmla="*/ 76 w 81"/>
                  <a:gd name="T5" fmla="*/ 0 h 17"/>
                  <a:gd name="T6" fmla="*/ 65 w 81"/>
                  <a:gd name="T7" fmla="*/ 4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1" h="17">
                    <a:moveTo>
                      <a:pt x="0" y="17"/>
                    </a:moveTo>
                    <a:lnTo>
                      <a:pt x="81" y="1"/>
                    </a:lnTo>
                    <a:lnTo>
                      <a:pt x="76" y="0"/>
                    </a:lnTo>
                    <a:lnTo>
                      <a:pt x="65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" name="Freeform 397">
                <a:extLst>
                  <a:ext uri="{FF2B5EF4-FFF2-40B4-BE49-F238E27FC236}">
                    <a16:creationId xmlns:a16="http://schemas.microsoft.com/office/drawing/2014/main" id="{FECE6821-68A7-495E-BBCC-6B17D01BF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1"/>
                <a:ext cx="3" cy="200"/>
              </a:xfrm>
              <a:custGeom>
                <a:avLst/>
                <a:gdLst>
                  <a:gd name="T0" fmla="*/ 0 w 3"/>
                  <a:gd name="T1" fmla="*/ 0 h 200"/>
                  <a:gd name="T2" fmla="*/ 3 w 3"/>
                  <a:gd name="T3" fmla="*/ 7 h 200"/>
                  <a:gd name="T4" fmla="*/ 1 w 3"/>
                  <a:gd name="T5" fmla="*/ 3 h 200"/>
                  <a:gd name="T6" fmla="*/ 2 w 3"/>
                  <a:gd name="T7" fmla="*/ 200 h 200"/>
                  <a:gd name="T8" fmla="*/ 1 w 3"/>
                  <a:gd name="T9" fmla="*/ 185 h 200"/>
                  <a:gd name="T10" fmla="*/ 2 w 3"/>
                  <a:gd name="T11" fmla="*/ 161 h 2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00">
                    <a:moveTo>
                      <a:pt x="0" y="0"/>
                    </a:moveTo>
                    <a:lnTo>
                      <a:pt x="3" y="7"/>
                    </a:lnTo>
                    <a:lnTo>
                      <a:pt x="1" y="3"/>
                    </a:lnTo>
                    <a:lnTo>
                      <a:pt x="2" y="200"/>
                    </a:lnTo>
                    <a:lnTo>
                      <a:pt x="1" y="185"/>
                    </a:lnTo>
                    <a:lnTo>
                      <a:pt x="2" y="16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" name="Freeform 396">
                <a:extLst>
                  <a:ext uri="{FF2B5EF4-FFF2-40B4-BE49-F238E27FC236}">
                    <a16:creationId xmlns:a16="http://schemas.microsoft.com/office/drawing/2014/main" id="{6A86DF43-0B84-4D66-875D-2D632BA84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358"/>
                <a:ext cx="52" cy="157"/>
              </a:xfrm>
              <a:custGeom>
                <a:avLst/>
                <a:gdLst>
                  <a:gd name="T0" fmla="*/ 52 w 52"/>
                  <a:gd name="T1" fmla="*/ 0 h 157"/>
                  <a:gd name="T2" fmla="*/ 18 w 52"/>
                  <a:gd name="T3" fmla="*/ 24 h 157"/>
                  <a:gd name="T4" fmla="*/ 0 w 52"/>
                  <a:gd name="T5" fmla="*/ 48 h 157"/>
                  <a:gd name="T6" fmla="*/ 0 w 52"/>
                  <a:gd name="T7" fmla="*/ 109 h 157"/>
                  <a:gd name="T8" fmla="*/ 18 w 52"/>
                  <a:gd name="T9" fmla="*/ 133 h 157"/>
                  <a:gd name="T10" fmla="*/ 52 w 52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157">
                    <a:moveTo>
                      <a:pt x="52" y="0"/>
                    </a:moveTo>
                    <a:lnTo>
                      <a:pt x="18" y="24"/>
                    </a:lnTo>
                    <a:lnTo>
                      <a:pt x="0" y="48"/>
                    </a:lnTo>
                    <a:lnTo>
                      <a:pt x="0" y="109"/>
                    </a:lnTo>
                    <a:lnTo>
                      <a:pt x="18" y="133"/>
                    </a:lnTo>
                    <a:lnTo>
                      <a:pt x="52" y="15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" name="Freeform 395">
                <a:extLst>
                  <a:ext uri="{FF2B5EF4-FFF2-40B4-BE49-F238E27FC236}">
                    <a16:creationId xmlns:a16="http://schemas.microsoft.com/office/drawing/2014/main" id="{FC8686B5-D447-4E96-A2BF-C49CE1349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366"/>
                <a:ext cx="34" cy="68"/>
              </a:xfrm>
              <a:custGeom>
                <a:avLst/>
                <a:gdLst>
                  <a:gd name="T0" fmla="*/ 0 w 34"/>
                  <a:gd name="T1" fmla="*/ 0 h 68"/>
                  <a:gd name="T2" fmla="*/ 1 w 34"/>
                  <a:gd name="T3" fmla="*/ 16 h 68"/>
                  <a:gd name="T4" fmla="*/ 3 w 34"/>
                  <a:gd name="T5" fmla="*/ 68 h 68"/>
                  <a:gd name="T6" fmla="*/ 2 w 34"/>
                  <a:gd name="T7" fmla="*/ 55 h 68"/>
                  <a:gd name="T8" fmla="*/ 31 w 34"/>
                  <a:gd name="T9" fmla="*/ 50 h 68"/>
                  <a:gd name="T10" fmla="*/ 28 w 34"/>
                  <a:gd name="T11" fmla="*/ 50 h 68"/>
                  <a:gd name="T12" fmla="*/ 32 w 34"/>
                  <a:gd name="T13" fmla="*/ 3 h 68"/>
                  <a:gd name="T14" fmla="*/ 34 w 34"/>
                  <a:gd name="T15" fmla="*/ 9 h 68"/>
                  <a:gd name="T16" fmla="*/ 1 w 34"/>
                  <a:gd name="T17" fmla="*/ 14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68">
                    <a:moveTo>
                      <a:pt x="0" y="0"/>
                    </a:moveTo>
                    <a:lnTo>
                      <a:pt x="1" y="16"/>
                    </a:lnTo>
                    <a:lnTo>
                      <a:pt x="3" y="68"/>
                    </a:lnTo>
                    <a:lnTo>
                      <a:pt x="2" y="55"/>
                    </a:lnTo>
                    <a:lnTo>
                      <a:pt x="31" y="50"/>
                    </a:lnTo>
                    <a:lnTo>
                      <a:pt x="28" y="50"/>
                    </a:lnTo>
                    <a:lnTo>
                      <a:pt x="32" y="3"/>
                    </a:lnTo>
                    <a:lnTo>
                      <a:pt x="34" y="9"/>
                    </a:lnTo>
                    <a:lnTo>
                      <a:pt x="1" y="1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" name="Freeform 394">
                <a:extLst>
                  <a:ext uri="{FF2B5EF4-FFF2-40B4-BE49-F238E27FC236}">
                    <a16:creationId xmlns:a16="http://schemas.microsoft.com/office/drawing/2014/main" id="{5951E35B-72F5-4344-8313-BD5B2064A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328"/>
                <a:ext cx="55" cy="129"/>
              </a:xfrm>
              <a:custGeom>
                <a:avLst/>
                <a:gdLst>
                  <a:gd name="T0" fmla="*/ 55 w 55"/>
                  <a:gd name="T1" fmla="*/ 0 h 129"/>
                  <a:gd name="T2" fmla="*/ 54 w 55"/>
                  <a:gd name="T3" fmla="*/ 8 h 129"/>
                  <a:gd name="T4" fmla="*/ 50 w 55"/>
                  <a:gd name="T5" fmla="*/ 24 h 129"/>
                  <a:gd name="T6" fmla="*/ 43 w 55"/>
                  <a:gd name="T7" fmla="*/ 47 h 129"/>
                  <a:gd name="T8" fmla="*/ 37 w 55"/>
                  <a:gd name="T9" fmla="*/ 65 h 129"/>
                  <a:gd name="T10" fmla="*/ 30 w 55"/>
                  <a:gd name="T11" fmla="*/ 83 h 129"/>
                  <a:gd name="T12" fmla="*/ 29 w 55"/>
                  <a:gd name="T13" fmla="*/ 86 h 129"/>
                  <a:gd name="T14" fmla="*/ 21 w 55"/>
                  <a:gd name="T15" fmla="*/ 100 h 129"/>
                  <a:gd name="T16" fmla="*/ 12 w 55"/>
                  <a:gd name="T17" fmla="*/ 113 h 129"/>
                  <a:gd name="T18" fmla="*/ 0 w 55"/>
                  <a:gd name="T19" fmla="*/ 129 h 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5" h="129">
                    <a:moveTo>
                      <a:pt x="55" y="0"/>
                    </a:moveTo>
                    <a:lnTo>
                      <a:pt x="54" y="8"/>
                    </a:lnTo>
                    <a:lnTo>
                      <a:pt x="50" y="24"/>
                    </a:lnTo>
                    <a:lnTo>
                      <a:pt x="43" y="47"/>
                    </a:lnTo>
                    <a:lnTo>
                      <a:pt x="37" y="65"/>
                    </a:lnTo>
                    <a:lnTo>
                      <a:pt x="30" y="83"/>
                    </a:lnTo>
                    <a:lnTo>
                      <a:pt x="29" y="86"/>
                    </a:lnTo>
                    <a:lnTo>
                      <a:pt x="21" y="100"/>
                    </a:lnTo>
                    <a:lnTo>
                      <a:pt x="12" y="113"/>
                    </a:lnTo>
                    <a:lnTo>
                      <a:pt x="0" y="12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" name="Freeform 393">
                <a:extLst>
                  <a:ext uri="{FF2B5EF4-FFF2-40B4-BE49-F238E27FC236}">
                    <a16:creationId xmlns:a16="http://schemas.microsoft.com/office/drawing/2014/main" id="{C351254E-21B4-43AF-90F3-3CCC155B7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" y="349"/>
                <a:ext cx="54" cy="84"/>
              </a:xfrm>
              <a:custGeom>
                <a:avLst/>
                <a:gdLst>
                  <a:gd name="T0" fmla="*/ 0 w 54"/>
                  <a:gd name="T1" fmla="*/ 0 h 84"/>
                  <a:gd name="T2" fmla="*/ 36 w 54"/>
                  <a:gd name="T3" fmla="*/ 82 h 84"/>
                  <a:gd name="T4" fmla="*/ 54 w 54"/>
                  <a:gd name="T5" fmla="*/ 82 h 84"/>
                  <a:gd name="T6" fmla="*/ 53 w 54"/>
                  <a:gd name="T7" fmla="*/ 84 h 84"/>
                  <a:gd name="T8" fmla="*/ 36 w 54"/>
                  <a:gd name="T9" fmla="*/ 79 h 84"/>
                  <a:gd name="T10" fmla="*/ 29 w 54"/>
                  <a:gd name="T11" fmla="*/ 65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84">
                    <a:moveTo>
                      <a:pt x="0" y="0"/>
                    </a:moveTo>
                    <a:lnTo>
                      <a:pt x="36" y="82"/>
                    </a:lnTo>
                    <a:lnTo>
                      <a:pt x="54" y="82"/>
                    </a:lnTo>
                    <a:lnTo>
                      <a:pt x="53" y="84"/>
                    </a:lnTo>
                    <a:lnTo>
                      <a:pt x="36" y="79"/>
                    </a:lnTo>
                    <a:lnTo>
                      <a:pt x="29" y="6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" name="Line 392">
                <a:extLst>
                  <a:ext uri="{FF2B5EF4-FFF2-40B4-BE49-F238E27FC236}">
                    <a16:creationId xmlns:a16="http://schemas.microsoft.com/office/drawing/2014/main" id="{B4BBF917-239A-4BD3-B661-6E864BB15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38" y="416"/>
                <a:ext cx="3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" name="Freeform 391">
                <a:extLst>
                  <a:ext uri="{FF2B5EF4-FFF2-40B4-BE49-F238E27FC236}">
                    <a16:creationId xmlns:a16="http://schemas.microsoft.com/office/drawing/2014/main" id="{22E9BF76-C6F1-4850-B7D6-B8582BF3C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4" y="444"/>
                <a:ext cx="45" cy="74"/>
              </a:xfrm>
              <a:custGeom>
                <a:avLst/>
                <a:gdLst>
                  <a:gd name="T0" fmla="*/ 0 w 45"/>
                  <a:gd name="T1" fmla="*/ 0 h 74"/>
                  <a:gd name="T2" fmla="*/ 2 w 45"/>
                  <a:gd name="T3" fmla="*/ 16 h 74"/>
                  <a:gd name="T4" fmla="*/ 4 w 45"/>
                  <a:gd name="T5" fmla="*/ 74 h 74"/>
                  <a:gd name="T6" fmla="*/ 4 w 45"/>
                  <a:gd name="T7" fmla="*/ 60 h 74"/>
                  <a:gd name="T8" fmla="*/ 42 w 45"/>
                  <a:gd name="T9" fmla="*/ 55 h 74"/>
                  <a:gd name="T10" fmla="*/ 37 w 45"/>
                  <a:gd name="T11" fmla="*/ 55 h 74"/>
                  <a:gd name="T12" fmla="*/ 44 w 45"/>
                  <a:gd name="T13" fmla="*/ 1 h 74"/>
                  <a:gd name="T14" fmla="*/ 45 w 45"/>
                  <a:gd name="T15" fmla="*/ 8 h 74"/>
                  <a:gd name="T16" fmla="*/ 2 w 45"/>
                  <a:gd name="T17" fmla="*/ 15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74">
                    <a:moveTo>
                      <a:pt x="0" y="0"/>
                    </a:moveTo>
                    <a:lnTo>
                      <a:pt x="2" y="16"/>
                    </a:lnTo>
                    <a:lnTo>
                      <a:pt x="4" y="74"/>
                    </a:lnTo>
                    <a:lnTo>
                      <a:pt x="4" y="60"/>
                    </a:lnTo>
                    <a:lnTo>
                      <a:pt x="42" y="55"/>
                    </a:lnTo>
                    <a:lnTo>
                      <a:pt x="37" y="55"/>
                    </a:lnTo>
                    <a:lnTo>
                      <a:pt x="44" y="1"/>
                    </a:lnTo>
                    <a:lnTo>
                      <a:pt x="45" y="8"/>
                    </a:lnTo>
                    <a:lnTo>
                      <a:pt x="2" y="1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" name="Freeform 390">
                <a:extLst>
                  <a:ext uri="{FF2B5EF4-FFF2-40B4-BE49-F238E27FC236}">
                    <a16:creationId xmlns:a16="http://schemas.microsoft.com/office/drawing/2014/main" id="{7546E492-9125-4C6C-B6EC-C042C9987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349"/>
                <a:ext cx="15" cy="28"/>
              </a:xfrm>
              <a:custGeom>
                <a:avLst/>
                <a:gdLst>
                  <a:gd name="T0" fmla="*/ 0 w 15"/>
                  <a:gd name="T1" fmla="*/ 0 h 28"/>
                  <a:gd name="T2" fmla="*/ 11 w 15"/>
                  <a:gd name="T3" fmla="*/ 13 h 28"/>
                  <a:gd name="T4" fmla="*/ 13 w 15"/>
                  <a:gd name="T5" fmla="*/ 20 h 28"/>
                  <a:gd name="T6" fmla="*/ 15 w 15"/>
                  <a:gd name="T7" fmla="*/ 28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8">
                    <a:moveTo>
                      <a:pt x="0" y="0"/>
                    </a:moveTo>
                    <a:lnTo>
                      <a:pt x="11" y="13"/>
                    </a:lnTo>
                    <a:lnTo>
                      <a:pt x="13" y="20"/>
                    </a:lnTo>
                    <a:lnTo>
                      <a:pt x="15" y="2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" name="Freeform 389">
                <a:extLst>
                  <a:ext uri="{FF2B5EF4-FFF2-40B4-BE49-F238E27FC236}">
                    <a16:creationId xmlns:a16="http://schemas.microsoft.com/office/drawing/2014/main" id="{B8B2C3ED-318F-42E8-B7CE-25C9ECE84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9" y="397"/>
                <a:ext cx="15" cy="28"/>
              </a:xfrm>
              <a:custGeom>
                <a:avLst/>
                <a:gdLst>
                  <a:gd name="T0" fmla="*/ 0 w 15"/>
                  <a:gd name="T1" fmla="*/ 0 h 28"/>
                  <a:gd name="T2" fmla="*/ 10 w 15"/>
                  <a:gd name="T3" fmla="*/ 14 h 28"/>
                  <a:gd name="T4" fmla="*/ 12 w 15"/>
                  <a:gd name="T5" fmla="*/ 19 h 28"/>
                  <a:gd name="T6" fmla="*/ 15 w 15"/>
                  <a:gd name="T7" fmla="*/ 28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8">
                    <a:moveTo>
                      <a:pt x="0" y="0"/>
                    </a:moveTo>
                    <a:lnTo>
                      <a:pt x="10" y="14"/>
                    </a:lnTo>
                    <a:lnTo>
                      <a:pt x="12" y="19"/>
                    </a:lnTo>
                    <a:lnTo>
                      <a:pt x="15" y="2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" name="Freeform 388">
                <a:extLst>
                  <a:ext uri="{FF2B5EF4-FFF2-40B4-BE49-F238E27FC236}">
                    <a16:creationId xmlns:a16="http://schemas.microsoft.com/office/drawing/2014/main" id="{9FA80FF2-5DE1-4C74-B928-891A729CC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9" y="410"/>
                <a:ext cx="28" cy="108"/>
              </a:xfrm>
              <a:custGeom>
                <a:avLst/>
                <a:gdLst>
                  <a:gd name="T0" fmla="*/ 0 w 28"/>
                  <a:gd name="T1" fmla="*/ 83 h 108"/>
                  <a:gd name="T2" fmla="*/ 12 w 28"/>
                  <a:gd name="T3" fmla="*/ 108 h 108"/>
                  <a:gd name="T4" fmla="*/ 28 w 28"/>
                  <a:gd name="T5" fmla="*/ 0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08">
                    <a:moveTo>
                      <a:pt x="0" y="83"/>
                    </a:moveTo>
                    <a:lnTo>
                      <a:pt x="12" y="108"/>
                    </a:lnTo>
                    <a:lnTo>
                      <a:pt x="28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" name="Freeform 387">
                <a:extLst>
                  <a:ext uri="{FF2B5EF4-FFF2-40B4-BE49-F238E27FC236}">
                    <a16:creationId xmlns:a16="http://schemas.microsoft.com/office/drawing/2014/main" id="{FA3C76CD-2AD8-431E-9653-67B1A02A1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" y="326"/>
                <a:ext cx="28" cy="87"/>
              </a:xfrm>
              <a:custGeom>
                <a:avLst/>
                <a:gdLst>
                  <a:gd name="T0" fmla="*/ 28 w 28"/>
                  <a:gd name="T1" fmla="*/ 0 h 87"/>
                  <a:gd name="T2" fmla="*/ 28 w 28"/>
                  <a:gd name="T3" fmla="*/ 12 h 87"/>
                  <a:gd name="T4" fmla="*/ 22 w 28"/>
                  <a:gd name="T5" fmla="*/ 30 h 87"/>
                  <a:gd name="T6" fmla="*/ 16 w 28"/>
                  <a:gd name="T7" fmla="*/ 48 h 87"/>
                  <a:gd name="T8" fmla="*/ 8 w 28"/>
                  <a:gd name="T9" fmla="*/ 72 h 87"/>
                  <a:gd name="T10" fmla="*/ 0 w 28"/>
                  <a:gd name="T11" fmla="*/ 87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87">
                    <a:moveTo>
                      <a:pt x="28" y="0"/>
                    </a:moveTo>
                    <a:lnTo>
                      <a:pt x="28" y="12"/>
                    </a:lnTo>
                    <a:lnTo>
                      <a:pt x="22" y="30"/>
                    </a:lnTo>
                    <a:lnTo>
                      <a:pt x="16" y="48"/>
                    </a:lnTo>
                    <a:lnTo>
                      <a:pt x="8" y="72"/>
                    </a:lnTo>
                    <a:lnTo>
                      <a:pt x="0" y="8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" name="Freeform 386">
                <a:extLst>
                  <a:ext uri="{FF2B5EF4-FFF2-40B4-BE49-F238E27FC236}">
                    <a16:creationId xmlns:a16="http://schemas.microsoft.com/office/drawing/2014/main" id="{65BADE5A-4887-42B8-A441-DBED89D02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357"/>
                <a:ext cx="50" cy="14"/>
              </a:xfrm>
              <a:custGeom>
                <a:avLst/>
                <a:gdLst>
                  <a:gd name="T0" fmla="*/ 0 w 50"/>
                  <a:gd name="T1" fmla="*/ 14 h 14"/>
                  <a:gd name="T2" fmla="*/ 50 w 50"/>
                  <a:gd name="T3" fmla="*/ 0 h 14"/>
                  <a:gd name="T4" fmla="*/ 41 w 50"/>
                  <a:gd name="T5" fmla="*/ 0 h 14"/>
                  <a:gd name="T6" fmla="*/ 33 w 50"/>
                  <a:gd name="T7" fmla="*/ 5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14">
                    <a:moveTo>
                      <a:pt x="0" y="14"/>
                    </a:moveTo>
                    <a:lnTo>
                      <a:pt x="50" y="0"/>
                    </a:lnTo>
                    <a:lnTo>
                      <a:pt x="41" y="0"/>
                    </a:lnTo>
                    <a:lnTo>
                      <a:pt x="33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" name="Line 385">
                <a:extLst>
                  <a:ext uri="{FF2B5EF4-FFF2-40B4-BE49-F238E27FC236}">
                    <a16:creationId xmlns:a16="http://schemas.microsoft.com/office/drawing/2014/main" id="{DB1287CB-372C-4C49-ACC1-161B2CE3C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2" y="388"/>
                <a:ext cx="4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" name="Freeform 384">
                <a:extLst>
                  <a:ext uri="{FF2B5EF4-FFF2-40B4-BE49-F238E27FC236}">
                    <a16:creationId xmlns:a16="http://schemas.microsoft.com/office/drawing/2014/main" id="{C8893CF7-A74E-4F65-B923-A49F8BE46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14"/>
                <a:ext cx="77" cy="105"/>
              </a:xfrm>
              <a:custGeom>
                <a:avLst/>
                <a:gdLst>
                  <a:gd name="T0" fmla="*/ 0 w 77"/>
                  <a:gd name="T1" fmla="*/ 17 h 105"/>
                  <a:gd name="T2" fmla="*/ 50 w 77"/>
                  <a:gd name="T3" fmla="*/ 5 h 105"/>
                  <a:gd name="T4" fmla="*/ 48 w 77"/>
                  <a:gd name="T5" fmla="*/ 0 h 105"/>
                  <a:gd name="T6" fmla="*/ 47 w 77"/>
                  <a:gd name="T7" fmla="*/ 12 h 105"/>
                  <a:gd name="T8" fmla="*/ 46 w 77"/>
                  <a:gd name="T9" fmla="*/ 28 h 105"/>
                  <a:gd name="T10" fmla="*/ 46 w 77"/>
                  <a:gd name="T11" fmla="*/ 40 h 105"/>
                  <a:gd name="T12" fmla="*/ 47 w 77"/>
                  <a:gd name="T13" fmla="*/ 53 h 105"/>
                  <a:gd name="T14" fmla="*/ 49 w 77"/>
                  <a:gd name="T15" fmla="*/ 62 h 105"/>
                  <a:gd name="T16" fmla="*/ 51 w 77"/>
                  <a:gd name="T17" fmla="*/ 73 h 105"/>
                  <a:gd name="T18" fmla="*/ 55 w 77"/>
                  <a:gd name="T19" fmla="*/ 82 h 105"/>
                  <a:gd name="T20" fmla="*/ 59 w 77"/>
                  <a:gd name="T21" fmla="*/ 89 h 105"/>
                  <a:gd name="T22" fmla="*/ 64 w 77"/>
                  <a:gd name="T23" fmla="*/ 97 h 105"/>
                  <a:gd name="T24" fmla="*/ 70 w 77"/>
                  <a:gd name="T25" fmla="*/ 102 h 105"/>
                  <a:gd name="T26" fmla="*/ 73 w 77"/>
                  <a:gd name="T27" fmla="*/ 104 h 105"/>
                  <a:gd name="T28" fmla="*/ 77 w 77"/>
                  <a:gd name="T29" fmla="*/ 105 h 105"/>
                  <a:gd name="T30" fmla="*/ 76 w 77"/>
                  <a:gd name="T31" fmla="*/ 61 h 105"/>
                  <a:gd name="T32" fmla="*/ 74 w 77"/>
                  <a:gd name="T33" fmla="*/ 102 h 1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7" h="105">
                    <a:moveTo>
                      <a:pt x="0" y="17"/>
                    </a:moveTo>
                    <a:lnTo>
                      <a:pt x="50" y="5"/>
                    </a:lnTo>
                    <a:lnTo>
                      <a:pt x="48" y="0"/>
                    </a:lnTo>
                    <a:lnTo>
                      <a:pt x="47" y="12"/>
                    </a:lnTo>
                    <a:lnTo>
                      <a:pt x="46" y="28"/>
                    </a:lnTo>
                    <a:lnTo>
                      <a:pt x="46" y="40"/>
                    </a:lnTo>
                    <a:lnTo>
                      <a:pt x="47" y="53"/>
                    </a:lnTo>
                    <a:lnTo>
                      <a:pt x="49" y="62"/>
                    </a:lnTo>
                    <a:lnTo>
                      <a:pt x="51" y="73"/>
                    </a:lnTo>
                    <a:lnTo>
                      <a:pt x="55" y="82"/>
                    </a:lnTo>
                    <a:lnTo>
                      <a:pt x="59" y="89"/>
                    </a:lnTo>
                    <a:lnTo>
                      <a:pt x="64" y="97"/>
                    </a:lnTo>
                    <a:lnTo>
                      <a:pt x="70" y="102"/>
                    </a:lnTo>
                    <a:lnTo>
                      <a:pt x="73" y="104"/>
                    </a:lnTo>
                    <a:lnTo>
                      <a:pt x="77" y="105"/>
                    </a:lnTo>
                    <a:lnTo>
                      <a:pt x="76" y="61"/>
                    </a:lnTo>
                    <a:lnTo>
                      <a:pt x="74" y="10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" name="Freeform 383">
                <a:extLst>
                  <a:ext uri="{FF2B5EF4-FFF2-40B4-BE49-F238E27FC236}">
                    <a16:creationId xmlns:a16="http://schemas.microsoft.com/office/drawing/2014/main" id="{107FE070-5DFB-4554-89F3-366633FDA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323"/>
                <a:ext cx="46" cy="91"/>
              </a:xfrm>
              <a:custGeom>
                <a:avLst/>
                <a:gdLst>
                  <a:gd name="T0" fmla="*/ 46 w 46"/>
                  <a:gd name="T1" fmla="*/ 0 h 91"/>
                  <a:gd name="T2" fmla="*/ 43 w 46"/>
                  <a:gd name="T3" fmla="*/ 10 h 91"/>
                  <a:gd name="T4" fmla="*/ 35 w 46"/>
                  <a:gd name="T5" fmla="*/ 33 h 91"/>
                  <a:gd name="T6" fmla="*/ 28 w 46"/>
                  <a:gd name="T7" fmla="*/ 49 h 91"/>
                  <a:gd name="T8" fmla="*/ 18 w 46"/>
                  <a:gd name="T9" fmla="*/ 65 h 91"/>
                  <a:gd name="T10" fmla="*/ 9 w 46"/>
                  <a:gd name="T11" fmla="*/ 79 h 91"/>
                  <a:gd name="T12" fmla="*/ 0 w 46"/>
                  <a:gd name="T13" fmla="*/ 91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91">
                    <a:moveTo>
                      <a:pt x="46" y="0"/>
                    </a:moveTo>
                    <a:lnTo>
                      <a:pt x="43" y="10"/>
                    </a:lnTo>
                    <a:lnTo>
                      <a:pt x="35" y="33"/>
                    </a:lnTo>
                    <a:lnTo>
                      <a:pt x="28" y="49"/>
                    </a:lnTo>
                    <a:lnTo>
                      <a:pt x="18" y="65"/>
                    </a:lnTo>
                    <a:lnTo>
                      <a:pt x="9" y="79"/>
                    </a:lnTo>
                    <a:lnTo>
                      <a:pt x="0" y="9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" name="Freeform 382">
                <a:extLst>
                  <a:ext uri="{FF2B5EF4-FFF2-40B4-BE49-F238E27FC236}">
                    <a16:creationId xmlns:a16="http://schemas.microsoft.com/office/drawing/2014/main" id="{A329336C-1E38-4B13-A5BE-AE5BC8868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" y="372"/>
                <a:ext cx="2" cy="149"/>
              </a:xfrm>
              <a:custGeom>
                <a:avLst/>
                <a:gdLst>
                  <a:gd name="T0" fmla="*/ 2 w 2"/>
                  <a:gd name="T1" fmla="*/ 0 h 149"/>
                  <a:gd name="T2" fmla="*/ 2 w 2"/>
                  <a:gd name="T3" fmla="*/ 149 h 149"/>
                  <a:gd name="T4" fmla="*/ 0 w 2"/>
                  <a:gd name="T5" fmla="*/ 137 h 149"/>
                  <a:gd name="T6" fmla="*/ 2 w 2"/>
                  <a:gd name="T7" fmla="*/ 116 h 1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49">
                    <a:moveTo>
                      <a:pt x="2" y="0"/>
                    </a:moveTo>
                    <a:lnTo>
                      <a:pt x="2" y="149"/>
                    </a:lnTo>
                    <a:lnTo>
                      <a:pt x="0" y="137"/>
                    </a:lnTo>
                    <a:lnTo>
                      <a:pt x="2" y="11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" name="Freeform 381">
                <a:extLst>
                  <a:ext uri="{FF2B5EF4-FFF2-40B4-BE49-F238E27FC236}">
                    <a16:creationId xmlns:a16="http://schemas.microsoft.com/office/drawing/2014/main" id="{8004D11A-CE6E-4201-842C-AACC4C608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333"/>
                <a:ext cx="2" cy="108"/>
              </a:xfrm>
              <a:custGeom>
                <a:avLst/>
                <a:gdLst>
                  <a:gd name="T0" fmla="*/ 0 w 2"/>
                  <a:gd name="T1" fmla="*/ 0 h 108"/>
                  <a:gd name="T2" fmla="*/ 2 w 2"/>
                  <a:gd name="T3" fmla="*/ 10 h 108"/>
                  <a:gd name="T4" fmla="*/ 2 w 2"/>
                  <a:gd name="T5" fmla="*/ 108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08">
                    <a:moveTo>
                      <a:pt x="0" y="0"/>
                    </a:moveTo>
                    <a:lnTo>
                      <a:pt x="2" y="10"/>
                    </a:lnTo>
                    <a:lnTo>
                      <a:pt x="2" y="10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" name="Freeform 380">
                <a:extLst>
                  <a:ext uri="{FF2B5EF4-FFF2-40B4-BE49-F238E27FC236}">
                    <a16:creationId xmlns:a16="http://schemas.microsoft.com/office/drawing/2014/main" id="{5EEED227-FBC4-439E-94E8-C169D88FE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326"/>
                <a:ext cx="6" cy="111"/>
              </a:xfrm>
              <a:custGeom>
                <a:avLst/>
                <a:gdLst>
                  <a:gd name="T0" fmla="*/ 3 w 6"/>
                  <a:gd name="T1" fmla="*/ 0 h 111"/>
                  <a:gd name="T2" fmla="*/ 6 w 6"/>
                  <a:gd name="T3" fmla="*/ 10 h 111"/>
                  <a:gd name="T4" fmla="*/ 0 w 6"/>
                  <a:gd name="T5" fmla="*/ 111 h 1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11">
                    <a:moveTo>
                      <a:pt x="3" y="0"/>
                    </a:moveTo>
                    <a:lnTo>
                      <a:pt x="6" y="10"/>
                    </a:lnTo>
                    <a:lnTo>
                      <a:pt x="0" y="1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" name="Freeform 379">
                <a:extLst>
                  <a:ext uri="{FF2B5EF4-FFF2-40B4-BE49-F238E27FC236}">
                    <a16:creationId xmlns:a16="http://schemas.microsoft.com/office/drawing/2014/main" id="{5C993C08-2605-4B88-8FD3-1E1F4C4CA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" y="380"/>
                <a:ext cx="71" cy="11"/>
              </a:xfrm>
              <a:custGeom>
                <a:avLst/>
                <a:gdLst>
                  <a:gd name="T0" fmla="*/ 0 w 71"/>
                  <a:gd name="T1" fmla="*/ 11 h 11"/>
                  <a:gd name="T2" fmla="*/ 71 w 71"/>
                  <a:gd name="T3" fmla="*/ 2 h 11"/>
                  <a:gd name="T4" fmla="*/ 67 w 71"/>
                  <a:gd name="T5" fmla="*/ 0 h 11"/>
                  <a:gd name="T6" fmla="*/ 55 w 71"/>
                  <a:gd name="T7" fmla="*/ 3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1" h="11">
                    <a:moveTo>
                      <a:pt x="0" y="11"/>
                    </a:moveTo>
                    <a:lnTo>
                      <a:pt x="71" y="2"/>
                    </a:lnTo>
                    <a:lnTo>
                      <a:pt x="67" y="0"/>
                    </a:lnTo>
                    <a:lnTo>
                      <a:pt x="55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" name="Freeform 378">
                <a:extLst>
                  <a:ext uri="{FF2B5EF4-FFF2-40B4-BE49-F238E27FC236}">
                    <a16:creationId xmlns:a16="http://schemas.microsoft.com/office/drawing/2014/main" id="{C39E8AEE-0B41-4A42-AC7C-C663C03C7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" y="433"/>
                <a:ext cx="89" cy="12"/>
              </a:xfrm>
              <a:custGeom>
                <a:avLst/>
                <a:gdLst>
                  <a:gd name="T0" fmla="*/ 0 w 89"/>
                  <a:gd name="T1" fmla="*/ 12 h 12"/>
                  <a:gd name="T2" fmla="*/ 89 w 89"/>
                  <a:gd name="T3" fmla="*/ 1 h 12"/>
                  <a:gd name="T4" fmla="*/ 84 w 89"/>
                  <a:gd name="T5" fmla="*/ 0 h 12"/>
                  <a:gd name="T6" fmla="*/ 72 w 8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9" h="12">
                    <a:moveTo>
                      <a:pt x="0" y="12"/>
                    </a:moveTo>
                    <a:lnTo>
                      <a:pt x="89" y="1"/>
                    </a:lnTo>
                    <a:lnTo>
                      <a:pt x="84" y="0"/>
                    </a:lnTo>
                    <a:lnTo>
                      <a:pt x="72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" name="Freeform 377">
                <a:extLst>
                  <a:ext uri="{FF2B5EF4-FFF2-40B4-BE49-F238E27FC236}">
                    <a16:creationId xmlns:a16="http://schemas.microsoft.com/office/drawing/2014/main" id="{F36DA15B-14E8-4E5E-8DB1-46EE1CE93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460"/>
                <a:ext cx="23" cy="46"/>
              </a:xfrm>
              <a:custGeom>
                <a:avLst/>
                <a:gdLst>
                  <a:gd name="T0" fmla="*/ 0 w 23"/>
                  <a:gd name="T1" fmla="*/ 0 h 46"/>
                  <a:gd name="T2" fmla="*/ 15 w 23"/>
                  <a:gd name="T3" fmla="*/ 25 h 46"/>
                  <a:gd name="T4" fmla="*/ 18 w 23"/>
                  <a:gd name="T5" fmla="*/ 33 h 46"/>
                  <a:gd name="T6" fmla="*/ 23 w 23"/>
                  <a:gd name="T7" fmla="*/ 46 h 46"/>
                  <a:gd name="T8" fmla="*/ 17 w 23"/>
                  <a:gd name="T9" fmla="*/ 3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46">
                    <a:moveTo>
                      <a:pt x="0" y="0"/>
                    </a:moveTo>
                    <a:lnTo>
                      <a:pt x="15" y="25"/>
                    </a:lnTo>
                    <a:lnTo>
                      <a:pt x="18" y="33"/>
                    </a:lnTo>
                    <a:lnTo>
                      <a:pt x="23" y="46"/>
                    </a:lnTo>
                    <a:lnTo>
                      <a:pt x="17" y="3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" name="Freeform 376">
                <a:extLst>
                  <a:ext uri="{FF2B5EF4-FFF2-40B4-BE49-F238E27FC236}">
                    <a16:creationId xmlns:a16="http://schemas.microsoft.com/office/drawing/2014/main" id="{5A4A55CA-652F-44DF-9D7C-6AFC32649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462"/>
                <a:ext cx="32" cy="59"/>
              </a:xfrm>
              <a:custGeom>
                <a:avLst/>
                <a:gdLst>
                  <a:gd name="T0" fmla="*/ 32 w 32"/>
                  <a:gd name="T1" fmla="*/ 0 h 59"/>
                  <a:gd name="T2" fmla="*/ 24 w 32"/>
                  <a:gd name="T3" fmla="*/ 20 h 59"/>
                  <a:gd name="T4" fmla="*/ 14 w 32"/>
                  <a:gd name="T5" fmla="*/ 41 h 59"/>
                  <a:gd name="T6" fmla="*/ 7 w 32"/>
                  <a:gd name="T7" fmla="*/ 51 h 59"/>
                  <a:gd name="T8" fmla="*/ 0 w 32"/>
                  <a:gd name="T9" fmla="*/ 5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59">
                    <a:moveTo>
                      <a:pt x="32" y="0"/>
                    </a:moveTo>
                    <a:lnTo>
                      <a:pt x="24" y="20"/>
                    </a:lnTo>
                    <a:lnTo>
                      <a:pt x="14" y="41"/>
                    </a:lnTo>
                    <a:lnTo>
                      <a:pt x="7" y="51"/>
                    </a:lnTo>
                    <a:lnTo>
                      <a:pt x="0" y="5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" name="Freeform 375">
                <a:extLst>
                  <a:ext uri="{FF2B5EF4-FFF2-40B4-BE49-F238E27FC236}">
                    <a16:creationId xmlns:a16="http://schemas.microsoft.com/office/drawing/2014/main" id="{E49C2A51-4D22-4FD8-B874-2DAB8F6E6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" y="323"/>
                <a:ext cx="46" cy="83"/>
              </a:xfrm>
              <a:custGeom>
                <a:avLst/>
                <a:gdLst>
                  <a:gd name="T0" fmla="*/ 46 w 46"/>
                  <a:gd name="T1" fmla="*/ 0 h 83"/>
                  <a:gd name="T2" fmla="*/ 43 w 46"/>
                  <a:gd name="T3" fmla="*/ 11 h 83"/>
                  <a:gd name="T4" fmla="*/ 27 w 46"/>
                  <a:gd name="T5" fmla="*/ 43 h 83"/>
                  <a:gd name="T6" fmla="*/ 17 w 46"/>
                  <a:gd name="T7" fmla="*/ 62 h 83"/>
                  <a:gd name="T8" fmla="*/ 6 w 46"/>
                  <a:gd name="T9" fmla="*/ 75 h 83"/>
                  <a:gd name="T10" fmla="*/ 0 w 46"/>
                  <a:gd name="T11" fmla="*/ 83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83">
                    <a:moveTo>
                      <a:pt x="46" y="0"/>
                    </a:moveTo>
                    <a:lnTo>
                      <a:pt x="43" y="11"/>
                    </a:lnTo>
                    <a:lnTo>
                      <a:pt x="27" y="43"/>
                    </a:lnTo>
                    <a:lnTo>
                      <a:pt x="17" y="62"/>
                    </a:lnTo>
                    <a:lnTo>
                      <a:pt x="6" y="75"/>
                    </a:lnTo>
                    <a:lnTo>
                      <a:pt x="0" y="8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" name="Freeform 374">
                <a:extLst>
                  <a:ext uri="{FF2B5EF4-FFF2-40B4-BE49-F238E27FC236}">
                    <a16:creationId xmlns:a16="http://schemas.microsoft.com/office/drawing/2014/main" id="{8128D2B5-2C11-4A13-B2E9-4AD130912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0" y="349"/>
                <a:ext cx="1" cy="62"/>
              </a:xfrm>
              <a:custGeom>
                <a:avLst/>
                <a:gdLst>
                  <a:gd name="T0" fmla="*/ 1 w 1"/>
                  <a:gd name="T1" fmla="*/ 0 h 62"/>
                  <a:gd name="T2" fmla="*/ 1 w 1"/>
                  <a:gd name="T3" fmla="*/ 62 h 62"/>
                  <a:gd name="T4" fmla="*/ 0 w 1"/>
                  <a:gd name="T5" fmla="*/ 54 h 62"/>
                  <a:gd name="T6" fmla="*/ 1 w 1"/>
                  <a:gd name="T7" fmla="*/ 46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2">
                    <a:moveTo>
                      <a:pt x="1" y="0"/>
                    </a:moveTo>
                    <a:lnTo>
                      <a:pt x="1" y="62"/>
                    </a:lnTo>
                    <a:lnTo>
                      <a:pt x="0" y="54"/>
                    </a:lnTo>
                    <a:lnTo>
                      <a:pt x="1" y="4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" name="Freeform 373">
                <a:extLst>
                  <a:ext uri="{FF2B5EF4-FFF2-40B4-BE49-F238E27FC236}">
                    <a16:creationId xmlns:a16="http://schemas.microsoft.com/office/drawing/2014/main" id="{F56BE355-37A3-4ECC-9E78-710A1AAFB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325"/>
                <a:ext cx="51" cy="77"/>
              </a:xfrm>
              <a:custGeom>
                <a:avLst/>
                <a:gdLst>
                  <a:gd name="T0" fmla="*/ 0 w 51"/>
                  <a:gd name="T1" fmla="*/ 0 h 77"/>
                  <a:gd name="T2" fmla="*/ 1 w 51"/>
                  <a:gd name="T3" fmla="*/ 9 h 77"/>
                  <a:gd name="T4" fmla="*/ 1 w 51"/>
                  <a:gd name="T5" fmla="*/ 60 h 77"/>
                  <a:gd name="T6" fmla="*/ 2 w 51"/>
                  <a:gd name="T7" fmla="*/ 70 h 77"/>
                  <a:gd name="T8" fmla="*/ 5 w 51"/>
                  <a:gd name="T9" fmla="*/ 75 h 77"/>
                  <a:gd name="T10" fmla="*/ 12 w 51"/>
                  <a:gd name="T11" fmla="*/ 77 h 77"/>
                  <a:gd name="T12" fmla="*/ 38 w 51"/>
                  <a:gd name="T13" fmla="*/ 77 h 77"/>
                  <a:gd name="T14" fmla="*/ 48 w 51"/>
                  <a:gd name="T15" fmla="*/ 75 h 77"/>
                  <a:gd name="T16" fmla="*/ 51 w 51"/>
                  <a:gd name="T17" fmla="*/ 73 h 77"/>
                  <a:gd name="T18" fmla="*/ 49 w 51"/>
                  <a:gd name="T19" fmla="*/ 44 h 77"/>
                  <a:gd name="T20" fmla="*/ 50 w 51"/>
                  <a:gd name="T21" fmla="*/ 75 h 7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" h="77">
                    <a:moveTo>
                      <a:pt x="0" y="0"/>
                    </a:moveTo>
                    <a:lnTo>
                      <a:pt x="1" y="9"/>
                    </a:lnTo>
                    <a:lnTo>
                      <a:pt x="1" y="60"/>
                    </a:lnTo>
                    <a:lnTo>
                      <a:pt x="2" y="70"/>
                    </a:lnTo>
                    <a:lnTo>
                      <a:pt x="5" y="75"/>
                    </a:lnTo>
                    <a:lnTo>
                      <a:pt x="12" y="77"/>
                    </a:lnTo>
                    <a:lnTo>
                      <a:pt x="38" y="77"/>
                    </a:lnTo>
                    <a:lnTo>
                      <a:pt x="48" y="75"/>
                    </a:lnTo>
                    <a:lnTo>
                      <a:pt x="51" y="73"/>
                    </a:lnTo>
                    <a:lnTo>
                      <a:pt x="49" y="44"/>
                    </a:lnTo>
                    <a:lnTo>
                      <a:pt x="50" y="7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" name="Freeform 372">
                <a:extLst>
                  <a:ext uri="{FF2B5EF4-FFF2-40B4-BE49-F238E27FC236}">
                    <a16:creationId xmlns:a16="http://schemas.microsoft.com/office/drawing/2014/main" id="{BEC0C976-431F-48E5-800C-84026D2DC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8" y="334"/>
                <a:ext cx="50" cy="56"/>
              </a:xfrm>
              <a:custGeom>
                <a:avLst/>
                <a:gdLst>
                  <a:gd name="T0" fmla="*/ 50 w 50"/>
                  <a:gd name="T1" fmla="*/ 0 h 56"/>
                  <a:gd name="T2" fmla="*/ 47 w 50"/>
                  <a:gd name="T3" fmla="*/ 10 h 56"/>
                  <a:gd name="T4" fmla="*/ 28 w 50"/>
                  <a:gd name="T5" fmla="*/ 33 h 56"/>
                  <a:gd name="T6" fmla="*/ 13 w 50"/>
                  <a:gd name="T7" fmla="*/ 46 h 56"/>
                  <a:gd name="T8" fmla="*/ 0 w 50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50" y="0"/>
                    </a:moveTo>
                    <a:lnTo>
                      <a:pt x="47" y="10"/>
                    </a:lnTo>
                    <a:lnTo>
                      <a:pt x="28" y="33"/>
                    </a:lnTo>
                    <a:lnTo>
                      <a:pt x="13" y="46"/>
                    </a:lnTo>
                    <a:lnTo>
                      <a:pt x="0" y="5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" name="Freeform 371">
                <a:extLst>
                  <a:ext uri="{FF2B5EF4-FFF2-40B4-BE49-F238E27FC236}">
                    <a16:creationId xmlns:a16="http://schemas.microsoft.com/office/drawing/2014/main" id="{51D91E1C-A718-4F3D-8FC7-729C0DF05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419"/>
                <a:ext cx="2" cy="63"/>
              </a:xfrm>
              <a:custGeom>
                <a:avLst/>
                <a:gdLst>
                  <a:gd name="T0" fmla="*/ 0 w 2"/>
                  <a:gd name="T1" fmla="*/ 0 h 63"/>
                  <a:gd name="T2" fmla="*/ 1 w 2"/>
                  <a:gd name="T3" fmla="*/ 10 h 63"/>
                  <a:gd name="T4" fmla="*/ 2 w 2"/>
                  <a:gd name="T5" fmla="*/ 41 h 63"/>
                  <a:gd name="T6" fmla="*/ 1 w 2"/>
                  <a:gd name="T7" fmla="*/ 63 h 63"/>
                  <a:gd name="T8" fmla="*/ 0 w 2"/>
                  <a:gd name="T9" fmla="*/ 54 h 63"/>
                  <a:gd name="T10" fmla="*/ 2 w 2"/>
                  <a:gd name="T11" fmla="*/ 40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63">
                    <a:moveTo>
                      <a:pt x="0" y="0"/>
                    </a:moveTo>
                    <a:lnTo>
                      <a:pt x="1" y="10"/>
                    </a:lnTo>
                    <a:lnTo>
                      <a:pt x="2" y="41"/>
                    </a:lnTo>
                    <a:lnTo>
                      <a:pt x="1" y="63"/>
                    </a:lnTo>
                    <a:lnTo>
                      <a:pt x="0" y="54"/>
                    </a:lnTo>
                    <a:lnTo>
                      <a:pt x="2" y="4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" name="Freeform 370">
                <a:extLst>
                  <a:ext uri="{FF2B5EF4-FFF2-40B4-BE49-F238E27FC236}">
                    <a16:creationId xmlns:a16="http://schemas.microsoft.com/office/drawing/2014/main" id="{93C6F09E-D0B9-47D3-BFCD-2E190C9F0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" y="416"/>
                <a:ext cx="60" cy="67"/>
              </a:xfrm>
              <a:custGeom>
                <a:avLst/>
                <a:gdLst>
                  <a:gd name="T0" fmla="*/ 0 w 60"/>
                  <a:gd name="T1" fmla="*/ 12 h 67"/>
                  <a:gd name="T2" fmla="*/ 60 w 60"/>
                  <a:gd name="T3" fmla="*/ 6 h 67"/>
                  <a:gd name="T4" fmla="*/ 57 w 60"/>
                  <a:gd name="T5" fmla="*/ 0 h 67"/>
                  <a:gd name="T6" fmla="*/ 53 w 60"/>
                  <a:gd name="T7" fmla="*/ 67 h 67"/>
                  <a:gd name="T8" fmla="*/ 53 w 60"/>
                  <a:gd name="T9" fmla="*/ 60 h 67"/>
                  <a:gd name="T10" fmla="*/ 55 w 60"/>
                  <a:gd name="T11" fmla="*/ 44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67">
                    <a:moveTo>
                      <a:pt x="0" y="12"/>
                    </a:moveTo>
                    <a:lnTo>
                      <a:pt x="60" y="6"/>
                    </a:lnTo>
                    <a:lnTo>
                      <a:pt x="57" y="0"/>
                    </a:lnTo>
                    <a:lnTo>
                      <a:pt x="53" y="67"/>
                    </a:lnTo>
                    <a:lnTo>
                      <a:pt x="53" y="60"/>
                    </a:lnTo>
                    <a:lnTo>
                      <a:pt x="55" y="4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" name="Freeform 369">
                <a:extLst>
                  <a:ext uri="{FF2B5EF4-FFF2-40B4-BE49-F238E27FC236}">
                    <a16:creationId xmlns:a16="http://schemas.microsoft.com/office/drawing/2014/main" id="{1529AF53-8EAC-4AB2-9783-5F7319C4F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" y="441"/>
                <a:ext cx="49" cy="81"/>
              </a:xfrm>
              <a:custGeom>
                <a:avLst/>
                <a:gdLst>
                  <a:gd name="T0" fmla="*/ 49 w 49"/>
                  <a:gd name="T1" fmla="*/ 0 h 81"/>
                  <a:gd name="T2" fmla="*/ 49 w 49"/>
                  <a:gd name="T3" fmla="*/ 8 h 81"/>
                  <a:gd name="T4" fmla="*/ 47 w 49"/>
                  <a:gd name="T5" fmla="*/ 19 h 81"/>
                  <a:gd name="T6" fmla="*/ 42 w 49"/>
                  <a:gd name="T7" fmla="*/ 39 h 81"/>
                  <a:gd name="T8" fmla="*/ 36 w 49"/>
                  <a:gd name="T9" fmla="*/ 50 h 81"/>
                  <a:gd name="T10" fmla="*/ 29 w 49"/>
                  <a:gd name="T11" fmla="*/ 60 h 81"/>
                  <a:gd name="T12" fmla="*/ 20 w 49"/>
                  <a:gd name="T13" fmla="*/ 70 h 81"/>
                  <a:gd name="T14" fmla="*/ 10 w 49"/>
                  <a:gd name="T15" fmla="*/ 77 h 81"/>
                  <a:gd name="T16" fmla="*/ 0 w 49"/>
                  <a:gd name="T17" fmla="*/ 81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81">
                    <a:moveTo>
                      <a:pt x="49" y="0"/>
                    </a:moveTo>
                    <a:lnTo>
                      <a:pt x="49" y="8"/>
                    </a:lnTo>
                    <a:lnTo>
                      <a:pt x="47" y="19"/>
                    </a:lnTo>
                    <a:lnTo>
                      <a:pt x="42" y="39"/>
                    </a:lnTo>
                    <a:lnTo>
                      <a:pt x="36" y="50"/>
                    </a:lnTo>
                    <a:lnTo>
                      <a:pt x="29" y="60"/>
                    </a:lnTo>
                    <a:lnTo>
                      <a:pt x="20" y="70"/>
                    </a:lnTo>
                    <a:lnTo>
                      <a:pt x="10" y="77"/>
                    </a:lnTo>
                    <a:lnTo>
                      <a:pt x="0" y="8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" name="Freeform 368">
                <a:extLst>
                  <a:ext uri="{FF2B5EF4-FFF2-40B4-BE49-F238E27FC236}">
                    <a16:creationId xmlns:a16="http://schemas.microsoft.com/office/drawing/2014/main" id="{CADA3904-A875-4703-BA88-2ED92ADEF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483"/>
                <a:ext cx="32" cy="38"/>
              </a:xfrm>
              <a:custGeom>
                <a:avLst/>
                <a:gdLst>
                  <a:gd name="T0" fmla="*/ 0 w 32"/>
                  <a:gd name="T1" fmla="*/ 0 h 38"/>
                  <a:gd name="T2" fmla="*/ 14 w 32"/>
                  <a:gd name="T3" fmla="*/ 12 h 38"/>
                  <a:gd name="T4" fmla="*/ 25 w 32"/>
                  <a:gd name="T5" fmla="*/ 21 h 38"/>
                  <a:gd name="T6" fmla="*/ 29 w 32"/>
                  <a:gd name="T7" fmla="*/ 28 h 38"/>
                  <a:gd name="T8" fmla="*/ 32 w 32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8">
                    <a:moveTo>
                      <a:pt x="0" y="0"/>
                    </a:moveTo>
                    <a:lnTo>
                      <a:pt x="14" y="12"/>
                    </a:lnTo>
                    <a:lnTo>
                      <a:pt x="25" y="21"/>
                    </a:lnTo>
                    <a:lnTo>
                      <a:pt x="29" y="28"/>
                    </a:lnTo>
                    <a:lnTo>
                      <a:pt x="32" y="3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" name="Freeform 367">
                <a:extLst>
                  <a:ext uri="{FF2B5EF4-FFF2-40B4-BE49-F238E27FC236}">
                    <a16:creationId xmlns:a16="http://schemas.microsoft.com/office/drawing/2014/main" id="{B5DCDC67-FE92-4945-91ED-E6000E89D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" y="358"/>
                <a:ext cx="51" cy="157"/>
              </a:xfrm>
              <a:custGeom>
                <a:avLst/>
                <a:gdLst>
                  <a:gd name="T0" fmla="*/ 0 w 51"/>
                  <a:gd name="T1" fmla="*/ 0 h 157"/>
                  <a:gd name="T2" fmla="*/ 34 w 51"/>
                  <a:gd name="T3" fmla="*/ 24 h 157"/>
                  <a:gd name="T4" fmla="*/ 51 w 51"/>
                  <a:gd name="T5" fmla="*/ 48 h 157"/>
                  <a:gd name="T6" fmla="*/ 51 w 51"/>
                  <a:gd name="T7" fmla="*/ 109 h 157"/>
                  <a:gd name="T8" fmla="*/ 34 w 51"/>
                  <a:gd name="T9" fmla="*/ 133 h 157"/>
                  <a:gd name="T10" fmla="*/ 0 w 51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" h="157">
                    <a:moveTo>
                      <a:pt x="0" y="0"/>
                    </a:moveTo>
                    <a:lnTo>
                      <a:pt x="34" y="24"/>
                    </a:lnTo>
                    <a:lnTo>
                      <a:pt x="51" y="48"/>
                    </a:lnTo>
                    <a:lnTo>
                      <a:pt x="51" y="109"/>
                    </a:lnTo>
                    <a:lnTo>
                      <a:pt x="34" y="133"/>
                    </a:lnTo>
                    <a:lnTo>
                      <a:pt x="0" y="15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" name="Line 366">
                <a:extLst>
                  <a:ext uri="{FF2B5EF4-FFF2-40B4-BE49-F238E27FC236}">
                    <a16:creationId xmlns:a16="http://schemas.microsoft.com/office/drawing/2014/main" id="{52CFDCB7-890D-4681-BC06-F81DB4068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6" y="540"/>
                <a:ext cx="752" cy="3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" name="Line 365">
                <a:extLst>
                  <a:ext uri="{FF2B5EF4-FFF2-40B4-BE49-F238E27FC236}">
                    <a16:creationId xmlns:a16="http://schemas.microsoft.com/office/drawing/2014/main" id="{508AA620-1D2A-4DBA-904F-F021F03C8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4" y="540"/>
                <a:ext cx="11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" name="Line 364">
                <a:extLst>
                  <a:ext uri="{FF2B5EF4-FFF2-40B4-BE49-F238E27FC236}">
                    <a16:creationId xmlns:a16="http://schemas.microsoft.com/office/drawing/2014/main" id="{E901247D-8139-40D3-B544-97AFF8108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80" y="1143"/>
                <a:ext cx="927" cy="2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" name="Line 363">
                <a:extLst>
                  <a:ext uri="{FF2B5EF4-FFF2-40B4-BE49-F238E27FC236}">
                    <a16:creationId xmlns:a16="http://schemas.microsoft.com/office/drawing/2014/main" id="{401CBC0E-B672-4960-9D95-655F193CA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0" y="2034"/>
                <a:ext cx="927" cy="2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" name="Line 362">
                <a:extLst>
                  <a:ext uri="{FF2B5EF4-FFF2-40B4-BE49-F238E27FC236}">
                    <a16:creationId xmlns:a16="http://schemas.microsoft.com/office/drawing/2014/main" id="{24DD49F5-9383-4D16-9D98-B8434426E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0" y="1698"/>
                <a:ext cx="1" cy="5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" name="Line 361">
                <a:extLst>
                  <a:ext uri="{FF2B5EF4-FFF2-40B4-BE49-F238E27FC236}">
                    <a16:creationId xmlns:a16="http://schemas.microsoft.com/office/drawing/2014/main" id="{C6C9D6A0-59F8-4762-AF24-77E26B310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1698"/>
                <a:ext cx="68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" name="Line 360">
                <a:extLst>
                  <a:ext uri="{FF2B5EF4-FFF2-40B4-BE49-F238E27FC236}">
                    <a16:creationId xmlns:a16="http://schemas.microsoft.com/office/drawing/2014/main" id="{73886DC4-CE4F-4015-82F3-FB3E35BD3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" y="1143"/>
                <a:ext cx="1" cy="5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" name="Freeform 359">
                <a:extLst>
                  <a:ext uri="{FF2B5EF4-FFF2-40B4-BE49-F238E27FC236}">
                    <a16:creationId xmlns:a16="http://schemas.microsoft.com/office/drawing/2014/main" id="{B6E00241-CFC1-45B7-A7BE-8FDA67620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388"/>
                <a:ext cx="87" cy="189"/>
              </a:xfrm>
              <a:custGeom>
                <a:avLst/>
                <a:gdLst>
                  <a:gd name="T0" fmla="*/ 87 w 87"/>
                  <a:gd name="T1" fmla="*/ 0 h 189"/>
                  <a:gd name="T2" fmla="*/ 69 w 87"/>
                  <a:gd name="T3" fmla="*/ 0 h 189"/>
                  <a:gd name="T4" fmla="*/ 69 w 87"/>
                  <a:gd name="T5" fmla="*/ 77 h 189"/>
                  <a:gd name="T6" fmla="*/ 0 w 87"/>
                  <a:gd name="T7" fmla="*/ 77 h 189"/>
                  <a:gd name="T8" fmla="*/ 69 w 87"/>
                  <a:gd name="T9" fmla="*/ 100 h 189"/>
                  <a:gd name="T10" fmla="*/ 69 w 87"/>
                  <a:gd name="T11" fmla="*/ 189 h 189"/>
                  <a:gd name="T12" fmla="*/ 87 w 87"/>
                  <a:gd name="T13" fmla="*/ 189 h 189"/>
                  <a:gd name="T14" fmla="*/ 87 w 87"/>
                  <a:gd name="T15" fmla="*/ 0 h 1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" h="189">
                    <a:moveTo>
                      <a:pt x="87" y="0"/>
                    </a:moveTo>
                    <a:lnTo>
                      <a:pt x="69" y="0"/>
                    </a:lnTo>
                    <a:lnTo>
                      <a:pt x="69" y="77"/>
                    </a:lnTo>
                    <a:lnTo>
                      <a:pt x="0" y="77"/>
                    </a:lnTo>
                    <a:lnTo>
                      <a:pt x="69" y="100"/>
                    </a:lnTo>
                    <a:lnTo>
                      <a:pt x="69" y="189"/>
                    </a:lnTo>
                    <a:lnTo>
                      <a:pt x="87" y="189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" name="Freeform 358">
                <a:extLst>
                  <a:ext uri="{FF2B5EF4-FFF2-40B4-BE49-F238E27FC236}">
                    <a16:creationId xmlns:a16="http://schemas.microsoft.com/office/drawing/2014/main" id="{0F5A1A34-440A-4558-A563-EBDCEBA56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" y="1388"/>
                <a:ext cx="86" cy="189"/>
              </a:xfrm>
              <a:custGeom>
                <a:avLst/>
                <a:gdLst>
                  <a:gd name="T0" fmla="*/ 17 w 86"/>
                  <a:gd name="T1" fmla="*/ 0 h 189"/>
                  <a:gd name="T2" fmla="*/ 0 w 86"/>
                  <a:gd name="T3" fmla="*/ 0 h 189"/>
                  <a:gd name="T4" fmla="*/ 0 w 86"/>
                  <a:gd name="T5" fmla="*/ 189 h 189"/>
                  <a:gd name="T6" fmla="*/ 17 w 86"/>
                  <a:gd name="T7" fmla="*/ 189 h 189"/>
                  <a:gd name="T8" fmla="*/ 17 w 86"/>
                  <a:gd name="T9" fmla="*/ 100 h 189"/>
                  <a:gd name="T10" fmla="*/ 86 w 86"/>
                  <a:gd name="T11" fmla="*/ 100 h 189"/>
                  <a:gd name="T12" fmla="*/ 17 w 86"/>
                  <a:gd name="T13" fmla="*/ 77 h 189"/>
                  <a:gd name="T14" fmla="*/ 17 w 86"/>
                  <a:gd name="T15" fmla="*/ 0 h 1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" h="189">
                    <a:moveTo>
                      <a:pt x="17" y="0"/>
                    </a:moveTo>
                    <a:lnTo>
                      <a:pt x="0" y="0"/>
                    </a:lnTo>
                    <a:lnTo>
                      <a:pt x="0" y="189"/>
                    </a:lnTo>
                    <a:lnTo>
                      <a:pt x="17" y="189"/>
                    </a:lnTo>
                    <a:lnTo>
                      <a:pt x="17" y="100"/>
                    </a:lnTo>
                    <a:lnTo>
                      <a:pt x="86" y="100"/>
                    </a:lnTo>
                    <a:lnTo>
                      <a:pt x="17" y="7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" name="Freeform 357">
                <a:extLst>
                  <a:ext uri="{FF2B5EF4-FFF2-40B4-BE49-F238E27FC236}">
                    <a16:creationId xmlns:a16="http://schemas.microsoft.com/office/drawing/2014/main" id="{AAC491D7-CBC3-49B7-922E-A02E3B242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1399"/>
                <a:ext cx="84" cy="80"/>
              </a:xfrm>
              <a:custGeom>
                <a:avLst/>
                <a:gdLst>
                  <a:gd name="T0" fmla="*/ 70 w 84"/>
                  <a:gd name="T1" fmla="*/ 0 h 80"/>
                  <a:gd name="T2" fmla="*/ 35 w 84"/>
                  <a:gd name="T3" fmla="*/ 11 h 80"/>
                  <a:gd name="T4" fmla="*/ 38 w 84"/>
                  <a:gd name="T5" fmla="*/ 11 h 80"/>
                  <a:gd name="T6" fmla="*/ 51 w 84"/>
                  <a:gd name="T7" fmla="*/ 13 h 80"/>
                  <a:gd name="T8" fmla="*/ 62 w 84"/>
                  <a:gd name="T9" fmla="*/ 24 h 80"/>
                  <a:gd name="T10" fmla="*/ 63 w 84"/>
                  <a:gd name="T11" fmla="*/ 25 h 80"/>
                  <a:gd name="T12" fmla="*/ 66 w 84"/>
                  <a:gd name="T13" fmla="*/ 44 h 80"/>
                  <a:gd name="T14" fmla="*/ 66 w 84"/>
                  <a:gd name="T15" fmla="*/ 54 h 80"/>
                  <a:gd name="T16" fmla="*/ 59 w 84"/>
                  <a:gd name="T17" fmla="*/ 70 h 80"/>
                  <a:gd name="T18" fmla="*/ 51 w 84"/>
                  <a:gd name="T19" fmla="*/ 76 h 80"/>
                  <a:gd name="T20" fmla="*/ 35 w 84"/>
                  <a:gd name="T21" fmla="*/ 79 h 80"/>
                  <a:gd name="T22" fmla="*/ 0 w 84"/>
                  <a:gd name="T23" fmla="*/ 79 h 80"/>
                  <a:gd name="T24" fmla="*/ 76 w 84"/>
                  <a:gd name="T25" fmla="*/ 80 h 80"/>
                  <a:gd name="T26" fmla="*/ 82 w 84"/>
                  <a:gd name="T27" fmla="*/ 63 h 80"/>
                  <a:gd name="T28" fmla="*/ 84 w 84"/>
                  <a:gd name="T29" fmla="*/ 43 h 80"/>
                  <a:gd name="T30" fmla="*/ 84 w 84"/>
                  <a:gd name="T31" fmla="*/ 36 h 80"/>
                  <a:gd name="T32" fmla="*/ 81 w 84"/>
                  <a:gd name="T33" fmla="*/ 18 h 80"/>
                  <a:gd name="T34" fmla="*/ 79 w 84"/>
                  <a:gd name="T35" fmla="*/ 14 h 80"/>
                  <a:gd name="T36" fmla="*/ 70 w 84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4" h="80">
                    <a:moveTo>
                      <a:pt x="70" y="0"/>
                    </a:moveTo>
                    <a:lnTo>
                      <a:pt x="35" y="11"/>
                    </a:lnTo>
                    <a:lnTo>
                      <a:pt x="38" y="11"/>
                    </a:lnTo>
                    <a:lnTo>
                      <a:pt x="51" y="13"/>
                    </a:lnTo>
                    <a:lnTo>
                      <a:pt x="62" y="24"/>
                    </a:lnTo>
                    <a:lnTo>
                      <a:pt x="63" y="25"/>
                    </a:lnTo>
                    <a:lnTo>
                      <a:pt x="66" y="44"/>
                    </a:lnTo>
                    <a:lnTo>
                      <a:pt x="66" y="54"/>
                    </a:lnTo>
                    <a:lnTo>
                      <a:pt x="59" y="70"/>
                    </a:lnTo>
                    <a:lnTo>
                      <a:pt x="51" y="76"/>
                    </a:lnTo>
                    <a:lnTo>
                      <a:pt x="35" y="79"/>
                    </a:lnTo>
                    <a:lnTo>
                      <a:pt x="0" y="79"/>
                    </a:lnTo>
                    <a:lnTo>
                      <a:pt x="76" y="80"/>
                    </a:lnTo>
                    <a:lnTo>
                      <a:pt x="82" y="63"/>
                    </a:lnTo>
                    <a:lnTo>
                      <a:pt x="84" y="43"/>
                    </a:lnTo>
                    <a:lnTo>
                      <a:pt x="84" y="36"/>
                    </a:lnTo>
                    <a:lnTo>
                      <a:pt x="81" y="18"/>
                    </a:lnTo>
                    <a:lnTo>
                      <a:pt x="79" y="1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" name="Freeform 356">
                <a:extLst>
                  <a:ext uri="{FF2B5EF4-FFF2-40B4-BE49-F238E27FC236}">
                    <a16:creationId xmlns:a16="http://schemas.microsoft.com/office/drawing/2014/main" id="{69430B88-FE21-4A7F-B37E-902E98746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1388"/>
                <a:ext cx="93" cy="189"/>
              </a:xfrm>
              <a:custGeom>
                <a:avLst/>
                <a:gdLst>
                  <a:gd name="T0" fmla="*/ 50 w 93"/>
                  <a:gd name="T1" fmla="*/ 0 h 189"/>
                  <a:gd name="T2" fmla="*/ 0 w 93"/>
                  <a:gd name="T3" fmla="*/ 0 h 189"/>
                  <a:gd name="T4" fmla="*/ 0 w 93"/>
                  <a:gd name="T5" fmla="*/ 189 h 189"/>
                  <a:gd name="T6" fmla="*/ 17 w 93"/>
                  <a:gd name="T7" fmla="*/ 189 h 189"/>
                  <a:gd name="T8" fmla="*/ 17 w 93"/>
                  <a:gd name="T9" fmla="*/ 112 h 189"/>
                  <a:gd name="T10" fmla="*/ 52 w 93"/>
                  <a:gd name="T11" fmla="*/ 112 h 189"/>
                  <a:gd name="T12" fmla="*/ 69 w 93"/>
                  <a:gd name="T13" fmla="*/ 110 h 189"/>
                  <a:gd name="T14" fmla="*/ 81 w 93"/>
                  <a:gd name="T15" fmla="*/ 105 h 189"/>
                  <a:gd name="T16" fmla="*/ 91 w 93"/>
                  <a:gd name="T17" fmla="*/ 96 h 189"/>
                  <a:gd name="T18" fmla="*/ 93 w 93"/>
                  <a:gd name="T19" fmla="*/ 91 h 189"/>
                  <a:gd name="T20" fmla="*/ 17 w 93"/>
                  <a:gd name="T21" fmla="*/ 90 h 189"/>
                  <a:gd name="T22" fmla="*/ 17 w 93"/>
                  <a:gd name="T23" fmla="*/ 22 h 189"/>
                  <a:gd name="T24" fmla="*/ 52 w 93"/>
                  <a:gd name="T25" fmla="*/ 22 h 189"/>
                  <a:gd name="T26" fmla="*/ 87 w 93"/>
                  <a:gd name="T27" fmla="*/ 11 h 189"/>
                  <a:gd name="T28" fmla="*/ 84 w 93"/>
                  <a:gd name="T29" fmla="*/ 8 h 189"/>
                  <a:gd name="T30" fmla="*/ 70 w 93"/>
                  <a:gd name="T31" fmla="*/ 2 h 189"/>
                  <a:gd name="T32" fmla="*/ 65 w 93"/>
                  <a:gd name="T33" fmla="*/ 1 h 189"/>
                  <a:gd name="T34" fmla="*/ 50 w 93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93" h="189">
                    <a:moveTo>
                      <a:pt x="50" y="0"/>
                    </a:moveTo>
                    <a:lnTo>
                      <a:pt x="0" y="0"/>
                    </a:lnTo>
                    <a:lnTo>
                      <a:pt x="0" y="189"/>
                    </a:lnTo>
                    <a:lnTo>
                      <a:pt x="17" y="189"/>
                    </a:lnTo>
                    <a:lnTo>
                      <a:pt x="17" y="112"/>
                    </a:lnTo>
                    <a:lnTo>
                      <a:pt x="52" y="112"/>
                    </a:lnTo>
                    <a:lnTo>
                      <a:pt x="69" y="110"/>
                    </a:lnTo>
                    <a:lnTo>
                      <a:pt x="81" y="105"/>
                    </a:lnTo>
                    <a:lnTo>
                      <a:pt x="91" y="96"/>
                    </a:lnTo>
                    <a:lnTo>
                      <a:pt x="93" y="91"/>
                    </a:lnTo>
                    <a:lnTo>
                      <a:pt x="17" y="90"/>
                    </a:lnTo>
                    <a:lnTo>
                      <a:pt x="17" y="22"/>
                    </a:lnTo>
                    <a:lnTo>
                      <a:pt x="52" y="22"/>
                    </a:lnTo>
                    <a:lnTo>
                      <a:pt x="87" y="11"/>
                    </a:lnTo>
                    <a:lnTo>
                      <a:pt x="84" y="8"/>
                    </a:lnTo>
                    <a:lnTo>
                      <a:pt x="70" y="2"/>
                    </a:lnTo>
                    <a:lnTo>
                      <a:pt x="65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" name="Freeform 355">
                <a:extLst>
                  <a:ext uri="{FF2B5EF4-FFF2-40B4-BE49-F238E27FC236}">
                    <a16:creationId xmlns:a16="http://schemas.microsoft.com/office/drawing/2014/main" id="{12CBF082-4709-4A97-846F-6C158F03F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2686"/>
                <a:ext cx="14" cy="27"/>
              </a:xfrm>
              <a:custGeom>
                <a:avLst/>
                <a:gdLst>
                  <a:gd name="T0" fmla="*/ 0 w 14"/>
                  <a:gd name="T1" fmla="*/ 0 h 27"/>
                  <a:gd name="T2" fmla="*/ 8 w 14"/>
                  <a:gd name="T3" fmla="*/ 11 h 27"/>
                  <a:gd name="T4" fmla="*/ 12 w 14"/>
                  <a:gd name="T5" fmla="*/ 18 h 27"/>
                  <a:gd name="T6" fmla="*/ 14 w 14"/>
                  <a:gd name="T7" fmla="*/ 27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7">
                    <a:moveTo>
                      <a:pt x="0" y="0"/>
                    </a:moveTo>
                    <a:lnTo>
                      <a:pt x="8" y="11"/>
                    </a:lnTo>
                    <a:lnTo>
                      <a:pt x="12" y="18"/>
                    </a:lnTo>
                    <a:lnTo>
                      <a:pt x="14" y="2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" name="Freeform 354">
                <a:extLst>
                  <a:ext uri="{FF2B5EF4-FFF2-40B4-BE49-F238E27FC236}">
                    <a16:creationId xmlns:a16="http://schemas.microsoft.com/office/drawing/2014/main" id="{8CA99E07-4B3F-4C8C-9CF6-5403F7FD9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745"/>
                <a:ext cx="32" cy="81"/>
              </a:xfrm>
              <a:custGeom>
                <a:avLst/>
                <a:gdLst>
                  <a:gd name="T0" fmla="*/ 0 w 32"/>
                  <a:gd name="T1" fmla="*/ 8 h 81"/>
                  <a:gd name="T2" fmla="*/ 32 w 32"/>
                  <a:gd name="T3" fmla="*/ 3 h 81"/>
                  <a:gd name="T4" fmla="*/ 30 w 32"/>
                  <a:gd name="T5" fmla="*/ 0 h 81"/>
                  <a:gd name="T6" fmla="*/ 25 w 32"/>
                  <a:gd name="T7" fmla="*/ 22 h 81"/>
                  <a:gd name="T8" fmla="*/ 24 w 32"/>
                  <a:gd name="T9" fmla="*/ 31 h 81"/>
                  <a:gd name="T10" fmla="*/ 25 w 32"/>
                  <a:gd name="T11" fmla="*/ 37 h 81"/>
                  <a:gd name="T12" fmla="*/ 29 w 32"/>
                  <a:gd name="T13" fmla="*/ 47 h 81"/>
                  <a:gd name="T14" fmla="*/ 30 w 32"/>
                  <a:gd name="T15" fmla="*/ 52 h 81"/>
                  <a:gd name="T16" fmla="*/ 29 w 32"/>
                  <a:gd name="T17" fmla="*/ 62 h 81"/>
                  <a:gd name="T18" fmla="*/ 23 w 32"/>
                  <a:gd name="T19" fmla="*/ 81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81">
                    <a:moveTo>
                      <a:pt x="0" y="8"/>
                    </a:moveTo>
                    <a:lnTo>
                      <a:pt x="32" y="3"/>
                    </a:lnTo>
                    <a:lnTo>
                      <a:pt x="30" y="0"/>
                    </a:lnTo>
                    <a:lnTo>
                      <a:pt x="25" y="22"/>
                    </a:lnTo>
                    <a:lnTo>
                      <a:pt x="24" y="31"/>
                    </a:lnTo>
                    <a:lnTo>
                      <a:pt x="25" y="37"/>
                    </a:lnTo>
                    <a:lnTo>
                      <a:pt x="29" y="47"/>
                    </a:lnTo>
                    <a:lnTo>
                      <a:pt x="30" y="52"/>
                    </a:lnTo>
                    <a:lnTo>
                      <a:pt x="29" y="62"/>
                    </a:lnTo>
                    <a:lnTo>
                      <a:pt x="23" y="8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" name="Freeform 353">
                <a:extLst>
                  <a:ext uri="{FF2B5EF4-FFF2-40B4-BE49-F238E27FC236}">
                    <a16:creationId xmlns:a16="http://schemas.microsoft.com/office/drawing/2014/main" id="{FC3C0CC7-9731-4A19-ACCB-187EA15E4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826"/>
                <a:ext cx="128" cy="33"/>
              </a:xfrm>
              <a:custGeom>
                <a:avLst/>
                <a:gdLst>
                  <a:gd name="T0" fmla="*/ 0 w 128"/>
                  <a:gd name="T1" fmla="*/ 0 h 33"/>
                  <a:gd name="T2" fmla="*/ 15 w 128"/>
                  <a:gd name="T3" fmla="*/ 0 h 33"/>
                  <a:gd name="T4" fmla="*/ 24 w 128"/>
                  <a:gd name="T5" fmla="*/ 0 h 33"/>
                  <a:gd name="T6" fmla="*/ 31 w 128"/>
                  <a:gd name="T7" fmla="*/ 2 h 33"/>
                  <a:gd name="T8" fmla="*/ 60 w 128"/>
                  <a:gd name="T9" fmla="*/ 12 h 33"/>
                  <a:gd name="T10" fmla="*/ 86 w 128"/>
                  <a:gd name="T11" fmla="*/ 25 h 33"/>
                  <a:gd name="T12" fmla="*/ 89 w 128"/>
                  <a:gd name="T13" fmla="*/ 26 h 33"/>
                  <a:gd name="T14" fmla="*/ 100 w 128"/>
                  <a:gd name="T15" fmla="*/ 33 h 33"/>
                  <a:gd name="T16" fmla="*/ 128 w 128"/>
                  <a:gd name="T17" fmla="*/ 23 h 33"/>
                  <a:gd name="T18" fmla="*/ 127 w 128"/>
                  <a:gd name="T19" fmla="*/ 23 h 33"/>
                  <a:gd name="T20" fmla="*/ 100 w 128"/>
                  <a:gd name="T21" fmla="*/ 30 h 33"/>
                  <a:gd name="T22" fmla="*/ 85 w 128"/>
                  <a:gd name="T23" fmla="*/ 25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8" h="33">
                    <a:moveTo>
                      <a:pt x="0" y="0"/>
                    </a:moveTo>
                    <a:lnTo>
                      <a:pt x="15" y="0"/>
                    </a:lnTo>
                    <a:lnTo>
                      <a:pt x="24" y="0"/>
                    </a:lnTo>
                    <a:lnTo>
                      <a:pt x="31" y="2"/>
                    </a:lnTo>
                    <a:lnTo>
                      <a:pt x="60" y="12"/>
                    </a:lnTo>
                    <a:lnTo>
                      <a:pt x="86" y="25"/>
                    </a:lnTo>
                    <a:lnTo>
                      <a:pt x="89" y="26"/>
                    </a:lnTo>
                    <a:lnTo>
                      <a:pt x="100" y="33"/>
                    </a:lnTo>
                    <a:lnTo>
                      <a:pt x="128" y="23"/>
                    </a:lnTo>
                    <a:lnTo>
                      <a:pt x="127" y="23"/>
                    </a:lnTo>
                    <a:lnTo>
                      <a:pt x="100" y="30"/>
                    </a:lnTo>
                    <a:lnTo>
                      <a:pt x="85" y="2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" name="Freeform 352">
                <a:extLst>
                  <a:ext uri="{FF2B5EF4-FFF2-40B4-BE49-F238E27FC236}">
                    <a16:creationId xmlns:a16="http://schemas.microsoft.com/office/drawing/2014/main" id="{537ACA04-AB38-4CCE-80AB-6B2A8D800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666"/>
                <a:ext cx="59" cy="95"/>
              </a:xfrm>
              <a:custGeom>
                <a:avLst/>
                <a:gdLst>
                  <a:gd name="T0" fmla="*/ 33 w 59"/>
                  <a:gd name="T1" fmla="*/ 0 h 95"/>
                  <a:gd name="T2" fmla="*/ 28 w 59"/>
                  <a:gd name="T3" fmla="*/ 18 h 95"/>
                  <a:gd name="T4" fmla="*/ 13 w 59"/>
                  <a:gd name="T5" fmla="*/ 67 h 95"/>
                  <a:gd name="T6" fmla="*/ 3 w 59"/>
                  <a:gd name="T7" fmla="*/ 95 h 95"/>
                  <a:gd name="T8" fmla="*/ 0 w 59"/>
                  <a:gd name="T9" fmla="*/ 93 h 95"/>
                  <a:gd name="T10" fmla="*/ 59 w 59"/>
                  <a:gd name="T11" fmla="*/ 84 h 95"/>
                  <a:gd name="T12" fmla="*/ 56 w 59"/>
                  <a:gd name="T13" fmla="*/ 84 h 95"/>
                  <a:gd name="T14" fmla="*/ 48 w 59"/>
                  <a:gd name="T15" fmla="*/ 87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9" h="95">
                    <a:moveTo>
                      <a:pt x="33" y="0"/>
                    </a:moveTo>
                    <a:lnTo>
                      <a:pt x="28" y="18"/>
                    </a:lnTo>
                    <a:lnTo>
                      <a:pt x="13" y="67"/>
                    </a:lnTo>
                    <a:lnTo>
                      <a:pt x="3" y="95"/>
                    </a:lnTo>
                    <a:lnTo>
                      <a:pt x="0" y="93"/>
                    </a:lnTo>
                    <a:lnTo>
                      <a:pt x="59" y="84"/>
                    </a:lnTo>
                    <a:lnTo>
                      <a:pt x="56" y="84"/>
                    </a:lnTo>
                    <a:lnTo>
                      <a:pt x="48" y="8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" name="Freeform 351">
                <a:extLst>
                  <a:ext uri="{FF2B5EF4-FFF2-40B4-BE49-F238E27FC236}">
                    <a16:creationId xmlns:a16="http://schemas.microsoft.com/office/drawing/2014/main" id="{82250D5D-FB5C-4ECF-94AB-D1E61E0C8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697"/>
                <a:ext cx="65" cy="10"/>
              </a:xfrm>
              <a:custGeom>
                <a:avLst/>
                <a:gdLst>
                  <a:gd name="T0" fmla="*/ 0 w 65"/>
                  <a:gd name="T1" fmla="*/ 10 h 10"/>
                  <a:gd name="T2" fmla="*/ 65 w 65"/>
                  <a:gd name="T3" fmla="*/ 2 h 10"/>
                  <a:gd name="T4" fmla="*/ 60 w 65"/>
                  <a:gd name="T5" fmla="*/ 0 h 10"/>
                  <a:gd name="T6" fmla="*/ 49 w 65"/>
                  <a:gd name="T7" fmla="*/ 5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5" h="10">
                    <a:moveTo>
                      <a:pt x="0" y="10"/>
                    </a:moveTo>
                    <a:lnTo>
                      <a:pt x="65" y="2"/>
                    </a:lnTo>
                    <a:lnTo>
                      <a:pt x="60" y="0"/>
                    </a:lnTo>
                    <a:lnTo>
                      <a:pt x="49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" name="Freeform 350">
                <a:extLst>
                  <a:ext uri="{FF2B5EF4-FFF2-40B4-BE49-F238E27FC236}">
                    <a16:creationId xmlns:a16="http://schemas.microsoft.com/office/drawing/2014/main" id="{4F09A741-EF97-4853-80E6-659CCAF13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727"/>
                <a:ext cx="2" cy="109"/>
              </a:xfrm>
              <a:custGeom>
                <a:avLst/>
                <a:gdLst>
                  <a:gd name="T0" fmla="*/ 2 w 2"/>
                  <a:gd name="T1" fmla="*/ 0 h 109"/>
                  <a:gd name="T2" fmla="*/ 2 w 2"/>
                  <a:gd name="T3" fmla="*/ 109 h 109"/>
                  <a:gd name="T4" fmla="*/ 0 w 2"/>
                  <a:gd name="T5" fmla="*/ 98 h 109"/>
                  <a:gd name="T6" fmla="*/ 2 w 2"/>
                  <a:gd name="T7" fmla="*/ 86 h 10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9">
                    <a:moveTo>
                      <a:pt x="2" y="0"/>
                    </a:moveTo>
                    <a:lnTo>
                      <a:pt x="2" y="109"/>
                    </a:lnTo>
                    <a:lnTo>
                      <a:pt x="0" y="98"/>
                    </a:lnTo>
                    <a:lnTo>
                      <a:pt x="2" y="8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" name="Freeform 349">
                <a:extLst>
                  <a:ext uri="{FF2B5EF4-FFF2-40B4-BE49-F238E27FC236}">
                    <a16:creationId xmlns:a16="http://schemas.microsoft.com/office/drawing/2014/main" id="{3C6DC6DA-430E-4E4E-B0B7-6F5C1CC56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5" y="2786"/>
                <a:ext cx="79" cy="11"/>
              </a:xfrm>
              <a:custGeom>
                <a:avLst/>
                <a:gdLst>
                  <a:gd name="T0" fmla="*/ 0 w 79"/>
                  <a:gd name="T1" fmla="*/ 11 h 11"/>
                  <a:gd name="T2" fmla="*/ 79 w 79"/>
                  <a:gd name="T3" fmla="*/ 1 h 11"/>
                  <a:gd name="T4" fmla="*/ 73 w 79"/>
                  <a:gd name="T5" fmla="*/ 0 h 11"/>
                  <a:gd name="T6" fmla="*/ 72 w 79"/>
                  <a:gd name="T7" fmla="*/ 0 h 11"/>
                  <a:gd name="T8" fmla="*/ 63 w 79"/>
                  <a:gd name="T9" fmla="*/ 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" h="11">
                    <a:moveTo>
                      <a:pt x="0" y="11"/>
                    </a:moveTo>
                    <a:lnTo>
                      <a:pt x="79" y="1"/>
                    </a:lnTo>
                    <a:lnTo>
                      <a:pt x="73" y="0"/>
                    </a:lnTo>
                    <a:lnTo>
                      <a:pt x="72" y="0"/>
                    </a:lnTo>
                    <a:lnTo>
                      <a:pt x="63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" name="Line 348">
                <a:extLst>
                  <a:ext uri="{FF2B5EF4-FFF2-40B4-BE49-F238E27FC236}">
                    <a16:creationId xmlns:a16="http://schemas.microsoft.com/office/drawing/2014/main" id="{4EDB17AA-DF1F-4056-A5C0-609682E40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2" y="2722"/>
                <a:ext cx="46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" name="Freeform 347">
                <a:extLst>
                  <a:ext uri="{FF2B5EF4-FFF2-40B4-BE49-F238E27FC236}">
                    <a16:creationId xmlns:a16="http://schemas.microsoft.com/office/drawing/2014/main" id="{AB3F6AA7-B9F8-4AA1-B8DD-8CF0144E1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" y="2660"/>
                <a:ext cx="27" cy="201"/>
              </a:xfrm>
              <a:custGeom>
                <a:avLst/>
                <a:gdLst>
                  <a:gd name="T0" fmla="*/ 22 w 27"/>
                  <a:gd name="T1" fmla="*/ 0 h 201"/>
                  <a:gd name="T2" fmla="*/ 27 w 27"/>
                  <a:gd name="T3" fmla="*/ 10 h 201"/>
                  <a:gd name="T4" fmla="*/ 25 w 27"/>
                  <a:gd name="T5" fmla="*/ 6 h 201"/>
                  <a:gd name="T6" fmla="*/ 23 w 27"/>
                  <a:gd name="T7" fmla="*/ 138 h 201"/>
                  <a:gd name="T8" fmla="*/ 22 w 27"/>
                  <a:gd name="T9" fmla="*/ 192 h 201"/>
                  <a:gd name="T10" fmla="*/ 22 w 27"/>
                  <a:gd name="T11" fmla="*/ 197 h 201"/>
                  <a:gd name="T12" fmla="*/ 21 w 27"/>
                  <a:gd name="T13" fmla="*/ 201 h 201"/>
                  <a:gd name="T14" fmla="*/ 0 w 27"/>
                  <a:gd name="T15" fmla="*/ 176 h 201"/>
                  <a:gd name="T16" fmla="*/ 21 w 27"/>
                  <a:gd name="T17" fmla="*/ 199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201">
                    <a:moveTo>
                      <a:pt x="22" y="0"/>
                    </a:moveTo>
                    <a:lnTo>
                      <a:pt x="27" y="10"/>
                    </a:lnTo>
                    <a:lnTo>
                      <a:pt x="25" y="6"/>
                    </a:lnTo>
                    <a:lnTo>
                      <a:pt x="23" y="138"/>
                    </a:lnTo>
                    <a:lnTo>
                      <a:pt x="22" y="192"/>
                    </a:lnTo>
                    <a:lnTo>
                      <a:pt x="22" y="197"/>
                    </a:lnTo>
                    <a:lnTo>
                      <a:pt x="21" y="201"/>
                    </a:lnTo>
                    <a:lnTo>
                      <a:pt x="0" y="176"/>
                    </a:lnTo>
                    <a:lnTo>
                      <a:pt x="21" y="19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" name="Line 346">
                <a:extLst>
                  <a:ext uri="{FF2B5EF4-FFF2-40B4-BE49-F238E27FC236}">
                    <a16:creationId xmlns:a16="http://schemas.microsoft.com/office/drawing/2014/main" id="{61466629-2AB8-4860-ABB7-0E537BF439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0" y="2751"/>
                <a:ext cx="49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" name="Freeform 345">
                <a:extLst>
                  <a:ext uri="{FF2B5EF4-FFF2-40B4-BE49-F238E27FC236}">
                    <a16:creationId xmlns:a16="http://schemas.microsoft.com/office/drawing/2014/main" id="{82D047E6-B28C-4817-AE4D-DCA1476B9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9" y="2663"/>
                <a:ext cx="11" cy="31"/>
              </a:xfrm>
              <a:custGeom>
                <a:avLst/>
                <a:gdLst>
                  <a:gd name="T0" fmla="*/ 0 w 11"/>
                  <a:gd name="T1" fmla="*/ 0 h 31"/>
                  <a:gd name="T2" fmla="*/ 10 w 11"/>
                  <a:gd name="T3" fmla="*/ 21 h 31"/>
                  <a:gd name="T4" fmla="*/ 11 w 11"/>
                  <a:gd name="T5" fmla="*/ 31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31">
                    <a:moveTo>
                      <a:pt x="0" y="0"/>
                    </a:moveTo>
                    <a:lnTo>
                      <a:pt x="10" y="21"/>
                    </a:lnTo>
                    <a:lnTo>
                      <a:pt x="11" y="3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" name="Line 344">
                <a:extLst>
                  <a:ext uri="{FF2B5EF4-FFF2-40B4-BE49-F238E27FC236}">
                    <a16:creationId xmlns:a16="http://schemas.microsoft.com/office/drawing/2014/main" id="{05C76D05-6736-46D9-A080-8A5222CDD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7" y="2701"/>
                <a:ext cx="64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" name="Freeform 343">
                <a:extLst>
                  <a:ext uri="{FF2B5EF4-FFF2-40B4-BE49-F238E27FC236}">
                    <a16:creationId xmlns:a16="http://schemas.microsoft.com/office/drawing/2014/main" id="{8B5A8D2B-6EF0-4D9F-8B55-CE21C7DD6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2719"/>
                <a:ext cx="7" cy="26"/>
              </a:xfrm>
              <a:custGeom>
                <a:avLst/>
                <a:gdLst>
                  <a:gd name="T0" fmla="*/ 0 w 7"/>
                  <a:gd name="T1" fmla="*/ 0 h 26"/>
                  <a:gd name="T2" fmla="*/ 6 w 7"/>
                  <a:gd name="T3" fmla="*/ 16 h 26"/>
                  <a:gd name="T4" fmla="*/ 7 w 7"/>
                  <a:gd name="T5" fmla="*/ 26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6">
                    <a:moveTo>
                      <a:pt x="0" y="0"/>
                    </a:moveTo>
                    <a:lnTo>
                      <a:pt x="6" y="16"/>
                    </a:lnTo>
                    <a:lnTo>
                      <a:pt x="7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" name="Freeform 342">
                <a:extLst>
                  <a:ext uri="{FF2B5EF4-FFF2-40B4-BE49-F238E27FC236}">
                    <a16:creationId xmlns:a16="http://schemas.microsoft.com/office/drawing/2014/main" id="{2D378CE5-BD34-4284-8A4F-B84ACF9C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2705"/>
                <a:ext cx="10" cy="48"/>
              </a:xfrm>
              <a:custGeom>
                <a:avLst/>
                <a:gdLst>
                  <a:gd name="T0" fmla="*/ 10 w 10"/>
                  <a:gd name="T1" fmla="*/ 0 h 48"/>
                  <a:gd name="T2" fmla="*/ 10 w 10"/>
                  <a:gd name="T3" fmla="*/ 11 h 48"/>
                  <a:gd name="T4" fmla="*/ 0 w 10"/>
                  <a:gd name="T5" fmla="*/ 4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48">
                    <a:moveTo>
                      <a:pt x="10" y="0"/>
                    </a:moveTo>
                    <a:lnTo>
                      <a:pt x="10" y="11"/>
                    </a:lnTo>
                    <a:lnTo>
                      <a:pt x="0" y="4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" name="Line 341">
                <a:extLst>
                  <a:ext uri="{FF2B5EF4-FFF2-40B4-BE49-F238E27FC236}">
                    <a16:creationId xmlns:a16="http://schemas.microsoft.com/office/drawing/2014/main" id="{D97E99EB-2F8C-49FA-B05A-622B8A0C3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5" y="2750"/>
                <a:ext cx="7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" name="Freeform 340">
                <a:extLst>
                  <a:ext uri="{FF2B5EF4-FFF2-40B4-BE49-F238E27FC236}">
                    <a16:creationId xmlns:a16="http://schemas.microsoft.com/office/drawing/2014/main" id="{6FE8E170-DDB8-4453-81C9-0393F2EA1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759"/>
                <a:ext cx="55" cy="104"/>
              </a:xfrm>
              <a:custGeom>
                <a:avLst/>
                <a:gdLst>
                  <a:gd name="T0" fmla="*/ 17 w 55"/>
                  <a:gd name="T1" fmla="*/ 0 h 104"/>
                  <a:gd name="T2" fmla="*/ 17 w 55"/>
                  <a:gd name="T3" fmla="*/ 8 h 104"/>
                  <a:gd name="T4" fmla="*/ 11 w 55"/>
                  <a:gd name="T5" fmla="*/ 33 h 104"/>
                  <a:gd name="T6" fmla="*/ 0 w 55"/>
                  <a:gd name="T7" fmla="*/ 62 h 104"/>
                  <a:gd name="T8" fmla="*/ 14 w 55"/>
                  <a:gd name="T9" fmla="*/ 70 h 104"/>
                  <a:gd name="T10" fmla="*/ 27 w 55"/>
                  <a:gd name="T11" fmla="*/ 79 h 104"/>
                  <a:gd name="T12" fmla="*/ 43 w 55"/>
                  <a:gd name="T13" fmla="*/ 92 h 104"/>
                  <a:gd name="T14" fmla="*/ 55 w 55"/>
                  <a:gd name="T15" fmla="*/ 104 h 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104">
                    <a:moveTo>
                      <a:pt x="17" y="0"/>
                    </a:moveTo>
                    <a:lnTo>
                      <a:pt x="17" y="8"/>
                    </a:lnTo>
                    <a:lnTo>
                      <a:pt x="11" y="33"/>
                    </a:lnTo>
                    <a:lnTo>
                      <a:pt x="0" y="62"/>
                    </a:lnTo>
                    <a:lnTo>
                      <a:pt x="14" y="70"/>
                    </a:lnTo>
                    <a:lnTo>
                      <a:pt x="27" y="79"/>
                    </a:lnTo>
                    <a:lnTo>
                      <a:pt x="43" y="92"/>
                    </a:lnTo>
                    <a:lnTo>
                      <a:pt x="55" y="10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" name="Freeform 339">
                <a:extLst>
                  <a:ext uri="{FF2B5EF4-FFF2-40B4-BE49-F238E27FC236}">
                    <a16:creationId xmlns:a16="http://schemas.microsoft.com/office/drawing/2014/main" id="{D5B09214-9376-408B-AE12-03282BA3C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4" y="2786"/>
                <a:ext cx="89" cy="11"/>
              </a:xfrm>
              <a:custGeom>
                <a:avLst/>
                <a:gdLst>
                  <a:gd name="T0" fmla="*/ 0 w 89"/>
                  <a:gd name="T1" fmla="*/ 11 h 11"/>
                  <a:gd name="T2" fmla="*/ 34 w 89"/>
                  <a:gd name="T3" fmla="*/ 8 h 11"/>
                  <a:gd name="T4" fmla="*/ 59 w 89"/>
                  <a:gd name="T5" fmla="*/ 4 h 11"/>
                  <a:gd name="T6" fmla="*/ 89 w 89"/>
                  <a:gd name="T7" fmla="*/ 1 h 11"/>
                  <a:gd name="T8" fmla="*/ 85 w 89"/>
                  <a:gd name="T9" fmla="*/ 0 h 11"/>
                  <a:gd name="T10" fmla="*/ 77 w 89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" h="11">
                    <a:moveTo>
                      <a:pt x="0" y="11"/>
                    </a:moveTo>
                    <a:lnTo>
                      <a:pt x="34" y="8"/>
                    </a:lnTo>
                    <a:lnTo>
                      <a:pt x="59" y="4"/>
                    </a:lnTo>
                    <a:lnTo>
                      <a:pt x="89" y="1"/>
                    </a:lnTo>
                    <a:lnTo>
                      <a:pt x="85" y="0"/>
                    </a:lnTo>
                    <a:lnTo>
                      <a:pt x="77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" name="Freeform 338">
                <a:extLst>
                  <a:ext uri="{FF2B5EF4-FFF2-40B4-BE49-F238E27FC236}">
                    <a16:creationId xmlns:a16="http://schemas.microsoft.com/office/drawing/2014/main" id="{91D3F2F6-6A6D-42FC-89B2-EC3C6A112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" y="2792"/>
                <a:ext cx="68" cy="75"/>
              </a:xfrm>
              <a:custGeom>
                <a:avLst/>
                <a:gdLst>
                  <a:gd name="T0" fmla="*/ 68 w 68"/>
                  <a:gd name="T1" fmla="*/ 0 h 75"/>
                  <a:gd name="T2" fmla="*/ 66 w 68"/>
                  <a:gd name="T3" fmla="*/ 10 h 75"/>
                  <a:gd name="T4" fmla="*/ 55 w 68"/>
                  <a:gd name="T5" fmla="*/ 28 h 75"/>
                  <a:gd name="T6" fmla="*/ 45 w 68"/>
                  <a:gd name="T7" fmla="*/ 44 h 75"/>
                  <a:gd name="T8" fmla="*/ 33 w 68"/>
                  <a:gd name="T9" fmla="*/ 57 h 75"/>
                  <a:gd name="T10" fmla="*/ 20 w 68"/>
                  <a:gd name="T11" fmla="*/ 67 h 75"/>
                  <a:gd name="T12" fmla="*/ 10 w 68"/>
                  <a:gd name="T13" fmla="*/ 72 h 75"/>
                  <a:gd name="T14" fmla="*/ 0 w 68"/>
                  <a:gd name="T15" fmla="*/ 75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8" h="75">
                    <a:moveTo>
                      <a:pt x="68" y="0"/>
                    </a:moveTo>
                    <a:lnTo>
                      <a:pt x="66" y="10"/>
                    </a:lnTo>
                    <a:lnTo>
                      <a:pt x="55" y="28"/>
                    </a:lnTo>
                    <a:lnTo>
                      <a:pt x="45" y="44"/>
                    </a:lnTo>
                    <a:lnTo>
                      <a:pt x="33" y="57"/>
                    </a:lnTo>
                    <a:lnTo>
                      <a:pt x="20" y="67"/>
                    </a:lnTo>
                    <a:lnTo>
                      <a:pt x="10" y="72"/>
                    </a:lnTo>
                    <a:lnTo>
                      <a:pt x="0" y="7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" name="Freeform 337">
                <a:extLst>
                  <a:ext uri="{FF2B5EF4-FFF2-40B4-BE49-F238E27FC236}">
                    <a16:creationId xmlns:a16="http://schemas.microsoft.com/office/drawing/2014/main" id="{33940F23-5712-498B-A43B-FC90EA6B8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" y="2663"/>
                <a:ext cx="53" cy="92"/>
              </a:xfrm>
              <a:custGeom>
                <a:avLst/>
                <a:gdLst>
                  <a:gd name="T0" fmla="*/ 53 w 53"/>
                  <a:gd name="T1" fmla="*/ 0 h 92"/>
                  <a:gd name="T2" fmla="*/ 52 w 53"/>
                  <a:gd name="T3" fmla="*/ 10 h 92"/>
                  <a:gd name="T4" fmla="*/ 43 w 53"/>
                  <a:gd name="T5" fmla="*/ 31 h 92"/>
                  <a:gd name="T6" fmla="*/ 34 w 53"/>
                  <a:gd name="T7" fmla="*/ 46 h 92"/>
                  <a:gd name="T8" fmla="*/ 23 w 53"/>
                  <a:gd name="T9" fmla="*/ 62 h 92"/>
                  <a:gd name="T10" fmla="*/ 14 w 53"/>
                  <a:gd name="T11" fmla="*/ 77 h 92"/>
                  <a:gd name="T12" fmla="*/ 0 w 53"/>
                  <a:gd name="T13" fmla="*/ 92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92">
                    <a:moveTo>
                      <a:pt x="53" y="0"/>
                    </a:moveTo>
                    <a:lnTo>
                      <a:pt x="52" y="10"/>
                    </a:lnTo>
                    <a:lnTo>
                      <a:pt x="43" y="31"/>
                    </a:lnTo>
                    <a:lnTo>
                      <a:pt x="34" y="46"/>
                    </a:lnTo>
                    <a:lnTo>
                      <a:pt x="23" y="62"/>
                    </a:lnTo>
                    <a:lnTo>
                      <a:pt x="14" y="77"/>
                    </a:lnTo>
                    <a:lnTo>
                      <a:pt x="0" y="9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" name="Freeform 336">
                <a:extLst>
                  <a:ext uri="{FF2B5EF4-FFF2-40B4-BE49-F238E27FC236}">
                    <a16:creationId xmlns:a16="http://schemas.microsoft.com/office/drawing/2014/main" id="{E1B9B71A-C91F-45A7-9FB8-2A8521B97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2696"/>
                <a:ext cx="105" cy="116"/>
              </a:xfrm>
              <a:custGeom>
                <a:avLst/>
                <a:gdLst>
                  <a:gd name="T0" fmla="*/ 57 w 105"/>
                  <a:gd name="T1" fmla="*/ 11 h 116"/>
                  <a:gd name="T2" fmla="*/ 105 w 105"/>
                  <a:gd name="T3" fmla="*/ 5 h 116"/>
                  <a:gd name="T4" fmla="*/ 100 w 105"/>
                  <a:gd name="T5" fmla="*/ 0 h 116"/>
                  <a:gd name="T6" fmla="*/ 93 w 105"/>
                  <a:gd name="T7" fmla="*/ 20 h 116"/>
                  <a:gd name="T8" fmla="*/ 85 w 105"/>
                  <a:gd name="T9" fmla="*/ 34 h 116"/>
                  <a:gd name="T10" fmla="*/ 76 w 105"/>
                  <a:gd name="T11" fmla="*/ 45 h 116"/>
                  <a:gd name="T12" fmla="*/ 66 w 105"/>
                  <a:gd name="T13" fmla="*/ 59 h 116"/>
                  <a:gd name="T14" fmla="*/ 52 w 105"/>
                  <a:gd name="T15" fmla="*/ 73 h 116"/>
                  <a:gd name="T16" fmla="*/ 37 w 105"/>
                  <a:gd name="T17" fmla="*/ 88 h 116"/>
                  <a:gd name="T18" fmla="*/ 20 w 105"/>
                  <a:gd name="T19" fmla="*/ 102 h 116"/>
                  <a:gd name="T20" fmla="*/ 8 w 105"/>
                  <a:gd name="T21" fmla="*/ 111 h 116"/>
                  <a:gd name="T22" fmla="*/ 0 w 105"/>
                  <a:gd name="T23" fmla="*/ 116 h 1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5" h="116">
                    <a:moveTo>
                      <a:pt x="57" y="11"/>
                    </a:moveTo>
                    <a:lnTo>
                      <a:pt x="105" y="5"/>
                    </a:lnTo>
                    <a:lnTo>
                      <a:pt x="100" y="0"/>
                    </a:lnTo>
                    <a:lnTo>
                      <a:pt x="93" y="20"/>
                    </a:lnTo>
                    <a:lnTo>
                      <a:pt x="85" y="34"/>
                    </a:lnTo>
                    <a:lnTo>
                      <a:pt x="76" y="45"/>
                    </a:lnTo>
                    <a:lnTo>
                      <a:pt x="66" y="59"/>
                    </a:lnTo>
                    <a:lnTo>
                      <a:pt x="52" y="73"/>
                    </a:lnTo>
                    <a:lnTo>
                      <a:pt x="37" y="88"/>
                    </a:lnTo>
                    <a:lnTo>
                      <a:pt x="20" y="102"/>
                    </a:lnTo>
                    <a:lnTo>
                      <a:pt x="8" y="111"/>
                    </a:lnTo>
                    <a:lnTo>
                      <a:pt x="0" y="11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" name="Freeform 335">
                <a:extLst>
                  <a:ext uri="{FF2B5EF4-FFF2-40B4-BE49-F238E27FC236}">
                    <a16:creationId xmlns:a16="http://schemas.microsoft.com/office/drawing/2014/main" id="{9DC57D7D-AB79-4983-BD08-A5FB76EEC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3" y="2720"/>
                <a:ext cx="90" cy="72"/>
              </a:xfrm>
              <a:custGeom>
                <a:avLst/>
                <a:gdLst>
                  <a:gd name="T0" fmla="*/ 0 w 90"/>
                  <a:gd name="T1" fmla="*/ 0 h 72"/>
                  <a:gd name="T2" fmla="*/ 6 w 90"/>
                  <a:gd name="T3" fmla="*/ 5 h 72"/>
                  <a:gd name="T4" fmla="*/ 67 w 90"/>
                  <a:gd name="T5" fmla="*/ 72 h 72"/>
                  <a:gd name="T6" fmla="*/ 90 w 90"/>
                  <a:gd name="T7" fmla="*/ 70 h 72"/>
                  <a:gd name="T8" fmla="*/ 66 w 90"/>
                  <a:gd name="T9" fmla="*/ 69 h 72"/>
                  <a:gd name="T10" fmla="*/ 54 w 90"/>
                  <a:gd name="T11" fmla="*/ 58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0" h="72">
                    <a:moveTo>
                      <a:pt x="0" y="0"/>
                    </a:moveTo>
                    <a:lnTo>
                      <a:pt x="6" y="5"/>
                    </a:lnTo>
                    <a:lnTo>
                      <a:pt x="67" y="72"/>
                    </a:lnTo>
                    <a:lnTo>
                      <a:pt x="90" y="70"/>
                    </a:lnTo>
                    <a:lnTo>
                      <a:pt x="66" y="69"/>
                    </a:lnTo>
                    <a:lnTo>
                      <a:pt x="54" y="5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" name="Freeform 334">
                <a:extLst>
                  <a:ext uri="{FF2B5EF4-FFF2-40B4-BE49-F238E27FC236}">
                    <a16:creationId xmlns:a16="http://schemas.microsoft.com/office/drawing/2014/main" id="{BE4BA529-EB96-4512-A9E3-2717EFC19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7" y="2792"/>
                <a:ext cx="58" cy="72"/>
              </a:xfrm>
              <a:custGeom>
                <a:avLst/>
                <a:gdLst>
                  <a:gd name="T0" fmla="*/ 0 w 58"/>
                  <a:gd name="T1" fmla="*/ 0 h 72"/>
                  <a:gd name="T2" fmla="*/ 4 w 58"/>
                  <a:gd name="T3" fmla="*/ 15 h 72"/>
                  <a:gd name="T4" fmla="*/ 4 w 58"/>
                  <a:gd name="T5" fmla="*/ 72 h 72"/>
                  <a:gd name="T6" fmla="*/ 2 w 58"/>
                  <a:gd name="T7" fmla="*/ 60 h 72"/>
                  <a:gd name="T8" fmla="*/ 56 w 58"/>
                  <a:gd name="T9" fmla="*/ 57 h 72"/>
                  <a:gd name="T10" fmla="*/ 49 w 58"/>
                  <a:gd name="T11" fmla="*/ 56 h 72"/>
                  <a:gd name="T12" fmla="*/ 55 w 58"/>
                  <a:gd name="T13" fmla="*/ 2 h 72"/>
                  <a:gd name="T14" fmla="*/ 58 w 58"/>
                  <a:gd name="T15" fmla="*/ 6 h 72"/>
                  <a:gd name="T16" fmla="*/ 3 w 58"/>
                  <a:gd name="T17" fmla="*/ 13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8" h="72">
                    <a:moveTo>
                      <a:pt x="0" y="0"/>
                    </a:moveTo>
                    <a:lnTo>
                      <a:pt x="4" y="15"/>
                    </a:lnTo>
                    <a:lnTo>
                      <a:pt x="4" y="72"/>
                    </a:lnTo>
                    <a:lnTo>
                      <a:pt x="2" y="60"/>
                    </a:lnTo>
                    <a:lnTo>
                      <a:pt x="56" y="57"/>
                    </a:lnTo>
                    <a:lnTo>
                      <a:pt x="49" y="56"/>
                    </a:lnTo>
                    <a:lnTo>
                      <a:pt x="55" y="2"/>
                    </a:lnTo>
                    <a:lnTo>
                      <a:pt x="58" y="6"/>
                    </a:lnTo>
                    <a:lnTo>
                      <a:pt x="3" y="1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" name="Freeform 333">
                <a:extLst>
                  <a:ext uri="{FF2B5EF4-FFF2-40B4-BE49-F238E27FC236}">
                    <a16:creationId xmlns:a16="http://schemas.microsoft.com/office/drawing/2014/main" id="{BE38DB55-45B8-495D-9D10-299E53E38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" y="2665"/>
                <a:ext cx="13" cy="28"/>
              </a:xfrm>
              <a:custGeom>
                <a:avLst/>
                <a:gdLst>
                  <a:gd name="T0" fmla="*/ 0 w 13"/>
                  <a:gd name="T1" fmla="*/ 0 h 28"/>
                  <a:gd name="T2" fmla="*/ 10 w 13"/>
                  <a:gd name="T3" fmla="*/ 17 h 28"/>
                  <a:gd name="T4" fmla="*/ 13 w 13"/>
                  <a:gd name="T5" fmla="*/ 28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28">
                    <a:moveTo>
                      <a:pt x="0" y="0"/>
                    </a:moveTo>
                    <a:lnTo>
                      <a:pt x="10" y="17"/>
                    </a:lnTo>
                    <a:lnTo>
                      <a:pt x="13" y="2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" name="Freeform 332">
                <a:extLst>
                  <a:ext uri="{FF2B5EF4-FFF2-40B4-BE49-F238E27FC236}">
                    <a16:creationId xmlns:a16="http://schemas.microsoft.com/office/drawing/2014/main" id="{7623C851-2F55-42AF-AF9B-B351322D0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" y="2693"/>
                <a:ext cx="5" cy="168"/>
              </a:xfrm>
              <a:custGeom>
                <a:avLst/>
                <a:gdLst>
                  <a:gd name="T0" fmla="*/ 0 w 5"/>
                  <a:gd name="T1" fmla="*/ 0 h 168"/>
                  <a:gd name="T2" fmla="*/ 5 w 5"/>
                  <a:gd name="T3" fmla="*/ 9 h 168"/>
                  <a:gd name="T4" fmla="*/ 2 w 5"/>
                  <a:gd name="T5" fmla="*/ 6 h 168"/>
                  <a:gd name="T6" fmla="*/ 2 w 5"/>
                  <a:gd name="T7" fmla="*/ 127 h 168"/>
                  <a:gd name="T8" fmla="*/ 1 w 5"/>
                  <a:gd name="T9" fmla="*/ 168 h 168"/>
                  <a:gd name="T10" fmla="*/ 0 w 5"/>
                  <a:gd name="T11" fmla="*/ 156 h 168"/>
                  <a:gd name="T12" fmla="*/ 1 w 5"/>
                  <a:gd name="T13" fmla="*/ 142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168">
                    <a:moveTo>
                      <a:pt x="0" y="0"/>
                    </a:moveTo>
                    <a:lnTo>
                      <a:pt x="5" y="9"/>
                    </a:lnTo>
                    <a:lnTo>
                      <a:pt x="2" y="6"/>
                    </a:lnTo>
                    <a:lnTo>
                      <a:pt x="2" y="127"/>
                    </a:lnTo>
                    <a:lnTo>
                      <a:pt x="1" y="168"/>
                    </a:lnTo>
                    <a:lnTo>
                      <a:pt x="0" y="156"/>
                    </a:lnTo>
                    <a:lnTo>
                      <a:pt x="1" y="14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" name="Freeform 331">
                <a:extLst>
                  <a:ext uri="{FF2B5EF4-FFF2-40B4-BE49-F238E27FC236}">
                    <a16:creationId xmlns:a16="http://schemas.microsoft.com/office/drawing/2014/main" id="{010F133F-D6A2-41DD-A9F1-7AF62E054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2720"/>
                <a:ext cx="29" cy="58"/>
              </a:xfrm>
              <a:custGeom>
                <a:avLst/>
                <a:gdLst>
                  <a:gd name="T0" fmla="*/ 29 w 29"/>
                  <a:gd name="T1" fmla="*/ 0 h 58"/>
                  <a:gd name="T2" fmla="*/ 23 w 29"/>
                  <a:gd name="T3" fmla="*/ 13 h 58"/>
                  <a:gd name="T4" fmla="*/ 17 w 29"/>
                  <a:gd name="T5" fmla="*/ 28 h 58"/>
                  <a:gd name="T6" fmla="*/ 7 w 29"/>
                  <a:gd name="T7" fmla="*/ 46 h 58"/>
                  <a:gd name="T8" fmla="*/ 0 w 29"/>
                  <a:gd name="T9" fmla="*/ 5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58">
                    <a:moveTo>
                      <a:pt x="29" y="0"/>
                    </a:moveTo>
                    <a:lnTo>
                      <a:pt x="23" y="13"/>
                    </a:lnTo>
                    <a:lnTo>
                      <a:pt x="17" y="28"/>
                    </a:lnTo>
                    <a:lnTo>
                      <a:pt x="7" y="46"/>
                    </a:lnTo>
                    <a:lnTo>
                      <a:pt x="0" y="5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" name="Freeform 330">
                <a:extLst>
                  <a:ext uri="{FF2B5EF4-FFF2-40B4-BE49-F238E27FC236}">
                    <a16:creationId xmlns:a16="http://schemas.microsoft.com/office/drawing/2014/main" id="{E5CBBA3A-5857-411A-A030-6CF3F8A76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" y="2738"/>
                <a:ext cx="1" cy="91"/>
              </a:xfrm>
              <a:custGeom>
                <a:avLst/>
                <a:gdLst>
                  <a:gd name="T0" fmla="*/ 0 w 1"/>
                  <a:gd name="T1" fmla="*/ 0 h 91"/>
                  <a:gd name="T2" fmla="*/ 1 w 1"/>
                  <a:gd name="T3" fmla="*/ 49 h 91"/>
                  <a:gd name="T4" fmla="*/ 1 w 1"/>
                  <a:gd name="T5" fmla="*/ 77 h 91"/>
                  <a:gd name="T6" fmla="*/ 1 w 1"/>
                  <a:gd name="T7" fmla="*/ 91 h 91"/>
                  <a:gd name="T8" fmla="*/ 0 w 1"/>
                  <a:gd name="T9" fmla="*/ 80 h 91"/>
                  <a:gd name="T10" fmla="*/ 1 w 1"/>
                  <a:gd name="T11" fmla="*/ 69 h 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91">
                    <a:moveTo>
                      <a:pt x="0" y="0"/>
                    </a:moveTo>
                    <a:lnTo>
                      <a:pt x="1" y="49"/>
                    </a:lnTo>
                    <a:lnTo>
                      <a:pt x="1" y="77"/>
                    </a:lnTo>
                    <a:lnTo>
                      <a:pt x="1" y="91"/>
                    </a:lnTo>
                    <a:lnTo>
                      <a:pt x="0" y="80"/>
                    </a:lnTo>
                    <a:lnTo>
                      <a:pt x="1" y="6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" name="Freeform 329">
                <a:extLst>
                  <a:ext uri="{FF2B5EF4-FFF2-40B4-BE49-F238E27FC236}">
                    <a16:creationId xmlns:a16="http://schemas.microsoft.com/office/drawing/2014/main" id="{67A0D7BC-0F21-47BC-859A-447292DCA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" y="2676"/>
                <a:ext cx="62" cy="187"/>
              </a:xfrm>
              <a:custGeom>
                <a:avLst/>
                <a:gdLst>
                  <a:gd name="T0" fmla="*/ 0 w 62"/>
                  <a:gd name="T1" fmla="*/ 12 h 187"/>
                  <a:gd name="T2" fmla="*/ 62 w 62"/>
                  <a:gd name="T3" fmla="*/ 3 h 187"/>
                  <a:gd name="T4" fmla="*/ 60 w 62"/>
                  <a:gd name="T5" fmla="*/ 0 h 187"/>
                  <a:gd name="T6" fmla="*/ 60 w 62"/>
                  <a:gd name="T7" fmla="*/ 12 h 187"/>
                  <a:gd name="T8" fmla="*/ 60 w 62"/>
                  <a:gd name="T9" fmla="*/ 134 h 187"/>
                  <a:gd name="T10" fmla="*/ 60 w 62"/>
                  <a:gd name="T11" fmla="*/ 168 h 187"/>
                  <a:gd name="T12" fmla="*/ 58 w 62"/>
                  <a:gd name="T13" fmla="*/ 178 h 187"/>
                  <a:gd name="T14" fmla="*/ 57 w 62"/>
                  <a:gd name="T15" fmla="*/ 187 h 187"/>
                  <a:gd name="T16" fmla="*/ 47 w 62"/>
                  <a:gd name="T17" fmla="*/ 173 h 187"/>
                  <a:gd name="T18" fmla="*/ 37 w 62"/>
                  <a:gd name="T19" fmla="*/ 162 h 187"/>
                  <a:gd name="T20" fmla="*/ 57 w 62"/>
                  <a:gd name="T21" fmla="*/ 181 h 1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2" h="187">
                    <a:moveTo>
                      <a:pt x="0" y="12"/>
                    </a:moveTo>
                    <a:lnTo>
                      <a:pt x="62" y="3"/>
                    </a:lnTo>
                    <a:lnTo>
                      <a:pt x="60" y="0"/>
                    </a:lnTo>
                    <a:lnTo>
                      <a:pt x="60" y="12"/>
                    </a:lnTo>
                    <a:lnTo>
                      <a:pt x="60" y="134"/>
                    </a:lnTo>
                    <a:lnTo>
                      <a:pt x="60" y="168"/>
                    </a:lnTo>
                    <a:lnTo>
                      <a:pt x="58" y="178"/>
                    </a:lnTo>
                    <a:lnTo>
                      <a:pt x="57" y="187"/>
                    </a:lnTo>
                    <a:lnTo>
                      <a:pt x="47" y="173"/>
                    </a:lnTo>
                    <a:lnTo>
                      <a:pt x="37" y="162"/>
                    </a:lnTo>
                    <a:lnTo>
                      <a:pt x="57" y="18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" name="Freeform 328">
                <a:extLst>
                  <a:ext uri="{FF2B5EF4-FFF2-40B4-BE49-F238E27FC236}">
                    <a16:creationId xmlns:a16="http://schemas.microsoft.com/office/drawing/2014/main" id="{50F73C1A-531F-4D69-ADE2-E736EC2F7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" y="2709"/>
                <a:ext cx="13" cy="21"/>
              </a:xfrm>
              <a:custGeom>
                <a:avLst/>
                <a:gdLst>
                  <a:gd name="T0" fmla="*/ 0 w 13"/>
                  <a:gd name="T1" fmla="*/ 0 h 21"/>
                  <a:gd name="T2" fmla="*/ 11 w 13"/>
                  <a:gd name="T3" fmla="*/ 13 h 21"/>
                  <a:gd name="T4" fmla="*/ 13 w 13"/>
                  <a:gd name="T5" fmla="*/ 21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21">
                    <a:moveTo>
                      <a:pt x="0" y="0"/>
                    </a:moveTo>
                    <a:lnTo>
                      <a:pt x="11" y="13"/>
                    </a:lnTo>
                    <a:lnTo>
                      <a:pt x="13" y="2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0" name="Freeform 327">
                <a:extLst>
                  <a:ext uri="{FF2B5EF4-FFF2-40B4-BE49-F238E27FC236}">
                    <a16:creationId xmlns:a16="http://schemas.microsoft.com/office/drawing/2014/main" id="{59213AB1-BFF3-4EF3-A641-692EF5187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" y="2743"/>
                <a:ext cx="46" cy="15"/>
              </a:xfrm>
              <a:custGeom>
                <a:avLst/>
                <a:gdLst>
                  <a:gd name="T0" fmla="*/ 0 w 46"/>
                  <a:gd name="T1" fmla="*/ 15 h 15"/>
                  <a:gd name="T2" fmla="*/ 46 w 46"/>
                  <a:gd name="T3" fmla="*/ 2 h 15"/>
                  <a:gd name="T4" fmla="*/ 44 w 46"/>
                  <a:gd name="T5" fmla="*/ 0 h 15"/>
                  <a:gd name="T6" fmla="*/ 37 w 46"/>
                  <a:gd name="T7" fmla="*/ 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5">
                    <a:moveTo>
                      <a:pt x="0" y="15"/>
                    </a:moveTo>
                    <a:lnTo>
                      <a:pt x="46" y="2"/>
                    </a:lnTo>
                    <a:lnTo>
                      <a:pt x="44" y="0"/>
                    </a:lnTo>
                    <a:lnTo>
                      <a:pt x="37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" name="Freeform 326">
                <a:extLst>
                  <a:ext uri="{FF2B5EF4-FFF2-40B4-BE49-F238E27FC236}">
                    <a16:creationId xmlns:a16="http://schemas.microsoft.com/office/drawing/2014/main" id="{C2D31071-D72D-4DE9-A632-374F527B2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2763"/>
                <a:ext cx="40" cy="50"/>
              </a:xfrm>
              <a:custGeom>
                <a:avLst/>
                <a:gdLst>
                  <a:gd name="T0" fmla="*/ 40 w 40"/>
                  <a:gd name="T1" fmla="*/ 0 h 50"/>
                  <a:gd name="T2" fmla="*/ 26 w 40"/>
                  <a:gd name="T3" fmla="*/ 23 h 50"/>
                  <a:gd name="T4" fmla="*/ 14 w 40"/>
                  <a:gd name="T5" fmla="*/ 39 h 50"/>
                  <a:gd name="T6" fmla="*/ 0 w 40"/>
                  <a:gd name="T7" fmla="*/ 5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50">
                    <a:moveTo>
                      <a:pt x="40" y="0"/>
                    </a:moveTo>
                    <a:lnTo>
                      <a:pt x="26" y="23"/>
                    </a:lnTo>
                    <a:lnTo>
                      <a:pt x="14" y="39"/>
                    </a:lnTo>
                    <a:lnTo>
                      <a:pt x="0" y="5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" name="Freeform 325">
                <a:extLst>
                  <a:ext uri="{FF2B5EF4-FFF2-40B4-BE49-F238E27FC236}">
                    <a16:creationId xmlns:a16="http://schemas.microsoft.com/office/drawing/2014/main" id="{6F536773-FD96-4239-B1F4-69A289A52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2709"/>
                <a:ext cx="36" cy="116"/>
              </a:xfrm>
              <a:custGeom>
                <a:avLst/>
                <a:gdLst>
                  <a:gd name="T0" fmla="*/ 0 w 36"/>
                  <a:gd name="T1" fmla="*/ 0 h 116"/>
                  <a:gd name="T2" fmla="*/ 3 w 36"/>
                  <a:gd name="T3" fmla="*/ 8 h 116"/>
                  <a:gd name="T4" fmla="*/ 6 w 36"/>
                  <a:gd name="T5" fmla="*/ 39 h 116"/>
                  <a:gd name="T6" fmla="*/ 10 w 36"/>
                  <a:gd name="T7" fmla="*/ 60 h 116"/>
                  <a:gd name="T8" fmla="*/ 14 w 36"/>
                  <a:gd name="T9" fmla="*/ 80 h 116"/>
                  <a:gd name="T10" fmla="*/ 20 w 36"/>
                  <a:gd name="T11" fmla="*/ 96 h 116"/>
                  <a:gd name="T12" fmla="*/ 28 w 36"/>
                  <a:gd name="T13" fmla="*/ 108 h 116"/>
                  <a:gd name="T14" fmla="*/ 36 w 36"/>
                  <a:gd name="T15" fmla="*/ 116 h 116"/>
                  <a:gd name="T16" fmla="*/ 34 w 36"/>
                  <a:gd name="T17" fmla="*/ 85 h 116"/>
                  <a:gd name="T18" fmla="*/ 34 w 36"/>
                  <a:gd name="T19" fmla="*/ 112 h 1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116">
                    <a:moveTo>
                      <a:pt x="0" y="0"/>
                    </a:moveTo>
                    <a:lnTo>
                      <a:pt x="3" y="8"/>
                    </a:lnTo>
                    <a:lnTo>
                      <a:pt x="6" y="39"/>
                    </a:lnTo>
                    <a:lnTo>
                      <a:pt x="10" y="60"/>
                    </a:lnTo>
                    <a:lnTo>
                      <a:pt x="14" y="80"/>
                    </a:lnTo>
                    <a:lnTo>
                      <a:pt x="20" y="96"/>
                    </a:lnTo>
                    <a:lnTo>
                      <a:pt x="28" y="108"/>
                    </a:lnTo>
                    <a:lnTo>
                      <a:pt x="36" y="116"/>
                    </a:lnTo>
                    <a:lnTo>
                      <a:pt x="34" y="85"/>
                    </a:lnTo>
                    <a:lnTo>
                      <a:pt x="34" y="11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" name="Freeform 324">
                <a:extLst>
                  <a:ext uri="{FF2B5EF4-FFF2-40B4-BE49-F238E27FC236}">
                    <a16:creationId xmlns:a16="http://schemas.microsoft.com/office/drawing/2014/main" id="{76EF20D2-1D23-49AE-8A76-C77F6C963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2" y="2697"/>
                <a:ext cx="6" cy="160"/>
              </a:xfrm>
              <a:custGeom>
                <a:avLst/>
                <a:gdLst>
                  <a:gd name="T0" fmla="*/ 3 w 6"/>
                  <a:gd name="T1" fmla="*/ 0 h 160"/>
                  <a:gd name="T2" fmla="*/ 6 w 6"/>
                  <a:gd name="T3" fmla="*/ 7 h 160"/>
                  <a:gd name="T4" fmla="*/ 5 w 6"/>
                  <a:gd name="T5" fmla="*/ 5 h 160"/>
                  <a:gd name="T6" fmla="*/ 3 w 6"/>
                  <a:gd name="T7" fmla="*/ 160 h 160"/>
                  <a:gd name="T8" fmla="*/ 0 w 6"/>
                  <a:gd name="T9" fmla="*/ 147 h 160"/>
                  <a:gd name="T10" fmla="*/ 3 w 6"/>
                  <a:gd name="T11" fmla="*/ 135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60">
                    <a:moveTo>
                      <a:pt x="3" y="0"/>
                    </a:moveTo>
                    <a:lnTo>
                      <a:pt x="6" y="7"/>
                    </a:lnTo>
                    <a:lnTo>
                      <a:pt x="5" y="5"/>
                    </a:lnTo>
                    <a:lnTo>
                      <a:pt x="3" y="160"/>
                    </a:lnTo>
                    <a:lnTo>
                      <a:pt x="0" y="147"/>
                    </a:lnTo>
                    <a:lnTo>
                      <a:pt x="3" y="13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4" name="Freeform 323">
                <a:extLst>
                  <a:ext uri="{FF2B5EF4-FFF2-40B4-BE49-F238E27FC236}">
                    <a16:creationId xmlns:a16="http://schemas.microsoft.com/office/drawing/2014/main" id="{93AA543D-0B67-48F8-A589-960491F15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668"/>
                <a:ext cx="13" cy="28"/>
              </a:xfrm>
              <a:custGeom>
                <a:avLst/>
                <a:gdLst>
                  <a:gd name="T0" fmla="*/ 0 w 13"/>
                  <a:gd name="T1" fmla="*/ 0 h 28"/>
                  <a:gd name="T2" fmla="*/ 8 w 13"/>
                  <a:gd name="T3" fmla="*/ 13 h 28"/>
                  <a:gd name="T4" fmla="*/ 12 w 13"/>
                  <a:gd name="T5" fmla="*/ 20 h 28"/>
                  <a:gd name="T6" fmla="*/ 13 w 13"/>
                  <a:gd name="T7" fmla="*/ 28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8">
                    <a:moveTo>
                      <a:pt x="0" y="0"/>
                    </a:moveTo>
                    <a:lnTo>
                      <a:pt x="8" y="13"/>
                    </a:lnTo>
                    <a:lnTo>
                      <a:pt x="12" y="20"/>
                    </a:lnTo>
                    <a:lnTo>
                      <a:pt x="13" y="2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5" name="Freeform 322">
                <a:extLst>
                  <a:ext uri="{FF2B5EF4-FFF2-40B4-BE49-F238E27FC236}">
                    <a16:creationId xmlns:a16="http://schemas.microsoft.com/office/drawing/2014/main" id="{F0ABAB2B-19D6-4F1C-88C0-9EEE4CFD7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684"/>
                <a:ext cx="60" cy="168"/>
              </a:xfrm>
              <a:custGeom>
                <a:avLst/>
                <a:gdLst>
                  <a:gd name="T0" fmla="*/ 0 w 60"/>
                  <a:gd name="T1" fmla="*/ 12 h 168"/>
                  <a:gd name="T2" fmla="*/ 60 w 60"/>
                  <a:gd name="T3" fmla="*/ 5 h 168"/>
                  <a:gd name="T4" fmla="*/ 56 w 60"/>
                  <a:gd name="T5" fmla="*/ 0 h 168"/>
                  <a:gd name="T6" fmla="*/ 54 w 60"/>
                  <a:gd name="T7" fmla="*/ 10 h 168"/>
                  <a:gd name="T8" fmla="*/ 54 w 60"/>
                  <a:gd name="T9" fmla="*/ 154 h 168"/>
                  <a:gd name="T10" fmla="*/ 53 w 60"/>
                  <a:gd name="T11" fmla="*/ 160 h 168"/>
                  <a:gd name="T12" fmla="*/ 50 w 60"/>
                  <a:gd name="T13" fmla="*/ 168 h 168"/>
                  <a:gd name="T14" fmla="*/ 32 w 60"/>
                  <a:gd name="T15" fmla="*/ 142 h 168"/>
                  <a:gd name="T16" fmla="*/ 50 w 60"/>
                  <a:gd name="T17" fmla="*/ 165 h 168"/>
                  <a:gd name="T18" fmla="*/ 51 w 60"/>
                  <a:gd name="T19" fmla="*/ 162 h 1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168">
                    <a:moveTo>
                      <a:pt x="0" y="12"/>
                    </a:moveTo>
                    <a:lnTo>
                      <a:pt x="60" y="5"/>
                    </a:lnTo>
                    <a:lnTo>
                      <a:pt x="56" y="0"/>
                    </a:lnTo>
                    <a:lnTo>
                      <a:pt x="54" y="10"/>
                    </a:lnTo>
                    <a:lnTo>
                      <a:pt x="54" y="154"/>
                    </a:lnTo>
                    <a:lnTo>
                      <a:pt x="53" y="160"/>
                    </a:lnTo>
                    <a:lnTo>
                      <a:pt x="50" y="168"/>
                    </a:lnTo>
                    <a:lnTo>
                      <a:pt x="32" y="142"/>
                    </a:lnTo>
                    <a:lnTo>
                      <a:pt x="50" y="165"/>
                    </a:lnTo>
                    <a:lnTo>
                      <a:pt x="51" y="16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" name="Freeform 321">
                <a:extLst>
                  <a:ext uri="{FF2B5EF4-FFF2-40B4-BE49-F238E27FC236}">
                    <a16:creationId xmlns:a16="http://schemas.microsoft.com/office/drawing/2014/main" id="{A83051C2-6755-48FD-83A2-6FD74A0F6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2668"/>
                <a:ext cx="13" cy="33"/>
              </a:xfrm>
              <a:custGeom>
                <a:avLst/>
                <a:gdLst>
                  <a:gd name="T0" fmla="*/ 0 w 13"/>
                  <a:gd name="T1" fmla="*/ 0 h 33"/>
                  <a:gd name="T2" fmla="*/ 12 w 13"/>
                  <a:gd name="T3" fmla="*/ 21 h 33"/>
                  <a:gd name="T4" fmla="*/ 13 w 13"/>
                  <a:gd name="T5" fmla="*/ 33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33">
                    <a:moveTo>
                      <a:pt x="0" y="0"/>
                    </a:moveTo>
                    <a:lnTo>
                      <a:pt x="12" y="21"/>
                    </a:lnTo>
                    <a:lnTo>
                      <a:pt x="13" y="3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7" name="Freeform 320">
                <a:extLst>
                  <a:ext uri="{FF2B5EF4-FFF2-40B4-BE49-F238E27FC236}">
                    <a16:creationId xmlns:a16="http://schemas.microsoft.com/office/drawing/2014/main" id="{B2FF4343-19FB-4C43-8CA5-D0E0D689B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0" y="2693"/>
                <a:ext cx="8" cy="164"/>
              </a:xfrm>
              <a:custGeom>
                <a:avLst/>
                <a:gdLst>
                  <a:gd name="T0" fmla="*/ 0 w 8"/>
                  <a:gd name="T1" fmla="*/ 0 h 164"/>
                  <a:gd name="T2" fmla="*/ 8 w 8"/>
                  <a:gd name="T3" fmla="*/ 9 h 164"/>
                  <a:gd name="T4" fmla="*/ 4 w 8"/>
                  <a:gd name="T5" fmla="*/ 8 h 164"/>
                  <a:gd name="T6" fmla="*/ 2 w 8"/>
                  <a:gd name="T7" fmla="*/ 164 h 164"/>
                  <a:gd name="T8" fmla="*/ 0 w 8"/>
                  <a:gd name="T9" fmla="*/ 153 h 164"/>
                  <a:gd name="T10" fmla="*/ 2 w 8"/>
                  <a:gd name="T11" fmla="*/ 139 h 1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64">
                    <a:moveTo>
                      <a:pt x="0" y="0"/>
                    </a:moveTo>
                    <a:lnTo>
                      <a:pt x="8" y="9"/>
                    </a:lnTo>
                    <a:lnTo>
                      <a:pt x="4" y="8"/>
                    </a:lnTo>
                    <a:lnTo>
                      <a:pt x="2" y="164"/>
                    </a:lnTo>
                    <a:lnTo>
                      <a:pt x="0" y="153"/>
                    </a:lnTo>
                    <a:lnTo>
                      <a:pt x="2" y="13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8" name="Freeform 319">
                <a:extLst>
                  <a:ext uri="{FF2B5EF4-FFF2-40B4-BE49-F238E27FC236}">
                    <a16:creationId xmlns:a16="http://schemas.microsoft.com/office/drawing/2014/main" id="{50FF48A3-2BD8-42C6-B74F-3D95DD312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" y="2722"/>
                <a:ext cx="43" cy="93"/>
              </a:xfrm>
              <a:custGeom>
                <a:avLst/>
                <a:gdLst>
                  <a:gd name="T0" fmla="*/ 0 w 43"/>
                  <a:gd name="T1" fmla="*/ 0 h 93"/>
                  <a:gd name="T2" fmla="*/ 0 w 43"/>
                  <a:gd name="T3" fmla="*/ 2 h 93"/>
                  <a:gd name="T4" fmla="*/ 3 w 43"/>
                  <a:gd name="T5" fmla="*/ 16 h 93"/>
                  <a:gd name="T6" fmla="*/ 5 w 43"/>
                  <a:gd name="T7" fmla="*/ 78 h 93"/>
                  <a:gd name="T8" fmla="*/ 4 w 43"/>
                  <a:gd name="T9" fmla="*/ 93 h 93"/>
                  <a:gd name="T10" fmla="*/ 3 w 43"/>
                  <a:gd name="T11" fmla="*/ 83 h 93"/>
                  <a:gd name="T12" fmla="*/ 5 w 43"/>
                  <a:gd name="T13" fmla="*/ 78 h 93"/>
                  <a:gd name="T14" fmla="*/ 42 w 43"/>
                  <a:gd name="T15" fmla="*/ 73 h 93"/>
                  <a:gd name="T16" fmla="*/ 37 w 43"/>
                  <a:gd name="T17" fmla="*/ 73 h 93"/>
                  <a:gd name="T18" fmla="*/ 41 w 43"/>
                  <a:gd name="T19" fmla="*/ 3 h 93"/>
                  <a:gd name="T20" fmla="*/ 43 w 43"/>
                  <a:gd name="T21" fmla="*/ 10 h 93"/>
                  <a:gd name="T22" fmla="*/ 4 w 43"/>
                  <a:gd name="T23" fmla="*/ 16 h 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" h="93">
                    <a:moveTo>
                      <a:pt x="0" y="0"/>
                    </a:moveTo>
                    <a:lnTo>
                      <a:pt x="0" y="2"/>
                    </a:lnTo>
                    <a:lnTo>
                      <a:pt x="3" y="16"/>
                    </a:lnTo>
                    <a:lnTo>
                      <a:pt x="5" y="78"/>
                    </a:lnTo>
                    <a:lnTo>
                      <a:pt x="4" y="93"/>
                    </a:lnTo>
                    <a:lnTo>
                      <a:pt x="3" y="83"/>
                    </a:lnTo>
                    <a:lnTo>
                      <a:pt x="5" y="78"/>
                    </a:lnTo>
                    <a:lnTo>
                      <a:pt x="42" y="73"/>
                    </a:lnTo>
                    <a:lnTo>
                      <a:pt x="37" y="73"/>
                    </a:lnTo>
                    <a:lnTo>
                      <a:pt x="41" y="3"/>
                    </a:lnTo>
                    <a:lnTo>
                      <a:pt x="43" y="10"/>
                    </a:lnTo>
                    <a:lnTo>
                      <a:pt x="4" y="1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" name="Freeform 318">
                <a:extLst>
                  <a:ext uri="{FF2B5EF4-FFF2-40B4-BE49-F238E27FC236}">
                    <a16:creationId xmlns:a16="http://schemas.microsoft.com/office/drawing/2014/main" id="{94738D5F-FD78-498F-898E-F4F0A2B8F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2" y="2764"/>
                <a:ext cx="22" cy="5"/>
              </a:xfrm>
              <a:custGeom>
                <a:avLst/>
                <a:gdLst>
                  <a:gd name="T0" fmla="*/ 0 w 22"/>
                  <a:gd name="T1" fmla="*/ 5 h 5"/>
                  <a:gd name="T2" fmla="*/ 22 w 22"/>
                  <a:gd name="T3" fmla="*/ 0 h 5"/>
                  <a:gd name="T4" fmla="*/ 18 w 22"/>
                  <a:gd name="T5" fmla="*/ 0 h 5"/>
                  <a:gd name="T6" fmla="*/ 17 w 2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">
                    <a:moveTo>
                      <a:pt x="0" y="5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17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0" name="Freeform 317">
                <a:extLst>
                  <a:ext uri="{FF2B5EF4-FFF2-40B4-BE49-F238E27FC236}">
                    <a16:creationId xmlns:a16="http://schemas.microsoft.com/office/drawing/2014/main" id="{7C31406D-8E09-4699-BABB-78141F3EB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" y="2681"/>
                <a:ext cx="64" cy="178"/>
              </a:xfrm>
              <a:custGeom>
                <a:avLst/>
                <a:gdLst>
                  <a:gd name="T0" fmla="*/ 0 w 64"/>
                  <a:gd name="T1" fmla="*/ 10 h 178"/>
                  <a:gd name="T2" fmla="*/ 59 w 64"/>
                  <a:gd name="T3" fmla="*/ 7 h 178"/>
                  <a:gd name="T4" fmla="*/ 61 w 64"/>
                  <a:gd name="T5" fmla="*/ 0 h 178"/>
                  <a:gd name="T6" fmla="*/ 64 w 64"/>
                  <a:gd name="T7" fmla="*/ 3 h 178"/>
                  <a:gd name="T8" fmla="*/ 59 w 64"/>
                  <a:gd name="T9" fmla="*/ 7 h 178"/>
                  <a:gd name="T10" fmla="*/ 61 w 64"/>
                  <a:gd name="T11" fmla="*/ 151 h 178"/>
                  <a:gd name="T12" fmla="*/ 61 w 64"/>
                  <a:gd name="T13" fmla="*/ 163 h 178"/>
                  <a:gd name="T14" fmla="*/ 58 w 64"/>
                  <a:gd name="T15" fmla="*/ 175 h 178"/>
                  <a:gd name="T16" fmla="*/ 57 w 64"/>
                  <a:gd name="T17" fmla="*/ 178 h 178"/>
                  <a:gd name="T18" fmla="*/ 39 w 64"/>
                  <a:gd name="T19" fmla="*/ 155 h 178"/>
                  <a:gd name="T20" fmla="*/ 57 w 64"/>
                  <a:gd name="T21" fmla="*/ 175 h 1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4" h="178">
                    <a:moveTo>
                      <a:pt x="0" y="10"/>
                    </a:moveTo>
                    <a:lnTo>
                      <a:pt x="59" y="7"/>
                    </a:lnTo>
                    <a:lnTo>
                      <a:pt x="61" y="0"/>
                    </a:lnTo>
                    <a:lnTo>
                      <a:pt x="64" y="3"/>
                    </a:lnTo>
                    <a:lnTo>
                      <a:pt x="59" y="7"/>
                    </a:lnTo>
                    <a:lnTo>
                      <a:pt x="61" y="151"/>
                    </a:lnTo>
                    <a:lnTo>
                      <a:pt x="61" y="163"/>
                    </a:lnTo>
                    <a:lnTo>
                      <a:pt x="58" y="175"/>
                    </a:lnTo>
                    <a:lnTo>
                      <a:pt x="57" y="178"/>
                    </a:lnTo>
                    <a:lnTo>
                      <a:pt x="39" y="155"/>
                    </a:lnTo>
                    <a:lnTo>
                      <a:pt x="57" y="17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1" name="Freeform 316">
                <a:extLst>
                  <a:ext uri="{FF2B5EF4-FFF2-40B4-BE49-F238E27FC236}">
                    <a16:creationId xmlns:a16="http://schemas.microsoft.com/office/drawing/2014/main" id="{780660D2-1AAE-415E-832B-8923EB8BA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3" y="2665"/>
                <a:ext cx="15" cy="67"/>
              </a:xfrm>
              <a:custGeom>
                <a:avLst/>
                <a:gdLst>
                  <a:gd name="T0" fmla="*/ 15 w 15"/>
                  <a:gd name="T1" fmla="*/ 0 h 67"/>
                  <a:gd name="T2" fmla="*/ 13 w 15"/>
                  <a:gd name="T3" fmla="*/ 14 h 67"/>
                  <a:gd name="T4" fmla="*/ 5 w 15"/>
                  <a:gd name="T5" fmla="*/ 47 h 67"/>
                  <a:gd name="T6" fmla="*/ 0 w 15"/>
                  <a:gd name="T7" fmla="*/ 67 h 6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67">
                    <a:moveTo>
                      <a:pt x="15" y="0"/>
                    </a:moveTo>
                    <a:lnTo>
                      <a:pt x="13" y="14"/>
                    </a:lnTo>
                    <a:lnTo>
                      <a:pt x="5" y="47"/>
                    </a:lnTo>
                    <a:lnTo>
                      <a:pt x="0" y="6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2" name="Freeform 315">
                <a:extLst>
                  <a:ext uri="{FF2B5EF4-FFF2-40B4-BE49-F238E27FC236}">
                    <a16:creationId xmlns:a16="http://schemas.microsoft.com/office/drawing/2014/main" id="{2B28D7B0-4E87-4C88-996F-290B0EF88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2719"/>
                <a:ext cx="47" cy="122"/>
              </a:xfrm>
              <a:custGeom>
                <a:avLst/>
                <a:gdLst>
                  <a:gd name="T0" fmla="*/ 0 w 47"/>
                  <a:gd name="T1" fmla="*/ 0 h 122"/>
                  <a:gd name="T2" fmla="*/ 4 w 47"/>
                  <a:gd name="T3" fmla="*/ 14 h 122"/>
                  <a:gd name="T4" fmla="*/ 5 w 47"/>
                  <a:gd name="T5" fmla="*/ 55 h 122"/>
                  <a:gd name="T6" fmla="*/ 4 w 47"/>
                  <a:gd name="T7" fmla="*/ 90 h 122"/>
                  <a:gd name="T8" fmla="*/ 5 w 47"/>
                  <a:gd name="T9" fmla="*/ 122 h 122"/>
                  <a:gd name="T10" fmla="*/ 3 w 47"/>
                  <a:gd name="T11" fmla="*/ 107 h 122"/>
                  <a:gd name="T12" fmla="*/ 30 w 47"/>
                  <a:gd name="T13" fmla="*/ 104 h 122"/>
                  <a:gd name="T14" fmla="*/ 37 w 47"/>
                  <a:gd name="T15" fmla="*/ 114 h 122"/>
                  <a:gd name="T16" fmla="*/ 38 w 47"/>
                  <a:gd name="T17" fmla="*/ 121 h 122"/>
                  <a:gd name="T18" fmla="*/ 40 w 47"/>
                  <a:gd name="T19" fmla="*/ 75 h 122"/>
                  <a:gd name="T20" fmla="*/ 42 w 47"/>
                  <a:gd name="T21" fmla="*/ 8 h 122"/>
                  <a:gd name="T22" fmla="*/ 42 w 47"/>
                  <a:gd name="T23" fmla="*/ 0 h 122"/>
                  <a:gd name="T24" fmla="*/ 47 w 47"/>
                  <a:gd name="T25" fmla="*/ 6 h 122"/>
                  <a:gd name="T26" fmla="*/ 37 w 47"/>
                  <a:gd name="T27" fmla="*/ 9 h 122"/>
                  <a:gd name="T28" fmla="*/ 5 w 47"/>
                  <a:gd name="T29" fmla="*/ 14 h 1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7" h="122">
                    <a:moveTo>
                      <a:pt x="0" y="0"/>
                    </a:moveTo>
                    <a:lnTo>
                      <a:pt x="4" y="14"/>
                    </a:lnTo>
                    <a:lnTo>
                      <a:pt x="5" y="55"/>
                    </a:lnTo>
                    <a:lnTo>
                      <a:pt x="4" y="90"/>
                    </a:lnTo>
                    <a:lnTo>
                      <a:pt x="5" y="122"/>
                    </a:lnTo>
                    <a:lnTo>
                      <a:pt x="3" y="107"/>
                    </a:lnTo>
                    <a:lnTo>
                      <a:pt x="30" y="104"/>
                    </a:lnTo>
                    <a:lnTo>
                      <a:pt x="37" y="114"/>
                    </a:lnTo>
                    <a:lnTo>
                      <a:pt x="38" y="121"/>
                    </a:lnTo>
                    <a:lnTo>
                      <a:pt x="40" y="75"/>
                    </a:lnTo>
                    <a:lnTo>
                      <a:pt x="42" y="8"/>
                    </a:lnTo>
                    <a:lnTo>
                      <a:pt x="42" y="0"/>
                    </a:lnTo>
                    <a:lnTo>
                      <a:pt x="47" y="6"/>
                    </a:lnTo>
                    <a:lnTo>
                      <a:pt x="37" y="9"/>
                    </a:lnTo>
                    <a:lnTo>
                      <a:pt x="5" y="1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3" name="Line 314">
                <a:extLst>
                  <a:ext uri="{FF2B5EF4-FFF2-40B4-BE49-F238E27FC236}">
                    <a16:creationId xmlns:a16="http://schemas.microsoft.com/office/drawing/2014/main" id="{CB9DB398-FBAC-4D49-B6F3-4D7B17817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86" y="2772"/>
                <a:ext cx="25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" name="Freeform 313">
                <a:extLst>
                  <a:ext uri="{FF2B5EF4-FFF2-40B4-BE49-F238E27FC236}">
                    <a16:creationId xmlns:a16="http://schemas.microsoft.com/office/drawing/2014/main" id="{5C7B7A55-A70D-4106-B2B4-3A7650518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0" y="2662"/>
                <a:ext cx="24" cy="112"/>
              </a:xfrm>
              <a:custGeom>
                <a:avLst/>
                <a:gdLst>
                  <a:gd name="T0" fmla="*/ 23 w 24"/>
                  <a:gd name="T1" fmla="*/ 0 h 112"/>
                  <a:gd name="T2" fmla="*/ 24 w 24"/>
                  <a:gd name="T3" fmla="*/ 11 h 112"/>
                  <a:gd name="T4" fmla="*/ 18 w 24"/>
                  <a:gd name="T5" fmla="*/ 39 h 112"/>
                  <a:gd name="T6" fmla="*/ 12 w 24"/>
                  <a:gd name="T7" fmla="*/ 68 h 112"/>
                  <a:gd name="T8" fmla="*/ 7 w 24"/>
                  <a:gd name="T9" fmla="*/ 89 h 112"/>
                  <a:gd name="T10" fmla="*/ 2 w 24"/>
                  <a:gd name="T11" fmla="*/ 104 h 112"/>
                  <a:gd name="T12" fmla="*/ 0 w 24"/>
                  <a:gd name="T13" fmla="*/ 112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12">
                    <a:moveTo>
                      <a:pt x="23" y="0"/>
                    </a:moveTo>
                    <a:lnTo>
                      <a:pt x="24" y="11"/>
                    </a:lnTo>
                    <a:lnTo>
                      <a:pt x="18" y="39"/>
                    </a:lnTo>
                    <a:lnTo>
                      <a:pt x="12" y="68"/>
                    </a:lnTo>
                    <a:lnTo>
                      <a:pt x="7" y="89"/>
                    </a:lnTo>
                    <a:lnTo>
                      <a:pt x="2" y="104"/>
                    </a:lnTo>
                    <a:lnTo>
                      <a:pt x="0" y="11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5" name="Freeform 312">
                <a:extLst>
                  <a:ext uri="{FF2B5EF4-FFF2-40B4-BE49-F238E27FC236}">
                    <a16:creationId xmlns:a16="http://schemas.microsoft.com/office/drawing/2014/main" id="{B3F28589-C325-4289-BB27-3BE292932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2" y="2716"/>
                <a:ext cx="51" cy="150"/>
              </a:xfrm>
              <a:custGeom>
                <a:avLst/>
                <a:gdLst>
                  <a:gd name="T0" fmla="*/ 0 w 51"/>
                  <a:gd name="T1" fmla="*/ 14 h 150"/>
                  <a:gd name="T2" fmla="*/ 26 w 51"/>
                  <a:gd name="T3" fmla="*/ 12 h 150"/>
                  <a:gd name="T4" fmla="*/ 27 w 51"/>
                  <a:gd name="T5" fmla="*/ 12 h 150"/>
                  <a:gd name="T6" fmla="*/ 47 w 51"/>
                  <a:gd name="T7" fmla="*/ 8 h 150"/>
                  <a:gd name="T8" fmla="*/ 51 w 51"/>
                  <a:gd name="T9" fmla="*/ 6 h 150"/>
                  <a:gd name="T10" fmla="*/ 47 w 51"/>
                  <a:gd name="T11" fmla="*/ 0 h 150"/>
                  <a:gd name="T12" fmla="*/ 45 w 51"/>
                  <a:gd name="T13" fmla="*/ 29 h 150"/>
                  <a:gd name="T14" fmla="*/ 44 w 51"/>
                  <a:gd name="T15" fmla="*/ 60 h 150"/>
                  <a:gd name="T16" fmla="*/ 41 w 51"/>
                  <a:gd name="T17" fmla="*/ 89 h 150"/>
                  <a:gd name="T18" fmla="*/ 37 w 51"/>
                  <a:gd name="T19" fmla="*/ 117 h 150"/>
                  <a:gd name="T20" fmla="*/ 33 w 51"/>
                  <a:gd name="T21" fmla="*/ 135 h 150"/>
                  <a:gd name="T22" fmla="*/ 28 w 51"/>
                  <a:gd name="T23" fmla="*/ 150 h 150"/>
                  <a:gd name="T24" fmla="*/ 8 w 51"/>
                  <a:gd name="T25" fmla="*/ 117 h 150"/>
                  <a:gd name="T26" fmla="*/ 29 w 51"/>
                  <a:gd name="T27" fmla="*/ 147 h 1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1" h="150">
                    <a:moveTo>
                      <a:pt x="0" y="14"/>
                    </a:moveTo>
                    <a:lnTo>
                      <a:pt x="26" y="12"/>
                    </a:lnTo>
                    <a:lnTo>
                      <a:pt x="27" y="12"/>
                    </a:lnTo>
                    <a:lnTo>
                      <a:pt x="47" y="8"/>
                    </a:lnTo>
                    <a:lnTo>
                      <a:pt x="51" y="6"/>
                    </a:lnTo>
                    <a:lnTo>
                      <a:pt x="47" y="0"/>
                    </a:lnTo>
                    <a:lnTo>
                      <a:pt x="45" y="29"/>
                    </a:lnTo>
                    <a:lnTo>
                      <a:pt x="44" y="60"/>
                    </a:lnTo>
                    <a:lnTo>
                      <a:pt x="41" y="89"/>
                    </a:lnTo>
                    <a:lnTo>
                      <a:pt x="37" y="117"/>
                    </a:lnTo>
                    <a:lnTo>
                      <a:pt x="33" y="135"/>
                    </a:lnTo>
                    <a:lnTo>
                      <a:pt x="28" y="150"/>
                    </a:lnTo>
                    <a:lnTo>
                      <a:pt x="8" y="117"/>
                    </a:lnTo>
                    <a:lnTo>
                      <a:pt x="29" y="14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6" name="Freeform 311">
                <a:extLst>
                  <a:ext uri="{FF2B5EF4-FFF2-40B4-BE49-F238E27FC236}">
                    <a16:creationId xmlns:a16="http://schemas.microsoft.com/office/drawing/2014/main" id="{838D27A8-361F-4915-8465-73C27F892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" y="2759"/>
                <a:ext cx="15" cy="38"/>
              </a:xfrm>
              <a:custGeom>
                <a:avLst/>
                <a:gdLst>
                  <a:gd name="T0" fmla="*/ 0 w 15"/>
                  <a:gd name="T1" fmla="*/ 0 h 38"/>
                  <a:gd name="T2" fmla="*/ 12 w 15"/>
                  <a:gd name="T3" fmla="*/ 25 h 38"/>
                  <a:gd name="T4" fmla="*/ 13 w 15"/>
                  <a:gd name="T5" fmla="*/ 30 h 38"/>
                  <a:gd name="T6" fmla="*/ 15 w 15"/>
                  <a:gd name="T7" fmla="*/ 38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38">
                    <a:moveTo>
                      <a:pt x="0" y="0"/>
                    </a:moveTo>
                    <a:lnTo>
                      <a:pt x="12" y="25"/>
                    </a:lnTo>
                    <a:lnTo>
                      <a:pt x="13" y="30"/>
                    </a:lnTo>
                    <a:lnTo>
                      <a:pt x="15" y="3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7" name="Freeform 310">
                <a:extLst>
                  <a:ext uri="{FF2B5EF4-FFF2-40B4-BE49-F238E27FC236}">
                    <a16:creationId xmlns:a16="http://schemas.microsoft.com/office/drawing/2014/main" id="{A154BFD6-9BA3-4C93-A316-CD78C01EE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7" y="2665"/>
                <a:ext cx="20" cy="57"/>
              </a:xfrm>
              <a:custGeom>
                <a:avLst/>
                <a:gdLst>
                  <a:gd name="T0" fmla="*/ 20 w 20"/>
                  <a:gd name="T1" fmla="*/ 0 h 57"/>
                  <a:gd name="T2" fmla="*/ 20 w 20"/>
                  <a:gd name="T3" fmla="*/ 9 h 57"/>
                  <a:gd name="T4" fmla="*/ 13 w 20"/>
                  <a:gd name="T5" fmla="*/ 28 h 57"/>
                  <a:gd name="T6" fmla="*/ 5 w 20"/>
                  <a:gd name="T7" fmla="*/ 45 h 57"/>
                  <a:gd name="T8" fmla="*/ 0 w 20"/>
                  <a:gd name="T9" fmla="*/ 5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7">
                    <a:moveTo>
                      <a:pt x="20" y="0"/>
                    </a:moveTo>
                    <a:lnTo>
                      <a:pt x="20" y="9"/>
                    </a:lnTo>
                    <a:lnTo>
                      <a:pt x="13" y="28"/>
                    </a:lnTo>
                    <a:lnTo>
                      <a:pt x="5" y="45"/>
                    </a:lnTo>
                    <a:lnTo>
                      <a:pt x="0" y="5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8" name="Line 309">
                <a:extLst>
                  <a:ext uri="{FF2B5EF4-FFF2-40B4-BE49-F238E27FC236}">
                    <a16:creationId xmlns:a16="http://schemas.microsoft.com/office/drawing/2014/main" id="{D71120B5-9524-494B-B04C-67C2223EA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8" y="2694"/>
                <a:ext cx="4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" name="Freeform 308">
                <a:extLst>
                  <a:ext uri="{FF2B5EF4-FFF2-40B4-BE49-F238E27FC236}">
                    <a16:creationId xmlns:a16="http://schemas.microsoft.com/office/drawing/2014/main" id="{7D469CE9-82C9-472A-B0BE-ABFE10479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2702"/>
                <a:ext cx="5" cy="25"/>
              </a:xfrm>
              <a:custGeom>
                <a:avLst/>
                <a:gdLst>
                  <a:gd name="T0" fmla="*/ 0 w 5"/>
                  <a:gd name="T1" fmla="*/ 0 h 25"/>
                  <a:gd name="T2" fmla="*/ 5 w 5"/>
                  <a:gd name="T3" fmla="*/ 15 h 25"/>
                  <a:gd name="T4" fmla="*/ 5 w 5"/>
                  <a:gd name="T5" fmla="*/ 25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5">
                    <a:moveTo>
                      <a:pt x="0" y="0"/>
                    </a:moveTo>
                    <a:lnTo>
                      <a:pt x="5" y="15"/>
                    </a:lnTo>
                    <a:lnTo>
                      <a:pt x="5" y="2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" name="Freeform 307">
                <a:extLst>
                  <a:ext uri="{FF2B5EF4-FFF2-40B4-BE49-F238E27FC236}">
                    <a16:creationId xmlns:a16="http://schemas.microsoft.com/office/drawing/2014/main" id="{5377A445-8932-4916-9933-767C1E551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" y="2668"/>
                <a:ext cx="32" cy="67"/>
              </a:xfrm>
              <a:custGeom>
                <a:avLst/>
                <a:gdLst>
                  <a:gd name="T0" fmla="*/ 32 w 32"/>
                  <a:gd name="T1" fmla="*/ 0 h 67"/>
                  <a:gd name="T2" fmla="*/ 31 w 32"/>
                  <a:gd name="T3" fmla="*/ 8 h 67"/>
                  <a:gd name="T4" fmla="*/ 24 w 32"/>
                  <a:gd name="T5" fmla="*/ 28 h 67"/>
                  <a:gd name="T6" fmla="*/ 15 w 32"/>
                  <a:gd name="T7" fmla="*/ 44 h 67"/>
                  <a:gd name="T8" fmla="*/ 14 w 32"/>
                  <a:gd name="T9" fmla="*/ 45 h 67"/>
                  <a:gd name="T10" fmla="*/ 6 w 32"/>
                  <a:gd name="T11" fmla="*/ 59 h 67"/>
                  <a:gd name="T12" fmla="*/ 0 w 32"/>
                  <a:gd name="T13" fmla="*/ 67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67">
                    <a:moveTo>
                      <a:pt x="32" y="0"/>
                    </a:moveTo>
                    <a:lnTo>
                      <a:pt x="31" y="8"/>
                    </a:lnTo>
                    <a:lnTo>
                      <a:pt x="24" y="28"/>
                    </a:lnTo>
                    <a:lnTo>
                      <a:pt x="15" y="44"/>
                    </a:lnTo>
                    <a:lnTo>
                      <a:pt x="14" y="45"/>
                    </a:lnTo>
                    <a:lnTo>
                      <a:pt x="6" y="59"/>
                    </a:lnTo>
                    <a:lnTo>
                      <a:pt x="0" y="6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" name="Line 306">
                <a:extLst>
                  <a:ext uri="{FF2B5EF4-FFF2-40B4-BE49-F238E27FC236}">
                    <a16:creationId xmlns:a16="http://schemas.microsoft.com/office/drawing/2014/main" id="{9F00209A-9C3D-477D-8673-EFF449652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5" y="2694"/>
                <a:ext cx="3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2" name="Freeform 305">
                <a:extLst>
                  <a:ext uri="{FF2B5EF4-FFF2-40B4-BE49-F238E27FC236}">
                    <a16:creationId xmlns:a16="http://schemas.microsoft.com/office/drawing/2014/main" id="{1CCE7EC0-4EC0-4966-9256-C699998E8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0" y="2702"/>
                <a:ext cx="5" cy="26"/>
              </a:xfrm>
              <a:custGeom>
                <a:avLst/>
                <a:gdLst>
                  <a:gd name="T0" fmla="*/ 0 w 5"/>
                  <a:gd name="T1" fmla="*/ 0 h 26"/>
                  <a:gd name="T2" fmla="*/ 5 w 5"/>
                  <a:gd name="T3" fmla="*/ 15 h 26"/>
                  <a:gd name="T4" fmla="*/ 5 w 5"/>
                  <a:gd name="T5" fmla="*/ 26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6">
                    <a:moveTo>
                      <a:pt x="0" y="0"/>
                    </a:moveTo>
                    <a:lnTo>
                      <a:pt x="5" y="15"/>
                    </a:lnTo>
                    <a:lnTo>
                      <a:pt x="5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3" name="Freeform 304">
                <a:extLst>
                  <a:ext uri="{FF2B5EF4-FFF2-40B4-BE49-F238E27FC236}">
                    <a16:creationId xmlns:a16="http://schemas.microsoft.com/office/drawing/2014/main" id="{DF3FF720-AACE-4D00-9473-AA023F016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" y="2720"/>
                <a:ext cx="3" cy="23"/>
              </a:xfrm>
              <a:custGeom>
                <a:avLst/>
                <a:gdLst>
                  <a:gd name="T0" fmla="*/ 0 w 3"/>
                  <a:gd name="T1" fmla="*/ 0 h 23"/>
                  <a:gd name="T2" fmla="*/ 3 w 3"/>
                  <a:gd name="T3" fmla="*/ 12 h 23"/>
                  <a:gd name="T4" fmla="*/ 3 w 3"/>
                  <a:gd name="T5" fmla="*/ 2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3">
                    <a:moveTo>
                      <a:pt x="0" y="0"/>
                    </a:moveTo>
                    <a:lnTo>
                      <a:pt x="3" y="12"/>
                    </a:lnTo>
                    <a:lnTo>
                      <a:pt x="3" y="2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4" name="Freeform 303">
                <a:extLst>
                  <a:ext uri="{FF2B5EF4-FFF2-40B4-BE49-F238E27FC236}">
                    <a16:creationId xmlns:a16="http://schemas.microsoft.com/office/drawing/2014/main" id="{8409A259-1A6B-4A42-8237-1A2DA1467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5" y="2736"/>
                <a:ext cx="8" cy="40"/>
              </a:xfrm>
              <a:custGeom>
                <a:avLst/>
                <a:gdLst>
                  <a:gd name="T0" fmla="*/ 8 w 8"/>
                  <a:gd name="T1" fmla="*/ 0 h 40"/>
                  <a:gd name="T2" fmla="*/ 8 w 8"/>
                  <a:gd name="T3" fmla="*/ 12 h 40"/>
                  <a:gd name="T4" fmla="*/ 7 w 8"/>
                  <a:gd name="T5" fmla="*/ 19 h 40"/>
                  <a:gd name="T6" fmla="*/ 5 w 8"/>
                  <a:gd name="T7" fmla="*/ 27 h 40"/>
                  <a:gd name="T8" fmla="*/ 3 w 8"/>
                  <a:gd name="T9" fmla="*/ 33 h 40"/>
                  <a:gd name="T10" fmla="*/ 0 w 8"/>
                  <a:gd name="T11" fmla="*/ 4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40">
                    <a:moveTo>
                      <a:pt x="8" y="0"/>
                    </a:moveTo>
                    <a:lnTo>
                      <a:pt x="8" y="12"/>
                    </a:lnTo>
                    <a:lnTo>
                      <a:pt x="7" y="19"/>
                    </a:lnTo>
                    <a:lnTo>
                      <a:pt x="5" y="27"/>
                    </a:lnTo>
                    <a:lnTo>
                      <a:pt x="3" y="33"/>
                    </a:lnTo>
                    <a:lnTo>
                      <a:pt x="0" y="4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5" name="Freeform 302">
                <a:extLst>
                  <a:ext uri="{FF2B5EF4-FFF2-40B4-BE49-F238E27FC236}">
                    <a16:creationId xmlns:a16="http://schemas.microsoft.com/office/drawing/2014/main" id="{2AA20EA6-E7EA-48A2-9E11-37CFD6511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3" y="2735"/>
                <a:ext cx="97" cy="28"/>
              </a:xfrm>
              <a:custGeom>
                <a:avLst/>
                <a:gdLst>
                  <a:gd name="T0" fmla="*/ 0 w 97"/>
                  <a:gd name="T1" fmla="*/ 16 h 28"/>
                  <a:gd name="T2" fmla="*/ 97 w 97"/>
                  <a:gd name="T3" fmla="*/ 5 h 28"/>
                  <a:gd name="T4" fmla="*/ 94 w 97"/>
                  <a:gd name="T5" fmla="*/ 0 h 28"/>
                  <a:gd name="T6" fmla="*/ 84 w 97"/>
                  <a:gd name="T7" fmla="*/ 28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7" h="28">
                    <a:moveTo>
                      <a:pt x="0" y="16"/>
                    </a:moveTo>
                    <a:lnTo>
                      <a:pt x="97" y="5"/>
                    </a:lnTo>
                    <a:lnTo>
                      <a:pt x="94" y="0"/>
                    </a:lnTo>
                    <a:lnTo>
                      <a:pt x="84" y="2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6" name="Freeform 301">
                <a:extLst>
                  <a:ext uri="{FF2B5EF4-FFF2-40B4-BE49-F238E27FC236}">
                    <a16:creationId xmlns:a16="http://schemas.microsoft.com/office/drawing/2014/main" id="{62B373D9-49D0-4C21-8288-B41490C9E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1" y="2761"/>
                <a:ext cx="2" cy="100"/>
              </a:xfrm>
              <a:custGeom>
                <a:avLst/>
                <a:gdLst>
                  <a:gd name="T0" fmla="*/ 1 w 2"/>
                  <a:gd name="T1" fmla="*/ 0 h 100"/>
                  <a:gd name="T2" fmla="*/ 1 w 2"/>
                  <a:gd name="T3" fmla="*/ 8 h 100"/>
                  <a:gd name="T4" fmla="*/ 2 w 2"/>
                  <a:gd name="T5" fmla="*/ 46 h 100"/>
                  <a:gd name="T6" fmla="*/ 1 w 2"/>
                  <a:gd name="T7" fmla="*/ 100 h 100"/>
                  <a:gd name="T8" fmla="*/ 0 w 2"/>
                  <a:gd name="T9" fmla="*/ 90 h 100"/>
                  <a:gd name="T10" fmla="*/ 1 w 2"/>
                  <a:gd name="T11" fmla="*/ 77 h 1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100">
                    <a:moveTo>
                      <a:pt x="1" y="0"/>
                    </a:moveTo>
                    <a:lnTo>
                      <a:pt x="1" y="8"/>
                    </a:lnTo>
                    <a:lnTo>
                      <a:pt x="2" y="46"/>
                    </a:lnTo>
                    <a:lnTo>
                      <a:pt x="1" y="100"/>
                    </a:lnTo>
                    <a:lnTo>
                      <a:pt x="0" y="90"/>
                    </a:lnTo>
                    <a:lnTo>
                      <a:pt x="1" y="7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7" name="Freeform 300">
                <a:extLst>
                  <a:ext uri="{FF2B5EF4-FFF2-40B4-BE49-F238E27FC236}">
                    <a16:creationId xmlns:a16="http://schemas.microsoft.com/office/drawing/2014/main" id="{47705B24-947A-4DBC-99DA-71517EA84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" y="2759"/>
                <a:ext cx="51" cy="36"/>
              </a:xfrm>
              <a:custGeom>
                <a:avLst/>
                <a:gdLst>
                  <a:gd name="T0" fmla="*/ 1 w 51"/>
                  <a:gd name="T1" fmla="*/ 12 h 36"/>
                  <a:gd name="T2" fmla="*/ 51 w 51"/>
                  <a:gd name="T3" fmla="*/ 5 h 36"/>
                  <a:gd name="T4" fmla="*/ 49 w 51"/>
                  <a:gd name="T5" fmla="*/ 0 h 36"/>
                  <a:gd name="T6" fmla="*/ 43 w 51"/>
                  <a:gd name="T7" fmla="*/ 31 h 36"/>
                  <a:gd name="T8" fmla="*/ 48 w 51"/>
                  <a:gd name="T9" fmla="*/ 31 h 36"/>
                  <a:gd name="T10" fmla="*/ 0 w 51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" h="36">
                    <a:moveTo>
                      <a:pt x="1" y="12"/>
                    </a:moveTo>
                    <a:lnTo>
                      <a:pt x="51" y="5"/>
                    </a:lnTo>
                    <a:lnTo>
                      <a:pt x="49" y="0"/>
                    </a:lnTo>
                    <a:lnTo>
                      <a:pt x="43" y="31"/>
                    </a:lnTo>
                    <a:lnTo>
                      <a:pt x="48" y="31"/>
                    </a:lnTo>
                    <a:lnTo>
                      <a:pt x="0" y="3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8" name="Freeform 299">
                <a:extLst>
                  <a:ext uri="{FF2B5EF4-FFF2-40B4-BE49-F238E27FC236}">
                    <a16:creationId xmlns:a16="http://schemas.microsoft.com/office/drawing/2014/main" id="{67FF34B1-B5EB-434F-ACF0-E2C27C190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2" y="2807"/>
                <a:ext cx="54" cy="42"/>
              </a:xfrm>
              <a:custGeom>
                <a:avLst/>
                <a:gdLst>
                  <a:gd name="T0" fmla="*/ 1 w 54"/>
                  <a:gd name="T1" fmla="*/ 13 h 42"/>
                  <a:gd name="T2" fmla="*/ 54 w 54"/>
                  <a:gd name="T3" fmla="*/ 3 h 42"/>
                  <a:gd name="T4" fmla="*/ 52 w 54"/>
                  <a:gd name="T5" fmla="*/ 0 h 42"/>
                  <a:gd name="T6" fmla="*/ 46 w 54"/>
                  <a:gd name="T7" fmla="*/ 36 h 42"/>
                  <a:gd name="T8" fmla="*/ 52 w 54"/>
                  <a:gd name="T9" fmla="*/ 36 h 42"/>
                  <a:gd name="T10" fmla="*/ 0 w 54"/>
                  <a:gd name="T11" fmla="*/ 42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42">
                    <a:moveTo>
                      <a:pt x="1" y="13"/>
                    </a:moveTo>
                    <a:lnTo>
                      <a:pt x="54" y="3"/>
                    </a:lnTo>
                    <a:lnTo>
                      <a:pt x="52" y="0"/>
                    </a:lnTo>
                    <a:lnTo>
                      <a:pt x="46" y="36"/>
                    </a:lnTo>
                    <a:lnTo>
                      <a:pt x="52" y="36"/>
                    </a:lnTo>
                    <a:lnTo>
                      <a:pt x="0" y="4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" name="Freeform 298">
                <a:extLst>
                  <a:ext uri="{FF2B5EF4-FFF2-40B4-BE49-F238E27FC236}">
                    <a16:creationId xmlns:a16="http://schemas.microsoft.com/office/drawing/2014/main" id="{0B4E08D0-F41F-4F07-96C8-F6858FB4F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" y="2681"/>
                <a:ext cx="35" cy="62"/>
              </a:xfrm>
              <a:custGeom>
                <a:avLst/>
                <a:gdLst>
                  <a:gd name="T0" fmla="*/ 0 w 35"/>
                  <a:gd name="T1" fmla="*/ 0 h 62"/>
                  <a:gd name="T2" fmla="*/ 3 w 35"/>
                  <a:gd name="T3" fmla="*/ 12 h 62"/>
                  <a:gd name="T4" fmla="*/ 3 w 35"/>
                  <a:gd name="T5" fmla="*/ 26 h 62"/>
                  <a:gd name="T6" fmla="*/ 3 w 35"/>
                  <a:gd name="T7" fmla="*/ 49 h 62"/>
                  <a:gd name="T8" fmla="*/ 3 w 35"/>
                  <a:gd name="T9" fmla="*/ 62 h 62"/>
                  <a:gd name="T10" fmla="*/ 4 w 35"/>
                  <a:gd name="T11" fmla="*/ 51 h 62"/>
                  <a:gd name="T12" fmla="*/ 35 w 35"/>
                  <a:gd name="T13" fmla="*/ 46 h 62"/>
                  <a:gd name="T14" fmla="*/ 32 w 35"/>
                  <a:gd name="T15" fmla="*/ 46 h 62"/>
                  <a:gd name="T16" fmla="*/ 35 w 35"/>
                  <a:gd name="T17" fmla="*/ 3 h 62"/>
                  <a:gd name="T18" fmla="*/ 35 w 35"/>
                  <a:gd name="T19" fmla="*/ 7 h 62"/>
                  <a:gd name="T20" fmla="*/ 35 w 35"/>
                  <a:gd name="T21" fmla="*/ 10 h 62"/>
                  <a:gd name="T22" fmla="*/ 4 w 35"/>
                  <a:gd name="T23" fmla="*/ 15 h 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62">
                    <a:moveTo>
                      <a:pt x="0" y="0"/>
                    </a:moveTo>
                    <a:lnTo>
                      <a:pt x="3" y="12"/>
                    </a:lnTo>
                    <a:lnTo>
                      <a:pt x="3" y="26"/>
                    </a:lnTo>
                    <a:lnTo>
                      <a:pt x="3" y="49"/>
                    </a:lnTo>
                    <a:lnTo>
                      <a:pt x="3" y="62"/>
                    </a:lnTo>
                    <a:lnTo>
                      <a:pt x="4" y="51"/>
                    </a:lnTo>
                    <a:lnTo>
                      <a:pt x="35" y="46"/>
                    </a:lnTo>
                    <a:lnTo>
                      <a:pt x="32" y="46"/>
                    </a:lnTo>
                    <a:lnTo>
                      <a:pt x="35" y="3"/>
                    </a:lnTo>
                    <a:lnTo>
                      <a:pt x="35" y="7"/>
                    </a:lnTo>
                    <a:lnTo>
                      <a:pt x="35" y="10"/>
                    </a:lnTo>
                    <a:lnTo>
                      <a:pt x="4" y="1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" name="Line 297">
                <a:extLst>
                  <a:ext uri="{FF2B5EF4-FFF2-40B4-BE49-F238E27FC236}">
                    <a16:creationId xmlns:a16="http://schemas.microsoft.com/office/drawing/2014/main" id="{0FCDF957-E27B-40BB-8D63-3AC95D3C9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79" y="2730"/>
                <a:ext cx="1" cy="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" name="Line 296">
                <a:extLst>
                  <a:ext uri="{FF2B5EF4-FFF2-40B4-BE49-F238E27FC236}">
                    <a16:creationId xmlns:a16="http://schemas.microsoft.com/office/drawing/2014/main" id="{850A4690-68A5-4FC0-AA5F-5D38A9A6C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50" y="2817"/>
                <a:ext cx="50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" name="Freeform 295">
                <a:extLst>
                  <a:ext uri="{FF2B5EF4-FFF2-40B4-BE49-F238E27FC236}">
                    <a16:creationId xmlns:a16="http://schemas.microsoft.com/office/drawing/2014/main" id="{A001434E-A1B3-4485-9BE6-352A1A887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6" y="2759"/>
                <a:ext cx="3" cy="77"/>
              </a:xfrm>
              <a:custGeom>
                <a:avLst/>
                <a:gdLst>
                  <a:gd name="T0" fmla="*/ 0 w 3"/>
                  <a:gd name="T1" fmla="*/ 0 h 77"/>
                  <a:gd name="T2" fmla="*/ 2 w 3"/>
                  <a:gd name="T3" fmla="*/ 7 h 77"/>
                  <a:gd name="T4" fmla="*/ 3 w 3"/>
                  <a:gd name="T5" fmla="*/ 77 h 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77">
                    <a:moveTo>
                      <a:pt x="0" y="0"/>
                    </a:moveTo>
                    <a:lnTo>
                      <a:pt x="2" y="7"/>
                    </a:lnTo>
                    <a:lnTo>
                      <a:pt x="3" y="7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" name="Line 294">
                <a:extLst>
                  <a:ext uri="{FF2B5EF4-FFF2-40B4-BE49-F238E27FC236}">
                    <a16:creationId xmlns:a16="http://schemas.microsoft.com/office/drawing/2014/main" id="{F3C55D58-F6B8-40A9-83F7-C1B499AFA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0" y="2769"/>
                <a:ext cx="17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" name="Freeform 293">
                <a:extLst>
                  <a:ext uri="{FF2B5EF4-FFF2-40B4-BE49-F238E27FC236}">
                    <a16:creationId xmlns:a16="http://schemas.microsoft.com/office/drawing/2014/main" id="{709C6021-429A-44C9-A54E-454FD67D1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2662"/>
                <a:ext cx="33" cy="88"/>
              </a:xfrm>
              <a:custGeom>
                <a:avLst/>
                <a:gdLst>
                  <a:gd name="T0" fmla="*/ 33 w 33"/>
                  <a:gd name="T1" fmla="*/ 0 h 88"/>
                  <a:gd name="T2" fmla="*/ 32 w 33"/>
                  <a:gd name="T3" fmla="*/ 9 h 88"/>
                  <a:gd name="T4" fmla="*/ 20 w 33"/>
                  <a:gd name="T5" fmla="*/ 42 h 88"/>
                  <a:gd name="T6" fmla="*/ 13 w 33"/>
                  <a:gd name="T7" fmla="*/ 60 h 88"/>
                  <a:gd name="T8" fmla="*/ 4 w 33"/>
                  <a:gd name="T9" fmla="*/ 81 h 88"/>
                  <a:gd name="T10" fmla="*/ 0 w 33"/>
                  <a:gd name="T11" fmla="*/ 88 h 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88">
                    <a:moveTo>
                      <a:pt x="33" y="0"/>
                    </a:moveTo>
                    <a:lnTo>
                      <a:pt x="32" y="9"/>
                    </a:lnTo>
                    <a:lnTo>
                      <a:pt x="20" y="42"/>
                    </a:lnTo>
                    <a:lnTo>
                      <a:pt x="13" y="60"/>
                    </a:lnTo>
                    <a:lnTo>
                      <a:pt x="4" y="81"/>
                    </a:lnTo>
                    <a:lnTo>
                      <a:pt x="0" y="8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" name="Freeform 292">
                <a:extLst>
                  <a:ext uri="{FF2B5EF4-FFF2-40B4-BE49-F238E27FC236}">
                    <a16:creationId xmlns:a16="http://schemas.microsoft.com/office/drawing/2014/main" id="{0167CE03-B05F-42AB-A83A-264FF283F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4" y="2693"/>
                <a:ext cx="62" cy="105"/>
              </a:xfrm>
              <a:custGeom>
                <a:avLst/>
                <a:gdLst>
                  <a:gd name="T0" fmla="*/ 29 w 62"/>
                  <a:gd name="T1" fmla="*/ 11 h 105"/>
                  <a:gd name="T2" fmla="*/ 32 w 62"/>
                  <a:gd name="T3" fmla="*/ 12 h 105"/>
                  <a:gd name="T4" fmla="*/ 62 w 62"/>
                  <a:gd name="T5" fmla="*/ 6 h 105"/>
                  <a:gd name="T6" fmla="*/ 60 w 62"/>
                  <a:gd name="T7" fmla="*/ 0 h 105"/>
                  <a:gd name="T8" fmla="*/ 53 w 62"/>
                  <a:gd name="T9" fmla="*/ 24 h 105"/>
                  <a:gd name="T10" fmla="*/ 46 w 62"/>
                  <a:gd name="T11" fmla="*/ 42 h 105"/>
                  <a:gd name="T12" fmla="*/ 40 w 62"/>
                  <a:gd name="T13" fmla="*/ 54 h 105"/>
                  <a:gd name="T14" fmla="*/ 32 w 62"/>
                  <a:gd name="T15" fmla="*/ 66 h 105"/>
                  <a:gd name="T16" fmla="*/ 19 w 62"/>
                  <a:gd name="T17" fmla="*/ 85 h 105"/>
                  <a:gd name="T18" fmla="*/ 9 w 62"/>
                  <a:gd name="T19" fmla="*/ 97 h 105"/>
                  <a:gd name="T20" fmla="*/ 0 w 62"/>
                  <a:gd name="T21" fmla="*/ 105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2" h="105">
                    <a:moveTo>
                      <a:pt x="29" y="11"/>
                    </a:moveTo>
                    <a:lnTo>
                      <a:pt x="32" y="12"/>
                    </a:lnTo>
                    <a:lnTo>
                      <a:pt x="62" y="6"/>
                    </a:lnTo>
                    <a:lnTo>
                      <a:pt x="60" y="0"/>
                    </a:lnTo>
                    <a:lnTo>
                      <a:pt x="53" y="24"/>
                    </a:lnTo>
                    <a:lnTo>
                      <a:pt x="46" y="42"/>
                    </a:lnTo>
                    <a:lnTo>
                      <a:pt x="40" y="54"/>
                    </a:lnTo>
                    <a:lnTo>
                      <a:pt x="32" y="66"/>
                    </a:lnTo>
                    <a:lnTo>
                      <a:pt x="19" y="85"/>
                    </a:lnTo>
                    <a:lnTo>
                      <a:pt x="9" y="97"/>
                    </a:lnTo>
                    <a:lnTo>
                      <a:pt x="0" y="10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" name="Freeform 291">
                <a:extLst>
                  <a:ext uri="{FF2B5EF4-FFF2-40B4-BE49-F238E27FC236}">
                    <a16:creationId xmlns:a16="http://schemas.microsoft.com/office/drawing/2014/main" id="{E66A4E57-1850-40FA-A1FE-6CCE88775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8" y="2720"/>
                <a:ext cx="62" cy="67"/>
              </a:xfrm>
              <a:custGeom>
                <a:avLst/>
                <a:gdLst>
                  <a:gd name="T0" fmla="*/ 0 w 62"/>
                  <a:gd name="T1" fmla="*/ 0 h 67"/>
                  <a:gd name="T2" fmla="*/ 3 w 62"/>
                  <a:gd name="T3" fmla="*/ 4 h 67"/>
                  <a:gd name="T4" fmla="*/ 17 w 62"/>
                  <a:gd name="T5" fmla="*/ 28 h 67"/>
                  <a:gd name="T6" fmla="*/ 30 w 62"/>
                  <a:gd name="T7" fmla="*/ 47 h 67"/>
                  <a:gd name="T8" fmla="*/ 40 w 62"/>
                  <a:gd name="T9" fmla="*/ 64 h 67"/>
                  <a:gd name="T10" fmla="*/ 44 w 62"/>
                  <a:gd name="T11" fmla="*/ 67 h 67"/>
                  <a:gd name="T12" fmla="*/ 62 w 62"/>
                  <a:gd name="T13" fmla="*/ 67 h 67"/>
                  <a:gd name="T14" fmla="*/ 43 w 62"/>
                  <a:gd name="T15" fmla="*/ 64 h 67"/>
                  <a:gd name="T16" fmla="*/ 33 w 62"/>
                  <a:gd name="T17" fmla="*/ 52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2" h="67">
                    <a:moveTo>
                      <a:pt x="0" y="0"/>
                    </a:moveTo>
                    <a:lnTo>
                      <a:pt x="3" y="4"/>
                    </a:lnTo>
                    <a:lnTo>
                      <a:pt x="17" y="28"/>
                    </a:lnTo>
                    <a:lnTo>
                      <a:pt x="30" y="47"/>
                    </a:lnTo>
                    <a:lnTo>
                      <a:pt x="40" y="64"/>
                    </a:lnTo>
                    <a:lnTo>
                      <a:pt x="44" y="67"/>
                    </a:lnTo>
                    <a:lnTo>
                      <a:pt x="62" y="67"/>
                    </a:lnTo>
                    <a:lnTo>
                      <a:pt x="43" y="64"/>
                    </a:lnTo>
                    <a:lnTo>
                      <a:pt x="33" y="5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7" name="Freeform 290">
                <a:extLst>
                  <a:ext uri="{FF2B5EF4-FFF2-40B4-BE49-F238E27FC236}">
                    <a16:creationId xmlns:a16="http://schemas.microsoft.com/office/drawing/2014/main" id="{BF8026F6-79FC-480A-B714-CB73D670B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2" y="2794"/>
                <a:ext cx="42" cy="72"/>
              </a:xfrm>
              <a:custGeom>
                <a:avLst/>
                <a:gdLst>
                  <a:gd name="T0" fmla="*/ 0 w 42"/>
                  <a:gd name="T1" fmla="*/ 0 h 72"/>
                  <a:gd name="T2" fmla="*/ 2 w 42"/>
                  <a:gd name="T3" fmla="*/ 8 h 72"/>
                  <a:gd name="T4" fmla="*/ 2 w 42"/>
                  <a:gd name="T5" fmla="*/ 72 h 72"/>
                  <a:gd name="T6" fmla="*/ 1 w 42"/>
                  <a:gd name="T7" fmla="*/ 63 h 72"/>
                  <a:gd name="T8" fmla="*/ 2 w 42"/>
                  <a:gd name="T9" fmla="*/ 58 h 72"/>
                  <a:gd name="T10" fmla="*/ 41 w 42"/>
                  <a:gd name="T11" fmla="*/ 55 h 72"/>
                  <a:gd name="T12" fmla="*/ 36 w 42"/>
                  <a:gd name="T13" fmla="*/ 55 h 72"/>
                  <a:gd name="T14" fmla="*/ 39 w 42"/>
                  <a:gd name="T15" fmla="*/ 6 h 72"/>
                  <a:gd name="T16" fmla="*/ 39 w 42"/>
                  <a:gd name="T17" fmla="*/ 0 h 72"/>
                  <a:gd name="T18" fmla="*/ 42 w 42"/>
                  <a:gd name="T19" fmla="*/ 4 h 72"/>
                  <a:gd name="T20" fmla="*/ 36 w 42"/>
                  <a:gd name="T21" fmla="*/ 4 h 72"/>
                  <a:gd name="T22" fmla="*/ 4 w 42"/>
                  <a:gd name="T23" fmla="*/ 10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" h="72">
                    <a:moveTo>
                      <a:pt x="0" y="0"/>
                    </a:moveTo>
                    <a:lnTo>
                      <a:pt x="2" y="8"/>
                    </a:lnTo>
                    <a:lnTo>
                      <a:pt x="2" y="72"/>
                    </a:lnTo>
                    <a:lnTo>
                      <a:pt x="1" y="63"/>
                    </a:lnTo>
                    <a:lnTo>
                      <a:pt x="2" y="58"/>
                    </a:lnTo>
                    <a:lnTo>
                      <a:pt x="41" y="55"/>
                    </a:lnTo>
                    <a:lnTo>
                      <a:pt x="36" y="55"/>
                    </a:lnTo>
                    <a:lnTo>
                      <a:pt x="39" y="6"/>
                    </a:lnTo>
                    <a:lnTo>
                      <a:pt x="39" y="0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4" y="1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" name="Freeform 289">
                <a:extLst>
                  <a:ext uri="{FF2B5EF4-FFF2-40B4-BE49-F238E27FC236}">
                    <a16:creationId xmlns:a16="http://schemas.microsoft.com/office/drawing/2014/main" id="{D15A4B6A-02F2-45AB-A740-58B1D5EE9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" y="2698"/>
                <a:ext cx="51" cy="157"/>
              </a:xfrm>
              <a:custGeom>
                <a:avLst/>
                <a:gdLst>
                  <a:gd name="T0" fmla="*/ 51 w 51"/>
                  <a:gd name="T1" fmla="*/ 0 h 157"/>
                  <a:gd name="T2" fmla="*/ 17 w 51"/>
                  <a:gd name="T3" fmla="*/ 25 h 157"/>
                  <a:gd name="T4" fmla="*/ 0 w 51"/>
                  <a:gd name="T5" fmla="*/ 49 h 157"/>
                  <a:gd name="T6" fmla="*/ 0 w 51"/>
                  <a:gd name="T7" fmla="*/ 109 h 157"/>
                  <a:gd name="T8" fmla="*/ 17 w 51"/>
                  <a:gd name="T9" fmla="*/ 133 h 157"/>
                  <a:gd name="T10" fmla="*/ 51 w 51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" h="157">
                    <a:moveTo>
                      <a:pt x="51" y="0"/>
                    </a:moveTo>
                    <a:lnTo>
                      <a:pt x="17" y="25"/>
                    </a:lnTo>
                    <a:lnTo>
                      <a:pt x="0" y="49"/>
                    </a:lnTo>
                    <a:lnTo>
                      <a:pt x="0" y="109"/>
                    </a:lnTo>
                    <a:lnTo>
                      <a:pt x="17" y="133"/>
                    </a:lnTo>
                    <a:lnTo>
                      <a:pt x="51" y="15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" name="Freeform 288">
                <a:extLst>
                  <a:ext uri="{FF2B5EF4-FFF2-40B4-BE49-F238E27FC236}">
                    <a16:creationId xmlns:a16="http://schemas.microsoft.com/office/drawing/2014/main" id="{24784B0D-3B09-445F-8C25-FF0DFA462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" y="2673"/>
                <a:ext cx="16" cy="32"/>
              </a:xfrm>
              <a:custGeom>
                <a:avLst/>
                <a:gdLst>
                  <a:gd name="T0" fmla="*/ 0 w 16"/>
                  <a:gd name="T1" fmla="*/ 0 h 32"/>
                  <a:gd name="T2" fmla="*/ 14 w 16"/>
                  <a:gd name="T3" fmla="*/ 23 h 32"/>
                  <a:gd name="T4" fmla="*/ 16 w 16"/>
                  <a:gd name="T5" fmla="*/ 32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32">
                    <a:moveTo>
                      <a:pt x="0" y="0"/>
                    </a:moveTo>
                    <a:lnTo>
                      <a:pt x="14" y="23"/>
                    </a:lnTo>
                    <a:lnTo>
                      <a:pt x="16" y="3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" name="Freeform 287">
                <a:extLst>
                  <a:ext uri="{FF2B5EF4-FFF2-40B4-BE49-F238E27FC236}">
                    <a16:creationId xmlns:a16="http://schemas.microsoft.com/office/drawing/2014/main" id="{BB75101F-FE15-4F88-8BAD-194AAA62D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" y="2728"/>
                <a:ext cx="43" cy="107"/>
              </a:xfrm>
              <a:custGeom>
                <a:avLst/>
                <a:gdLst>
                  <a:gd name="T0" fmla="*/ 0 w 43"/>
                  <a:gd name="T1" fmla="*/ 13 h 107"/>
                  <a:gd name="T2" fmla="*/ 31 w 43"/>
                  <a:gd name="T3" fmla="*/ 7 h 107"/>
                  <a:gd name="T4" fmla="*/ 27 w 43"/>
                  <a:gd name="T5" fmla="*/ 0 h 107"/>
                  <a:gd name="T6" fmla="*/ 25 w 43"/>
                  <a:gd name="T7" fmla="*/ 13 h 107"/>
                  <a:gd name="T8" fmla="*/ 24 w 43"/>
                  <a:gd name="T9" fmla="*/ 100 h 107"/>
                  <a:gd name="T10" fmla="*/ 19 w 43"/>
                  <a:gd name="T11" fmla="*/ 107 h 107"/>
                  <a:gd name="T12" fmla="*/ 43 w 43"/>
                  <a:gd name="T13" fmla="*/ 72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107">
                    <a:moveTo>
                      <a:pt x="0" y="13"/>
                    </a:moveTo>
                    <a:lnTo>
                      <a:pt x="31" y="7"/>
                    </a:lnTo>
                    <a:lnTo>
                      <a:pt x="27" y="0"/>
                    </a:lnTo>
                    <a:lnTo>
                      <a:pt x="25" y="13"/>
                    </a:lnTo>
                    <a:lnTo>
                      <a:pt x="24" y="100"/>
                    </a:lnTo>
                    <a:lnTo>
                      <a:pt x="19" y="107"/>
                    </a:lnTo>
                    <a:lnTo>
                      <a:pt x="43" y="7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" name="Freeform 286">
                <a:extLst>
                  <a:ext uri="{FF2B5EF4-FFF2-40B4-BE49-F238E27FC236}">
                    <a16:creationId xmlns:a16="http://schemas.microsoft.com/office/drawing/2014/main" id="{9760A522-6CD5-48B0-A850-0CB28CC0D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9" y="2670"/>
                <a:ext cx="20" cy="86"/>
              </a:xfrm>
              <a:custGeom>
                <a:avLst/>
                <a:gdLst>
                  <a:gd name="T0" fmla="*/ 19 w 20"/>
                  <a:gd name="T1" fmla="*/ 0 h 86"/>
                  <a:gd name="T2" fmla="*/ 20 w 20"/>
                  <a:gd name="T3" fmla="*/ 14 h 86"/>
                  <a:gd name="T4" fmla="*/ 20 w 20"/>
                  <a:gd name="T5" fmla="*/ 31 h 86"/>
                  <a:gd name="T6" fmla="*/ 18 w 20"/>
                  <a:gd name="T7" fmla="*/ 46 h 86"/>
                  <a:gd name="T8" fmla="*/ 15 w 20"/>
                  <a:gd name="T9" fmla="*/ 60 h 86"/>
                  <a:gd name="T10" fmla="*/ 10 w 20"/>
                  <a:gd name="T11" fmla="*/ 70 h 86"/>
                  <a:gd name="T12" fmla="*/ 5 w 20"/>
                  <a:gd name="T13" fmla="*/ 78 h 86"/>
                  <a:gd name="T14" fmla="*/ 0 w 20"/>
                  <a:gd name="T15" fmla="*/ 86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86">
                    <a:moveTo>
                      <a:pt x="19" y="0"/>
                    </a:moveTo>
                    <a:lnTo>
                      <a:pt x="20" y="14"/>
                    </a:lnTo>
                    <a:lnTo>
                      <a:pt x="20" y="31"/>
                    </a:lnTo>
                    <a:lnTo>
                      <a:pt x="18" y="46"/>
                    </a:lnTo>
                    <a:lnTo>
                      <a:pt x="15" y="60"/>
                    </a:lnTo>
                    <a:lnTo>
                      <a:pt x="10" y="70"/>
                    </a:lnTo>
                    <a:lnTo>
                      <a:pt x="5" y="78"/>
                    </a:lnTo>
                    <a:lnTo>
                      <a:pt x="0" y="8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2" name="Freeform 285">
                <a:extLst>
                  <a:ext uri="{FF2B5EF4-FFF2-40B4-BE49-F238E27FC236}">
                    <a16:creationId xmlns:a16="http://schemas.microsoft.com/office/drawing/2014/main" id="{7A08F0EC-E577-46C3-A5A3-F3F9A2166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0" y="2674"/>
                <a:ext cx="56" cy="59"/>
              </a:xfrm>
              <a:custGeom>
                <a:avLst/>
                <a:gdLst>
                  <a:gd name="T0" fmla="*/ 0 w 56"/>
                  <a:gd name="T1" fmla="*/ 8 h 59"/>
                  <a:gd name="T2" fmla="*/ 31 w 56"/>
                  <a:gd name="T3" fmla="*/ 5 h 59"/>
                  <a:gd name="T4" fmla="*/ 29 w 56"/>
                  <a:gd name="T5" fmla="*/ 0 h 59"/>
                  <a:gd name="T6" fmla="*/ 26 w 56"/>
                  <a:gd name="T7" fmla="*/ 14 h 59"/>
                  <a:gd name="T8" fmla="*/ 26 w 56"/>
                  <a:gd name="T9" fmla="*/ 25 h 59"/>
                  <a:gd name="T10" fmla="*/ 26 w 56"/>
                  <a:gd name="T11" fmla="*/ 35 h 59"/>
                  <a:gd name="T12" fmla="*/ 26 w 56"/>
                  <a:gd name="T13" fmla="*/ 46 h 59"/>
                  <a:gd name="T14" fmla="*/ 27 w 56"/>
                  <a:gd name="T15" fmla="*/ 51 h 59"/>
                  <a:gd name="T16" fmla="*/ 29 w 56"/>
                  <a:gd name="T17" fmla="*/ 56 h 59"/>
                  <a:gd name="T18" fmla="*/ 34 w 56"/>
                  <a:gd name="T19" fmla="*/ 58 h 59"/>
                  <a:gd name="T20" fmla="*/ 39 w 56"/>
                  <a:gd name="T21" fmla="*/ 59 h 59"/>
                  <a:gd name="T22" fmla="*/ 47 w 56"/>
                  <a:gd name="T23" fmla="*/ 59 h 59"/>
                  <a:gd name="T24" fmla="*/ 52 w 56"/>
                  <a:gd name="T25" fmla="*/ 58 h 59"/>
                  <a:gd name="T26" fmla="*/ 56 w 56"/>
                  <a:gd name="T27" fmla="*/ 54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" h="59">
                    <a:moveTo>
                      <a:pt x="0" y="8"/>
                    </a:moveTo>
                    <a:lnTo>
                      <a:pt x="31" y="5"/>
                    </a:lnTo>
                    <a:lnTo>
                      <a:pt x="29" y="0"/>
                    </a:lnTo>
                    <a:lnTo>
                      <a:pt x="26" y="14"/>
                    </a:lnTo>
                    <a:lnTo>
                      <a:pt x="26" y="25"/>
                    </a:lnTo>
                    <a:lnTo>
                      <a:pt x="26" y="35"/>
                    </a:lnTo>
                    <a:lnTo>
                      <a:pt x="26" y="46"/>
                    </a:lnTo>
                    <a:lnTo>
                      <a:pt x="27" y="51"/>
                    </a:lnTo>
                    <a:lnTo>
                      <a:pt x="29" y="56"/>
                    </a:lnTo>
                    <a:lnTo>
                      <a:pt x="34" y="58"/>
                    </a:lnTo>
                    <a:lnTo>
                      <a:pt x="39" y="59"/>
                    </a:lnTo>
                    <a:lnTo>
                      <a:pt x="47" y="59"/>
                    </a:lnTo>
                    <a:lnTo>
                      <a:pt x="52" y="58"/>
                    </a:lnTo>
                    <a:lnTo>
                      <a:pt x="56" y="5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" name="Freeform 284">
                <a:extLst>
                  <a:ext uri="{FF2B5EF4-FFF2-40B4-BE49-F238E27FC236}">
                    <a16:creationId xmlns:a16="http://schemas.microsoft.com/office/drawing/2014/main" id="{A351660F-E4AE-4ED7-A9EE-360613772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2748"/>
                <a:ext cx="70" cy="106"/>
              </a:xfrm>
              <a:custGeom>
                <a:avLst/>
                <a:gdLst>
                  <a:gd name="T0" fmla="*/ 26 w 70"/>
                  <a:gd name="T1" fmla="*/ 13 h 106"/>
                  <a:gd name="T2" fmla="*/ 70 w 70"/>
                  <a:gd name="T3" fmla="*/ 5 h 106"/>
                  <a:gd name="T4" fmla="*/ 67 w 70"/>
                  <a:gd name="T5" fmla="*/ 0 h 106"/>
                  <a:gd name="T6" fmla="*/ 62 w 70"/>
                  <a:gd name="T7" fmla="*/ 13 h 106"/>
                  <a:gd name="T8" fmla="*/ 57 w 70"/>
                  <a:gd name="T9" fmla="*/ 30 h 106"/>
                  <a:gd name="T10" fmla="*/ 51 w 70"/>
                  <a:gd name="T11" fmla="*/ 42 h 106"/>
                  <a:gd name="T12" fmla="*/ 45 w 70"/>
                  <a:gd name="T13" fmla="*/ 54 h 106"/>
                  <a:gd name="T14" fmla="*/ 36 w 70"/>
                  <a:gd name="T15" fmla="*/ 69 h 106"/>
                  <a:gd name="T16" fmla="*/ 26 w 70"/>
                  <a:gd name="T17" fmla="*/ 81 h 106"/>
                  <a:gd name="T18" fmla="*/ 15 w 70"/>
                  <a:gd name="T19" fmla="*/ 93 h 106"/>
                  <a:gd name="T20" fmla="*/ 7 w 70"/>
                  <a:gd name="T21" fmla="*/ 101 h 106"/>
                  <a:gd name="T22" fmla="*/ 0 w 70"/>
                  <a:gd name="T23" fmla="*/ 106 h 1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0" h="106">
                    <a:moveTo>
                      <a:pt x="26" y="13"/>
                    </a:moveTo>
                    <a:lnTo>
                      <a:pt x="70" y="5"/>
                    </a:lnTo>
                    <a:lnTo>
                      <a:pt x="67" y="0"/>
                    </a:lnTo>
                    <a:lnTo>
                      <a:pt x="62" y="13"/>
                    </a:lnTo>
                    <a:lnTo>
                      <a:pt x="57" y="30"/>
                    </a:lnTo>
                    <a:lnTo>
                      <a:pt x="51" y="42"/>
                    </a:lnTo>
                    <a:lnTo>
                      <a:pt x="45" y="54"/>
                    </a:lnTo>
                    <a:lnTo>
                      <a:pt x="36" y="69"/>
                    </a:lnTo>
                    <a:lnTo>
                      <a:pt x="26" y="81"/>
                    </a:lnTo>
                    <a:lnTo>
                      <a:pt x="15" y="93"/>
                    </a:lnTo>
                    <a:lnTo>
                      <a:pt x="7" y="101"/>
                    </a:lnTo>
                    <a:lnTo>
                      <a:pt x="0" y="10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" name="Freeform 283">
                <a:extLst>
                  <a:ext uri="{FF2B5EF4-FFF2-40B4-BE49-F238E27FC236}">
                    <a16:creationId xmlns:a16="http://schemas.microsoft.com/office/drawing/2014/main" id="{8392A8B4-E6CF-4DE0-B939-B83FA583E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2" y="2776"/>
                <a:ext cx="67" cy="73"/>
              </a:xfrm>
              <a:custGeom>
                <a:avLst/>
                <a:gdLst>
                  <a:gd name="T0" fmla="*/ 0 w 67"/>
                  <a:gd name="T1" fmla="*/ 0 h 73"/>
                  <a:gd name="T2" fmla="*/ 3 w 67"/>
                  <a:gd name="T3" fmla="*/ 0 h 73"/>
                  <a:gd name="T4" fmla="*/ 45 w 67"/>
                  <a:gd name="T5" fmla="*/ 72 h 73"/>
                  <a:gd name="T6" fmla="*/ 67 w 67"/>
                  <a:gd name="T7" fmla="*/ 73 h 73"/>
                  <a:gd name="T8" fmla="*/ 45 w 67"/>
                  <a:gd name="T9" fmla="*/ 68 h 73"/>
                  <a:gd name="T10" fmla="*/ 39 w 67"/>
                  <a:gd name="T11" fmla="*/ 62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73">
                    <a:moveTo>
                      <a:pt x="0" y="0"/>
                    </a:moveTo>
                    <a:lnTo>
                      <a:pt x="3" y="0"/>
                    </a:lnTo>
                    <a:lnTo>
                      <a:pt x="45" y="72"/>
                    </a:lnTo>
                    <a:lnTo>
                      <a:pt x="67" y="73"/>
                    </a:lnTo>
                    <a:lnTo>
                      <a:pt x="45" y="68"/>
                    </a:lnTo>
                    <a:lnTo>
                      <a:pt x="39" y="6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5" name="Freeform 282">
                <a:extLst>
                  <a:ext uri="{FF2B5EF4-FFF2-40B4-BE49-F238E27FC236}">
                    <a16:creationId xmlns:a16="http://schemas.microsoft.com/office/drawing/2014/main" id="{C7A320D6-94E9-4DF0-9078-25FFE8B6B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" y="2666"/>
                <a:ext cx="16" cy="35"/>
              </a:xfrm>
              <a:custGeom>
                <a:avLst/>
                <a:gdLst>
                  <a:gd name="T0" fmla="*/ 0 w 16"/>
                  <a:gd name="T1" fmla="*/ 0 h 35"/>
                  <a:gd name="T2" fmla="*/ 9 w 16"/>
                  <a:gd name="T3" fmla="*/ 16 h 35"/>
                  <a:gd name="T4" fmla="*/ 14 w 16"/>
                  <a:gd name="T5" fmla="*/ 25 h 35"/>
                  <a:gd name="T6" fmla="*/ 16 w 16"/>
                  <a:gd name="T7" fmla="*/ 35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5">
                    <a:moveTo>
                      <a:pt x="0" y="0"/>
                    </a:moveTo>
                    <a:lnTo>
                      <a:pt x="9" y="16"/>
                    </a:lnTo>
                    <a:lnTo>
                      <a:pt x="14" y="25"/>
                    </a:lnTo>
                    <a:lnTo>
                      <a:pt x="16" y="3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6" name="Freeform 281">
                <a:extLst>
                  <a:ext uri="{FF2B5EF4-FFF2-40B4-BE49-F238E27FC236}">
                    <a16:creationId xmlns:a16="http://schemas.microsoft.com/office/drawing/2014/main" id="{134EEEA8-ECE8-4BE2-8156-2D7572896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" y="2730"/>
                <a:ext cx="55" cy="108"/>
              </a:xfrm>
              <a:custGeom>
                <a:avLst/>
                <a:gdLst>
                  <a:gd name="T0" fmla="*/ 0 w 55"/>
                  <a:gd name="T1" fmla="*/ 10 h 108"/>
                  <a:gd name="T2" fmla="*/ 33 w 55"/>
                  <a:gd name="T3" fmla="*/ 3 h 108"/>
                  <a:gd name="T4" fmla="*/ 30 w 55"/>
                  <a:gd name="T5" fmla="*/ 0 h 108"/>
                  <a:gd name="T6" fmla="*/ 28 w 55"/>
                  <a:gd name="T7" fmla="*/ 102 h 108"/>
                  <a:gd name="T8" fmla="*/ 24 w 55"/>
                  <a:gd name="T9" fmla="*/ 108 h 108"/>
                  <a:gd name="T10" fmla="*/ 55 w 55"/>
                  <a:gd name="T11" fmla="*/ 62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" h="108">
                    <a:moveTo>
                      <a:pt x="0" y="10"/>
                    </a:moveTo>
                    <a:lnTo>
                      <a:pt x="33" y="3"/>
                    </a:lnTo>
                    <a:lnTo>
                      <a:pt x="30" y="0"/>
                    </a:lnTo>
                    <a:lnTo>
                      <a:pt x="28" y="102"/>
                    </a:lnTo>
                    <a:lnTo>
                      <a:pt x="24" y="108"/>
                    </a:lnTo>
                    <a:lnTo>
                      <a:pt x="55" y="6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7" name="Freeform 280">
                <a:extLst>
                  <a:ext uri="{FF2B5EF4-FFF2-40B4-BE49-F238E27FC236}">
                    <a16:creationId xmlns:a16="http://schemas.microsoft.com/office/drawing/2014/main" id="{20610168-E9AA-4085-978E-31BBF1E0F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" y="2730"/>
                <a:ext cx="75" cy="10"/>
              </a:xfrm>
              <a:custGeom>
                <a:avLst/>
                <a:gdLst>
                  <a:gd name="T0" fmla="*/ 0 w 75"/>
                  <a:gd name="T1" fmla="*/ 10 h 10"/>
                  <a:gd name="T2" fmla="*/ 75 w 75"/>
                  <a:gd name="T3" fmla="*/ 2 h 10"/>
                  <a:gd name="T4" fmla="*/ 70 w 75"/>
                  <a:gd name="T5" fmla="*/ 0 h 10"/>
                  <a:gd name="T6" fmla="*/ 61 w 75"/>
                  <a:gd name="T7" fmla="*/ 3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5" h="10">
                    <a:moveTo>
                      <a:pt x="0" y="10"/>
                    </a:moveTo>
                    <a:lnTo>
                      <a:pt x="75" y="2"/>
                    </a:lnTo>
                    <a:lnTo>
                      <a:pt x="70" y="0"/>
                    </a:lnTo>
                    <a:lnTo>
                      <a:pt x="61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8" name="Freeform 279">
                <a:extLst>
                  <a:ext uri="{FF2B5EF4-FFF2-40B4-BE49-F238E27FC236}">
                    <a16:creationId xmlns:a16="http://schemas.microsoft.com/office/drawing/2014/main" id="{D0253358-39BC-4D1E-88D5-C464B569B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9" y="2662"/>
                <a:ext cx="1" cy="202"/>
              </a:xfrm>
              <a:custGeom>
                <a:avLst/>
                <a:gdLst>
                  <a:gd name="T0" fmla="*/ 0 w 1"/>
                  <a:gd name="T1" fmla="*/ 0 h 202"/>
                  <a:gd name="T2" fmla="*/ 1 w 1"/>
                  <a:gd name="T3" fmla="*/ 11 h 202"/>
                  <a:gd name="T4" fmla="*/ 1 w 1"/>
                  <a:gd name="T5" fmla="*/ 202 h 202"/>
                  <a:gd name="T6" fmla="*/ 0 w 1"/>
                  <a:gd name="T7" fmla="*/ 189 h 202"/>
                  <a:gd name="T8" fmla="*/ 1 w 1"/>
                  <a:gd name="T9" fmla="*/ 173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02">
                    <a:moveTo>
                      <a:pt x="0" y="0"/>
                    </a:moveTo>
                    <a:lnTo>
                      <a:pt x="1" y="11"/>
                    </a:lnTo>
                    <a:lnTo>
                      <a:pt x="1" y="202"/>
                    </a:lnTo>
                    <a:lnTo>
                      <a:pt x="0" y="189"/>
                    </a:lnTo>
                    <a:lnTo>
                      <a:pt x="1" y="17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9" name="Freeform 278">
                <a:extLst>
                  <a:ext uri="{FF2B5EF4-FFF2-40B4-BE49-F238E27FC236}">
                    <a16:creationId xmlns:a16="http://schemas.microsoft.com/office/drawing/2014/main" id="{FC7154F7-749F-4F78-A417-02711015C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2" y="2681"/>
                <a:ext cx="3" cy="176"/>
              </a:xfrm>
              <a:custGeom>
                <a:avLst/>
                <a:gdLst>
                  <a:gd name="T0" fmla="*/ 0 w 3"/>
                  <a:gd name="T1" fmla="*/ 0 h 176"/>
                  <a:gd name="T2" fmla="*/ 3 w 3"/>
                  <a:gd name="T3" fmla="*/ 16 h 176"/>
                  <a:gd name="T4" fmla="*/ 2 w 3"/>
                  <a:gd name="T5" fmla="*/ 176 h 176"/>
                  <a:gd name="T6" fmla="*/ 0 w 3"/>
                  <a:gd name="T7" fmla="*/ 163 h 176"/>
                  <a:gd name="T8" fmla="*/ 2 w 3"/>
                  <a:gd name="T9" fmla="*/ 144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76">
                    <a:moveTo>
                      <a:pt x="0" y="0"/>
                    </a:moveTo>
                    <a:lnTo>
                      <a:pt x="3" y="16"/>
                    </a:lnTo>
                    <a:lnTo>
                      <a:pt x="2" y="176"/>
                    </a:lnTo>
                    <a:lnTo>
                      <a:pt x="0" y="163"/>
                    </a:lnTo>
                    <a:lnTo>
                      <a:pt x="2" y="14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" name="Freeform 277">
                <a:extLst>
                  <a:ext uri="{FF2B5EF4-FFF2-40B4-BE49-F238E27FC236}">
                    <a16:creationId xmlns:a16="http://schemas.microsoft.com/office/drawing/2014/main" id="{3839773F-9656-4CD1-892F-865190E28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" y="2686"/>
                <a:ext cx="28" cy="101"/>
              </a:xfrm>
              <a:custGeom>
                <a:avLst/>
                <a:gdLst>
                  <a:gd name="T0" fmla="*/ 0 w 28"/>
                  <a:gd name="T1" fmla="*/ 10 h 101"/>
                  <a:gd name="T2" fmla="*/ 28 w 28"/>
                  <a:gd name="T3" fmla="*/ 5 h 101"/>
                  <a:gd name="T4" fmla="*/ 24 w 28"/>
                  <a:gd name="T5" fmla="*/ 0 h 101"/>
                  <a:gd name="T6" fmla="*/ 14 w 28"/>
                  <a:gd name="T7" fmla="*/ 44 h 101"/>
                  <a:gd name="T8" fmla="*/ 16 w 28"/>
                  <a:gd name="T9" fmla="*/ 47 h 101"/>
                  <a:gd name="T10" fmla="*/ 19 w 28"/>
                  <a:gd name="T11" fmla="*/ 55 h 101"/>
                  <a:gd name="T12" fmla="*/ 21 w 28"/>
                  <a:gd name="T13" fmla="*/ 65 h 101"/>
                  <a:gd name="T14" fmla="*/ 21 w 28"/>
                  <a:gd name="T15" fmla="*/ 75 h 101"/>
                  <a:gd name="T16" fmla="*/ 20 w 28"/>
                  <a:gd name="T17" fmla="*/ 88 h 101"/>
                  <a:gd name="T18" fmla="*/ 17 w 28"/>
                  <a:gd name="T19" fmla="*/ 96 h 101"/>
                  <a:gd name="T20" fmla="*/ 14 w 28"/>
                  <a:gd name="T21" fmla="*/ 101 h 101"/>
                  <a:gd name="T22" fmla="*/ 6 w 28"/>
                  <a:gd name="T23" fmla="*/ 86 h 101"/>
                  <a:gd name="T24" fmla="*/ 15 w 28"/>
                  <a:gd name="T25" fmla="*/ 100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101">
                    <a:moveTo>
                      <a:pt x="0" y="10"/>
                    </a:moveTo>
                    <a:lnTo>
                      <a:pt x="28" y="5"/>
                    </a:lnTo>
                    <a:lnTo>
                      <a:pt x="24" y="0"/>
                    </a:lnTo>
                    <a:lnTo>
                      <a:pt x="14" y="44"/>
                    </a:lnTo>
                    <a:lnTo>
                      <a:pt x="16" y="47"/>
                    </a:lnTo>
                    <a:lnTo>
                      <a:pt x="19" y="55"/>
                    </a:lnTo>
                    <a:lnTo>
                      <a:pt x="21" y="65"/>
                    </a:lnTo>
                    <a:lnTo>
                      <a:pt x="21" y="75"/>
                    </a:lnTo>
                    <a:lnTo>
                      <a:pt x="20" y="88"/>
                    </a:lnTo>
                    <a:lnTo>
                      <a:pt x="17" y="96"/>
                    </a:lnTo>
                    <a:lnTo>
                      <a:pt x="14" y="101"/>
                    </a:lnTo>
                    <a:lnTo>
                      <a:pt x="6" y="86"/>
                    </a:lnTo>
                    <a:lnTo>
                      <a:pt x="15" y="10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" name="Freeform 276">
                <a:extLst>
                  <a:ext uri="{FF2B5EF4-FFF2-40B4-BE49-F238E27FC236}">
                    <a16:creationId xmlns:a16="http://schemas.microsoft.com/office/drawing/2014/main" id="{D205F93F-EB6B-4CD6-B2AB-CB5EF4302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3" y="2665"/>
                <a:ext cx="8" cy="31"/>
              </a:xfrm>
              <a:custGeom>
                <a:avLst/>
                <a:gdLst>
                  <a:gd name="T0" fmla="*/ 0 w 8"/>
                  <a:gd name="T1" fmla="*/ 0 h 31"/>
                  <a:gd name="T2" fmla="*/ 8 w 8"/>
                  <a:gd name="T3" fmla="*/ 17 h 31"/>
                  <a:gd name="T4" fmla="*/ 8 w 8"/>
                  <a:gd name="T5" fmla="*/ 31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31">
                    <a:moveTo>
                      <a:pt x="0" y="0"/>
                    </a:moveTo>
                    <a:lnTo>
                      <a:pt x="8" y="17"/>
                    </a:lnTo>
                    <a:lnTo>
                      <a:pt x="8" y="3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2" name="Freeform 275">
                <a:extLst>
                  <a:ext uri="{FF2B5EF4-FFF2-40B4-BE49-F238E27FC236}">
                    <a16:creationId xmlns:a16="http://schemas.microsoft.com/office/drawing/2014/main" id="{0357C729-B6F3-4EE9-AE34-2E3D05759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" y="2693"/>
                <a:ext cx="7" cy="42"/>
              </a:xfrm>
              <a:custGeom>
                <a:avLst/>
                <a:gdLst>
                  <a:gd name="T0" fmla="*/ 7 w 7"/>
                  <a:gd name="T1" fmla="*/ 0 h 42"/>
                  <a:gd name="T2" fmla="*/ 6 w 7"/>
                  <a:gd name="T3" fmla="*/ 17 h 42"/>
                  <a:gd name="T4" fmla="*/ 4 w 7"/>
                  <a:gd name="T5" fmla="*/ 31 h 42"/>
                  <a:gd name="T6" fmla="*/ 1 w 7"/>
                  <a:gd name="T7" fmla="*/ 39 h 42"/>
                  <a:gd name="T8" fmla="*/ 0 w 7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2">
                    <a:moveTo>
                      <a:pt x="7" y="0"/>
                    </a:moveTo>
                    <a:lnTo>
                      <a:pt x="6" y="17"/>
                    </a:lnTo>
                    <a:lnTo>
                      <a:pt x="4" y="31"/>
                    </a:lnTo>
                    <a:lnTo>
                      <a:pt x="1" y="39"/>
                    </a:lnTo>
                    <a:lnTo>
                      <a:pt x="0" y="4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3" name="Freeform 274">
                <a:extLst>
                  <a:ext uri="{FF2B5EF4-FFF2-40B4-BE49-F238E27FC236}">
                    <a16:creationId xmlns:a16="http://schemas.microsoft.com/office/drawing/2014/main" id="{71949F45-50D6-4609-B1A7-301745A9C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" y="2697"/>
                <a:ext cx="59" cy="27"/>
              </a:xfrm>
              <a:custGeom>
                <a:avLst/>
                <a:gdLst>
                  <a:gd name="T0" fmla="*/ 0 w 59"/>
                  <a:gd name="T1" fmla="*/ 15 h 27"/>
                  <a:gd name="T2" fmla="*/ 59 w 59"/>
                  <a:gd name="T3" fmla="*/ 4 h 27"/>
                  <a:gd name="T4" fmla="*/ 58 w 59"/>
                  <a:gd name="T5" fmla="*/ 0 h 27"/>
                  <a:gd name="T6" fmla="*/ 48 w 59"/>
                  <a:gd name="T7" fmla="*/ 27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27">
                    <a:moveTo>
                      <a:pt x="0" y="15"/>
                    </a:moveTo>
                    <a:lnTo>
                      <a:pt x="59" y="4"/>
                    </a:lnTo>
                    <a:lnTo>
                      <a:pt x="58" y="0"/>
                    </a:lnTo>
                    <a:lnTo>
                      <a:pt x="48" y="2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4" name="Line 273">
                <a:extLst>
                  <a:ext uri="{FF2B5EF4-FFF2-40B4-BE49-F238E27FC236}">
                    <a16:creationId xmlns:a16="http://schemas.microsoft.com/office/drawing/2014/main" id="{EA1D5680-58A4-4C49-9A97-2160427BB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60" y="2735"/>
                <a:ext cx="3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5" name="Freeform 272">
                <a:extLst>
                  <a:ext uri="{FF2B5EF4-FFF2-40B4-BE49-F238E27FC236}">
                    <a16:creationId xmlns:a16="http://schemas.microsoft.com/office/drawing/2014/main" id="{954D9994-929E-4527-A76E-F02201044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" y="2756"/>
                <a:ext cx="65" cy="13"/>
              </a:xfrm>
              <a:custGeom>
                <a:avLst/>
                <a:gdLst>
                  <a:gd name="T0" fmla="*/ 0 w 65"/>
                  <a:gd name="T1" fmla="*/ 13 h 13"/>
                  <a:gd name="T2" fmla="*/ 65 w 65"/>
                  <a:gd name="T3" fmla="*/ 2 h 13"/>
                  <a:gd name="T4" fmla="*/ 61 w 65"/>
                  <a:gd name="T5" fmla="*/ 0 h 13"/>
                  <a:gd name="T6" fmla="*/ 53 w 65"/>
                  <a:gd name="T7" fmla="*/ 5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5" h="13">
                    <a:moveTo>
                      <a:pt x="0" y="13"/>
                    </a:moveTo>
                    <a:lnTo>
                      <a:pt x="65" y="2"/>
                    </a:lnTo>
                    <a:lnTo>
                      <a:pt x="61" y="0"/>
                    </a:lnTo>
                    <a:lnTo>
                      <a:pt x="53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6" name="Freeform 271">
                <a:extLst>
                  <a:ext uri="{FF2B5EF4-FFF2-40B4-BE49-F238E27FC236}">
                    <a16:creationId xmlns:a16="http://schemas.microsoft.com/office/drawing/2014/main" id="{F76D058E-2CE7-4F9E-8C6D-2BFF26CBC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0" y="2769"/>
                <a:ext cx="37" cy="80"/>
              </a:xfrm>
              <a:custGeom>
                <a:avLst/>
                <a:gdLst>
                  <a:gd name="T0" fmla="*/ 0 w 37"/>
                  <a:gd name="T1" fmla="*/ 0 h 80"/>
                  <a:gd name="T2" fmla="*/ 3 w 37"/>
                  <a:gd name="T3" fmla="*/ 7 h 80"/>
                  <a:gd name="T4" fmla="*/ 2 w 37"/>
                  <a:gd name="T5" fmla="*/ 5 h 80"/>
                  <a:gd name="T6" fmla="*/ 1 w 37"/>
                  <a:gd name="T7" fmla="*/ 63 h 80"/>
                  <a:gd name="T8" fmla="*/ 2 w 37"/>
                  <a:gd name="T9" fmla="*/ 72 h 80"/>
                  <a:gd name="T10" fmla="*/ 6 w 37"/>
                  <a:gd name="T11" fmla="*/ 79 h 80"/>
                  <a:gd name="T12" fmla="*/ 13 w 37"/>
                  <a:gd name="T13" fmla="*/ 80 h 80"/>
                  <a:gd name="T14" fmla="*/ 31 w 37"/>
                  <a:gd name="T15" fmla="*/ 80 h 80"/>
                  <a:gd name="T16" fmla="*/ 35 w 37"/>
                  <a:gd name="T17" fmla="*/ 80 h 80"/>
                  <a:gd name="T18" fmla="*/ 37 w 37"/>
                  <a:gd name="T19" fmla="*/ 79 h 80"/>
                  <a:gd name="T20" fmla="*/ 35 w 37"/>
                  <a:gd name="T21" fmla="*/ 43 h 80"/>
                  <a:gd name="T22" fmla="*/ 35 w 37"/>
                  <a:gd name="T23" fmla="*/ 80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" h="80">
                    <a:moveTo>
                      <a:pt x="0" y="0"/>
                    </a:moveTo>
                    <a:lnTo>
                      <a:pt x="3" y="7"/>
                    </a:lnTo>
                    <a:lnTo>
                      <a:pt x="2" y="5"/>
                    </a:lnTo>
                    <a:lnTo>
                      <a:pt x="1" y="63"/>
                    </a:lnTo>
                    <a:lnTo>
                      <a:pt x="2" y="72"/>
                    </a:lnTo>
                    <a:lnTo>
                      <a:pt x="6" y="79"/>
                    </a:lnTo>
                    <a:lnTo>
                      <a:pt x="13" y="80"/>
                    </a:lnTo>
                    <a:lnTo>
                      <a:pt x="31" y="80"/>
                    </a:lnTo>
                    <a:lnTo>
                      <a:pt x="35" y="80"/>
                    </a:lnTo>
                    <a:lnTo>
                      <a:pt x="37" y="79"/>
                    </a:lnTo>
                    <a:lnTo>
                      <a:pt x="35" y="43"/>
                    </a:lnTo>
                    <a:lnTo>
                      <a:pt x="35" y="8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7" name="Freeform 270">
                <a:extLst>
                  <a:ext uri="{FF2B5EF4-FFF2-40B4-BE49-F238E27FC236}">
                    <a16:creationId xmlns:a16="http://schemas.microsoft.com/office/drawing/2014/main" id="{01DEB14F-5A9E-480C-86DC-D129C4636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8" y="2772"/>
                <a:ext cx="37" cy="87"/>
              </a:xfrm>
              <a:custGeom>
                <a:avLst/>
                <a:gdLst>
                  <a:gd name="T0" fmla="*/ 37 w 37"/>
                  <a:gd name="T1" fmla="*/ 0 h 87"/>
                  <a:gd name="T2" fmla="*/ 37 w 37"/>
                  <a:gd name="T3" fmla="*/ 6 h 87"/>
                  <a:gd name="T4" fmla="*/ 31 w 37"/>
                  <a:gd name="T5" fmla="*/ 38 h 87"/>
                  <a:gd name="T6" fmla="*/ 24 w 37"/>
                  <a:gd name="T7" fmla="*/ 56 h 87"/>
                  <a:gd name="T8" fmla="*/ 18 w 37"/>
                  <a:gd name="T9" fmla="*/ 66 h 87"/>
                  <a:gd name="T10" fmla="*/ 19 w 37"/>
                  <a:gd name="T11" fmla="*/ 64 h 87"/>
                  <a:gd name="T12" fmla="*/ 14 w 37"/>
                  <a:gd name="T13" fmla="*/ 72 h 87"/>
                  <a:gd name="T14" fmla="*/ 8 w 37"/>
                  <a:gd name="T15" fmla="*/ 77 h 87"/>
                  <a:gd name="T16" fmla="*/ 0 w 37"/>
                  <a:gd name="T17" fmla="*/ 87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87">
                    <a:moveTo>
                      <a:pt x="37" y="0"/>
                    </a:moveTo>
                    <a:lnTo>
                      <a:pt x="37" y="6"/>
                    </a:lnTo>
                    <a:lnTo>
                      <a:pt x="31" y="38"/>
                    </a:lnTo>
                    <a:lnTo>
                      <a:pt x="24" y="56"/>
                    </a:lnTo>
                    <a:lnTo>
                      <a:pt x="18" y="66"/>
                    </a:lnTo>
                    <a:lnTo>
                      <a:pt x="19" y="64"/>
                    </a:lnTo>
                    <a:lnTo>
                      <a:pt x="14" y="72"/>
                    </a:lnTo>
                    <a:lnTo>
                      <a:pt x="8" y="77"/>
                    </a:lnTo>
                    <a:lnTo>
                      <a:pt x="0" y="8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8" name="Freeform 269">
                <a:extLst>
                  <a:ext uri="{FF2B5EF4-FFF2-40B4-BE49-F238E27FC236}">
                    <a16:creationId xmlns:a16="http://schemas.microsoft.com/office/drawing/2014/main" id="{4A1DB213-7814-4FF3-9D21-3154AB9B1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8" y="2673"/>
                <a:ext cx="17" cy="32"/>
              </a:xfrm>
              <a:custGeom>
                <a:avLst/>
                <a:gdLst>
                  <a:gd name="T0" fmla="*/ 0 w 17"/>
                  <a:gd name="T1" fmla="*/ 0 h 32"/>
                  <a:gd name="T2" fmla="*/ 14 w 17"/>
                  <a:gd name="T3" fmla="*/ 23 h 32"/>
                  <a:gd name="T4" fmla="*/ 17 w 17"/>
                  <a:gd name="T5" fmla="*/ 32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32">
                    <a:moveTo>
                      <a:pt x="0" y="0"/>
                    </a:moveTo>
                    <a:lnTo>
                      <a:pt x="14" y="23"/>
                    </a:lnTo>
                    <a:lnTo>
                      <a:pt x="17" y="3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9" name="Freeform 268">
                <a:extLst>
                  <a:ext uri="{FF2B5EF4-FFF2-40B4-BE49-F238E27FC236}">
                    <a16:creationId xmlns:a16="http://schemas.microsoft.com/office/drawing/2014/main" id="{0895EFF8-4AD7-4079-A4E8-E78B026E3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1" y="2728"/>
                <a:ext cx="43" cy="107"/>
              </a:xfrm>
              <a:custGeom>
                <a:avLst/>
                <a:gdLst>
                  <a:gd name="T0" fmla="*/ 0 w 43"/>
                  <a:gd name="T1" fmla="*/ 13 h 107"/>
                  <a:gd name="T2" fmla="*/ 31 w 43"/>
                  <a:gd name="T3" fmla="*/ 7 h 107"/>
                  <a:gd name="T4" fmla="*/ 27 w 43"/>
                  <a:gd name="T5" fmla="*/ 0 h 107"/>
                  <a:gd name="T6" fmla="*/ 26 w 43"/>
                  <a:gd name="T7" fmla="*/ 13 h 107"/>
                  <a:gd name="T8" fmla="*/ 24 w 43"/>
                  <a:gd name="T9" fmla="*/ 100 h 107"/>
                  <a:gd name="T10" fmla="*/ 19 w 43"/>
                  <a:gd name="T11" fmla="*/ 107 h 107"/>
                  <a:gd name="T12" fmla="*/ 43 w 43"/>
                  <a:gd name="T13" fmla="*/ 72 h 1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107">
                    <a:moveTo>
                      <a:pt x="0" y="13"/>
                    </a:moveTo>
                    <a:lnTo>
                      <a:pt x="31" y="7"/>
                    </a:lnTo>
                    <a:lnTo>
                      <a:pt x="27" y="0"/>
                    </a:lnTo>
                    <a:lnTo>
                      <a:pt x="26" y="13"/>
                    </a:lnTo>
                    <a:lnTo>
                      <a:pt x="24" y="100"/>
                    </a:lnTo>
                    <a:lnTo>
                      <a:pt x="19" y="107"/>
                    </a:lnTo>
                    <a:lnTo>
                      <a:pt x="43" y="7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" name="Freeform 267">
                <a:extLst>
                  <a:ext uri="{FF2B5EF4-FFF2-40B4-BE49-F238E27FC236}">
                    <a16:creationId xmlns:a16="http://schemas.microsoft.com/office/drawing/2014/main" id="{78959959-186A-4629-BF0A-5DBE71DB0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4" y="2670"/>
                <a:ext cx="20" cy="86"/>
              </a:xfrm>
              <a:custGeom>
                <a:avLst/>
                <a:gdLst>
                  <a:gd name="T0" fmla="*/ 19 w 20"/>
                  <a:gd name="T1" fmla="*/ 0 h 86"/>
                  <a:gd name="T2" fmla="*/ 20 w 20"/>
                  <a:gd name="T3" fmla="*/ 14 h 86"/>
                  <a:gd name="T4" fmla="*/ 20 w 20"/>
                  <a:gd name="T5" fmla="*/ 31 h 86"/>
                  <a:gd name="T6" fmla="*/ 18 w 20"/>
                  <a:gd name="T7" fmla="*/ 46 h 86"/>
                  <a:gd name="T8" fmla="*/ 15 w 20"/>
                  <a:gd name="T9" fmla="*/ 60 h 86"/>
                  <a:gd name="T10" fmla="*/ 10 w 20"/>
                  <a:gd name="T11" fmla="*/ 70 h 86"/>
                  <a:gd name="T12" fmla="*/ 5 w 20"/>
                  <a:gd name="T13" fmla="*/ 78 h 86"/>
                  <a:gd name="T14" fmla="*/ 0 w 20"/>
                  <a:gd name="T15" fmla="*/ 86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86">
                    <a:moveTo>
                      <a:pt x="19" y="0"/>
                    </a:moveTo>
                    <a:lnTo>
                      <a:pt x="20" y="14"/>
                    </a:lnTo>
                    <a:lnTo>
                      <a:pt x="20" y="31"/>
                    </a:lnTo>
                    <a:lnTo>
                      <a:pt x="18" y="46"/>
                    </a:lnTo>
                    <a:lnTo>
                      <a:pt x="15" y="60"/>
                    </a:lnTo>
                    <a:lnTo>
                      <a:pt x="10" y="70"/>
                    </a:lnTo>
                    <a:lnTo>
                      <a:pt x="5" y="78"/>
                    </a:lnTo>
                    <a:lnTo>
                      <a:pt x="0" y="8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" name="Freeform 266">
                <a:extLst>
                  <a:ext uri="{FF2B5EF4-FFF2-40B4-BE49-F238E27FC236}">
                    <a16:creationId xmlns:a16="http://schemas.microsoft.com/office/drawing/2014/main" id="{B83E645B-CBA1-4A1B-A41E-15C868456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" y="2674"/>
                <a:ext cx="56" cy="59"/>
              </a:xfrm>
              <a:custGeom>
                <a:avLst/>
                <a:gdLst>
                  <a:gd name="T0" fmla="*/ 0 w 56"/>
                  <a:gd name="T1" fmla="*/ 8 h 59"/>
                  <a:gd name="T2" fmla="*/ 32 w 56"/>
                  <a:gd name="T3" fmla="*/ 5 h 59"/>
                  <a:gd name="T4" fmla="*/ 29 w 56"/>
                  <a:gd name="T5" fmla="*/ 0 h 59"/>
                  <a:gd name="T6" fmla="*/ 26 w 56"/>
                  <a:gd name="T7" fmla="*/ 14 h 59"/>
                  <a:gd name="T8" fmla="*/ 26 w 56"/>
                  <a:gd name="T9" fmla="*/ 25 h 59"/>
                  <a:gd name="T10" fmla="*/ 26 w 56"/>
                  <a:gd name="T11" fmla="*/ 35 h 59"/>
                  <a:gd name="T12" fmla="*/ 26 w 56"/>
                  <a:gd name="T13" fmla="*/ 46 h 59"/>
                  <a:gd name="T14" fmla="*/ 27 w 56"/>
                  <a:gd name="T15" fmla="*/ 51 h 59"/>
                  <a:gd name="T16" fmla="*/ 29 w 56"/>
                  <a:gd name="T17" fmla="*/ 56 h 59"/>
                  <a:gd name="T18" fmla="*/ 34 w 56"/>
                  <a:gd name="T19" fmla="*/ 58 h 59"/>
                  <a:gd name="T20" fmla="*/ 40 w 56"/>
                  <a:gd name="T21" fmla="*/ 59 h 59"/>
                  <a:gd name="T22" fmla="*/ 48 w 56"/>
                  <a:gd name="T23" fmla="*/ 59 h 59"/>
                  <a:gd name="T24" fmla="*/ 52 w 56"/>
                  <a:gd name="T25" fmla="*/ 58 h 59"/>
                  <a:gd name="T26" fmla="*/ 56 w 56"/>
                  <a:gd name="T27" fmla="*/ 54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" h="59">
                    <a:moveTo>
                      <a:pt x="0" y="8"/>
                    </a:moveTo>
                    <a:lnTo>
                      <a:pt x="32" y="5"/>
                    </a:lnTo>
                    <a:lnTo>
                      <a:pt x="29" y="0"/>
                    </a:lnTo>
                    <a:lnTo>
                      <a:pt x="26" y="14"/>
                    </a:lnTo>
                    <a:lnTo>
                      <a:pt x="26" y="25"/>
                    </a:lnTo>
                    <a:lnTo>
                      <a:pt x="26" y="35"/>
                    </a:lnTo>
                    <a:lnTo>
                      <a:pt x="26" y="46"/>
                    </a:lnTo>
                    <a:lnTo>
                      <a:pt x="27" y="51"/>
                    </a:lnTo>
                    <a:lnTo>
                      <a:pt x="29" y="56"/>
                    </a:lnTo>
                    <a:lnTo>
                      <a:pt x="34" y="58"/>
                    </a:lnTo>
                    <a:lnTo>
                      <a:pt x="40" y="59"/>
                    </a:lnTo>
                    <a:lnTo>
                      <a:pt x="48" y="59"/>
                    </a:lnTo>
                    <a:lnTo>
                      <a:pt x="52" y="58"/>
                    </a:lnTo>
                    <a:lnTo>
                      <a:pt x="56" y="5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" name="Freeform 265">
                <a:extLst>
                  <a:ext uri="{FF2B5EF4-FFF2-40B4-BE49-F238E27FC236}">
                    <a16:creationId xmlns:a16="http://schemas.microsoft.com/office/drawing/2014/main" id="{1F3F03D2-564C-4B3D-ABB6-F0A5CFB25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3" y="2748"/>
                <a:ext cx="71" cy="106"/>
              </a:xfrm>
              <a:custGeom>
                <a:avLst/>
                <a:gdLst>
                  <a:gd name="T0" fmla="*/ 26 w 71"/>
                  <a:gd name="T1" fmla="*/ 13 h 106"/>
                  <a:gd name="T2" fmla="*/ 71 w 71"/>
                  <a:gd name="T3" fmla="*/ 5 h 106"/>
                  <a:gd name="T4" fmla="*/ 67 w 71"/>
                  <a:gd name="T5" fmla="*/ 0 h 106"/>
                  <a:gd name="T6" fmla="*/ 62 w 71"/>
                  <a:gd name="T7" fmla="*/ 13 h 106"/>
                  <a:gd name="T8" fmla="*/ 57 w 71"/>
                  <a:gd name="T9" fmla="*/ 30 h 106"/>
                  <a:gd name="T10" fmla="*/ 51 w 71"/>
                  <a:gd name="T11" fmla="*/ 42 h 106"/>
                  <a:gd name="T12" fmla="*/ 45 w 71"/>
                  <a:gd name="T13" fmla="*/ 54 h 106"/>
                  <a:gd name="T14" fmla="*/ 36 w 71"/>
                  <a:gd name="T15" fmla="*/ 69 h 106"/>
                  <a:gd name="T16" fmla="*/ 26 w 71"/>
                  <a:gd name="T17" fmla="*/ 81 h 106"/>
                  <a:gd name="T18" fmla="*/ 15 w 71"/>
                  <a:gd name="T19" fmla="*/ 93 h 106"/>
                  <a:gd name="T20" fmla="*/ 7 w 71"/>
                  <a:gd name="T21" fmla="*/ 101 h 106"/>
                  <a:gd name="T22" fmla="*/ 0 w 71"/>
                  <a:gd name="T23" fmla="*/ 106 h 10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1" h="106">
                    <a:moveTo>
                      <a:pt x="26" y="13"/>
                    </a:moveTo>
                    <a:lnTo>
                      <a:pt x="71" y="5"/>
                    </a:lnTo>
                    <a:lnTo>
                      <a:pt x="67" y="0"/>
                    </a:lnTo>
                    <a:lnTo>
                      <a:pt x="62" y="13"/>
                    </a:lnTo>
                    <a:lnTo>
                      <a:pt x="57" y="30"/>
                    </a:lnTo>
                    <a:lnTo>
                      <a:pt x="51" y="42"/>
                    </a:lnTo>
                    <a:lnTo>
                      <a:pt x="45" y="54"/>
                    </a:lnTo>
                    <a:lnTo>
                      <a:pt x="36" y="69"/>
                    </a:lnTo>
                    <a:lnTo>
                      <a:pt x="26" y="81"/>
                    </a:lnTo>
                    <a:lnTo>
                      <a:pt x="15" y="93"/>
                    </a:lnTo>
                    <a:lnTo>
                      <a:pt x="7" y="101"/>
                    </a:lnTo>
                    <a:lnTo>
                      <a:pt x="0" y="10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" name="Freeform 264">
                <a:extLst>
                  <a:ext uri="{FF2B5EF4-FFF2-40B4-BE49-F238E27FC236}">
                    <a16:creationId xmlns:a16="http://schemas.microsoft.com/office/drawing/2014/main" id="{6B6EA9D7-311A-47C3-A83D-E27625656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7" y="2776"/>
                <a:ext cx="67" cy="73"/>
              </a:xfrm>
              <a:custGeom>
                <a:avLst/>
                <a:gdLst>
                  <a:gd name="T0" fmla="*/ 0 w 67"/>
                  <a:gd name="T1" fmla="*/ 0 h 73"/>
                  <a:gd name="T2" fmla="*/ 3 w 67"/>
                  <a:gd name="T3" fmla="*/ 0 h 73"/>
                  <a:gd name="T4" fmla="*/ 45 w 67"/>
                  <a:gd name="T5" fmla="*/ 72 h 73"/>
                  <a:gd name="T6" fmla="*/ 67 w 67"/>
                  <a:gd name="T7" fmla="*/ 73 h 73"/>
                  <a:gd name="T8" fmla="*/ 45 w 67"/>
                  <a:gd name="T9" fmla="*/ 68 h 73"/>
                  <a:gd name="T10" fmla="*/ 40 w 67"/>
                  <a:gd name="T11" fmla="*/ 62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" h="73">
                    <a:moveTo>
                      <a:pt x="0" y="0"/>
                    </a:moveTo>
                    <a:lnTo>
                      <a:pt x="3" y="0"/>
                    </a:lnTo>
                    <a:lnTo>
                      <a:pt x="45" y="72"/>
                    </a:lnTo>
                    <a:lnTo>
                      <a:pt x="67" y="73"/>
                    </a:lnTo>
                    <a:lnTo>
                      <a:pt x="45" y="68"/>
                    </a:lnTo>
                    <a:lnTo>
                      <a:pt x="40" y="6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4" name="Freeform 263">
                <a:extLst>
                  <a:ext uri="{FF2B5EF4-FFF2-40B4-BE49-F238E27FC236}">
                    <a16:creationId xmlns:a16="http://schemas.microsoft.com/office/drawing/2014/main" id="{3B40BF42-CDA6-4F79-B1DB-81A6C68D6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8" y="2666"/>
                <a:ext cx="16" cy="35"/>
              </a:xfrm>
              <a:custGeom>
                <a:avLst/>
                <a:gdLst>
                  <a:gd name="T0" fmla="*/ 0 w 16"/>
                  <a:gd name="T1" fmla="*/ 0 h 35"/>
                  <a:gd name="T2" fmla="*/ 9 w 16"/>
                  <a:gd name="T3" fmla="*/ 16 h 35"/>
                  <a:gd name="T4" fmla="*/ 14 w 16"/>
                  <a:gd name="T5" fmla="*/ 25 h 35"/>
                  <a:gd name="T6" fmla="*/ 16 w 16"/>
                  <a:gd name="T7" fmla="*/ 35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5">
                    <a:moveTo>
                      <a:pt x="0" y="0"/>
                    </a:moveTo>
                    <a:lnTo>
                      <a:pt x="9" y="16"/>
                    </a:lnTo>
                    <a:lnTo>
                      <a:pt x="14" y="25"/>
                    </a:lnTo>
                    <a:lnTo>
                      <a:pt x="16" y="3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5" name="Freeform 262">
                <a:extLst>
                  <a:ext uri="{FF2B5EF4-FFF2-40B4-BE49-F238E27FC236}">
                    <a16:creationId xmlns:a16="http://schemas.microsoft.com/office/drawing/2014/main" id="{1CDFCAEE-2CA9-49A2-A30F-497DEA7AC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1" y="2730"/>
                <a:ext cx="54" cy="108"/>
              </a:xfrm>
              <a:custGeom>
                <a:avLst/>
                <a:gdLst>
                  <a:gd name="T0" fmla="*/ 0 w 54"/>
                  <a:gd name="T1" fmla="*/ 10 h 108"/>
                  <a:gd name="T2" fmla="*/ 32 w 54"/>
                  <a:gd name="T3" fmla="*/ 3 h 108"/>
                  <a:gd name="T4" fmla="*/ 30 w 54"/>
                  <a:gd name="T5" fmla="*/ 0 h 108"/>
                  <a:gd name="T6" fmla="*/ 28 w 54"/>
                  <a:gd name="T7" fmla="*/ 102 h 108"/>
                  <a:gd name="T8" fmla="*/ 23 w 54"/>
                  <a:gd name="T9" fmla="*/ 108 h 108"/>
                  <a:gd name="T10" fmla="*/ 54 w 54"/>
                  <a:gd name="T11" fmla="*/ 62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108">
                    <a:moveTo>
                      <a:pt x="0" y="10"/>
                    </a:moveTo>
                    <a:lnTo>
                      <a:pt x="32" y="3"/>
                    </a:lnTo>
                    <a:lnTo>
                      <a:pt x="30" y="0"/>
                    </a:lnTo>
                    <a:lnTo>
                      <a:pt x="28" y="102"/>
                    </a:lnTo>
                    <a:lnTo>
                      <a:pt x="23" y="108"/>
                    </a:lnTo>
                    <a:lnTo>
                      <a:pt x="54" y="6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" name="Freeform 261">
                <a:extLst>
                  <a:ext uri="{FF2B5EF4-FFF2-40B4-BE49-F238E27FC236}">
                    <a16:creationId xmlns:a16="http://schemas.microsoft.com/office/drawing/2014/main" id="{4362C747-92BA-486C-A7D1-5B2CCC6CC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8" y="2730"/>
                <a:ext cx="75" cy="10"/>
              </a:xfrm>
              <a:custGeom>
                <a:avLst/>
                <a:gdLst>
                  <a:gd name="T0" fmla="*/ 0 w 75"/>
                  <a:gd name="T1" fmla="*/ 10 h 10"/>
                  <a:gd name="T2" fmla="*/ 75 w 75"/>
                  <a:gd name="T3" fmla="*/ 2 h 10"/>
                  <a:gd name="T4" fmla="*/ 70 w 75"/>
                  <a:gd name="T5" fmla="*/ 0 h 10"/>
                  <a:gd name="T6" fmla="*/ 61 w 75"/>
                  <a:gd name="T7" fmla="*/ 3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5" h="10">
                    <a:moveTo>
                      <a:pt x="0" y="10"/>
                    </a:moveTo>
                    <a:lnTo>
                      <a:pt x="75" y="2"/>
                    </a:lnTo>
                    <a:lnTo>
                      <a:pt x="70" y="0"/>
                    </a:lnTo>
                    <a:lnTo>
                      <a:pt x="61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" name="Freeform 260">
                <a:extLst>
                  <a:ext uri="{FF2B5EF4-FFF2-40B4-BE49-F238E27FC236}">
                    <a16:creationId xmlns:a16="http://schemas.microsoft.com/office/drawing/2014/main" id="{61677CF7-A80F-4023-8FCC-77893BFE9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4" y="2662"/>
                <a:ext cx="1" cy="202"/>
              </a:xfrm>
              <a:custGeom>
                <a:avLst/>
                <a:gdLst>
                  <a:gd name="T0" fmla="*/ 0 w 1"/>
                  <a:gd name="T1" fmla="*/ 0 h 202"/>
                  <a:gd name="T2" fmla="*/ 1 w 1"/>
                  <a:gd name="T3" fmla="*/ 11 h 202"/>
                  <a:gd name="T4" fmla="*/ 1 w 1"/>
                  <a:gd name="T5" fmla="*/ 202 h 202"/>
                  <a:gd name="T6" fmla="*/ 0 w 1"/>
                  <a:gd name="T7" fmla="*/ 189 h 202"/>
                  <a:gd name="T8" fmla="*/ 1 w 1"/>
                  <a:gd name="T9" fmla="*/ 173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02">
                    <a:moveTo>
                      <a:pt x="0" y="0"/>
                    </a:moveTo>
                    <a:lnTo>
                      <a:pt x="1" y="11"/>
                    </a:lnTo>
                    <a:lnTo>
                      <a:pt x="1" y="202"/>
                    </a:lnTo>
                    <a:lnTo>
                      <a:pt x="0" y="189"/>
                    </a:lnTo>
                    <a:lnTo>
                      <a:pt x="1" y="17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" name="Freeform 259">
                <a:extLst>
                  <a:ext uri="{FF2B5EF4-FFF2-40B4-BE49-F238E27FC236}">
                    <a16:creationId xmlns:a16="http://schemas.microsoft.com/office/drawing/2014/main" id="{A2E65CCA-F170-4B79-A21B-161867DE2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0" y="2665"/>
                <a:ext cx="16" cy="36"/>
              </a:xfrm>
              <a:custGeom>
                <a:avLst/>
                <a:gdLst>
                  <a:gd name="T0" fmla="*/ 16 w 16"/>
                  <a:gd name="T1" fmla="*/ 36 h 36"/>
                  <a:gd name="T2" fmla="*/ 14 w 16"/>
                  <a:gd name="T3" fmla="*/ 24 h 36"/>
                  <a:gd name="T4" fmla="*/ 0 w 16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lnTo>
                      <a:pt x="14" y="24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" name="Freeform 258">
                <a:extLst>
                  <a:ext uri="{FF2B5EF4-FFF2-40B4-BE49-F238E27FC236}">
                    <a16:creationId xmlns:a16="http://schemas.microsoft.com/office/drawing/2014/main" id="{CC2DF7E4-94D7-4916-9627-4008BB22F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" y="2660"/>
                <a:ext cx="18" cy="57"/>
              </a:xfrm>
              <a:custGeom>
                <a:avLst/>
                <a:gdLst>
                  <a:gd name="T0" fmla="*/ 18 w 18"/>
                  <a:gd name="T1" fmla="*/ 0 h 57"/>
                  <a:gd name="T2" fmla="*/ 17 w 18"/>
                  <a:gd name="T3" fmla="*/ 8 h 57"/>
                  <a:gd name="T4" fmla="*/ 0 w 18"/>
                  <a:gd name="T5" fmla="*/ 57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57">
                    <a:moveTo>
                      <a:pt x="18" y="0"/>
                    </a:moveTo>
                    <a:lnTo>
                      <a:pt x="17" y="8"/>
                    </a:lnTo>
                    <a:lnTo>
                      <a:pt x="0" y="5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" name="Freeform 257">
                <a:extLst>
                  <a:ext uri="{FF2B5EF4-FFF2-40B4-BE49-F238E27FC236}">
                    <a16:creationId xmlns:a16="http://schemas.microsoft.com/office/drawing/2014/main" id="{2253E8E4-2259-40A5-BE14-3F9EA1D2F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7" y="2710"/>
                <a:ext cx="93" cy="17"/>
              </a:xfrm>
              <a:custGeom>
                <a:avLst/>
                <a:gdLst>
                  <a:gd name="T0" fmla="*/ 0 w 93"/>
                  <a:gd name="T1" fmla="*/ 17 h 17"/>
                  <a:gd name="T2" fmla="*/ 59 w 93"/>
                  <a:gd name="T3" fmla="*/ 9 h 17"/>
                  <a:gd name="T4" fmla="*/ 93 w 93"/>
                  <a:gd name="T5" fmla="*/ 3 h 17"/>
                  <a:gd name="T6" fmla="*/ 86 w 93"/>
                  <a:gd name="T7" fmla="*/ 0 h 17"/>
                  <a:gd name="T8" fmla="*/ 86 w 93"/>
                  <a:gd name="T9" fmla="*/ 2 h 17"/>
                  <a:gd name="T10" fmla="*/ 79 w 93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3" h="17">
                    <a:moveTo>
                      <a:pt x="0" y="17"/>
                    </a:moveTo>
                    <a:lnTo>
                      <a:pt x="59" y="9"/>
                    </a:lnTo>
                    <a:lnTo>
                      <a:pt x="93" y="3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79" y="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" name="Freeform 256">
                <a:extLst>
                  <a:ext uri="{FF2B5EF4-FFF2-40B4-BE49-F238E27FC236}">
                    <a16:creationId xmlns:a16="http://schemas.microsoft.com/office/drawing/2014/main" id="{FBAF696C-232A-4AE6-8E3A-B14C34E84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2" y="2769"/>
                <a:ext cx="123" cy="18"/>
              </a:xfrm>
              <a:custGeom>
                <a:avLst/>
                <a:gdLst>
                  <a:gd name="T0" fmla="*/ 0 w 123"/>
                  <a:gd name="T1" fmla="*/ 18 h 18"/>
                  <a:gd name="T2" fmla="*/ 123 w 123"/>
                  <a:gd name="T3" fmla="*/ 2 h 18"/>
                  <a:gd name="T4" fmla="*/ 117 w 123"/>
                  <a:gd name="T5" fmla="*/ 0 h 18"/>
                  <a:gd name="T6" fmla="*/ 108 w 123"/>
                  <a:gd name="T7" fmla="*/ 3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3" h="18">
                    <a:moveTo>
                      <a:pt x="0" y="18"/>
                    </a:moveTo>
                    <a:lnTo>
                      <a:pt x="123" y="2"/>
                    </a:lnTo>
                    <a:lnTo>
                      <a:pt x="117" y="0"/>
                    </a:lnTo>
                    <a:lnTo>
                      <a:pt x="108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2" name="Freeform 255">
                <a:extLst>
                  <a:ext uri="{FF2B5EF4-FFF2-40B4-BE49-F238E27FC236}">
                    <a16:creationId xmlns:a16="http://schemas.microsoft.com/office/drawing/2014/main" id="{C505C11A-3E95-447C-AC32-758F30853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6" y="2725"/>
                <a:ext cx="50" cy="142"/>
              </a:xfrm>
              <a:custGeom>
                <a:avLst/>
                <a:gdLst>
                  <a:gd name="T0" fmla="*/ 49 w 50"/>
                  <a:gd name="T1" fmla="*/ 0 h 142"/>
                  <a:gd name="T2" fmla="*/ 50 w 50"/>
                  <a:gd name="T3" fmla="*/ 13 h 142"/>
                  <a:gd name="T4" fmla="*/ 50 w 50"/>
                  <a:gd name="T5" fmla="*/ 42 h 142"/>
                  <a:gd name="T6" fmla="*/ 48 w 50"/>
                  <a:gd name="T7" fmla="*/ 62 h 142"/>
                  <a:gd name="T8" fmla="*/ 45 w 50"/>
                  <a:gd name="T9" fmla="*/ 79 h 142"/>
                  <a:gd name="T10" fmla="*/ 41 w 50"/>
                  <a:gd name="T11" fmla="*/ 92 h 142"/>
                  <a:gd name="T12" fmla="*/ 35 w 50"/>
                  <a:gd name="T13" fmla="*/ 103 h 142"/>
                  <a:gd name="T14" fmla="*/ 31 w 50"/>
                  <a:gd name="T15" fmla="*/ 111 h 142"/>
                  <a:gd name="T16" fmla="*/ 23 w 50"/>
                  <a:gd name="T17" fmla="*/ 121 h 142"/>
                  <a:gd name="T18" fmla="*/ 14 w 50"/>
                  <a:gd name="T19" fmla="*/ 129 h 142"/>
                  <a:gd name="T20" fmla="*/ 7 w 50"/>
                  <a:gd name="T21" fmla="*/ 136 h 142"/>
                  <a:gd name="T22" fmla="*/ 0 w 50"/>
                  <a:gd name="T23" fmla="*/ 142 h 1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0" h="142">
                    <a:moveTo>
                      <a:pt x="49" y="0"/>
                    </a:moveTo>
                    <a:lnTo>
                      <a:pt x="50" y="13"/>
                    </a:lnTo>
                    <a:lnTo>
                      <a:pt x="50" y="42"/>
                    </a:lnTo>
                    <a:lnTo>
                      <a:pt x="48" y="62"/>
                    </a:lnTo>
                    <a:lnTo>
                      <a:pt x="45" y="79"/>
                    </a:lnTo>
                    <a:lnTo>
                      <a:pt x="41" y="92"/>
                    </a:lnTo>
                    <a:lnTo>
                      <a:pt x="35" y="103"/>
                    </a:lnTo>
                    <a:lnTo>
                      <a:pt x="31" y="111"/>
                    </a:lnTo>
                    <a:lnTo>
                      <a:pt x="23" y="121"/>
                    </a:lnTo>
                    <a:lnTo>
                      <a:pt x="14" y="129"/>
                    </a:lnTo>
                    <a:lnTo>
                      <a:pt x="7" y="136"/>
                    </a:lnTo>
                    <a:lnTo>
                      <a:pt x="0" y="14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3" name="Freeform 254">
                <a:extLst>
                  <a:ext uri="{FF2B5EF4-FFF2-40B4-BE49-F238E27FC236}">
                    <a16:creationId xmlns:a16="http://schemas.microsoft.com/office/drawing/2014/main" id="{AD164A6C-D43F-4806-9167-6FA6F184A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9" y="2719"/>
                <a:ext cx="2" cy="147"/>
              </a:xfrm>
              <a:custGeom>
                <a:avLst/>
                <a:gdLst>
                  <a:gd name="T0" fmla="*/ 0 w 2"/>
                  <a:gd name="T1" fmla="*/ 0 h 147"/>
                  <a:gd name="T2" fmla="*/ 2 w 2"/>
                  <a:gd name="T3" fmla="*/ 147 h 147"/>
                  <a:gd name="T4" fmla="*/ 0 w 2"/>
                  <a:gd name="T5" fmla="*/ 138 h 147"/>
                  <a:gd name="T6" fmla="*/ 1 w 2"/>
                  <a:gd name="T7" fmla="*/ 117 h 1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47">
                    <a:moveTo>
                      <a:pt x="0" y="0"/>
                    </a:moveTo>
                    <a:lnTo>
                      <a:pt x="2" y="147"/>
                    </a:lnTo>
                    <a:lnTo>
                      <a:pt x="0" y="138"/>
                    </a:lnTo>
                    <a:lnTo>
                      <a:pt x="1" y="11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4" name="Freeform 253">
                <a:extLst>
                  <a:ext uri="{FF2B5EF4-FFF2-40B4-BE49-F238E27FC236}">
                    <a16:creationId xmlns:a16="http://schemas.microsoft.com/office/drawing/2014/main" id="{76FA6425-58C9-4397-A9A2-0A57B31A2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4" y="2663"/>
                <a:ext cx="46" cy="92"/>
              </a:xfrm>
              <a:custGeom>
                <a:avLst/>
                <a:gdLst>
                  <a:gd name="T0" fmla="*/ 46 w 46"/>
                  <a:gd name="T1" fmla="*/ 0 h 92"/>
                  <a:gd name="T2" fmla="*/ 44 w 46"/>
                  <a:gd name="T3" fmla="*/ 10 h 92"/>
                  <a:gd name="T4" fmla="*/ 36 w 46"/>
                  <a:gd name="T5" fmla="*/ 33 h 92"/>
                  <a:gd name="T6" fmla="*/ 29 w 46"/>
                  <a:gd name="T7" fmla="*/ 49 h 92"/>
                  <a:gd name="T8" fmla="*/ 18 w 46"/>
                  <a:gd name="T9" fmla="*/ 65 h 92"/>
                  <a:gd name="T10" fmla="*/ 9 w 46"/>
                  <a:gd name="T11" fmla="*/ 78 h 92"/>
                  <a:gd name="T12" fmla="*/ 0 w 46"/>
                  <a:gd name="T13" fmla="*/ 92 h 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92">
                    <a:moveTo>
                      <a:pt x="46" y="0"/>
                    </a:moveTo>
                    <a:lnTo>
                      <a:pt x="44" y="10"/>
                    </a:lnTo>
                    <a:lnTo>
                      <a:pt x="36" y="33"/>
                    </a:lnTo>
                    <a:lnTo>
                      <a:pt x="29" y="49"/>
                    </a:lnTo>
                    <a:lnTo>
                      <a:pt x="18" y="65"/>
                    </a:lnTo>
                    <a:lnTo>
                      <a:pt x="9" y="78"/>
                    </a:lnTo>
                    <a:lnTo>
                      <a:pt x="0" y="9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51">
              <a:extLst>
                <a:ext uri="{FF2B5EF4-FFF2-40B4-BE49-F238E27FC236}">
                  <a16:creationId xmlns:a16="http://schemas.microsoft.com/office/drawing/2014/main" id="{D9903A2A-D858-463B-A66A-5DA2E1A5F7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7" y="680"/>
              <a:ext cx="5043" cy="3755"/>
              <a:chOff x="0" y="0"/>
              <a:chExt cx="5043" cy="3755"/>
            </a:xfrm>
          </p:grpSpPr>
          <p:sp>
            <p:nvSpPr>
              <p:cNvPr id="55" name="Freeform 251">
                <a:extLst>
                  <a:ext uri="{FF2B5EF4-FFF2-40B4-BE49-F238E27FC236}">
                    <a16:creationId xmlns:a16="http://schemas.microsoft.com/office/drawing/2014/main" id="{CD083FF0-07A9-45FF-9556-10D92400E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3" y="2032"/>
                <a:ext cx="3" cy="149"/>
              </a:xfrm>
              <a:custGeom>
                <a:avLst/>
                <a:gdLst>
                  <a:gd name="T0" fmla="*/ 3 w 3"/>
                  <a:gd name="T1" fmla="*/ 0 h 149"/>
                  <a:gd name="T2" fmla="*/ 3 w 3"/>
                  <a:gd name="T3" fmla="*/ 149 h 149"/>
                  <a:gd name="T4" fmla="*/ 0 w 3"/>
                  <a:gd name="T5" fmla="*/ 137 h 149"/>
                  <a:gd name="T6" fmla="*/ 3 w 3"/>
                  <a:gd name="T7" fmla="*/ 116 h 1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49">
                    <a:moveTo>
                      <a:pt x="3" y="0"/>
                    </a:moveTo>
                    <a:lnTo>
                      <a:pt x="3" y="149"/>
                    </a:lnTo>
                    <a:lnTo>
                      <a:pt x="0" y="137"/>
                    </a:lnTo>
                    <a:lnTo>
                      <a:pt x="3" y="11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250">
                <a:extLst>
                  <a:ext uri="{FF2B5EF4-FFF2-40B4-BE49-F238E27FC236}">
                    <a16:creationId xmlns:a16="http://schemas.microsoft.com/office/drawing/2014/main" id="{A1ADAEED-E57E-48D4-AA44-8EB397852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1" y="1993"/>
                <a:ext cx="3" cy="108"/>
              </a:xfrm>
              <a:custGeom>
                <a:avLst/>
                <a:gdLst>
                  <a:gd name="T0" fmla="*/ 0 w 3"/>
                  <a:gd name="T1" fmla="*/ 0 h 108"/>
                  <a:gd name="T2" fmla="*/ 3 w 3"/>
                  <a:gd name="T3" fmla="*/ 9 h 108"/>
                  <a:gd name="T4" fmla="*/ 3 w 3"/>
                  <a:gd name="T5" fmla="*/ 108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08">
                    <a:moveTo>
                      <a:pt x="0" y="0"/>
                    </a:moveTo>
                    <a:lnTo>
                      <a:pt x="3" y="9"/>
                    </a:lnTo>
                    <a:lnTo>
                      <a:pt x="3" y="10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249">
                <a:extLst>
                  <a:ext uri="{FF2B5EF4-FFF2-40B4-BE49-F238E27FC236}">
                    <a16:creationId xmlns:a16="http://schemas.microsoft.com/office/drawing/2014/main" id="{D62A9F03-4641-4E35-A8E0-2AADACD49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2" y="1986"/>
                <a:ext cx="5" cy="112"/>
              </a:xfrm>
              <a:custGeom>
                <a:avLst/>
                <a:gdLst>
                  <a:gd name="T0" fmla="*/ 3 w 5"/>
                  <a:gd name="T1" fmla="*/ 0 h 112"/>
                  <a:gd name="T2" fmla="*/ 5 w 5"/>
                  <a:gd name="T3" fmla="*/ 10 h 112"/>
                  <a:gd name="T4" fmla="*/ 0 w 5"/>
                  <a:gd name="T5" fmla="*/ 112 h 1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12">
                    <a:moveTo>
                      <a:pt x="3" y="0"/>
                    </a:moveTo>
                    <a:lnTo>
                      <a:pt x="5" y="10"/>
                    </a:lnTo>
                    <a:lnTo>
                      <a:pt x="0" y="11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Freeform 248">
                <a:extLst>
                  <a:ext uri="{FF2B5EF4-FFF2-40B4-BE49-F238E27FC236}">
                    <a16:creationId xmlns:a16="http://schemas.microsoft.com/office/drawing/2014/main" id="{4388AE97-9991-4FAC-95A5-8049AF631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5" y="2040"/>
                <a:ext cx="72" cy="12"/>
              </a:xfrm>
              <a:custGeom>
                <a:avLst/>
                <a:gdLst>
                  <a:gd name="T0" fmla="*/ 0 w 72"/>
                  <a:gd name="T1" fmla="*/ 12 h 12"/>
                  <a:gd name="T2" fmla="*/ 72 w 72"/>
                  <a:gd name="T3" fmla="*/ 2 h 12"/>
                  <a:gd name="T4" fmla="*/ 67 w 72"/>
                  <a:gd name="T5" fmla="*/ 0 h 12"/>
                  <a:gd name="T6" fmla="*/ 56 w 72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2" h="12">
                    <a:moveTo>
                      <a:pt x="0" y="12"/>
                    </a:moveTo>
                    <a:lnTo>
                      <a:pt x="72" y="2"/>
                    </a:lnTo>
                    <a:lnTo>
                      <a:pt x="67" y="0"/>
                    </a:lnTo>
                    <a:lnTo>
                      <a:pt x="56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Freeform 247">
                <a:extLst>
                  <a:ext uri="{FF2B5EF4-FFF2-40B4-BE49-F238E27FC236}">
                    <a16:creationId xmlns:a16="http://schemas.microsoft.com/office/drawing/2014/main" id="{794986DE-3120-447A-926F-11FFC182A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7" y="2092"/>
                <a:ext cx="89" cy="14"/>
              </a:xfrm>
              <a:custGeom>
                <a:avLst/>
                <a:gdLst>
                  <a:gd name="T0" fmla="*/ 0 w 89"/>
                  <a:gd name="T1" fmla="*/ 14 h 14"/>
                  <a:gd name="T2" fmla="*/ 89 w 89"/>
                  <a:gd name="T3" fmla="*/ 2 h 14"/>
                  <a:gd name="T4" fmla="*/ 85 w 89"/>
                  <a:gd name="T5" fmla="*/ 0 h 14"/>
                  <a:gd name="T6" fmla="*/ 73 w 89"/>
                  <a:gd name="T7" fmla="*/ 6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9" h="14">
                    <a:moveTo>
                      <a:pt x="0" y="14"/>
                    </a:moveTo>
                    <a:lnTo>
                      <a:pt x="89" y="2"/>
                    </a:lnTo>
                    <a:lnTo>
                      <a:pt x="85" y="0"/>
                    </a:lnTo>
                    <a:lnTo>
                      <a:pt x="73" y="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246">
                <a:extLst>
                  <a:ext uri="{FF2B5EF4-FFF2-40B4-BE49-F238E27FC236}">
                    <a16:creationId xmlns:a16="http://schemas.microsoft.com/office/drawing/2014/main" id="{FB646437-95FA-4D9C-B204-BFFF7A2BA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0" y="2120"/>
                <a:ext cx="24" cy="46"/>
              </a:xfrm>
              <a:custGeom>
                <a:avLst/>
                <a:gdLst>
                  <a:gd name="T0" fmla="*/ 0 w 24"/>
                  <a:gd name="T1" fmla="*/ 0 h 46"/>
                  <a:gd name="T2" fmla="*/ 15 w 24"/>
                  <a:gd name="T3" fmla="*/ 25 h 46"/>
                  <a:gd name="T4" fmla="*/ 19 w 24"/>
                  <a:gd name="T5" fmla="*/ 33 h 46"/>
                  <a:gd name="T6" fmla="*/ 24 w 24"/>
                  <a:gd name="T7" fmla="*/ 46 h 46"/>
                  <a:gd name="T8" fmla="*/ 18 w 24"/>
                  <a:gd name="T9" fmla="*/ 29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6">
                    <a:moveTo>
                      <a:pt x="0" y="0"/>
                    </a:moveTo>
                    <a:lnTo>
                      <a:pt x="15" y="25"/>
                    </a:lnTo>
                    <a:lnTo>
                      <a:pt x="19" y="33"/>
                    </a:lnTo>
                    <a:lnTo>
                      <a:pt x="24" y="46"/>
                    </a:lnTo>
                    <a:lnTo>
                      <a:pt x="18" y="2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Freeform 245">
                <a:extLst>
                  <a:ext uri="{FF2B5EF4-FFF2-40B4-BE49-F238E27FC236}">
                    <a16:creationId xmlns:a16="http://schemas.microsoft.com/office/drawing/2014/main" id="{A655F9B3-3BD9-4243-BC38-E99BD3662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6" y="2122"/>
                <a:ext cx="32" cy="59"/>
              </a:xfrm>
              <a:custGeom>
                <a:avLst/>
                <a:gdLst>
                  <a:gd name="T0" fmla="*/ 32 w 32"/>
                  <a:gd name="T1" fmla="*/ 0 h 59"/>
                  <a:gd name="T2" fmla="*/ 24 w 32"/>
                  <a:gd name="T3" fmla="*/ 19 h 59"/>
                  <a:gd name="T4" fmla="*/ 14 w 32"/>
                  <a:gd name="T5" fmla="*/ 41 h 59"/>
                  <a:gd name="T6" fmla="*/ 7 w 32"/>
                  <a:gd name="T7" fmla="*/ 50 h 59"/>
                  <a:gd name="T8" fmla="*/ 0 w 32"/>
                  <a:gd name="T9" fmla="*/ 59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59">
                    <a:moveTo>
                      <a:pt x="32" y="0"/>
                    </a:moveTo>
                    <a:lnTo>
                      <a:pt x="24" y="19"/>
                    </a:lnTo>
                    <a:lnTo>
                      <a:pt x="14" y="41"/>
                    </a:lnTo>
                    <a:lnTo>
                      <a:pt x="7" y="50"/>
                    </a:lnTo>
                    <a:lnTo>
                      <a:pt x="0" y="5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Freeform 244">
                <a:extLst>
                  <a:ext uri="{FF2B5EF4-FFF2-40B4-BE49-F238E27FC236}">
                    <a16:creationId xmlns:a16="http://schemas.microsoft.com/office/drawing/2014/main" id="{07D3CE61-9B1A-46AF-8EAA-31A3DC306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1983"/>
                <a:ext cx="45" cy="84"/>
              </a:xfrm>
              <a:custGeom>
                <a:avLst/>
                <a:gdLst>
                  <a:gd name="T0" fmla="*/ 45 w 45"/>
                  <a:gd name="T1" fmla="*/ 0 h 84"/>
                  <a:gd name="T2" fmla="*/ 43 w 45"/>
                  <a:gd name="T3" fmla="*/ 11 h 84"/>
                  <a:gd name="T4" fmla="*/ 27 w 45"/>
                  <a:gd name="T5" fmla="*/ 42 h 84"/>
                  <a:gd name="T6" fmla="*/ 16 w 45"/>
                  <a:gd name="T7" fmla="*/ 62 h 84"/>
                  <a:gd name="T8" fmla="*/ 6 w 45"/>
                  <a:gd name="T9" fmla="*/ 75 h 84"/>
                  <a:gd name="T10" fmla="*/ 0 w 45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" h="84">
                    <a:moveTo>
                      <a:pt x="45" y="0"/>
                    </a:moveTo>
                    <a:lnTo>
                      <a:pt x="43" y="11"/>
                    </a:lnTo>
                    <a:lnTo>
                      <a:pt x="27" y="42"/>
                    </a:lnTo>
                    <a:lnTo>
                      <a:pt x="16" y="62"/>
                    </a:lnTo>
                    <a:lnTo>
                      <a:pt x="6" y="75"/>
                    </a:lnTo>
                    <a:lnTo>
                      <a:pt x="0" y="8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Freeform 243">
                <a:extLst>
                  <a:ext uri="{FF2B5EF4-FFF2-40B4-BE49-F238E27FC236}">
                    <a16:creationId xmlns:a16="http://schemas.microsoft.com/office/drawing/2014/main" id="{7281C87A-43A9-4291-AC72-0516DB021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2009"/>
                <a:ext cx="1" cy="62"/>
              </a:xfrm>
              <a:custGeom>
                <a:avLst/>
                <a:gdLst>
                  <a:gd name="T0" fmla="*/ 1 w 1"/>
                  <a:gd name="T1" fmla="*/ 0 h 62"/>
                  <a:gd name="T2" fmla="*/ 1 w 1"/>
                  <a:gd name="T3" fmla="*/ 62 h 62"/>
                  <a:gd name="T4" fmla="*/ 0 w 1"/>
                  <a:gd name="T5" fmla="*/ 54 h 62"/>
                  <a:gd name="T6" fmla="*/ 1 w 1"/>
                  <a:gd name="T7" fmla="*/ 46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2">
                    <a:moveTo>
                      <a:pt x="1" y="0"/>
                    </a:moveTo>
                    <a:lnTo>
                      <a:pt x="1" y="62"/>
                    </a:lnTo>
                    <a:lnTo>
                      <a:pt x="0" y="54"/>
                    </a:lnTo>
                    <a:lnTo>
                      <a:pt x="1" y="4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Freeform 242">
                <a:extLst>
                  <a:ext uri="{FF2B5EF4-FFF2-40B4-BE49-F238E27FC236}">
                    <a16:creationId xmlns:a16="http://schemas.microsoft.com/office/drawing/2014/main" id="{6E268C55-C592-48B0-B152-FC0AD6626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8" y="1985"/>
                <a:ext cx="52" cy="76"/>
              </a:xfrm>
              <a:custGeom>
                <a:avLst/>
                <a:gdLst>
                  <a:gd name="T0" fmla="*/ 0 w 52"/>
                  <a:gd name="T1" fmla="*/ 0 h 76"/>
                  <a:gd name="T2" fmla="*/ 1 w 52"/>
                  <a:gd name="T3" fmla="*/ 9 h 76"/>
                  <a:gd name="T4" fmla="*/ 1 w 52"/>
                  <a:gd name="T5" fmla="*/ 60 h 76"/>
                  <a:gd name="T6" fmla="*/ 2 w 52"/>
                  <a:gd name="T7" fmla="*/ 70 h 76"/>
                  <a:gd name="T8" fmla="*/ 6 w 52"/>
                  <a:gd name="T9" fmla="*/ 75 h 76"/>
                  <a:gd name="T10" fmla="*/ 13 w 52"/>
                  <a:gd name="T11" fmla="*/ 76 h 76"/>
                  <a:gd name="T12" fmla="*/ 38 w 52"/>
                  <a:gd name="T13" fmla="*/ 76 h 76"/>
                  <a:gd name="T14" fmla="*/ 48 w 52"/>
                  <a:gd name="T15" fmla="*/ 75 h 76"/>
                  <a:gd name="T16" fmla="*/ 52 w 52"/>
                  <a:gd name="T17" fmla="*/ 73 h 76"/>
                  <a:gd name="T18" fmla="*/ 49 w 52"/>
                  <a:gd name="T19" fmla="*/ 44 h 76"/>
                  <a:gd name="T20" fmla="*/ 51 w 52"/>
                  <a:gd name="T21" fmla="*/ 75 h 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2" h="76">
                    <a:moveTo>
                      <a:pt x="0" y="0"/>
                    </a:moveTo>
                    <a:lnTo>
                      <a:pt x="1" y="9"/>
                    </a:lnTo>
                    <a:lnTo>
                      <a:pt x="1" y="60"/>
                    </a:lnTo>
                    <a:lnTo>
                      <a:pt x="2" y="70"/>
                    </a:lnTo>
                    <a:lnTo>
                      <a:pt x="6" y="75"/>
                    </a:lnTo>
                    <a:lnTo>
                      <a:pt x="13" y="76"/>
                    </a:lnTo>
                    <a:lnTo>
                      <a:pt x="38" y="76"/>
                    </a:lnTo>
                    <a:lnTo>
                      <a:pt x="48" y="75"/>
                    </a:lnTo>
                    <a:lnTo>
                      <a:pt x="52" y="73"/>
                    </a:lnTo>
                    <a:lnTo>
                      <a:pt x="49" y="44"/>
                    </a:lnTo>
                    <a:lnTo>
                      <a:pt x="51" y="7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Freeform 241">
                <a:extLst>
                  <a:ext uri="{FF2B5EF4-FFF2-40B4-BE49-F238E27FC236}">
                    <a16:creationId xmlns:a16="http://schemas.microsoft.com/office/drawing/2014/main" id="{79F2D73E-7698-40F5-A4BB-C792C4BDA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2" y="1994"/>
                <a:ext cx="50" cy="56"/>
              </a:xfrm>
              <a:custGeom>
                <a:avLst/>
                <a:gdLst>
                  <a:gd name="T0" fmla="*/ 50 w 50"/>
                  <a:gd name="T1" fmla="*/ 0 h 56"/>
                  <a:gd name="T2" fmla="*/ 47 w 50"/>
                  <a:gd name="T3" fmla="*/ 10 h 56"/>
                  <a:gd name="T4" fmla="*/ 29 w 50"/>
                  <a:gd name="T5" fmla="*/ 33 h 56"/>
                  <a:gd name="T6" fmla="*/ 14 w 50"/>
                  <a:gd name="T7" fmla="*/ 46 h 56"/>
                  <a:gd name="T8" fmla="*/ 0 w 50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50" y="0"/>
                    </a:moveTo>
                    <a:lnTo>
                      <a:pt x="47" y="10"/>
                    </a:lnTo>
                    <a:lnTo>
                      <a:pt x="29" y="33"/>
                    </a:lnTo>
                    <a:lnTo>
                      <a:pt x="14" y="46"/>
                    </a:lnTo>
                    <a:lnTo>
                      <a:pt x="0" y="5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Freeform 240">
                <a:extLst>
                  <a:ext uri="{FF2B5EF4-FFF2-40B4-BE49-F238E27FC236}">
                    <a16:creationId xmlns:a16="http://schemas.microsoft.com/office/drawing/2014/main" id="{037A2840-7882-472C-9873-5C092C418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" y="2079"/>
                <a:ext cx="2" cy="62"/>
              </a:xfrm>
              <a:custGeom>
                <a:avLst/>
                <a:gdLst>
                  <a:gd name="T0" fmla="*/ 0 w 2"/>
                  <a:gd name="T1" fmla="*/ 0 h 62"/>
                  <a:gd name="T2" fmla="*/ 1 w 2"/>
                  <a:gd name="T3" fmla="*/ 10 h 62"/>
                  <a:gd name="T4" fmla="*/ 2 w 2"/>
                  <a:gd name="T5" fmla="*/ 41 h 62"/>
                  <a:gd name="T6" fmla="*/ 1 w 2"/>
                  <a:gd name="T7" fmla="*/ 62 h 62"/>
                  <a:gd name="T8" fmla="*/ 0 w 2"/>
                  <a:gd name="T9" fmla="*/ 54 h 62"/>
                  <a:gd name="T10" fmla="*/ 2 w 2"/>
                  <a:gd name="T11" fmla="*/ 39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62">
                    <a:moveTo>
                      <a:pt x="0" y="0"/>
                    </a:moveTo>
                    <a:lnTo>
                      <a:pt x="1" y="10"/>
                    </a:lnTo>
                    <a:lnTo>
                      <a:pt x="2" y="41"/>
                    </a:lnTo>
                    <a:lnTo>
                      <a:pt x="1" y="62"/>
                    </a:lnTo>
                    <a:lnTo>
                      <a:pt x="0" y="54"/>
                    </a:lnTo>
                    <a:lnTo>
                      <a:pt x="2" y="3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Freeform 239">
                <a:extLst>
                  <a:ext uri="{FF2B5EF4-FFF2-40B4-BE49-F238E27FC236}">
                    <a16:creationId xmlns:a16="http://schemas.microsoft.com/office/drawing/2014/main" id="{6E12FC89-6014-4687-B57D-09FD8FFFD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6" y="2076"/>
                <a:ext cx="59" cy="67"/>
              </a:xfrm>
              <a:custGeom>
                <a:avLst/>
                <a:gdLst>
                  <a:gd name="T0" fmla="*/ 0 w 59"/>
                  <a:gd name="T1" fmla="*/ 11 h 67"/>
                  <a:gd name="T2" fmla="*/ 59 w 59"/>
                  <a:gd name="T3" fmla="*/ 7 h 67"/>
                  <a:gd name="T4" fmla="*/ 56 w 59"/>
                  <a:gd name="T5" fmla="*/ 0 h 67"/>
                  <a:gd name="T6" fmla="*/ 53 w 59"/>
                  <a:gd name="T7" fmla="*/ 67 h 67"/>
                  <a:gd name="T8" fmla="*/ 53 w 59"/>
                  <a:gd name="T9" fmla="*/ 61 h 67"/>
                  <a:gd name="T10" fmla="*/ 54 w 59"/>
                  <a:gd name="T11" fmla="*/ 44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67">
                    <a:moveTo>
                      <a:pt x="0" y="11"/>
                    </a:moveTo>
                    <a:lnTo>
                      <a:pt x="59" y="7"/>
                    </a:lnTo>
                    <a:lnTo>
                      <a:pt x="56" y="0"/>
                    </a:lnTo>
                    <a:lnTo>
                      <a:pt x="53" y="67"/>
                    </a:lnTo>
                    <a:lnTo>
                      <a:pt x="53" y="61"/>
                    </a:lnTo>
                    <a:lnTo>
                      <a:pt x="54" y="4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Freeform 238">
                <a:extLst>
                  <a:ext uri="{FF2B5EF4-FFF2-40B4-BE49-F238E27FC236}">
                    <a16:creationId xmlns:a16="http://schemas.microsoft.com/office/drawing/2014/main" id="{A0D1DB1D-832D-44A5-9004-F17D9D734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4" y="2101"/>
                <a:ext cx="48" cy="82"/>
              </a:xfrm>
              <a:custGeom>
                <a:avLst/>
                <a:gdLst>
                  <a:gd name="T0" fmla="*/ 48 w 48"/>
                  <a:gd name="T1" fmla="*/ 0 h 82"/>
                  <a:gd name="T2" fmla="*/ 48 w 48"/>
                  <a:gd name="T3" fmla="*/ 8 h 82"/>
                  <a:gd name="T4" fmla="*/ 46 w 48"/>
                  <a:gd name="T5" fmla="*/ 19 h 82"/>
                  <a:gd name="T6" fmla="*/ 41 w 48"/>
                  <a:gd name="T7" fmla="*/ 39 h 82"/>
                  <a:gd name="T8" fmla="*/ 36 w 48"/>
                  <a:gd name="T9" fmla="*/ 51 h 82"/>
                  <a:gd name="T10" fmla="*/ 29 w 48"/>
                  <a:gd name="T11" fmla="*/ 60 h 82"/>
                  <a:gd name="T12" fmla="*/ 20 w 48"/>
                  <a:gd name="T13" fmla="*/ 70 h 82"/>
                  <a:gd name="T14" fmla="*/ 9 w 48"/>
                  <a:gd name="T15" fmla="*/ 76 h 82"/>
                  <a:gd name="T16" fmla="*/ 0 w 48"/>
                  <a:gd name="T17" fmla="*/ 82 h 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82">
                    <a:moveTo>
                      <a:pt x="48" y="0"/>
                    </a:moveTo>
                    <a:lnTo>
                      <a:pt x="48" y="8"/>
                    </a:lnTo>
                    <a:lnTo>
                      <a:pt x="46" y="19"/>
                    </a:lnTo>
                    <a:lnTo>
                      <a:pt x="41" y="39"/>
                    </a:lnTo>
                    <a:lnTo>
                      <a:pt x="36" y="51"/>
                    </a:lnTo>
                    <a:lnTo>
                      <a:pt x="29" y="60"/>
                    </a:lnTo>
                    <a:lnTo>
                      <a:pt x="20" y="70"/>
                    </a:lnTo>
                    <a:lnTo>
                      <a:pt x="9" y="76"/>
                    </a:lnTo>
                    <a:lnTo>
                      <a:pt x="0" y="8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Freeform 237">
                <a:extLst>
                  <a:ext uri="{FF2B5EF4-FFF2-40B4-BE49-F238E27FC236}">
                    <a16:creationId xmlns:a16="http://schemas.microsoft.com/office/drawing/2014/main" id="{48EBF54C-03B5-4B1D-BB48-B28B8CD1C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9" y="2143"/>
                <a:ext cx="32" cy="38"/>
              </a:xfrm>
              <a:custGeom>
                <a:avLst/>
                <a:gdLst>
                  <a:gd name="T0" fmla="*/ 0 w 32"/>
                  <a:gd name="T1" fmla="*/ 0 h 38"/>
                  <a:gd name="T2" fmla="*/ 14 w 32"/>
                  <a:gd name="T3" fmla="*/ 12 h 38"/>
                  <a:gd name="T4" fmla="*/ 25 w 32"/>
                  <a:gd name="T5" fmla="*/ 21 h 38"/>
                  <a:gd name="T6" fmla="*/ 29 w 32"/>
                  <a:gd name="T7" fmla="*/ 28 h 38"/>
                  <a:gd name="T8" fmla="*/ 32 w 32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8">
                    <a:moveTo>
                      <a:pt x="0" y="0"/>
                    </a:moveTo>
                    <a:lnTo>
                      <a:pt x="14" y="12"/>
                    </a:lnTo>
                    <a:lnTo>
                      <a:pt x="25" y="21"/>
                    </a:lnTo>
                    <a:lnTo>
                      <a:pt x="29" y="28"/>
                    </a:lnTo>
                    <a:lnTo>
                      <a:pt x="32" y="3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Freeform 236">
                <a:extLst>
                  <a:ext uri="{FF2B5EF4-FFF2-40B4-BE49-F238E27FC236}">
                    <a16:creationId xmlns:a16="http://schemas.microsoft.com/office/drawing/2014/main" id="{67A85E35-F7F4-43CC-9747-62FB05D95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0" y="2018"/>
                <a:ext cx="51" cy="157"/>
              </a:xfrm>
              <a:custGeom>
                <a:avLst/>
                <a:gdLst>
                  <a:gd name="T0" fmla="*/ 0 w 51"/>
                  <a:gd name="T1" fmla="*/ 0 h 157"/>
                  <a:gd name="T2" fmla="*/ 34 w 51"/>
                  <a:gd name="T3" fmla="*/ 25 h 157"/>
                  <a:gd name="T4" fmla="*/ 51 w 51"/>
                  <a:gd name="T5" fmla="*/ 49 h 157"/>
                  <a:gd name="T6" fmla="*/ 51 w 51"/>
                  <a:gd name="T7" fmla="*/ 109 h 157"/>
                  <a:gd name="T8" fmla="*/ 34 w 51"/>
                  <a:gd name="T9" fmla="*/ 133 h 157"/>
                  <a:gd name="T10" fmla="*/ 0 w 51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" h="157">
                    <a:moveTo>
                      <a:pt x="0" y="0"/>
                    </a:moveTo>
                    <a:lnTo>
                      <a:pt x="34" y="25"/>
                    </a:lnTo>
                    <a:lnTo>
                      <a:pt x="51" y="49"/>
                    </a:lnTo>
                    <a:lnTo>
                      <a:pt x="51" y="109"/>
                    </a:lnTo>
                    <a:lnTo>
                      <a:pt x="34" y="133"/>
                    </a:lnTo>
                    <a:lnTo>
                      <a:pt x="0" y="15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Line 235">
                <a:extLst>
                  <a:ext uri="{FF2B5EF4-FFF2-40B4-BE49-F238E27FC236}">
                    <a16:creationId xmlns:a16="http://schemas.microsoft.com/office/drawing/2014/main" id="{2B308B81-D167-4EC0-A694-3E994A6A7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2" y="1792"/>
                <a:ext cx="522" cy="4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Line 234">
                <a:extLst>
                  <a:ext uri="{FF2B5EF4-FFF2-40B4-BE49-F238E27FC236}">
                    <a16:creationId xmlns:a16="http://schemas.microsoft.com/office/drawing/2014/main" id="{BD716F2C-82EA-4E57-88AE-48BEC7CE1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4" y="2200"/>
                <a:ext cx="27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Line 233">
                <a:extLst>
                  <a:ext uri="{FF2B5EF4-FFF2-40B4-BE49-F238E27FC236}">
                    <a16:creationId xmlns:a16="http://schemas.microsoft.com/office/drawing/2014/main" id="{D311FB95-2F94-4CCD-A770-E184E240D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2" y="434"/>
                <a:ext cx="737" cy="2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Line 232">
                <a:extLst>
                  <a:ext uri="{FF2B5EF4-FFF2-40B4-BE49-F238E27FC236}">
                    <a16:creationId xmlns:a16="http://schemas.microsoft.com/office/drawing/2014/main" id="{77530695-DC35-493E-A6D3-70AF5E033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2" y="1360"/>
                <a:ext cx="737" cy="2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Line 231">
                <a:extLst>
                  <a:ext uri="{FF2B5EF4-FFF2-40B4-BE49-F238E27FC236}">
                    <a16:creationId xmlns:a16="http://schemas.microsoft.com/office/drawing/2014/main" id="{CDE31FC9-B012-46B8-9260-094DB5FD9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2" y="2881"/>
                <a:ext cx="13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Line 230">
                <a:extLst>
                  <a:ext uri="{FF2B5EF4-FFF2-40B4-BE49-F238E27FC236}">
                    <a16:creationId xmlns:a16="http://schemas.microsoft.com/office/drawing/2014/main" id="{0279E9E1-9B17-4574-89CA-F64A39D3B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12" y="2999"/>
                <a:ext cx="13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Line 229">
                <a:extLst>
                  <a:ext uri="{FF2B5EF4-FFF2-40B4-BE49-F238E27FC236}">
                    <a16:creationId xmlns:a16="http://schemas.microsoft.com/office/drawing/2014/main" id="{B27E6DE3-CE58-4589-A885-A2FCFAA2C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96" y="3013"/>
                <a:ext cx="379" cy="7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Line 228">
                <a:extLst>
                  <a:ext uri="{FF2B5EF4-FFF2-40B4-BE49-F238E27FC236}">
                    <a16:creationId xmlns:a16="http://schemas.microsoft.com/office/drawing/2014/main" id="{28C98E01-D11F-4612-87F4-63B1FA18C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29" y="3754"/>
                <a:ext cx="5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Line 227">
                <a:extLst>
                  <a:ext uri="{FF2B5EF4-FFF2-40B4-BE49-F238E27FC236}">
                    <a16:creationId xmlns:a16="http://schemas.microsoft.com/office/drawing/2014/main" id="{46A025B9-E9FA-425F-9AE9-6EDB803D6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20" y="3023"/>
                <a:ext cx="426" cy="7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" name="Line 226">
                <a:extLst>
                  <a:ext uri="{FF2B5EF4-FFF2-40B4-BE49-F238E27FC236}">
                    <a16:creationId xmlns:a16="http://schemas.microsoft.com/office/drawing/2014/main" id="{57DAFA92-94C4-479F-818B-20D0AD485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56" y="3754"/>
                <a:ext cx="5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Line 225">
                <a:extLst>
                  <a:ext uri="{FF2B5EF4-FFF2-40B4-BE49-F238E27FC236}">
                    <a16:creationId xmlns:a16="http://schemas.microsoft.com/office/drawing/2014/main" id="{4DF12023-E810-4A3A-8589-1E5F1D6666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5" y="54"/>
                <a:ext cx="768" cy="3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Line 224">
                <a:extLst>
                  <a:ext uri="{FF2B5EF4-FFF2-40B4-BE49-F238E27FC236}">
                    <a16:creationId xmlns:a16="http://schemas.microsoft.com/office/drawing/2014/main" id="{213731DC-6ACE-4366-A63D-9B49A288D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3" y="379"/>
                <a:ext cx="70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Line 223">
                <a:extLst>
                  <a:ext uri="{FF2B5EF4-FFF2-40B4-BE49-F238E27FC236}">
                    <a16:creationId xmlns:a16="http://schemas.microsoft.com/office/drawing/2014/main" id="{D9C2E9C9-A62E-42C1-8A1B-836BD8C28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41" y="1018"/>
                <a:ext cx="156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Line 222">
                <a:extLst>
                  <a:ext uri="{FF2B5EF4-FFF2-40B4-BE49-F238E27FC236}">
                    <a16:creationId xmlns:a16="http://schemas.microsoft.com/office/drawing/2014/main" id="{10853AF8-C92E-4623-9BC6-6EA31C9EE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2" y="2973"/>
                <a:ext cx="69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" name="Freeform 221">
                <a:extLst>
                  <a:ext uri="{FF2B5EF4-FFF2-40B4-BE49-F238E27FC236}">
                    <a16:creationId xmlns:a16="http://schemas.microsoft.com/office/drawing/2014/main" id="{C67E2F35-1523-4FDD-BC72-EA39BFE88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2" y="3465"/>
                <a:ext cx="17" cy="26"/>
              </a:xfrm>
              <a:custGeom>
                <a:avLst/>
                <a:gdLst>
                  <a:gd name="T0" fmla="*/ 0 w 17"/>
                  <a:gd name="T1" fmla="*/ 0 h 26"/>
                  <a:gd name="T2" fmla="*/ 7 w 17"/>
                  <a:gd name="T3" fmla="*/ 10 h 26"/>
                  <a:gd name="T4" fmla="*/ 14 w 17"/>
                  <a:gd name="T5" fmla="*/ 18 h 26"/>
                  <a:gd name="T6" fmla="*/ 17 w 17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26">
                    <a:moveTo>
                      <a:pt x="0" y="0"/>
                    </a:moveTo>
                    <a:lnTo>
                      <a:pt x="7" y="10"/>
                    </a:lnTo>
                    <a:lnTo>
                      <a:pt x="14" y="18"/>
                    </a:lnTo>
                    <a:lnTo>
                      <a:pt x="17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Freeform 220">
                <a:extLst>
                  <a:ext uri="{FF2B5EF4-FFF2-40B4-BE49-F238E27FC236}">
                    <a16:creationId xmlns:a16="http://schemas.microsoft.com/office/drawing/2014/main" id="{BE4A5C1A-8E14-4CCB-89E4-BA9E121E3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8" y="3516"/>
                <a:ext cx="36" cy="85"/>
              </a:xfrm>
              <a:custGeom>
                <a:avLst/>
                <a:gdLst>
                  <a:gd name="T0" fmla="*/ 0 w 36"/>
                  <a:gd name="T1" fmla="*/ 11 h 85"/>
                  <a:gd name="T2" fmla="*/ 3 w 36"/>
                  <a:gd name="T3" fmla="*/ 14 h 85"/>
                  <a:gd name="T4" fmla="*/ 4 w 36"/>
                  <a:gd name="T5" fmla="*/ 11 h 85"/>
                  <a:gd name="T6" fmla="*/ 36 w 36"/>
                  <a:gd name="T7" fmla="*/ 4 h 85"/>
                  <a:gd name="T8" fmla="*/ 33 w 36"/>
                  <a:gd name="T9" fmla="*/ 0 h 85"/>
                  <a:gd name="T10" fmla="*/ 25 w 36"/>
                  <a:gd name="T11" fmla="*/ 31 h 85"/>
                  <a:gd name="T12" fmla="*/ 24 w 36"/>
                  <a:gd name="T13" fmla="*/ 35 h 85"/>
                  <a:gd name="T14" fmla="*/ 24 w 36"/>
                  <a:gd name="T15" fmla="*/ 40 h 85"/>
                  <a:gd name="T16" fmla="*/ 26 w 36"/>
                  <a:gd name="T17" fmla="*/ 46 h 85"/>
                  <a:gd name="T18" fmla="*/ 28 w 36"/>
                  <a:gd name="T19" fmla="*/ 54 h 85"/>
                  <a:gd name="T20" fmla="*/ 28 w 36"/>
                  <a:gd name="T21" fmla="*/ 60 h 85"/>
                  <a:gd name="T22" fmla="*/ 26 w 36"/>
                  <a:gd name="T23" fmla="*/ 66 h 85"/>
                  <a:gd name="T24" fmla="*/ 23 w 36"/>
                  <a:gd name="T25" fmla="*/ 85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85">
                    <a:moveTo>
                      <a:pt x="0" y="11"/>
                    </a:moveTo>
                    <a:lnTo>
                      <a:pt x="3" y="14"/>
                    </a:lnTo>
                    <a:lnTo>
                      <a:pt x="4" y="11"/>
                    </a:lnTo>
                    <a:lnTo>
                      <a:pt x="36" y="4"/>
                    </a:lnTo>
                    <a:lnTo>
                      <a:pt x="33" y="0"/>
                    </a:lnTo>
                    <a:lnTo>
                      <a:pt x="25" y="31"/>
                    </a:lnTo>
                    <a:lnTo>
                      <a:pt x="24" y="35"/>
                    </a:lnTo>
                    <a:lnTo>
                      <a:pt x="24" y="40"/>
                    </a:lnTo>
                    <a:lnTo>
                      <a:pt x="26" y="46"/>
                    </a:lnTo>
                    <a:lnTo>
                      <a:pt x="28" y="54"/>
                    </a:lnTo>
                    <a:lnTo>
                      <a:pt x="28" y="60"/>
                    </a:lnTo>
                    <a:lnTo>
                      <a:pt x="26" y="66"/>
                    </a:lnTo>
                    <a:lnTo>
                      <a:pt x="23" y="8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Freeform 219">
                <a:extLst>
                  <a:ext uri="{FF2B5EF4-FFF2-40B4-BE49-F238E27FC236}">
                    <a16:creationId xmlns:a16="http://schemas.microsoft.com/office/drawing/2014/main" id="{9128B53D-E976-4655-B819-35947C289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3599"/>
                <a:ext cx="126" cy="33"/>
              </a:xfrm>
              <a:custGeom>
                <a:avLst/>
                <a:gdLst>
                  <a:gd name="T0" fmla="*/ 0 w 126"/>
                  <a:gd name="T1" fmla="*/ 2 h 33"/>
                  <a:gd name="T2" fmla="*/ 9 w 126"/>
                  <a:gd name="T3" fmla="*/ 0 h 33"/>
                  <a:gd name="T4" fmla="*/ 14 w 126"/>
                  <a:gd name="T5" fmla="*/ 2 h 33"/>
                  <a:gd name="T6" fmla="*/ 29 w 126"/>
                  <a:gd name="T7" fmla="*/ 3 h 33"/>
                  <a:gd name="T8" fmla="*/ 39 w 126"/>
                  <a:gd name="T9" fmla="*/ 8 h 33"/>
                  <a:gd name="T10" fmla="*/ 66 w 126"/>
                  <a:gd name="T11" fmla="*/ 16 h 33"/>
                  <a:gd name="T12" fmla="*/ 82 w 126"/>
                  <a:gd name="T13" fmla="*/ 23 h 33"/>
                  <a:gd name="T14" fmla="*/ 96 w 126"/>
                  <a:gd name="T15" fmla="*/ 29 h 33"/>
                  <a:gd name="T16" fmla="*/ 104 w 126"/>
                  <a:gd name="T17" fmla="*/ 33 h 33"/>
                  <a:gd name="T18" fmla="*/ 126 w 126"/>
                  <a:gd name="T19" fmla="*/ 23 h 33"/>
                  <a:gd name="T20" fmla="*/ 104 w 126"/>
                  <a:gd name="T21" fmla="*/ 31 h 33"/>
                  <a:gd name="T22" fmla="*/ 95 w 126"/>
                  <a:gd name="T23" fmla="*/ 28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6" h="33">
                    <a:moveTo>
                      <a:pt x="0" y="2"/>
                    </a:moveTo>
                    <a:lnTo>
                      <a:pt x="9" y="0"/>
                    </a:lnTo>
                    <a:lnTo>
                      <a:pt x="14" y="2"/>
                    </a:lnTo>
                    <a:lnTo>
                      <a:pt x="29" y="3"/>
                    </a:lnTo>
                    <a:lnTo>
                      <a:pt x="39" y="8"/>
                    </a:lnTo>
                    <a:lnTo>
                      <a:pt x="66" y="16"/>
                    </a:lnTo>
                    <a:lnTo>
                      <a:pt x="82" y="23"/>
                    </a:lnTo>
                    <a:lnTo>
                      <a:pt x="96" y="29"/>
                    </a:lnTo>
                    <a:lnTo>
                      <a:pt x="104" y="33"/>
                    </a:lnTo>
                    <a:lnTo>
                      <a:pt x="126" y="23"/>
                    </a:lnTo>
                    <a:lnTo>
                      <a:pt x="104" y="31"/>
                    </a:lnTo>
                    <a:lnTo>
                      <a:pt x="95" y="2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Freeform 218">
                <a:extLst>
                  <a:ext uri="{FF2B5EF4-FFF2-40B4-BE49-F238E27FC236}">
                    <a16:creationId xmlns:a16="http://schemas.microsoft.com/office/drawing/2014/main" id="{12ED7318-C518-4340-9863-FA7602633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3442"/>
                <a:ext cx="11" cy="33"/>
              </a:xfrm>
              <a:custGeom>
                <a:avLst/>
                <a:gdLst>
                  <a:gd name="T0" fmla="*/ 0 w 11"/>
                  <a:gd name="T1" fmla="*/ 0 h 33"/>
                  <a:gd name="T2" fmla="*/ 10 w 11"/>
                  <a:gd name="T3" fmla="*/ 23 h 33"/>
                  <a:gd name="T4" fmla="*/ 11 w 11"/>
                  <a:gd name="T5" fmla="*/ 28 h 33"/>
                  <a:gd name="T6" fmla="*/ 10 w 11"/>
                  <a:gd name="T7" fmla="*/ 33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33">
                    <a:moveTo>
                      <a:pt x="0" y="0"/>
                    </a:moveTo>
                    <a:lnTo>
                      <a:pt x="10" y="23"/>
                    </a:lnTo>
                    <a:lnTo>
                      <a:pt x="11" y="28"/>
                    </a:lnTo>
                    <a:lnTo>
                      <a:pt x="10" y="3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Freeform 217">
                <a:extLst>
                  <a:ext uri="{FF2B5EF4-FFF2-40B4-BE49-F238E27FC236}">
                    <a16:creationId xmlns:a16="http://schemas.microsoft.com/office/drawing/2014/main" id="{A573CEBC-DD9C-4A32-B032-9264F93BB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3435"/>
                <a:ext cx="13" cy="53"/>
              </a:xfrm>
              <a:custGeom>
                <a:avLst/>
                <a:gdLst>
                  <a:gd name="T0" fmla="*/ 10 w 13"/>
                  <a:gd name="T1" fmla="*/ 0 h 53"/>
                  <a:gd name="T2" fmla="*/ 13 w 13"/>
                  <a:gd name="T3" fmla="*/ 14 h 53"/>
                  <a:gd name="T4" fmla="*/ 12 w 13"/>
                  <a:gd name="T5" fmla="*/ 11 h 53"/>
                  <a:gd name="T6" fmla="*/ 0 w 13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53">
                    <a:moveTo>
                      <a:pt x="10" y="0"/>
                    </a:moveTo>
                    <a:lnTo>
                      <a:pt x="13" y="14"/>
                    </a:lnTo>
                    <a:lnTo>
                      <a:pt x="12" y="11"/>
                    </a:lnTo>
                    <a:lnTo>
                      <a:pt x="0" y="5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Freeform 216">
                <a:extLst>
                  <a:ext uri="{FF2B5EF4-FFF2-40B4-BE49-F238E27FC236}">
                    <a16:creationId xmlns:a16="http://schemas.microsoft.com/office/drawing/2014/main" id="{9ECF4D39-53DB-45B5-8400-20DCDB231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" y="3485"/>
                <a:ext cx="69" cy="13"/>
              </a:xfrm>
              <a:custGeom>
                <a:avLst/>
                <a:gdLst>
                  <a:gd name="T0" fmla="*/ 0 w 69"/>
                  <a:gd name="T1" fmla="*/ 13 h 13"/>
                  <a:gd name="T2" fmla="*/ 69 w 69"/>
                  <a:gd name="T3" fmla="*/ 1 h 13"/>
                  <a:gd name="T4" fmla="*/ 66 w 69"/>
                  <a:gd name="T5" fmla="*/ 0 h 13"/>
                  <a:gd name="T6" fmla="*/ 57 w 69"/>
                  <a:gd name="T7" fmla="*/ 1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9" h="13">
                    <a:moveTo>
                      <a:pt x="0" y="13"/>
                    </a:moveTo>
                    <a:lnTo>
                      <a:pt x="69" y="1"/>
                    </a:lnTo>
                    <a:lnTo>
                      <a:pt x="66" y="0"/>
                    </a:lnTo>
                    <a:lnTo>
                      <a:pt x="57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Freeform 215">
                <a:extLst>
                  <a:ext uri="{FF2B5EF4-FFF2-40B4-BE49-F238E27FC236}">
                    <a16:creationId xmlns:a16="http://schemas.microsoft.com/office/drawing/2014/main" id="{54789FA1-698C-4699-9434-E7A4D5ED0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0" y="3494"/>
                <a:ext cx="18" cy="108"/>
              </a:xfrm>
              <a:custGeom>
                <a:avLst/>
                <a:gdLst>
                  <a:gd name="T0" fmla="*/ 18 w 18"/>
                  <a:gd name="T1" fmla="*/ 0 h 108"/>
                  <a:gd name="T2" fmla="*/ 18 w 18"/>
                  <a:gd name="T3" fmla="*/ 17 h 108"/>
                  <a:gd name="T4" fmla="*/ 17 w 18"/>
                  <a:gd name="T5" fmla="*/ 30 h 108"/>
                  <a:gd name="T6" fmla="*/ 17 w 18"/>
                  <a:gd name="T7" fmla="*/ 43 h 108"/>
                  <a:gd name="T8" fmla="*/ 16 w 18"/>
                  <a:gd name="T9" fmla="*/ 54 h 108"/>
                  <a:gd name="T10" fmla="*/ 13 w 18"/>
                  <a:gd name="T11" fmla="*/ 64 h 108"/>
                  <a:gd name="T12" fmla="*/ 11 w 18"/>
                  <a:gd name="T13" fmla="*/ 74 h 108"/>
                  <a:gd name="T14" fmla="*/ 7 w 18"/>
                  <a:gd name="T15" fmla="*/ 87 h 108"/>
                  <a:gd name="T16" fmla="*/ 5 w 18"/>
                  <a:gd name="T17" fmla="*/ 95 h 108"/>
                  <a:gd name="T18" fmla="*/ 0 w 18"/>
                  <a:gd name="T19" fmla="*/ 108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108">
                    <a:moveTo>
                      <a:pt x="18" y="0"/>
                    </a:moveTo>
                    <a:lnTo>
                      <a:pt x="18" y="17"/>
                    </a:lnTo>
                    <a:lnTo>
                      <a:pt x="17" y="30"/>
                    </a:lnTo>
                    <a:lnTo>
                      <a:pt x="17" y="43"/>
                    </a:lnTo>
                    <a:lnTo>
                      <a:pt x="16" y="54"/>
                    </a:lnTo>
                    <a:lnTo>
                      <a:pt x="13" y="64"/>
                    </a:lnTo>
                    <a:lnTo>
                      <a:pt x="11" y="74"/>
                    </a:lnTo>
                    <a:lnTo>
                      <a:pt x="7" y="87"/>
                    </a:lnTo>
                    <a:lnTo>
                      <a:pt x="5" y="95"/>
                    </a:lnTo>
                    <a:lnTo>
                      <a:pt x="0" y="10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Freeform 214">
                <a:extLst>
                  <a:ext uri="{FF2B5EF4-FFF2-40B4-BE49-F238E27FC236}">
                    <a16:creationId xmlns:a16="http://schemas.microsoft.com/office/drawing/2014/main" id="{EA3C90F0-11FF-4518-95DF-D2E5E49FE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" y="3517"/>
                <a:ext cx="49" cy="41"/>
              </a:xfrm>
              <a:custGeom>
                <a:avLst/>
                <a:gdLst>
                  <a:gd name="T0" fmla="*/ 0 w 49"/>
                  <a:gd name="T1" fmla="*/ 0 h 41"/>
                  <a:gd name="T2" fmla="*/ 5 w 49"/>
                  <a:gd name="T3" fmla="*/ 7 h 41"/>
                  <a:gd name="T4" fmla="*/ 3 w 49"/>
                  <a:gd name="T5" fmla="*/ 10 h 41"/>
                  <a:gd name="T6" fmla="*/ 3 w 49"/>
                  <a:gd name="T7" fmla="*/ 39 h 41"/>
                  <a:gd name="T8" fmla="*/ 0 w 49"/>
                  <a:gd name="T9" fmla="*/ 41 h 41"/>
                  <a:gd name="T10" fmla="*/ 15 w 49"/>
                  <a:gd name="T11" fmla="*/ 36 h 41"/>
                  <a:gd name="T12" fmla="*/ 49 w 49"/>
                  <a:gd name="T13" fmla="*/ 3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" h="41">
                    <a:moveTo>
                      <a:pt x="0" y="0"/>
                    </a:moveTo>
                    <a:lnTo>
                      <a:pt x="5" y="7"/>
                    </a:lnTo>
                    <a:lnTo>
                      <a:pt x="3" y="10"/>
                    </a:lnTo>
                    <a:lnTo>
                      <a:pt x="3" y="39"/>
                    </a:lnTo>
                    <a:lnTo>
                      <a:pt x="0" y="41"/>
                    </a:lnTo>
                    <a:lnTo>
                      <a:pt x="15" y="36"/>
                    </a:lnTo>
                    <a:lnTo>
                      <a:pt x="49" y="3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" name="Freeform 213">
                <a:extLst>
                  <a:ext uri="{FF2B5EF4-FFF2-40B4-BE49-F238E27FC236}">
                    <a16:creationId xmlns:a16="http://schemas.microsoft.com/office/drawing/2014/main" id="{DAE8A710-DBFC-47A0-AB03-9286F5346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6" y="3508"/>
                <a:ext cx="9" cy="45"/>
              </a:xfrm>
              <a:custGeom>
                <a:avLst/>
                <a:gdLst>
                  <a:gd name="T0" fmla="*/ 4 w 9"/>
                  <a:gd name="T1" fmla="*/ 0 h 45"/>
                  <a:gd name="T2" fmla="*/ 9 w 9"/>
                  <a:gd name="T3" fmla="*/ 8 h 45"/>
                  <a:gd name="T4" fmla="*/ 7 w 9"/>
                  <a:gd name="T5" fmla="*/ 8 h 45"/>
                  <a:gd name="T6" fmla="*/ 3 w 9"/>
                  <a:gd name="T7" fmla="*/ 45 h 45"/>
                  <a:gd name="T8" fmla="*/ 0 w 9"/>
                  <a:gd name="T9" fmla="*/ 42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5">
                    <a:moveTo>
                      <a:pt x="4" y="0"/>
                    </a:moveTo>
                    <a:lnTo>
                      <a:pt x="9" y="8"/>
                    </a:lnTo>
                    <a:lnTo>
                      <a:pt x="7" y="8"/>
                    </a:lnTo>
                    <a:lnTo>
                      <a:pt x="3" y="45"/>
                    </a:lnTo>
                    <a:lnTo>
                      <a:pt x="0" y="4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Freeform 212">
                <a:extLst>
                  <a:ext uri="{FF2B5EF4-FFF2-40B4-BE49-F238E27FC236}">
                    <a16:creationId xmlns:a16="http://schemas.microsoft.com/office/drawing/2014/main" id="{E03094CC-26D3-4E2D-AB1A-AE4569CB1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1" y="3504"/>
                <a:ext cx="2" cy="118"/>
              </a:xfrm>
              <a:custGeom>
                <a:avLst/>
                <a:gdLst>
                  <a:gd name="T0" fmla="*/ 0 w 2"/>
                  <a:gd name="T1" fmla="*/ 0 h 118"/>
                  <a:gd name="T2" fmla="*/ 2 w 2"/>
                  <a:gd name="T3" fmla="*/ 12 h 118"/>
                  <a:gd name="T4" fmla="*/ 2 w 2"/>
                  <a:gd name="T5" fmla="*/ 118 h 1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18">
                    <a:moveTo>
                      <a:pt x="0" y="0"/>
                    </a:moveTo>
                    <a:lnTo>
                      <a:pt x="2" y="12"/>
                    </a:lnTo>
                    <a:lnTo>
                      <a:pt x="2" y="11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" name="Freeform 211">
                <a:extLst>
                  <a:ext uri="{FF2B5EF4-FFF2-40B4-BE49-F238E27FC236}">
                    <a16:creationId xmlns:a16="http://schemas.microsoft.com/office/drawing/2014/main" id="{4EB3B9D9-F29C-4AFC-9F4C-789ACDBC9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3" y="3439"/>
                <a:ext cx="3" cy="180"/>
              </a:xfrm>
              <a:custGeom>
                <a:avLst/>
                <a:gdLst>
                  <a:gd name="T0" fmla="*/ 0 w 3"/>
                  <a:gd name="T1" fmla="*/ 0 h 180"/>
                  <a:gd name="T2" fmla="*/ 3 w 3"/>
                  <a:gd name="T3" fmla="*/ 15 h 180"/>
                  <a:gd name="T4" fmla="*/ 1 w 3"/>
                  <a:gd name="T5" fmla="*/ 180 h 1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80">
                    <a:moveTo>
                      <a:pt x="0" y="0"/>
                    </a:moveTo>
                    <a:lnTo>
                      <a:pt x="3" y="15"/>
                    </a:lnTo>
                    <a:lnTo>
                      <a:pt x="1" y="18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Freeform 210">
                <a:extLst>
                  <a:ext uri="{FF2B5EF4-FFF2-40B4-BE49-F238E27FC236}">
                    <a16:creationId xmlns:a16="http://schemas.microsoft.com/office/drawing/2014/main" id="{072B9383-A659-4DE9-9533-0069DE040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3522"/>
                <a:ext cx="40" cy="10"/>
              </a:xfrm>
              <a:custGeom>
                <a:avLst/>
                <a:gdLst>
                  <a:gd name="T0" fmla="*/ 0 w 40"/>
                  <a:gd name="T1" fmla="*/ 10 h 10"/>
                  <a:gd name="T2" fmla="*/ 40 w 40"/>
                  <a:gd name="T3" fmla="*/ 2 h 10"/>
                  <a:gd name="T4" fmla="*/ 34 w 40"/>
                  <a:gd name="T5" fmla="*/ 0 h 10"/>
                  <a:gd name="T6" fmla="*/ 26 w 40"/>
                  <a:gd name="T7" fmla="*/ 3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10">
                    <a:moveTo>
                      <a:pt x="0" y="10"/>
                    </a:moveTo>
                    <a:lnTo>
                      <a:pt x="40" y="2"/>
                    </a:lnTo>
                    <a:lnTo>
                      <a:pt x="34" y="0"/>
                    </a:lnTo>
                    <a:lnTo>
                      <a:pt x="26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" name="Freeform 209">
                <a:extLst>
                  <a:ext uri="{FF2B5EF4-FFF2-40B4-BE49-F238E27FC236}">
                    <a16:creationId xmlns:a16="http://schemas.microsoft.com/office/drawing/2014/main" id="{5B1B201F-AB69-4D42-B2E9-809FF38B1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3612"/>
                <a:ext cx="126" cy="12"/>
              </a:xfrm>
              <a:custGeom>
                <a:avLst/>
                <a:gdLst>
                  <a:gd name="T0" fmla="*/ 0 w 126"/>
                  <a:gd name="T1" fmla="*/ 12 h 12"/>
                  <a:gd name="T2" fmla="*/ 126 w 126"/>
                  <a:gd name="T3" fmla="*/ 1 h 12"/>
                  <a:gd name="T4" fmla="*/ 121 w 126"/>
                  <a:gd name="T5" fmla="*/ 0 h 12"/>
                  <a:gd name="T6" fmla="*/ 108 w 126"/>
                  <a:gd name="T7" fmla="*/ 3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6" h="12">
                    <a:moveTo>
                      <a:pt x="0" y="12"/>
                    </a:moveTo>
                    <a:lnTo>
                      <a:pt x="126" y="1"/>
                    </a:lnTo>
                    <a:lnTo>
                      <a:pt x="121" y="0"/>
                    </a:lnTo>
                    <a:lnTo>
                      <a:pt x="108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" name="Freeform 208">
                <a:extLst>
                  <a:ext uri="{FF2B5EF4-FFF2-40B4-BE49-F238E27FC236}">
                    <a16:creationId xmlns:a16="http://schemas.microsoft.com/office/drawing/2014/main" id="{2081350E-4EFA-40CB-8C2C-C2FC17D4F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7" y="3435"/>
                <a:ext cx="12" cy="28"/>
              </a:xfrm>
              <a:custGeom>
                <a:avLst/>
                <a:gdLst>
                  <a:gd name="T0" fmla="*/ 0 w 12"/>
                  <a:gd name="T1" fmla="*/ 0 h 28"/>
                  <a:gd name="T2" fmla="*/ 10 w 12"/>
                  <a:gd name="T3" fmla="*/ 19 h 28"/>
                  <a:gd name="T4" fmla="*/ 12 w 12"/>
                  <a:gd name="T5" fmla="*/ 28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8">
                    <a:moveTo>
                      <a:pt x="0" y="0"/>
                    </a:moveTo>
                    <a:lnTo>
                      <a:pt x="10" y="19"/>
                    </a:lnTo>
                    <a:lnTo>
                      <a:pt x="12" y="2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" name="Freeform 207">
                <a:extLst>
                  <a:ext uri="{FF2B5EF4-FFF2-40B4-BE49-F238E27FC236}">
                    <a16:creationId xmlns:a16="http://schemas.microsoft.com/office/drawing/2014/main" id="{B9E44941-7087-4642-8D50-9E0F1F795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9" y="3463"/>
                <a:ext cx="4" cy="169"/>
              </a:xfrm>
              <a:custGeom>
                <a:avLst/>
                <a:gdLst>
                  <a:gd name="T0" fmla="*/ 0 w 4"/>
                  <a:gd name="T1" fmla="*/ 0 h 169"/>
                  <a:gd name="T2" fmla="*/ 4 w 4"/>
                  <a:gd name="T3" fmla="*/ 10 h 169"/>
                  <a:gd name="T4" fmla="*/ 2 w 4"/>
                  <a:gd name="T5" fmla="*/ 7 h 169"/>
                  <a:gd name="T6" fmla="*/ 2 w 4"/>
                  <a:gd name="T7" fmla="*/ 128 h 169"/>
                  <a:gd name="T8" fmla="*/ 1 w 4"/>
                  <a:gd name="T9" fmla="*/ 169 h 169"/>
                  <a:gd name="T10" fmla="*/ 0 w 4"/>
                  <a:gd name="T11" fmla="*/ 157 h 169"/>
                  <a:gd name="T12" fmla="*/ 1 w 4"/>
                  <a:gd name="T13" fmla="*/ 142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169">
                    <a:moveTo>
                      <a:pt x="0" y="0"/>
                    </a:moveTo>
                    <a:lnTo>
                      <a:pt x="4" y="10"/>
                    </a:lnTo>
                    <a:lnTo>
                      <a:pt x="2" y="7"/>
                    </a:lnTo>
                    <a:lnTo>
                      <a:pt x="2" y="128"/>
                    </a:lnTo>
                    <a:lnTo>
                      <a:pt x="1" y="169"/>
                    </a:lnTo>
                    <a:lnTo>
                      <a:pt x="0" y="157"/>
                    </a:lnTo>
                    <a:lnTo>
                      <a:pt x="1" y="14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" name="Freeform 206">
                <a:extLst>
                  <a:ext uri="{FF2B5EF4-FFF2-40B4-BE49-F238E27FC236}">
                    <a16:creationId xmlns:a16="http://schemas.microsoft.com/office/drawing/2014/main" id="{E014296F-5C8D-4597-BDC5-2C2F4D836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" y="3491"/>
                <a:ext cx="28" cy="57"/>
              </a:xfrm>
              <a:custGeom>
                <a:avLst/>
                <a:gdLst>
                  <a:gd name="T0" fmla="*/ 28 w 28"/>
                  <a:gd name="T1" fmla="*/ 0 h 57"/>
                  <a:gd name="T2" fmla="*/ 23 w 28"/>
                  <a:gd name="T3" fmla="*/ 13 h 57"/>
                  <a:gd name="T4" fmla="*/ 17 w 28"/>
                  <a:gd name="T5" fmla="*/ 28 h 57"/>
                  <a:gd name="T6" fmla="*/ 6 w 28"/>
                  <a:gd name="T7" fmla="*/ 46 h 57"/>
                  <a:gd name="T8" fmla="*/ 0 w 28"/>
                  <a:gd name="T9" fmla="*/ 5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7">
                    <a:moveTo>
                      <a:pt x="28" y="0"/>
                    </a:moveTo>
                    <a:lnTo>
                      <a:pt x="23" y="13"/>
                    </a:lnTo>
                    <a:lnTo>
                      <a:pt x="17" y="28"/>
                    </a:lnTo>
                    <a:lnTo>
                      <a:pt x="6" y="46"/>
                    </a:lnTo>
                    <a:lnTo>
                      <a:pt x="0" y="5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" name="Freeform 205">
                <a:extLst>
                  <a:ext uri="{FF2B5EF4-FFF2-40B4-BE49-F238E27FC236}">
                    <a16:creationId xmlns:a16="http://schemas.microsoft.com/office/drawing/2014/main" id="{75407ADB-7342-461B-B403-79725ED1C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5" y="3509"/>
                <a:ext cx="1" cy="92"/>
              </a:xfrm>
              <a:custGeom>
                <a:avLst/>
                <a:gdLst>
                  <a:gd name="T0" fmla="*/ 0 w 1"/>
                  <a:gd name="T1" fmla="*/ 0 h 92"/>
                  <a:gd name="T2" fmla="*/ 1 w 1"/>
                  <a:gd name="T3" fmla="*/ 49 h 92"/>
                  <a:gd name="T4" fmla="*/ 1 w 1"/>
                  <a:gd name="T5" fmla="*/ 77 h 92"/>
                  <a:gd name="T6" fmla="*/ 1 w 1"/>
                  <a:gd name="T7" fmla="*/ 92 h 92"/>
                  <a:gd name="T8" fmla="*/ 0 w 1"/>
                  <a:gd name="T9" fmla="*/ 80 h 92"/>
                  <a:gd name="T10" fmla="*/ 1 w 1"/>
                  <a:gd name="T11" fmla="*/ 69 h 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92">
                    <a:moveTo>
                      <a:pt x="0" y="0"/>
                    </a:moveTo>
                    <a:lnTo>
                      <a:pt x="1" y="49"/>
                    </a:lnTo>
                    <a:lnTo>
                      <a:pt x="1" y="77"/>
                    </a:lnTo>
                    <a:lnTo>
                      <a:pt x="1" y="92"/>
                    </a:lnTo>
                    <a:lnTo>
                      <a:pt x="0" y="80"/>
                    </a:lnTo>
                    <a:lnTo>
                      <a:pt x="1" y="6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" name="Freeform 204">
                <a:extLst>
                  <a:ext uri="{FF2B5EF4-FFF2-40B4-BE49-F238E27FC236}">
                    <a16:creationId xmlns:a16="http://schemas.microsoft.com/office/drawing/2014/main" id="{A1C4B1C3-CBE3-4DA4-A104-F4573B5B4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3447"/>
                <a:ext cx="62" cy="186"/>
              </a:xfrm>
              <a:custGeom>
                <a:avLst/>
                <a:gdLst>
                  <a:gd name="T0" fmla="*/ 0 w 62"/>
                  <a:gd name="T1" fmla="*/ 11 h 186"/>
                  <a:gd name="T2" fmla="*/ 62 w 62"/>
                  <a:gd name="T3" fmla="*/ 3 h 186"/>
                  <a:gd name="T4" fmla="*/ 60 w 62"/>
                  <a:gd name="T5" fmla="*/ 0 h 186"/>
                  <a:gd name="T6" fmla="*/ 60 w 62"/>
                  <a:gd name="T7" fmla="*/ 11 h 186"/>
                  <a:gd name="T8" fmla="*/ 60 w 62"/>
                  <a:gd name="T9" fmla="*/ 134 h 186"/>
                  <a:gd name="T10" fmla="*/ 60 w 62"/>
                  <a:gd name="T11" fmla="*/ 168 h 186"/>
                  <a:gd name="T12" fmla="*/ 57 w 62"/>
                  <a:gd name="T13" fmla="*/ 178 h 186"/>
                  <a:gd name="T14" fmla="*/ 56 w 62"/>
                  <a:gd name="T15" fmla="*/ 186 h 186"/>
                  <a:gd name="T16" fmla="*/ 47 w 62"/>
                  <a:gd name="T17" fmla="*/ 173 h 186"/>
                  <a:gd name="T18" fmla="*/ 36 w 62"/>
                  <a:gd name="T19" fmla="*/ 162 h 186"/>
                  <a:gd name="T20" fmla="*/ 56 w 62"/>
                  <a:gd name="T21" fmla="*/ 181 h 1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2" h="186">
                    <a:moveTo>
                      <a:pt x="0" y="11"/>
                    </a:moveTo>
                    <a:lnTo>
                      <a:pt x="62" y="3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134"/>
                    </a:lnTo>
                    <a:lnTo>
                      <a:pt x="60" y="168"/>
                    </a:lnTo>
                    <a:lnTo>
                      <a:pt x="57" y="178"/>
                    </a:lnTo>
                    <a:lnTo>
                      <a:pt x="56" y="186"/>
                    </a:lnTo>
                    <a:lnTo>
                      <a:pt x="47" y="173"/>
                    </a:lnTo>
                    <a:lnTo>
                      <a:pt x="36" y="162"/>
                    </a:lnTo>
                    <a:lnTo>
                      <a:pt x="56" y="18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" name="Freeform 203">
                <a:extLst>
                  <a:ext uri="{FF2B5EF4-FFF2-40B4-BE49-F238E27FC236}">
                    <a16:creationId xmlns:a16="http://schemas.microsoft.com/office/drawing/2014/main" id="{4BABE6C2-F1F2-4B79-8813-C8D0A3331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" y="3480"/>
                <a:ext cx="12" cy="21"/>
              </a:xfrm>
              <a:custGeom>
                <a:avLst/>
                <a:gdLst>
                  <a:gd name="T0" fmla="*/ 0 w 12"/>
                  <a:gd name="T1" fmla="*/ 0 h 21"/>
                  <a:gd name="T2" fmla="*/ 10 w 12"/>
                  <a:gd name="T3" fmla="*/ 13 h 21"/>
                  <a:gd name="T4" fmla="*/ 12 w 12"/>
                  <a:gd name="T5" fmla="*/ 21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1">
                    <a:moveTo>
                      <a:pt x="0" y="0"/>
                    </a:moveTo>
                    <a:lnTo>
                      <a:pt x="10" y="13"/>
                    </a:lnTo>
                    <a:lnTo>
                      <a:pt x="12" y="2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" name="Freeform 202">
                <a:extLst>
                  <a:ext uri="{FF2B5EF4-FFF2-40B4-BE49-F238E27FC236}">
                    <a16:creationId xmlns:a16="http://schemas.microsoft.com/office/drawing/2014/main" id="{69A06D83-354B-46BB-85C4-5BF6365B2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4" y="3514"/>
                <a:ext cx="46" cy="15"/>
              </a:xfrm>
              <a:custGeom>
                <a:avLst/>
                <a:gdLst>
                  <a:gd name="T0" fmla="*/ 0 w 46"/>
                  <a:gd name="T1" fmla="*/ 15 h 15"/>
                  <a:gd name="T2" fmla="*/ 46 w 46"/>
                  <a:gd name="T3" fmla="*/ 2 h 15"/>
                  <a:gd name="T4" fmla="*/ 44 w 46"/>
                  <a:gd name="T5" fmla="*/ 0 h 15"/>
                  <a:gd name="T6" fmla="*/ 37 w 46"/>
                  <a:gd name="T7" fmla="*/ 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5">
                    <a:moveTo>
                      <a:pt x="0" y="15"/>
                    </a:moveTo>
                    <a:lnTo>
                      <a:pt x="46" y="2"/>
                    </a:lnTo>
                    <a:lnTo>
                      <a:pt x="44" y="0"/>
                    </a:lnTo>
                    <a:lnTo>
                      <a:pt x="37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" name="Freeform 201">
                <a:extLst>
                  <a:ext uri="{FF2B5EF4-FFF2-40B4-BE49-F238E27FC236}">
                    <a16:creationId xmlns:a16="http://schemas.microsoft.com/office/drawing/2014/main" id="{84FBECBD-295D-4E13-B98C-E5BA7B431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3" y="3534"/>
                <a:ext cx="40" cy="50"/>
              </a:xfrm>
              <a:custGeom>
                <a:avLst/>
                <a:gdLst>
                  <a:gd name="T0" fmla="*/ 40 w 40"/>
                  <a:gd name="T1" fmla="*/ 0 h 50"/>
                  <a:gd name="T2" fmla="*/ 27 w 40"/>
                  <a:gd name="T3" fmla="*/ 22 h 50"/>
                  <a:gd name="T4" fmla="*/ 14 w 40"/>
                  <a:gd name="T5" fmla="*/ 39 h 50"/>
                  <a:gd name="T6" fmla="*/ 0 w 40"/>
                  <a:gd name="T7" fmla="*/ 5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50">
                    <a:moveTo>
                      <a:pt x="40" y="0"/>
                    </a:moveTo>
                    <a:lnTo>
                      <a:pt x="27" y="22"/>
                    </a:lnTo>
                    <a:lnTo>
                      <a:pt x="14" y="39"/>
                    </a:lnTo>
                    <a:lnTo>
                      <a:pt x="0" y="5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" name="Freeform 200">
                <a:extLst>
                  <a:ext uri="{FF2B5EF4-FFF2-40B4-BE49-F238E27FC236}">
                    <a16:creationId xmlns:a16="http://schemas.microsoft.com/office/drawing/2014/main" id="{17CA853A-7F6C-4E5C-8B6E-A911234EB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3480"/>
                <a:ext cx="35" cy="116"/>
              </a:xfrm>
              <a:custGeom>
                <a:avLst/>
                <a:gdLst>
                  <a:gd name="T0" fmla="*/ 0 w 35"/>
                  <a:gd name="T1" fmla="*/ 0 h 116"/>
                  <a:gd name="T2" fmla="*/ 2 w 35"/>
                  <a:gd name="T3" fmla="*/ 8 h 116"/>
                  <a:gd name="T4" fmla="*/ 5 w 35"/>
                  <a:gd name="T5" fmla="*/ 39 h 116"/>
                  <a:gd name="T6" fmla="*/ 9 w 35"/>
                  <a:gd name="T7" fmla="*/ 60 h 116"/>
                  <a:gd name="T8" fmla="*/ 13 w 35"/>
                  <a:gd name="T9" fmla="*/ 80 h 116"/>
                  <a:gd name="T10" fmla="*/ 19 w 35"/>
                  <a:gd name="T11" fmla="*/ 96 h 116"/>
                  <a:gd name="T12" fmla="*/ 27 w 35"/>
                  <a:gd name="T13" fmla="*/ 107 h 116"/>
                  <a:gd name="T14" fmla="*/ 35 w 35"/>
                  <a:gd name="T15" fmla="*/ 116 h 116"/>
                  <a:gd name="T16" fmla="*/ 33 w 35"/>
                  <a:gd name="T17" fmla="*/ 85 h 116"/>
                  <a:gd name="T18" fmla="*/ 33 w 35"/>
                  <a:gd name="T19" fmla="*/ 113 h 1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116">
                    <a:moveTo>
                      <a:pt x="0" y="0"/>
                    </a:moveTo>
                    <a:lnTo>
                      <a:pt x="2" y="8"/>
                    </a:lnTo>
                    <a:lnTo>
                      <a:pt x="5" y="39"/>
                    </a:lnTo>
                    <a:lnTo>
                      <a:pt x="9" y="60"/>
                    </a:lnTo>
                    <a:lnTo>
                      <a:pt x="13" y="80"/>
                    </a:lnTo>
                    <a:lnTo>
                      <a:pt x="19" y="96"/>
                    </a:lnTo>
                    <a:lnTo>
                      <a:pt x="27" y="107"/>
                    </a:lnTo>
                    <a:lnTo>
                      <a:pt x="35" y="116"/>
                    </a:lnTo>
                    <a:lnTo>
                      <a:pt x="33" y="85"/>
                    </a:lnTo>
                    <a:lnTo>
                      <a:pt x="33" y="11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" name="Line 199">
                <a:extLst>
                  <a:ext uri="{FF2B5EF4-FFF2-40B4-BE49-F238E27FC236}">
                    <a16:creationId xmlns:a16="http://schemas.microsoft.com/office/drawing/2014/main" id="{DC44BF45-D69E-4E81-B1AE-BFA0B8246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5" y="2973"/>
                <a:ext cx="434" cy="7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" name="Line 198">
                <a:extLst>
                  <a:ext uri="{FF2B5EF4-FFF2-40B4-BE49-F238E27FC236}">
                    <a16:creationId xmlns:a16="http://schemas.microsoft.com/office/drawing/2014/main" id="{3E25EFEB-5E6F-4E78-B7E3-452E9AECD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16" y="3698"/>
                <a:ext cx="56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" name="Line 197">
                <a:extLst>
                  <a:ext uri="{FF2B5EF4-FFF2-40B4-BE49-F238E27FC236}">
                    <a16:creationId xmlns:a16="http://schemas.microsoft.com/office/drawing/2014/main" id="{0DC6D083-B68D-4491-898D-585104D7F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018"/>
                <a:ext cx="1" cy="3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Line 196">
                <a:extLst>
                  <a:ext uri="{FF2B5EF4-FFF2-40B4-BE49-F238E27FC236}">
                    <a16:creationId xmlns:a16="http://schemas.microsoft.com/office/drawing/2014/main" id="{C266B047-4C16-4E35-B9EB-4531294FE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1" y="1018"/>
                <a:ext cx="1" cy="6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" name="Line 195">
                <a:extLst>
                  <a:ext uri="{FF2B5EF4-FFF2-40B4-BE49-F238E27FC236}">
                    <a16:creationId xmlns:a16="http://schemas.microsoft.com/office/drawing/2014/main" id="{09BC60F4-FA7C-45B8-B36D-A8E7B2432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2" y="1094"/>
                <a:ext cx="1" cy="18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" name="Line 194">
                <a:extLst>
                  <a:ext uri="{FF2B5EF4-FFF2-40B4-BE49-F238E27FC236}">
                    <a16:creationId xmlns:a16="http://schemas.microsoft.com/office/drawing/2014/main" id="{ED0F4C6C-BD65-49B8-B52B-98721BB7C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7" y="2165"/>
                <a:ext cx="392" cy="7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" name="Line 193">
                <a:extLst>
                  <a:ext uri="{FF2B5EF4-FFF2-40B4-BE49-F238E27FC236}">
                    <a16:creationId xmlns:a16="http://schemas.microsoft.com/office/drawing/2014/main" id="{1DF292F7-0ED6-4D6D-8ED7-5426EE08B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2" y="2886"/>
                <a:ext cx="56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" name="Freeform 192">
                <a:extLst>
                  <a:ext uri="{FF2B5EF4-FFF2-40B4-BE49-F238E27FC236}">
                    <a16:creationId xmlns:a16="http://schemas.microsoft.com/office/drawing/2014/main" id="{44C6C9AC-D562-4EA4-8BD5-DE83805CE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" y="2625"/>
                <a:ext cx="8" cy="24"/>
              </a:xfrm>
              <a:custGeom>
                <a:avLst/>
                <a:gdLst>
                  <a:gd name="T0" fmla="*/ 0 w 8"/>
                  <a:gd name="T1" fmla="*/ 0 h 24"/>
                  <a:gd name="T2" fmla="*/ 6 w 8"/>
                  <a:gd name="T3" fmla="*/ 9 h 24"/>
                  <a:gd name="T4" fmla="*/ 8 w 8"/>
                  <a:gd name="T5" fmla="*/ 14 h 24"/>
                  <a:gd name="T6" fmla="*/ 8 w 8"/>
                  <a:gd name="T7" fmla="*/ 19 h 24"/>
                  <a:gd name="T8" fmla="*/ 8 w 8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4">
                    <a:moveTo>
                      <a:pt x="0" y="0"/>
                    </a:moveTo>
                    <a:lnTo>
                      <a:pt x="6" y="9"/>
                    </a:lnTo>
                    <a:lnTo>
                      <a:pt x="8" y="14"/>
                    </a:lnTo>
                    <a:lnTo>
                      <a:pt x="8" y="19"/>
                    </a:lnTo>
                    <a:lnTo>
                      <a:pt x="8" y="2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Freeform 191">
                <a:extLst>
                  <a:ext uri="{FF2B5EF4-FFF2-40B4-BE49-F238E27FC236}">
                    <a16:creationId xmlns:a16="http://schemas.microsoft.com/office/drawing/2014/main" id="{3D9253A1-9EF8-407F-A5B3-232F5B545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" y="2656"/>
                <a:ext cx="6" cy="39"/>
              </a:xfrm>
              <a:custGeom>
                <a:avLst/>
                <a:gdLst>
                  <a:gd name="T0" fmla="*/ 6 w 6"/>
                  <a:gd name="T1" fmla="*/ 0 h 39"/>
                  <a:gd name="T2" fmla="*/ 6 w 6"/>
                  <a:gd name="T3" fmla="*/ 12 h 39"/>
                  <a:gd name="T4" fmla="*/ 4 w 6"/>
                  <a:gd name="T5" fmla="*/ 23 h 39"/>
                  <a:gd name="T6" fmla="*/ 2 w 6"/>
                  <a:gd name="T7" fmla="*/ 31 h 39"/>
                  <a:gd name="T8" fmla="*/ 0 w 6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9">
                    <a:moveTo>
                      <a:pt x="6" y="0"/>
                    </a:moveTo>
                    <a:lnTo>
                      <a:pt x="6" y="12"/>
                    </a:lnTo>
                    <a:lnTo>
                      <a:pt x="4" y="23"/>
                    </a:lnTo>
                    <a:lnTo>
                      <a:pt x="2" y="31"/>
                    </a:lnTo>
                    <a:lnTo>
                      <a:pt x="0" y="3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" name="Freeform 190">
                <a:extLst>
                  <a:ext uri="{FF2B5EF4-FFF2-40B4-BE49-F238E27FC236}">
                    <a16:creationId xmlns:a16="http://schemas.microsoft.com/office/drawing/2014/main" id="{5A8D7AB6-C264-4350-BBF9-B6CD6311F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" y="2656"/>
                <a:ext cx="90" cy="32"/>
              </a:xfrm>
              <a:custGeom>
                <a:avLst/>
                <a:gdLst>
                  <a:gd name="T0" fmla="*/ 0 w 90"/>
                  <a:gd name="T1" fmla="*/ 18 h 32"/>
                  <a:gd name="T2" fmla="*/ 90 w 90"/>
                  <a:gd name="T3" fmla="*/ 4 h 32"/>
                  <a:gd name="T4" fmla="*/ 88 w 90"/>
                  <a:gd name="T5" fmla="*/ 0 h 32"/>
                  <a:gd name="T6" fmla="*/ 73 w 90"/>
                  <a:gd name="T7" fmla="*/ 32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" h="32">
                    <a:moveTo>
                      <a:pt x="0" y="18"/>
                    </a:moveTo>
                    <a:lnTo>
                      <a:pt x="90" y="4"/>
                    </a:lnTo>
                    <a:lnTo>
                      <a:pt x="88" y="0"/>
                    </a:lnTo>
                    <a:lnTo>
                      <a:pt x="73" y="3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" name="Freeform 189">
                <a:extLst>
                  <a:ext uri="{FF2B5EF4-FFF2-40B4-BE49-F238E27FC236}">
                    <a16:creationId xmlns:a16="http://schemas.microsoft.com/office/drawing/2014/main" id="{E6085395-8FC6-4172-9BED-6194E9DE5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" y="2680"/>
                <a:ext cx="66" cy="132"/>
              </a:xfrm>
              <a:custGeom>
                <a:avLst/>
                <a:gdLst>
                  <a:gd name="T0" fmla="*/ 21 w 66"/>
                  <a:gd name="T1" fmla="*/ 0 h 132"/>
                  <a:gd name="T2" fmla="*/ 20 w 66"/>
                  <a:gd name="T3" fmla="*/ 10 h 132"/>
                  <a:gd name="T4" fmla="*/ 6 w 66"/>
                  <a:gd name="T5" fmla="*/ 62 h 132"/>
                  <a:gd name="T6" fmla="*/ 0 w 66"/>
                  <a:gd name="T7" fmla="*/ 80 h 132"/>
                  <a:gd name="T8" fmla="*/ 11 w 66"/>
                  <a:gd name="T9" fmla="*/ 87 h 132"/>
                  <a:gd name="T10" fmla="*/ 20 w 66"/>
                  <a:gd name="T11" fmla="*/ 92 h 132"/>
                  <a:gd name="T12" fmla="*/ 31 w 66"/>
                  <a:gd name="T13" fmla="*/ 98 h 132"/>
                  <a:gd name="T14" fmla="*/ 46 w 66"/>
                  <a:gd name="T15" fmla="*/ 111 h 132"/>
                  <a:gd name="T16" fmla="*/ 57 w 66"/>
                  <a:gd name="T17" fmla="*/ 119 h 132"/>
                  <a:gd name="T18" fmla="*/ 63 w 66"/>
                  <a:gd name="T19" fmla="*/ 124 h 132"/>
                  <a:gd name="T20" fmla="*/ 66 w 66"/>
                  <a:gd name="T21" fmla="*/ 132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132">
                    <a:moveTo>
                      <a:pt x="21" y="0"/>
                    </a:moveTo>
                    <a:lnTo>
                      <a:pt x="20" y="10"/>
                    </a:lnTo>
                    <a:lnTo>
                      <a:pt x="6" y="62"/>
                    </a:lnTo>
                    <a:lnTo>
                      <a:pt x="0" y="80"/>
                    </a:lnTo>
                    <a:lnTo>
                      <a:pt x="11" y="87"/>
                    </a:lnTo>
                    <a:lnTo>
                      <a:pt x="20" y="92"/>
                    </a:lnTo>
                    <a:lnTo>
                      <a:pt x="31" y="98"/>
                    </a:lnTo>
                    <a:lnTo>
                      <a:pt x="46" y="111"/>
                    </a:lnTo>
                    <a:lnTo>
                      <a:pt x="57" y="119"/>
                    </a:lnTo>
                    <a:lnTo>
                      <a:pt x="63" y="124"/>
                    </a:lnTo>
                    <a:lnTo>
                      <a:pt x="66" y="13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" name="Freeform 188">
                <a:extLst>
                  <a:ext uri="{FF2B5EF4-FFF2-40B4-BE49-F238E27FC236}">
                    <a16:creationId xmlns:a16="http://schemas.microsoft.com/office/drawing/2014/main" id="{93CD7943-4C5A-4655-A6EF-3E88E67B6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" y="2727"/>
                <a:ext cx="73" cy="99"/>
              </a:xfrm>
              <a:custGeom>
                <a:avLst/>
                <a:gdLst>
                  <a:gd name="T0" fmla="*/ 73 w 73"/>
                  <a:gd name="T1" fmla="*/ 0 h 99"/>
                  <a:gd name="T2" fmla="*/ 67 w 73"/>
                  <a:gd name="T3" fmla="*/ 18 h 99"/>
                  <a:gd name="T4" fmla="*/ 62 w 73"/>
                  <a:gd name="T5" fmla="*/ 33 h 99"/>
                  <a:gd name="T6" fmla="*/ 56 w 73"/>
                  <a:gd name="T7" fmla="*/ 45 h 99"/>
                  <a:gd name="T8" fmla="*/ 49 w 73"/>
                  <a:gd name="T9" fmla="*/ 56 h 99"/>
                  <a:gd name="T10" fmla="*/ 40 w 73"/>
                  <a:gd name="T11" fmla="*/ 68 h 99"/>
                  <a:gd name="T12" fmla="*/ 31 w 73"/>
                  <a:gd name="T13" fmla="*/ 79 h 99"/>
                  <a:gd name="T14" fmla="*/ 20 w 73"/>
                  <a:gd name="T15" fmla="*/ 87 h 99"/>
                  <a:gd name="T16" fmla="*/ 9 w 73"/>
                  <a:gd name="T17" fmla="*/ 94 h 99"/>
                  <a:gd name="T18" fmla="*/ 0 w 73"/>
                  <a:gd name="T19" fmla="*/ 99 h 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" h="99">
                    <a:moveTo>
                      <a:pt x="73" y="0"/>
                    </a:moveTo>
                    <a:lnTo>
                      <a:pt x="67" y="18"/>
                    </a:lnTo>
                    <a:lnTo>
                      <a:pt x="62" y="33"/>
                    </a:lnTo>
                    <a:lnTo>
                      <a:pt x="56" y="45"/>
                    </a:lnTo>
                    <a:lnTo>
                      <a:pt x="49" y="56"/>
                    </a:lnTo>
                    <a:lnTo>
                      <a:pt x="40" y="68"/>
                    </a:lnTo>
                    <a:lnTo>
                      <a:pt x="31" y="79"/>
                    </a:lnTo>
                    <a:lnTo>
                      <a:pt x="20" y="87"/>
                    </a:lnTo>
                    <a:lnTo>
                      <a:pt x="9" y="94"/>
                    </a:lnTo>
                    <a:lnTo>
                      <a:pt x="0" y="9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Freeform 187">
                <a:extLst>
                  <a:ext uri="{FF2B5EF4-FFF2-40B4-BE49-F238E27FC236}">
                    <a16:creationId xmlns:a16="http://schemas.microsoft.com/office/drawing/2014/main" id="{A751F599-7988-495B-9B19-4E3421958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" y="2719"/>
                <a:ext cx="116" cy="17"/>
              </a:xfrm>
              <a:custGeom>
                <a:avLst/>
                <a:gdLst>
                  <a:gd name="T0" fmla="*/ 0 w 116"/>
                  <a:gd name="T1" fmla="*/ 17 h 17"/>
                  <a:gd name="T2" fmla="*/ 116 w 116"/>
                  <a:gd name="T3" fmla="*/ 2 h 17"/>
                  <a:gd name="T4" fmla="*/ 112 w 116"/>
                  <a:gd name="T5" fmla="*/ 0 h 17"/>
                  <a:gd name="T6" fmla="*/ 102 w 116"/>
                  <a:gd name="T7" fmla="*/ 3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6" h="17">
                    <a:moveTo>
                      <a:pt x="0" y="17"/>
                    </a:moveTo>
                    <a:lnTo>
                      <a:pt x="116" y="2"/>
                    </a:lnTo>
                    <a:lnTo>
                      <a:pt x="112" y="0"/>
                    </a:lnTo>
                    <a:lnTo>
                      <a:pt x="102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Freeform 186">
                <a:extLst>
                  <a:ext uri="{FF2B5EF4-FFF2-40B4-BE49-F238E27FC236}">
                    <a16:creationId xmlns:a16="http://schemas.microsoft.com/office/drawing/2014/main" id="{05220B80-2512-49C4-9DC4-29232AC18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" y="2634"/>
                <a:ext cx="69" cy="121"/>
              </a:xfrm>
              <a:custGeom>
                <a:avLst/>
                <a:gdLst>
                  <a:gd name="T0" fmla="*/ 69 w 69"/>
                  <a:gd name="T1" fmla="*/ 0 h 121"/>
                  <a:gd name="T2" fmla="*/ 68 w 69"/>
                  <a:gd name="T3" fmla="*/ 9 h 121"/>
                  <a:gd name="T4" fmla="*/ 65 w 69"/>
                  <a:gd name="T5" fmla="*/ 18 h 121"/>
                  <a:gd name="T6" fmla="*/ 56 w 69"/>
                  <a:gd name="T7" fmla="*/ 38 h 121"/>
                  <a:gd name="T8" fmla="*/ 44 w 69"/>
                  <a:gd name="T9" fmla="*/ 59 h 121"/>
                  <a:gd name="T10" fmla="*/ 34 w 69"/>
                  <a:gd name="T11" fmla="*/ 76 h 121"/>
                  <a:gd name="T12" fmla="*/ 23 w 69"/>
                  <a:gd name="T13" fmla="*/ 92 h 121"/>
                  <a:gd name="T14" fmla="*/ 13 w 69"/>
                  <a:gd name="T15" fmla="*/ 108 h 121"/>
                  <a:gd name="T16" fmla="*/ 0 w 69"/>
                  <a:gd name="T17" fmla="*/ 121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9" h="121">
                    <a:moveTo>
                      <a:pt x="69" y="0"/>
                    </a:moveTo>
                    <a:lnTo>
                      <a:pt x="68" y="9"/>
                    </a:lnTo>
                    <a:lnTo>
                      <a:pt x="65" y="18"/>
                    </a:lnTo>
                    <a:lnTo>
                      <a:pt x="56" y="38"/>
                    </a:lnTo>
                    <a:lnTo>
                      <a:pt x="44" y="59"/>
                    </a:lnTo>
                    <a:lnTo>
                      <a:pt x="34" y="76"/>
                    </a:lnTo>
                    <a:lnTo>
                      <a:pt x="23" y="92"/>
                    </a:lnTo>
                    <a:lnTo>
                      <a:pt x="13" y="108"/>
                    </a:lnTo>
                    <a:lnTo>
                      <a:pt x="0" y="12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Freeform 185">
                <a:extLst>
                  <a:ext uri="{FF2B5EF4-FFF2-40B4-BE49-F238E27FC236}">
                    <a16:creationId xmlns:a16="http://schemas.microsoft.com/office/drawing/2014/main" id="{9FD918F7-82D3-48DD-B96B-32CC4962B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" y="2651"/>
                <a:ext cx="69" cy="88"/>
              </a:xfrm>
              <a:custGeom>
                <a:avLst/>
                <a:gdLst>
                  <a:gd name="T0" fmla="*/ 0 w 69"/>
                  <a:gd name="T1" fmla="*/ 0 h 88"/>
                  <a:gd name="T2" fmla="*/ 47 w 69"/>
                  <a:gd name="T3" fmla="*/ 86 h 88"/>
                  <a:gd name="T4" fmla="*/ 69 w 69"/>
                  <a:gd name="T5" fmla="*/ 88 h 88"/>
                  <a:gd name="T6" fmla="*/ 48 w 69"/>
                  <a:gd name="T7" fmla="*/ 85 h 88"/>
                  <a:gd name="T8" fmla="*/ 41 w 69"/>
                  <a:gd name="T9" fmla="*/ 75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88">
                    <a:moveTo>
                      <a:pt x="0" y="0"/>
                    </a:moveTo>
                    <a:lnTo>
                      <a:pt x="47" y="86"/>
                    </a:lnTo>
                    <a:lnTo>
                      <a:pt x="69" y="88"/>
                    </a:lnTo>
                    <a:lnTo>
                      <a:pt x="48" y="85"/>
                    </a:lnTo>
                    <a:lnTo>
                      <a:pt x="41" y="7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Freeform 184">
                <a:extLst>
                  <a:ext uri="{FF2B5EF4-FFF2-40B4-BE49-F238E27FC236}">
                    <a16:creationId xmlns:a16="http://schemas.microsoft.com/office/drawing/2014/main" id="{7C153957-EBA2-4213-90AF-830DE0727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" y="2721"/>
                <a:ext cx="52" cy="6"/>
              </a:xfrm>
              <a:custGeom>
                <a:avLst/>
                <a:gdLst>
                  <a:gd name="T0" fmla="*/ 0 w 52"/>
                  <a:gd name="T1" fmla="*/ 6 h 6"/>
                  <a:gd name="T2" fmla="*/ 52 w 52"/>
                  <a:gd name="T3" fmla="*/ 1 h 6"/>
                  <a:gd name="T4" fmla="*/ 47 w 52"/>
                  <a:gd name="T5" fmla="*/ 0 h 6"/>
                  <a:gd name="T6" fmla="*/ 43 w 52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2" h="6">
                    <a:moveTo>
                      <a:pt x="0" y="6"/>
                    </a:moveTo>
                    <a:lnTo>
                      <a:pt x="52" y="1"/>
                    </a:lnTo>
                    <a:lnTo>
                      <a:pt x="47" y="0"/>
                    </a:lnTo>
                    <a:lnTo>
                      <a:pt x="43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" name="Line 183">
                <a:extLst>
                  <a:ext uri="{FF2B5EF4-FFF2-40B4-BE49-F238E27FC236}">
                    <a16:creationId xmlns:a16="http://schemas.microsoft.com/office/drawing/2014/main" id="{82DE7BB8-4DBE-4884-93DF-57B76191C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1" y="2726"/>
                <a:ext cx="1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" name="Freeform 182">
                <a:extLst>
                  <a:ext uri="{FF2B5EF4-FFF2-40B4-BE49-F238E27FC236}">
                    <a16:creationId xmlns:a16="http://schemas.microsoft.com/office/drawing/2014/main" id="{768E057A-4757-41F0-9E2F-F6B0BD402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" y="2760"/>
                <a:ext cx="61" cy="7"/>
              </a:xfrm>
              <a:custGeom>
                <a:avLst/>
                <a:gdLst>
                  <a:gd name="T0" fmla="*/ 0 w 61"/>
                  <a:gd name="T1" fmla="*/ 7 h 7"/>
                  <a:gd name="T2" fmla="*/ 61 w 61"/>
                  <a:gd name="T3" fmla="*/ 2 h 7"/>
                  <a:gd name="T4" fmla="*/ 57 w 61"/>
                  <a:gd name="T5" fmla="*/ 0 h 7"/>
                  <a:gd name="T6" fmla="*/ 53 w 61"/>
                  <a:gd name="T7" fmla="*/ 2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7">
                    <a:moveTo>
                      <a:pt x="0" y="7"/>
                    </a:moveTo>
                    <a:lnTo>
                      <a:pt x="61" y="2"/>
                    </a:lnTo>
                    <a:lnTo>
                      <a:pt x="57" y="0"/>
                    </a:lnTo>
                    <a:lnTo>
                      <a:pt x="53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Freeform 181">
                <a:extLst>
                  <a:ext uri="{FF2B5EF4-FFF2-40B4-BE49-F238E27FC236}">
                    <a16:creationId xmlns:a16="http://schemas.microsoft.com/office/drawing/2014/main" id="{061F3121-B4BA-4C4A-99F3-937A1C0F8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" y="2807"/>
                <a:ext cx="93" cy="7"/>
              </a:xfrm>
              <a:custGeom>
                <a:avLst/>
                <a:gdLst>
                  <a:gd name="T0" fmla="*/ 0 w 93"/>
                  <a:gd name="T1" fmla="*/ 7 h 7"/>
                  <a:gd name="T2" fmla="*/ 93 w 93"/>
                  <a:gd name="T3" fmla="*/ 4 h 7"/>
                  <a:gd name="T4" fmla="*/ 88 w 93"/>
                  <a:gd name="T5" fmla="*/ 0 h 7"/>
                  <a:gd name="T6" fmla="*/ 79 w 93"/>
                  <a:gd name="T7" fmla="*/ 4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3" h="7">
                    <a:moveTo>
                      <a:pt x="0" y="7"/>
                    </a:moveTo>
                    <a:lnTo>
                      <a:pt x="93" y="4"/>
                    </a:lnTo>
                    <a:lnTo>
                      <a:pt x="88" y="0"/>
                    </a:lnTo>
                    <a:lnTo>
                      <a:pt x="79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" name="Freeform 180">
                <a:extLst>
                  <a:ext uri="{FF2B5EF4-FFF2-40B4-BE49-F238E27FC236}">
                    <a16:creationId xmlns:a16="http://schemas.microsoft.com/office/drawing/2014/main" id="{AC7F3AD2-5C77-4F38-A99D-FE2BFC4B1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" y="2628"/>
                <a:ext cx="13" cy="28"/>
              </a:xfrm>
              <a:custGeom>
                <a:avLst/>
                <a:gdLst>
                  <a:gd name="T0" fmla="*/ 0 w 13"/>
                  <a:gd name="T1" fmla="*/ 0 h 28"/>
                  <a:gd name="T2" fmla="*/ 10 w 13"/>
                  <a:gd name="T3" fmla="*/ 18 h 28"/>
                  <a:gd name="T4" fmla="*/ 13 w 13"/>
                  <a:gd name="T5" fmla="*/ 28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28">
                    <a:moveTo>
                      <a:pt x="0" y="0"/>
                    </a:moveTo>
                    <a:lnTo>
                      <a:pt x="10" y="18"/>
                    </a:lnTo>
                    <a:lnTo>
                      <a:pt x="13" y="2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" name="Freeform 179">
                <a:extLst>
                  <a:ext uri="{FF2B5EF4-FFF2-40B4-BE49-F238E27FC236}">
                    <a16:creationId xmlns:a16="http://schemas.microsoft.com/office/drawing/2014/main" id="{79ECE9D2-BA69-42C8-9641-26F9F3A17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" y="2656"/>
                <a:ext cx="4" cy="168"/>
              </a:xfrm>
              <a:custGeom>
                <a:avLst/>
                <a:gdLst>
                  <a:gd name="T0" fmla="*/ 0 w 4"/>
                  <a:gd name="T1" fmla="*/ 0 h 168"/>
                  <a:gd name="T2" fmla="*/ 4 w 4"/>
                  <a:gd name="T3" fmla="*/ 9 h 168"/>
                  <a:gd name="T4" fmla="*/ 2 w 4"/>
                  <a:gd name="T5" fmla="*/ 6 h 168"/>
                  <a:gd name="T6" fmla="*/ 2 w 4"/>
                  <a:gd name="T7" fmla="*/ 127 h 168"/>
                  <a:gd name="T8" fmla="*/ 1 w 4"/>
                  <a:gd name="T9" fmla="*/ 168 h 168"/>
                  <a:gd name="T10" fmla="*/ 0 w 4"/>
                  <a:gd name="T11" fmla="*/ 156 h 168"/>
                  <a:gd name="T12" fmla="*/ 1 w 4"/>
                  <a:gd name="T13" fmla="*/ 142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168">
                    <a:moveTo>
                      <a:pt x="0" y="0"/>
                    </a:moveTo>
                    <a:lnTo>
                      <a:pt x="4" y="9"/>
                    </a:lnTo>
                    <a:lnTo>
                      <a:pt x="2" y="6"/>
                    </a:lnTo>
                    <a:lnTo>
                      <a:pt x="2" y="127"/>
                    </a:lnTo>
                    <a:lnTo>
                      <a:pt x="1" y="168"/>
                    </a:lnTo>
                    <a:lnTo>
                      <a:pt x="0" y="156"/>
                    </a:lnTo>
                    <a:lnTo>
                      <a:pt x="1" y="14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Freeform 178">
                <a:extLst>
                  <a:ext uri="{FF2B5EF4-FFF2-40B4-BE49-F238E27FC236}">
                    <a16:creationId xmlns:a16="http://schemas.microsoft.com/office/drawing/2014/main" id="{899A3A7F-1561-42F8-BE1C-0613E7F58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" y="2683"/>
                <a:ext cx="29" cy="58"/>
              </a:xfrm>
              <a:custGeom>
                <a:avLst/>
                <a:gdLst>
                  <a:gd name="T0" fmla="*/ 29 w 29"/>
                  <a:gd name="T1" fmla="*/ 0 h 58"/>
                  <a:gd name="T2" fmla="*/ 23 w 29"/>
                  <a:gd name="T3" fmla="*/ 13 h 58"/>
                  <a:gd name="T4" fmla="*/ 17 w 29"/>
                  <a:gd name="T5" fmla="*/ 28 h 58"/>
                  <a:gd name="T6" fmla="*/ 7 w 29"/>
                  <a:gd name="T7" fmla="*/ 46 h 58"/>
                  <a:gd name="T8" fmla="*/ 0 w 29"/>
                  <a:gd name="T9" fmla="*/ 5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58">
                    <a:moveTo>
                      <a:pt x="29" y="0"/>
                    </a:moveTo>
                    <a:lnTo>
                      <a:pt x="23" y="13"/>
                    </a:lnTo>
                    <a:lnTo>
                      <a:pt x="17" y="28"/>
                    </a:lnTo>
                    <a:lnTo>
                      <a:pt x="7" y="46"/>
                    </a:lnTo>
                    <a:lnTo>
                      <a:pt x="0" y="5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" name="Freeform 177">
                <a:extLst>
                  <a:ext uri="{FF2B5EF4-FFF2-40B4-BE49-F238E27FC236}">
                    <a16:creationId xmlns:a16="http://schemas.microsoft.com/office/drawing/2014/main" id="{B9C97E32-48D7-4C22-92D4-33FB4A120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2702"/>
                <a:ext cx="2" cy="91"/>
              </a:xfrm>
              <a:custGeom>
                <a:avLst/>
                <a:gdLst>
                  <a:gd name="T0" fmla="*/ 0 w 2"/>
                  <a:gd name="T1" fmla="*/ 0 h 91"/>
                  <a:gd name="T2" fmla="*/ 2 w 2"/>
                  <a:gd name="T3" fmla="*/ 48 h 91"/>
                  <a:gd name="T4" fmla="*/ 2 w 2"/>
                  <a:gd name="T5" fmla="*/ 76 h 91"/>
                  <a:gd name="T6" fmla="*/ 2 w 2"/>
                  <a:gd name="T7" fmla="*/ 91 h 91"/>
                  <a:gd name="T8" fmla="*/ 0 w 2"/>
                  <a:gd name="T9" fmla="*/ 79 h 91"/>
                  <a:gd name="T10" fmla="*/ 2 w 2"/>
                  <a:gd name="T11" fmla="*/ 68 h 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91">
                    <a:moveTo>
                      <a:pt x="0" y="0"/>
                    </a:moveTo>
                    <a:lnTo>
                      <a:pt x="2" y="48"/>
                    </a:lnTo>
                    <a:lnTo>
                      <a:pt x="2" y="76"/>
                    </a:lnTo>
                    <a:lnTo>
                      <a:pt x="2" y="91"/>
                    </a:lnTo>
                    <a:lnTo>
                      <a:pt x="0" y="79"/>
                    </a:lnTo>
                    <a:lnTo>
                      <a:pt x="2" y="6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" name="Freeform 176">
                <a:extLst>
                  <a:ext uri="{FF2B5EF4-FFF2-40B4-BE49-F238E27FC236}">
                    <a16:creationId xmlns:a16="http://schemas.microsoft.com/office/drawing/2014/main" id="{1BCC70D1-081E-4F85-9D1A-57B0B9029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2639"/>
                <a:ext cx="62" cy="187"/>
              </a:xfrm>
              <a:custGeom>
                <a:avLst/>
                <a:gdLst>
                  <a:gd name="T0" fmla="*/ 0 w 62"/>
                  <a:gd name="T1" fmla="*/ 12 h 187"/>
                  <a:gd name="T2" fmla="*/ 62 w 62"/>
                  <a:gd name="T3" fmla="*/ 4 h 187"/>
                  <a:gd name="T4" fmla="*/ 60 w 62"/>
                  <a:gd name="T5" fmla="*/ 0 h 187"/>
                  <a:gd name="T6" fmla="*/ 60 w 62"/>
                  <a:gd name="T7" fmla="*/ 12 h 187"/>
                  <a:gd name="T8" fmla="*/ 60 w 62"/>
                  <a:gd name="T9" fmla="*/ 134 h 187"/>
                  <a:gd name="T10" fmla="*/ 60 w 62"/>
                  <a:gd name="T11" fmla="*/ 168 h 187"/>
                  <a:gd name="T12" fmla="*/ 58 w 62"/>
                  <a:gd name="T13" fmla="*/ 179 h 187"/>
                  <a:gd name="T14" fmla="*/ 57 w 62"/>
                  <a:gd name="T15" fmla="*/ 187 h 187"/>
                  <a:gd name="T16" fmla="*/ 47 w 62"/>
                  <a:gd name="T17" fmla="*/ 173 h 187"/>
                  <a:gd name="T18" fmla="*/ 37 w 62"/>
                  <a:gd name="T19" fmla="*/ 162 h 187"/>
                  <a:gd name="T20" fmla="*/ 57 w 62"/>
                  <a:gd name="T21" fmla="*/ 182 h 1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2" h="187">
                    <a:moveTo>
                      <a:pt x="0" y="12"/>
                    </a:moveTo>
                    <a:lnTo>
                      <a:pt x="62" y="4"/>
                    </a:lnTo>
                    <a:lnTo>
                      <a:pt x="60" y="0"/>
                    </a:lnTo>
                    <a:lnTo>
                      <a:pt x="60" y="12"/>
                    </a:lnTo>
                    <a:lnTo>
                      <a:pt x="60" y="134"/>
                    </a:lnTo>
                    <a:lnTo>
                      <a:pt x="60" y="168"/>
                    </a:lnTo>
                    <a:lnTo>
                      <a:pt x="58" y="179"/>
                    </a:lnTo>
                    <a:lnTo>
                      <a:pt x="57" y="187"/>
                    </a:lnTo>
                    <a:lnTo>
                      <a:pt x="47" y="173"/>
                    </a:lnTo>
                    <a:lnTo>
                      <a:pt x="37" y="162"/>
                    </a:lnTo>
                    <a:lnTo>
                      <a:pt x="57" y="18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" name="Freeform 175">
                <a:extLst>
                  <a:ext uri="{FF2B5EF4-FFF2-40B4-BE49-F238E27FC236}">
                    <a16:creationId xmlns:a16="http://schemas.microsoft.com/office/drawing/2014/main" id="{D978679E-1D34-4B02-9E97-85EB88A20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" y="2672"/>
                <a:ext cx="13" cy="21"/>
              </a:xfrm>
              <a:custGeom>
                <a:avLst/>
                <a:gdLst>
                  <a:gd name="T0" fmla="*/ 0 w 13"/>
                  <a:gd name="T1" fmla="*/ 0 h 21"/>
                  <a:gd name="T2" fmla="*/ 11 w 13"/>
                  <a:gd name="T3" fmla="*/ 13 h 21"/>
                  <a:gd name="T4" fmla="*/ 13 w 13"/>
                  <a:gd name="T5" fmla="*/ 21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21">
                    <a:moveTo>
                      <a:pt x="0" y="0"/>
                    </a:moveTo>
                    <a:lnTo>
                      <a:pt x="11" y="13"/>
                    </a:lnTo>
                    <a:lnTo>
                      <a:pt x="13" y="2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" name="Freeform 174">
                <a:extLst>
                  <a:ext uri="{FF2B5EF4-FFF2-40B4-BE49-F238E27FC236}">
                    <a16:creationId xmlns:a16="http://schemas.microsoft.com/office/drawing/2014/main" id="{9EF66914-3924-4DEC-958F-1522BED72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706"/>
                <a:ext cx="46" cy="15"/>
              </a:xfrm>
              <a:custGeom>
                <a:avLst/>
                <a:gdLst>
                  <a:gd name="T0" fmla="*/ 0 w 46"/>
                  <a:gd name="T1" fmla="*/ 15 h 15"/>
                  <a:gd name="T2" fmla="*/ 46 w 46"/>
                  <a:gd name="T3" fmla="*/ 2 h 15"/>
                  <a:gd name="T4" fmla="*/ 44 w 46"/>
                  <a:gd name="T5" fmla="*/ 0 h 15"/>
                  <a:gd name="T6" fmla="*/ 37 w 46"/>
                  <a:gd name="T7" fmla="*/ 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5">
                    <a:moveTo>
                      <a:pt x="0" y="15"/>
                    </a:moveTo>
                    <a:lnTo>
                      <a:pt x="46" y="2"/>
                    </a:lnTo>
                    <a:lnTo>
                      <a:pt x="44" y="0"/>
                    </a:lnTo>
                    <a:lnTo>
                      <a:pt x="37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" name="Freeform 173">
                <a:extLst>
                  <a:ext uri="{FF2B5EF4-FFF2-40B4-BE49-F238E27FC236}">
                    <a16:creationId xmlns:a16="http://schemas.microsoft.com/office/drawing/2014/main" id="{757BBC54-ABB3-493C-BC21-1BD02E1FF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" y="2726"/>
                <a:ext cx="40" cy="50"/>
              </a:xfrm>
              <a:custGeom>
                <a:avLst/>
                <a:gdLst>
                  <a:gd name="T0" fmla="*/ 40 w 40"/>
                  <a:gd name="T1" fmla="*/ 0 h 50"/>
                  <a:gd name="T2" fmla="*/ 26 w 40"/>
                  <a:gd name="T3" fmla="*/ 23 h 50"/>
                  <a:gd name="T4" fmla="*/ 13 w 40"/>
                  <a:gd name="T5" fmla="*/ 39 h 50"/>
                  <a:gd name="T6" fmla="*/ 0 w 40"/>
                  <a:gd name="T7" fmla="*/ 5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50">
                    <a:moveTo>
                      <a:pt x="40" y="0"/>
                    </a:moveTo>
                    <a:lnTo>
                      <a:pt x="26" y="23"/>
                    </a:lnTo>
                    <a:lnTo>
                      <a:pt x="13" y="39"/>
                    </a:lnTo>
                    <a:lnTo>
                      <a:pt x="0" y="5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" name="Freeform 172">
                <a:extLst>
                  <a:ext uri="{FF2B5EF4-FFF2-40B4-BE49-F238E27FC236}">
                    <a16:creationId xmlns:a16="http://schemas.microsoft.com/office/drawing/2014/main" id="{F0DDA8F9-BAB9-4803-BA9C-440D1C550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" y="2672"/>
                <a:ext cx="36" cy="116"/>
              </a:xfrm>
              <a:custGeom>
                <a:avLst/>
                <a:gdLst>
                  <a:gd name="T0" fmla="*/ 0 w 36"/>
                  <a:gd name="T1" fmla="*/ 0 h 116"/>
                  <a:gd name="T2" fmla="*/ 2 w 36"/>
                  <a:gd name="T3" fmla="*/ 8 h 116"/>
                  <a:gd name="T4" fmla="*/ 6 w 36"/>
                  <a:gd name="T5" fmla="*/ 39 h 116"/>
                  <a:gd name="T6" fmla="*/ 9 w 36"/>
                  <a:gd name="T7" fmla="*/ 61 h 116"/>
                  <a:gd name="T8" fmla="*/ 14 w 36"/>
                  <a:gd name="T9" fmla="*/ 80 h 116"/>
                  <a:gd name="T10" fmla="*/ 20 w 36"/>
                  <a:gd name="T11" fmla="*/ 96 h 116"/>
                  <a:gd name="T12" fmla="*/ 28 w 36"/>
                  <a:gd name="T13" fmla="*/ 108 h 116"/>
                  <a:gd name="T14" fmla="*/ 36 w 36"/>
                  <a:gd name="T15" fmla="*/ 116 h 116"/>
                  <a:gd name="T16" fmla="*/ 34 w 36"/>
                  <a:gd name="T17" fmla="*/ 85 h 116"/>
                  <a:gd name="T18" fmla="*/ 34 w 36"/>
                  <a:gd name="T19" fmla="*/ 112 h 1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116">
                    <a:moveTo>
                      <a:pt x="0" y="0"/>
                    </a:moveTo>
                    <a:lnTo>
                      <a:pt x="2" y="8"/>
                    </a:lnTo>
                    <a:lnTo>
                      <a:pt x="6" y="39"/>
                    </a:lnTo>
                    <a:lnTo>
                      <a:pt x="9" y="61"/>
                    </a:lnTo>
                    <a:lnTo>
                      <a:pt x="14" y="80"/>
                    </a:lnTo>
                    <a:lnTo>
                      <a:pt x="20" y="96"/>
                    </a:lnTo>
                    <a:lnTo>
                      <a:pt x="28" y="108"/>
                    </a:lnTo>
                    <a:lnTo>
                      <a:pt x="36" y="116"/>
                    </a:lnTo>
                    <a:lnTo>
                      <a:pt x="34" y="85"/>
                    </a:lnTo>
                    <a:lnTo>
                      <a:pt x="34" y="11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" name="Line 171">
                <a:extLst>
                  <a:ext uri="{FF2B5EF4-FFF2-40B4-BE49-F238E27FC236}">
                    <a16:creationId xmlns:a16="http://schemas.microsoft.com/office/drawing/2014/main" id="{A9C5134D-CF9D-4DCE-8B56-D6738130D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354"/>
                <a:ext cx="1141" cy="3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" name="Line 170">
                <a:extLst>
                  <a:ext uri="{FF2B5EF4-FFF2-40B4-BE49-F238E27FC236}">
                    <a16:creationId xmlns:a16="http://schemas.microsoft.com/office/drawing/2014/main" id="{A758B96C-84DE-4ED3-8B16-ECEAE0811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57" y="1725"/>
                <a:ext cx="86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" name="Line 169">
                <a:extLst>
                  <a:ext uri="{FF2B5EF4-FFF2-40B4-BE49-F238E27FC236}">
                    <a16:creationId xmlns:a16="http://schemas.microsoft.com/office/drawing/2014/main" id="{84283055-1D25-447F-B11A-321AF241B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57" y="1703"/>
                <a:ext cx="144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" name="Line 168">
                <a:extLst>
                  <a:ext uri="{FF2B5EF4-FFF2-40B4-BE49-F238E27FC236}">
                    <a16:creationId xmlns:a16="http://schemas.microsoft.com/office/drawing/2014/main" id="{13F12F78-A45D-4BCD-A3BE-5CA230FDC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57" y="1659"/>
                <a:ext cx="144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" name="Line 167">
                <a:extLst>
                  <a:ext uri="{FF2B5EF4-FFF2-40B4-BE49-F238E27FC236}">
                    <a16:creationId xmlns:a16="http://schemas.microsoft.com/office/drawing/2014/main" id="{0C895563-BE26-4BD2-A81E-6410D6D7A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57" y="1633"/>
                <a:ext cx="144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" name="Line 166">
                <a:extLst>
                  <a:ext uri="{FF2B5EF4-FFF2-40B4-BE49-F238E27FC236}">
                    <a16:creationId xmlns:a16="http://schemas.microsoft.com/office/drawing/2014/main" id="{5F025E43-1F30-4D71-8427-DD353B9F8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55" y="1602"/>
                <a:ext cx="146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" name="Line 165">
                <a:extLst>
                  <a:ext uri="{FF2B5EF4-FFF2-40B4-BE49-F238E27FC236}">
                    <a16:creationId xmlns:a16="http://schemas.microsoft.com/office/drawing/2014/main" id="{B80D4FB5-50F2-45E7-BB93-D5722AB6A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5" y="1602"/>
                <a:ext cx="14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" name="Line 164">
                <a:extLst>
                  <a:ext uri="{FF2B5EF4-FFF2-40B4-BE49-F238E27FC236}">
                    <a16:creationId xmlns:a16="http://schemas.microsoft.com/office/drawing/2014/main" id="{880DBA94-FC4C-417D-AE88-88209C57C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1" y="1973"/>
                <a:ext cx="192" cy="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" name="Line 163">
                <a:extLst>
                  <a:ext uri="{FF2B5EF4-FFF2-40B4-BE49-F238E27FC236}">
                    <a16:creationId xmlns:a16="http://schemas.microsoft.com/office/drawing/2014/main" id="{9551320B-8746-43D0-BC03-36CDBD8EFB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7" y="1973"/>
                <a:ext cx="96" cy="1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" name="Line 162">
                <a:extLst>
                  <a:ext uri="{FF2B5EF4-FFF2-40B4-BE49-F238E27FC236}">
                    <a16:creationId xmlns:a16="http://schemas.microsoft.com/office/drawing/2014/main" id="{D352FF9E-1E02-447B-91AD-30D8FC23E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7" y="2165"/>
                <a:ext cx="19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" name="Line 161">
                <a:extLst>
                  <a:ext uri="{FF2B5EF4-FFF2-40B4-BE49-F238E27FC236}">
                    <a16:creationId xmlns:a16="http://schemas.microsoft.com/office/drawing/2014/main" id="{BB80B91F-3BB8-47E2-B75A-9C1C08862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51" y="1877"/>
                <a:ext cx="192" cy="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" name="Line 160">
                <a:extLst>
                  <a:ext uri="{FF2B5EF4-FFF2-40B4-BE49-F238E27FC236}">
                    <a16:creationId xmlns:a16="http://schemas.microsoft.com/office/drawing/2014/main" id="{204DEE6C-CD63-47FA-8865-0C76A45F0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1" y="1798"/>
                <a:ext cx="20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" name="Line 159">
                <a:extLst>
                  <a:ext uri="{FF2B5EF4-FFF2-40B4-BE49-F238E27FC236}">
                    <a16:creationId xmlns:a16="http://schemas.microsoft.com/office/drawing/2014/main" id="{34FAA47E-E840-425D-AE82-E76EEF920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1" y="1798"/>
                <a:ext cx="19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" name="Line 158">
                <a:extLst>
                  <a:ext uri="{FF2B5EF4-FFF2-40B4-BE49-F238E27FC236}">
                    <a16:creationId xmlns:a16="http://schemas.microsoft.com/office/drawing/2014/main" id="{0AAE843F-422B-4F44-A190-1510ADEC7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1" y="1807"/>
                <a:ext cx="1" cy="1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" name="Line 157">
                <a:extLst>
                  <a:ext uri="{FF2B5EF4-FFF2-40B4-BE49-F238E27FC236}">
                    <a16:creationId xmlns:a16="http://schemas.microsoft.com/office/drawing/2014/main" id="{62A5419C-56E7-44DF-8996-585CBCC21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1" y="1973"/>
                <a:ext cx="2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" name="Line 156">
                <a:extLst>
                  <a:ext uri="{FF2B5EF4-FFF2-40B4-BE49-F238E27FC236}">
                    <a16:creationId xmlns:a16="http://schemas.microsoft.com/office/drawing/2014/main" id="{CC73DDFF-622D-440C-A3E8-C98CC8A4A4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1" y="1877"/>
                <a:ext cx="1" cy="1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" name="Line 155">
                <a:extLst>
                  <a:ext uri="{FF2B5EF4-FFF2-40B4-BE49-F238E27FC236}">
                    <a16:creationId xmlns:a16="http://schemas.microsoft.com/office/drawing/2014/main" id="{277ADC28-8964-4E92-A397-0EE8B9857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3" y="1765"/>
                <a:ext cx="1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" name="Line 154">
                <a:extLst>
                  <a:ext uri="{FF2B5EF4-FFF2-40B4-BE49-F238E27FC236}">
                    <a16:creationId xmlns:a16="http://schemas.microsoft.com/office/drawing/2014/main" id="{EE69EE49-BEBE-4C38-914F-FE800A3F4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3" y="2332"/>
                <a:ext cx="2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" name="Line 153">
                <a:extLst>
                  <a:ext uri="{FF2B5EF4-FFF2-40B4-BE49-F238E27FC236}">
                    <a16:creationId xmlns:a16="http://schemas.microsoft.com/office/drawing/2014/main" id="{CA8F8D86-7978-45FD-B126-3C67425C0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3" y="1973"/>
                <a:ext cx="96" cy="1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" name="Line 152">
                <a:extLst>
                  <a:ext uri="{FF2B5EF4-FFF2-40B4-BE49-F238E27FC236}">
                    <a16:creationId xmlns:a16="http://schemas.microsoft.com/office/drawing/2014/main" id="{BF2EF146-586C-4EC8-8E6A-69FA929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3" y="2165"/>
                <a:ext cx="1" cy="1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" name="Line 151">
                <a:extLst>
                  <a:ext uri="{FF2B5EF4-FFF2-40B4-BE49-F238E27FC236}">
                    <a16:creationId xmlns:a16="http://schemas.microsoft.com/office/drawing/2014/main" id="{2E9D260E-70A3-44D7-A33A-021457960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377"/>
                <a:ext cx="1141" cy="3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" name="Line 150">
                <a:extLst>
                  <a:ext uri="{FF2B5EF4-FFF2-40B4-BE49-F238E27FC236}">
                    <a16:creationId xmlns:a16="http://schemas.microsoft.com/office/drawing/2014/main" id="{7B2588B6-7ECE-418A-9A84-5DD0A541F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682"/>
                <a:ext cx="1" cy="3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" name="Rectangle 149">
                <a:extLst>
                  <a:ext uri="{FF2B5EF4-FFF2-40B4-BE49-F238E27FC236}">
                    <a16:creationId xmlns:a16="http://schemas.microsoft.com/office/drawing/2014/main" id="{408B6B7A-4701-4099-922E-092A9EFF2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708"/>
                <a:ext cx="18" cy="18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8" name="Freeform 148">
                <a:extLst>
                  <a:ext uri="{FF2B5EF4-FFF2-40B4-BE49-F238E27FC236}">
                    <a16:creationId xmlns:a16="http://schemas.microsoft.com/office/drawing/2014/main" id="{F969916F-8C9D-4ED8-BE01-58B9A0E96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" y="719"/>
                <a:ext cx="84" cy="80"/>
              </a:xfrm>
              <a:custGeom>
                <a:avLst/>
                <a:gdLst>
                  <a:gd name="T0" fmla="*/ 69 w 84"/>
                  <a:gd name="T1" fmla="*/ 0 h 80"/>
                  <a:gd name="T2" fmla="*/ 34 w 84"/>
                  <a:gd name="T3" fmla="*/ 11 h 80"/>
                  <a:gd name="T4" fmla="*/ 37 w 84"/>
                  <a:gd name="T5" fmla="*/ 11 h 80"/>
                  <a:gd name="T6" fmla="*/ 50 w 84"/>
                  <a:gd name="T7" fmla="*/ 13 h 80"/>
                  <a:gd name="T8" fmla="*/ 61 w 84"/>
                  <a:gd name="T9" fmla="*/ 24 h 80"/>
                  <a:gd name="T10" fmla="*/ 62 w 84"/>
                  <a:gd name="T11" fmla="*/ 25 h 80"/>
                  <a:gd name="T12" fmla="*/ 66 w 84"/>
                  <a:gd name="T13" fmla="*/ 44 h 80"/>
                  <a:gd name="T14" fmla="*/ 65 w 84"/>
                  <a:gd name="T15" fmla="*/ 54 h 80"/>
                  <a:gd name="T16" fmla="*/ 58 w 84"/>
                  <a:gd name="T17" fmla="*/ 70 h 80"/>
                  <a:gd name="T18" fmla="*/ 50 w 84"/>
                  <a:gd name="T19" fmla="*/ 76 h 80"/>
                  <a:gd name="T20" fmla="*/ 34 w 84"/>
                  <a:gd name="T21" fmla="*/ 79 h 80"/>
                  <a:gd name="T22" fmla="*/ 0 w 84"/>
                  <a:gd name="T23" fmla="*/ 79 h 80"/>
                  <a:gd name="T24" fmla="*/ 75 w 84"/>
                  <a:gd name="T25" fmla="*/ 80 h 80"/>
                  <a:gd name="T26" fmla="*/ 82 w 84"/>
                  <a:gd name="T27" fmla="*/ 63 h 80"/>
                  <a:gd name="T28" fmla="*/ 84 w 84"/>
                  <a:gd name="T29" fmla="*/ 43 h 80"/>
                  <a:gd name="T30" fmla="*/ 84 w 84"/>
                  <a:gd name="T31" fmla="*/ 36 h 80"/>
                  <a:gd name="T32" fmla="*/ 80 w 84"/>
                  <a:gd name="T33" fmla="*/ 18 h 80"/>
                  <a:gd name="T34" fmla="*/ 79 w 84"/>
                  <a:gd name="T35" fmla="*/ 14 h 80"/>
                  <a:gd name="T36" fmla="*/ 69 w 84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4" h="80">
                    <a:moveTo>
                      <a:pt x="69" y="0"/>
                    </a:moveTo>
                    <a:lnTo>
                      <a:pt x="34" y="11"/>
                    </a:lnTo>
                    <a:lnTo>
                      <a:pt x="37" y="11"/>
                    </a:lnTo>
                    <a:lnTo>
                      <a:pt x="50" y="13"/>
                    </a:lnTo>
                    <a:lnTo>
                      <a:pt x="61" y="24"/>
                    </a:lnTo>
                    <a:lnTo>
                      <a:pt x="62" y="25"/>
                    </a:lnTo>
                    <a:lnTo>
                      <a:pt x="66" y="44"/>
                    </a:lnTo>
                    <a:lnTo>
                      <a:pt x="65" y="54"/>
                    </a:lnTo>
                    <a:lnTo>
                      <a:pt x="58" y="70"/>
                    </a:lnTo>
                    <a:lnTo>
                      <a:pt x="50" y="76"/>
                    </a:lnTo>
                    <a:lnTo>
                      <a:pt x="34" y="79"/>
                    </a:lnTo>
                    <a:lnTo>
                      <a:pt x="0" y="79"/>
                    </a:lnTo>
                    <a:lnTo>
                      <a:pt x="75" y="80"/>
                    </a:lnTo>
                    <a:lnTo>
                      <a:pt x="82" y="63"/>
                    </a:lnTo>
                    <a:lnTo>
                      <a:pt x="84" y="43"/>
                    </a:lnTo>
                    <a:lnTo>
                      <a:pt x="84" y="36"/>
                    </a:lnTo>
                    <a:lnTo>
                      <a:pt x="80" y="18"/>
                    </a:lnTo>
                    <a:lnTo>
                      <a:pt x="79" y="1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" name="Freeform 147">
                <a:extLst>
                  <a:ext uri="{FF2B5EF4-FFF2-40B4-BE49-F238E27FC236}">
                    <a16:creationId xmlns:a16="http://schemas.microsoft.com/office/drawing/2014/main" id="{5B0C6CE5-92AE-4B26-BC62-1EF70FCE4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" y="708"/>
                <a:ext cx="93" cy="189"/>
              </a:xfrm>
              <a:custGeom>
                <a:avLst/>
                <a:gdLst>
                  <a:gd name="T0" fmla="*/ 51 w 93"/>
                  <a:gd name="T1" fmla="*/ 0 h 189"/>
                  <a:gd name="T2" fmla="*/ 0 w 93"/>
                  <a:gd name="T3" fmla="*/ 0 h 189"/>
                  <a:gd name="T4" fmla="*/ 0 w 93"/>
                  <a:gd name="T5" fmla="*/ 189 h 189"/>
                  <a:gd name="T6" fmla="*/ 18 w 93"/>
                  <a:gd name="T7" fmla="*/ 189 h 189"/>
                  <a:gd name="T8" fmla="*/ 18 w 93"/>
                  <a:gd name="T9" fmla="*/ 112 h 189"/>
                  <a:gd name="T10" fmla="*/ 52 w 93"/>
                  <a:gd name="T11" fmla="*/ 112 h 189"/>
                  <a:gd name="T12" fmla="*/ 53 w 93"/>
                  <a:gd name="T13" fmla="*/ 112 h 189"/>
                  <a:gd name="T14" fmla="*/ 69 w 93"/>
                  <a:gd name="T15" fmla="*/ 110 h 189"/>
                  <a:gd name="T16" fmla="*/ 82 w 93"/>
                  <a:gd name="T17" fmla="*/ 105 h 189"/>
                  <a:gd name="T18" fmla="*/ 91 w 93"/>
                  <a:gd name="T19" fmla="*/ 96 h 189"/>
                  <a:gd name="T20" fmla="*/ 93 w 93"/>
                  <a:gd name="T21" fmla="*/ 91 h 189"/>
                  <a:gd name="T22" fmla="*/ 18 w 93"/>
                  <a:gd name="T23" fmla="*/ 90 h 189"/>
                  <a:gd name="T24" fmla="*/ 18 w 93"/>
                  <a:gd name="T25" fmla="*/ 22 h 189"/>
                  <a:gd name="T26" fmla="*/ 52 w 93"/>
                  <a:gd name="T27" fmla="*/ 22 h 189"/>
                  <a:gd name="T28" fmla="*/ 87 w 93"/>
                  <a:gd name="T29" fmla="*/ 11 h 189"/>
                  <a:gd name="T30" fmla="*/ 84 w 93"/>
                  <a:gd name="T31" fmla="*/ 8 h 189"/>
                  <a:gd name="T32" fmla="*/ 71 w 93"/>
                  <a:gd name="T33" fmla="*/ 2 h 189"/>
                  <a:gd name="T34" fmla="*/ 66 w 93"/>
                  <a:gd name="T35" fmla="*/ 1 h 189"/>
                  <a:gd name="T36" fmla="*/ 51 w 93"/>
                  <a:gd name="T37" fmla="*/ 0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3" h="189">
                    <a:moveTo>
                      <a:pt x="51" y="0"/>
                    </a:moveTo>
                    <a:lnTo>
                      <a:pt x="0" y="0"/>
                    </a:lnTo>
                    <a:lnTo>
                      <a:pt x="0" y="189"/>
                    </a:lnTo>
                    <a:lnTo>
                      <a:pt x="18" y="189"/>
                    </a:lnTo>
                    <a:lnTo>
                      <a:pt x="18" y="112"/>
                    </a:lnTo>
                    <a:lnTo>
                      <a:pt x="52" y="112"/>
                    </a:lnTo>
                    <a:lnTo>
                      <a:pt x="53" y="112"/>
                    </a:lnTo>
                    <a:lnTo>
                      <a:pt x="69" y="110"/>
                    </a:lnTo>
                    <a:lnTo>
                      <a:pt x="82" y="105"/>
                    </a:lnTo>
                    <a:lnTo>
                      <a:pt x="91" y="96"/>
                    </a:lnTo>
                    <a:lnTo>
                      <a:pt x="93" y="91"/>
                    </a:lnTo>
                    <a:lnTo>
                      <a:pt x="18" y="90"/>
                    </a:lnTo>
                    <a:lnTo>
                      <a:pt x="18" y="22"/>
                    </a:lnTo>
                    <a:lnTo>
                      <a:pt x="52" y="22"/>
                    </a:lnTo>
                    <a:lnTo>
                      <a:pt x="87" y="11"/>
                    </a:lnTo>
                    <a:lnTo>
                      <a:pt x="84" y="8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" name="Line 146">
                <a:extLst>
                  <a:ext uri="{FF2B5EF4-FFF2-40B4-BE49-F238E27FC236}">
                    <a16:creationId xmlns:a16="http://schemas.microsoft.com/office/drawing/2014/main" id="{12D297B9-6728-43E1-99B6-E80D0F2E7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1" y="0"/>
                <a:ext cx="1" cy="3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" name="Line 145">
                <a:extLst>
                  <a:ext uri="{FF2B5EF4-FFF2-40B4-BE49-F238E27FC236}">
                    <a16:creationId xmlns:a16="http://schemas.microsoft.com/office/drawing/2014/main" id="{F5A5CC49-68A4-4C8D-B1B6-42FB0F55BB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1" y="377"/>
                <a:ext cx="1" cy="6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" name="Freeform 144">
                <a:extLst>
                  <a:ext uri="{FF2B5EF4-FFF2-40B4-BE49-F238E27FC236}">
                    <a16:creationId xmlns:a16="http://schemas.microsoft.com/office/drawing/2014/main" id="{7D79E41F-57A3-4DFB-B831-3F282E059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" y="941"/>
                <a:ext cx="76" cy="153"/>
              </a:xfrm>
              <a:custGeom>
                <a:avLst/>
                <a:gdLst>
                  <a:gd name="T0" fmla="*/ 0 w 76"/>
                  <a:gd name="T1" fmla="*/ 153 h 153"/>
                  <a:gd name="T2" fmla="*/ 54 w 76"/>
                  <a:gd name="T3" fmla="*/ 131 h 153"/>
                  <a:gd name="T4" fmla="*/ 76 w 76"/>
                  <a:gd name="T5" fmla="*/ 77 h 153"/>
                  <a:gd name="T6" fmla="*/ 54 w 76"/>
                  <a:gd name="T7" fmla="*/ 23 h 153"/>
                  <a:gd name="T8" fmla="*/ 0 w 76"/>
                  <a:gd name="T9" fmla="*/ 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153">
                    <a:moveTo>
                      <a:pt x="0" y="153"/>
                    </a:moveTo>
                    <a:lnTo>
                      <a:pt x="54" y="131"/>
                    </a:lnTo>
                    <a:lnTo>
                      <a:pt x="76" y="77"/>
                    </a:lnTo>
                    <a:lnTo>
                      <a:pt x="54" y="23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" name="Line 143">
                <a:extLst>
                  <a:ext uri="{FF2B5EF4-FFF2-40B4-BE49-F238E27FC236}">
                    <a16:creationId xmlns:a16="http://schemas.microsoft.com/office/drawing/2014/main" id="{237D0522-5741-416B-B075-133A23339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1" y="1018"/>
                <a:ext cx="1" cy="5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Line 142">
                <a:extLst>
                  <a:ext uri="{FF2B5EF4-FFF2-40B4-BE49-F238E27FC236}">
                    <a16:creationId xmlns:a16="http://schemas.microsoft.com/office/drawing/2014/main" id="{D9D82F2E-A0F5-422A-BEE6-1BA4CC006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8" y="1018"/>
                <a:ext cx="1" cy="3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" name="Line 141">
                <a:extLst>
                  <a:ext uri="{FF2B5EF4-FFF2-40B4-BE49-F238E27FC236}">
                    <a16:creationId xmlns:a16="http://schemas.microsoft.com/office/drawing/2014/main" id="{0DB021DD-ADCE-4AA3-BCA1-6273FEFEE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2" y="1018"/>
                <a:ext cx="1" cy="3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" name="Line 140">
                <a:extLst>
                  <a:ext uri="{FF2B5EF4-FFF2-40B4-BE49-F238E27FC236}">
                    <a16:creationId xmlns:a16="http://schemas.microsoft.com/office/drawing/2014/main" id="{BDC69A77-47F1-43F1-BC00-C5CF6F12E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01" y="1360"/>
                <a:ext cx="737" cy="2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" name="Line 139">
                <a:extLst>
                  <a:ext uri="{FF2B5EF4-FFF2-40B4-BE49-F238E27FC236}">
                    <a16:creationId xmlns:a16="http://schemas.microsoft.com/office/drawing/2014/main" id="{BE23E04A-D8B8-49BB-9F48-7D55CE682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3" y="2973"/>
                <a:ext cx="5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" name="Freeform 138">
                <a:extLst>
                  <a:ext uri="{FF2B5EF4-FFF2-40B4-BE49-F238E27FC236}">
                    <a16:creationId xmlns:a16="http://schemas.microsoft.com/office/drawing/2014/main" id="{A1DA0D00-665B-4914-B1AE-9691E8384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0" y="3499"/>
                <a:ext cx="15" cy="26"/>
              </a:xfrm>
              <a:custGeom>
                <a:avLst/>
                <a:gdLst>
                  <a:gd name="T0" fmla="*/ 0 w 15"/>
                  <a:gd name="T1" fmla="*/ 0 h 26"/>
                  <a:gd name="T2" fmla="*/ 8 w 15"/>
                  <a:gd name="T3" fmla="*/ 8 h 26"/>
                  <a:gd name="T4" fmla="*/ 14 w 15"/>
                  <a:gd name="T5" fmla="*/ 16 h 26"/>
                  <a:gd name="T6" fmla="*/ 15 w 15"/>
                  <a:gd name="T7" fmla="*/ 26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6">
                    <a:moveTo>
                      <a:pt x="0" y="0"/>
                    </a:moveTo>
                    <a:lnTo>
                      <a:pt x="8" y="8"/>
                    </a:lnTo>
                    <a:lnTo>
                      <a:pt x="14" y="16"/>
                    </a:lnTo>
                    <a:lnTo>
                      <a:pt x="15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" name="Freeform 137">
                <a:extLst>
                  <a:ext uri="{FF2B5EF4-FFF2-40B4-BE49-F238E27FC236}">
                    <a16:creationId xmlns:a16="http://schemas.microsoft.com/office/drawing/2014/main" id="{8FFAAC5D-8763-4AB5-85A7-7643DEF0C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6" y="3551"/>
                <a:ext cx="40" cy="95"/>
              </a:xfrm>
              <a:custGeom>
                <a:avLst/>
                <a:gdLst>
                  <a:gd name="T0" fmla="*/ 0 w 40"/>
                  <a:gd name="T1" fmla="*/ 12 h 95"/>
                  <a:gd name="T2" fmla="*/ 29 w 40"/>
                  <a:gd name="T3" fmla="*/ 5 h 95"/>
                  <a:gd name="T4" fmla="*/ 24 w 40"/>
                  <a:gd name="T5" fmla="*/ 0 h 95"/>
                  <a:gd name="T6" fmla="*/ 22 w 40"/>
                  <a:gd name="T7" fmla="*/ 82 h 95"/>
                  <a:gd name="T8" fmla="*/ 16 w 40"/>
                  <a:gd name="T9" fmla="*/ 95 h 95"/>
                  <a:gd name="T10" fmla="*/ 40 w 40"/>
                  <a:gd name="T11" fmla="*/ 51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95">
                    <a:moveTo>
                      <a:pt x="0" y="12"/>
                    </a:moveTo>
                    <a:lnTo>
                      <a:pt x="29" y="5"/>
                    </a:lnTo>
                    <a:lnTo>
                      <a:pt x="24" y="0"/>
                    </a:lnTo>
                    <a:lnTo>
                      <a:pt x="22" y="82"/>
                    </a:lnTo>
                    <a:lnTo>
                      <a:pt x="16" y="95"/>
                    </a:lnTo>
                    <a:lnTo>
                      <a:pt x="40" y="5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" name="Freeform 136">
                <a:extLst>
                  <a:ext uri="{FF2B5EF4-FFF2-40B4-BE49-F238E27FC236}">
                    <a16:creationId xmlns:a16="http://schemas.microsoft.com/office/drawing/2014/main" id="{5C000212-6325-4AC8-A07C-89827C8C6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3489"/>
                <a:ext cx="23" cy="190"/>
              </a:xfrm>
              <a:custGeom>
                <a:avLst/>
                <a:gdLst>
                  <a:gd name="T0" fmla="*/ 20 w 23"/>
                  <a:gd name="T1" fmla="*/ 0 h 190"/>
                  <a:gd name="T2" fmla="*/ 22 w 23"/>
                  <a:gd name="T3" fmla="*/ 17 h 190"/>
                  <a:gd name="T4" fmla="*/ 23 w 23"/>
                  <a:gd name="T5" fmla="*/ 20 h 190"/>
                  <a:gd name="T6" fmla="*/ 22 w 23"/>
                  <a:gd name="T7" fmla="*/ 93 h 190"/>
                  <a:gd name="T8" fmla="*/ 22 w 23"/>
                  <a:gd name="T9" fmla="*/ 102 h 190"/>
                  <a:gd name="T10" fmla="*/ 21 w 23"/>
                  <a:gd name="T11" fmla="*/ 118 h 190"/>
                  <a:gd name="T12" fmla="*/ 18 w 23"/>
                  <a:gd name="T13" fmla="*/ 134 h 190"/>
                  <a:gd name="T14" fmla="*/ 14 w 23"/>
                  <a:gd name="T15" fmla="*/ 152 h 190"/>
                  <a:gd name="T16" fmla="*/ 9 w 23"/>
                  <a:gd name="T17" fmla="*/ 170 h 190"/>
                  <a:gd name="T18" fmla="*/ 3 w 23"/>
                  <a:gd name="T19" fmla="*/ 183 h 190"/>
                  <a:gd name="T20" fmla="*/ 0 w 23"/>
                  <a:gd name="T21" fmla="*/ 190 h 1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3" h="190">
                    <a:moveTo>
                      <a:pt x="20" y="0"/>
                    </a:moveTo>
                    <a:lnTo>
                      <a:pt x="22" y="17"/>
                    </a:lnTo>
                    <a:lnTo>
                      <a:pt x="23" y="20"/>
                    </a:lnTo>
                    <a:lnTo>
                      <a:pt x="22" y="93"/>
                    </a:lnTo>
                    <a:lnTo>
                      <a:pt x="22" y="102"/>
                    </a:lnTo>
                    <a:lnTo>
                      <a:pt x="21" y="118"/>
                    </a:lnTo>
                    <a:lnTo>
                      <a:pt x="18" y="134"/>
                    </a:lnTo>
                    <a:lnTo>
                      <a:pt x="14" y="152"/>
                    </a:lnTo>
                    <a:lnTo>
                      <a:pt x="9" y="170"/>
                    </a:lnTo>
                    <a:lnTo>
                      <a:pt x="3" y="183"/>
                    </a:lnTo>
                    <a:lnTo>
                      <a:pt x="0" y="19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" name="Freeform 135">
                <a:extLst>
                  <a:ext uri="{FF2B5EF4-FFF2-40B4-BE49-F238E27FC236}">
                    <a16:creationId xmlns:a16="http://schemas.microsoft.com/office/drawing/2014/main" id="{EB38BF68-441B-4CAC-8CFE-87F577E70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3491"/>
                <a:ext cx="64" cy="182"/>
              </a:xfrm>
              <a:custGeom>
                <a:avLst/>
                <a:gdLst>
                  <a:gd name="T0" fmla="*/ 0 w 64"/>
                  <a:gd name="T1" fmla="*/ 15 h 182"/>
                  <a:gd name="T2" fmla="*/ 64 w 64"/>
                  <a:gd name="T3" fmla="*/ 4 h 182"/>
                  <a:gd name="T4" fmla="*/ 60 w 64"/>
                  <a:gd name="T5" fmla="*/ 0 h 182"/>
                  <a:gd name="T6" fmla="*/ 59 w 64"/>
                  <a:gd name="T7" fmla="*/ 11 h 182"/>
                  <a:gd name="T8" fmla="*/ 60 w 64"/>
                  <a:gd name="T9" fmla="*/ 137 h 182"/>
                  <a:gd name="T10" fmla="*/ 59 w 64"/>
                  <a:gd name="T11" fmla="*/ 150 h 182"/>
                  <a:gd name="T12" fmla="*/ 59 w 64"/>
                  <a:gd name="T13" fmla="*/ 165 h 182"/>
                  <a:gd name="T14" fmla="*/ 59 w 64"/>
                  <a:gd name="T15" fmla="*/ 173 h 182"/>
                  <a:gd name="T16" fmla="*/ 58 w 64"/>
                  <a:gd name="T17" fmla="*/ 179 h 182"/>
                  <a:gd name="T18" fmla="*/ 58 w 64"/>
                  <a:gd name="T19" fmla="*/ 182 h 182"/>
                  <a:gd name="T20" fmla="*/ 55 w 64"/>
                  <a:gd name="T21" fmla="*/ 182 h 182"/>
                  <a:gd name="T22" fmla="*/ 40 w 64"/>
                  <a:gd name="T23" fmla="*/ 162 h 182"/>
                  <a:gd name="T24" fmla="*/ 57 w 64"/>
                  <a:gd name="T25" fmla="*/ 179 h 1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82">
                    <a:moveTo>
                      <a:pt x="0" y="15"/>
                    </a:moveTo>
                    <a:lnTo>
                      <a:pt x="64" y="4"/>
                    </a:lnTo>
                    <a:lnTo>
                      <a:pt x="60" y="0"/>
                    </a:lnTo>
                    <a:lnTo>
                      <a:pt x="59" y="11"/>
                    </a:lnTo>
                    <a:lnTo>
                      <a:pt x="60" y="137"/>
                    </a:lnTo>
                    <a:lnTo>
                      <a:pt x="59" y="150"/>
                    </a:lnTo>
                    <a:lnTo>
                      <a:pt x="59" y="165"/>
                    </a:lnTo>
                    <a:lnTo>
                      <a:pt x="59" y="173"/>
                    </a:lnTo>
                    <a:lnTo>
                      <a:pt x="58" y="179"/>
                    </a:lnTo>
                    <a:lnTo>
                      <a:pt x="58" y="182"/>
                    </a:lnTo>
                    <a:lnTo>
                      <a:pt x="55" y="182"/>
                    </a:lnTo>
                    <a:lnTo>
                      <a:pt x="40" y="162"/>
                    </a:lnTo>
                    <a:lnTo>
                      <a:pt x="57" y="17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" name="Freeform 134">
                <a:extLst>
                  <a:ext uri="{FF2B5EF4-FFF2-40B4-BE49-F238E27FC236}">
                    <a16:creationId xmlns:a16="http://schemas.microsoft.com/office/drawing/2014/main" id="{BA3F1361-AA5C-42BF-852F-863AD8860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2" y="3507"/>
                <a:ext cx="4" cy="62"/>
              </a:xfrm>
              <a:custGeom>
                <a:avLst/>
                <a:gdLst>
                  <a:gd name="T0" fmla="*/ 0 w 4"/>
                  <a:gd name="T1" fmla="*/ 0 h 62"/>
                  <a:gd name="T2" fmla="*/ 4 w 4"/>
                  <a:gd name="T3" fmla="*/ 10 h 62"/>
                  <a:gd name="T4" fmla="*/ 4 w 4"/>
                  <a:gd name="T5" fmla="*/ 62 h 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2">
                    <a:moveTo>
                      <a:pt x="0" y="0"/>
                    </a:moveTo>
                    <a:lnTo>
                      <a:pt x="4" y="10"/>
                    </a:lnTo>
                    <a:lnTo>
                      <a:pt x="4" y="6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" name="Line 133">
                <a:extLst>
                  <a:ext uri="{FF2B5EF4-FFF2-40B4-BE49-F238E27FC236}">
                    <a16:creationId xmlns:a16="http://schemas.microsoft.com/office/drawing/2014/main" id="{8314BFD8-1D7D-4A65-A2F4-C265AC1DC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9" y="3537"/>
                <a:ext cx="33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" name="Freeform 132">
                <a:extLst>
                  <a:ext uri="{FF2B5EF4-FFF2-40B4-BE49-F238E27FC236}">
                    <a16:creationId xmlns:a16="http://schemas.microsoft.com/office/drawing/2014/main" id="{86B43B04-F656-4CE9-947A-120838597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566"/>
                <a:ext cx="39" cy="8"/>
              </a:xfrm>
              <a:custGeom>
                <a:avLst/>
                <a:gdLst>
                  <a:gd name="T0" fmla="*/ 0 w 39"/>
                  <a:gd name="T1" fmla="*/ 8 h 8"/>
                  <a:gd name="T2" fmla="*/ 1 w 39"/>
                  <a:gd name="T3" fmla="*/ 8 h 8"/>
                  <a:gd name="T4" fmla="*/ 4 w 39"/>
                  <a:gd name="T5" fmla="*/ 8 h 8"/>
                  <a:gd name="T6" fmla="*/ 39 w 39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8">
                    <a:moveTo>
                      <a:pt x="0" y="8"/>
                    </a:moveTo>
                    <a:lnTo>
                      <a:pt x="1" y="8"/>
                    </a:lnTo>
                    <a:lnTo>
                      <a:pt x="4" y="8"/>
                    </a:lnTo>
                    <a:lnTo>
                      <a:pt x="39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" name="Freeform 131">
                <a:extLst>
                  <a:ext uri="{FF2B5EF4-FFF2-40B4-BE49-F238E27FC236}">
                    <a16:creationId xmlns:a16="http://schemas.microsoft.com/office/drawing/2014/main" id="{2AF3EE12-C46F-422A-BD6F-3A70EA6A6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3585"/>
                <a:ext cx="32" cy="57"/>
              </a:xfrm>
              <a:custGeom>
                <a:avLst/>
                <a:gdLst>
                  <a:gd name="T0" fmla="*/ 0 w 32"/>
                  <a:gd name="T1" fmla="*/ 2 h 57"/>
                  <a:gd name="T2" fmla="*/ 3 w 32"/>
                  <a:gd name="T3" fmla="*/ 14 h 57"/>
                  <a:gd name="T4" fmla="*/ 4 w 32"/>
                  <a:gd name="T5" fmla="*/ 57 h 57"/>
                  <a:gd name="T6" fmla="*/ 4 w 32"/>
                  <a:gd name="T7" fmla="*/ 43 h 57"/>
                  <a:gd name="T8" fmla="*/ 30 w 32"/>
                  <a:gd name="T9" fmla="*/ 40 h 57"/>
                  <a:gd name="T10" fmla="*/ 26 w 32"/>
                  <a:gd name="T11" fmla="*/ 41 h 57"/>
                  <a:gd name="T12" fmla="*/ 29 w 32"/>
                  <a:gd name="T13" fmla="*/ 0 h 57"/>
                  <a:gd name="T14" fmla="*/ 32 w 32"/>
                  <a:gd name="T15" fmla="*/ 7 h 57"/>
                  <a:gd name="T16" fmla="*/ 3 w 32"/>
                  <a:gd name="T17" fmla="*/ 12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57">
                    <a:moveTo>
                      <a:pt x="0" y="2"/>
                    </a:moveTo>
                    <a:lnTo>
                      <a:pt x="3" y="14"/>
                    </a:lnTo>
                    <a:lnTo>
                      <a:pt x="4" y="57"/>
                    </a:lnTo>
                    <a:lnTo>
                      <a:pt x="4" y="43"/>
                    </a:lnTo>
                    <a:lnTo>
                      <a:pt x="30" y="40"/>
                    </a:lnTo>
                    <a:lnTo>
                      <a:pt x="26" y="41"/>
                    </a:lnTo>
                    <a:lnTo>
                      <a:pt x="29" y="0"/>
                    </a:lnTo>
                    <a:lnTo>
                      <a:pt x="32" y="7"/>
                    </a:lnTo>
                    <a:lnTo>
                      <a:pt x="3" y="1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" name="Freeform 130">
                <a:extLst>
                  <a:ext uri="{FF2B5EF4-FFF2-40B4-BE49-F238E27FC236}">
                    <a16:creationId xmlns:a16="http://schemas.microsoft.com/office/drawing/2014/main" id="{7E44DE18-561A-472F-9CA4-8DB05B9AE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3483"/>
                <a:ext cx="5" cy="75"/>
              </a:xfrm>
              <a:custGeom>
                <a:avLst/>
                <a:gdLst>
                  <a:gd name="T0" fmla="*/ 0 w 5"/>
                  <a:gd name="T1" fmla="*/ 0 h 75"/>
                  <a:gd name="T2" fmla="*/ 2 w 5"/>
                  <a:gd name="T3" fmla="*/ 6 h 75"/>
                  <a:gd name="T4" fmla="*/ 5 w 5"/>
                  <a:gd name="T5" fmla="*/ 75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75">
                    <a:moveTo>
                      <a:pt x="0" y="0"/>
                    </a:moveTo>
                    <a:lnTo>
                      <a:pt x="2" y="6"/>
                    </a:lnTo>
                    <a:lnTo>
                      <a:pt x="5" y="7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" name="Freeform 129">
                <a:extLst>
                  <a:ext uri="{FF2B5EF4-FFF2-40B4-BE49-F238E27FC236}">
                    <a16:creationId xmlns:a16="http://schemas.microsoft.com/office/drawing/2014/main" id="{3892A5DD-200B-4170-B6AE-B2DF299EF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4" y="3481"/>
                <a:ext cx="10" cy="73"/>
              </a:xfrm>
              <a:custGeom>
                <a:avLst/>
                <a:gdLst>
                  <a:gd name="T0" fmla="*/ 9 w 10"/>
                  <a:gd name="T1" fmla="*/ 0 h 73"/>
                  <a:gd name="T2" fmla="*/ 10 w 10"/>
                  <a:gd name="T3" fmla="*/ 8 h 73"/>
                  <a:gd name="T4" fmla="*/ 0 w 10"/>
                  <a:gd name="T5" fmla="*/ 73 h 7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73">
                    <a:moveTo>
                      <a:pt x="9" y="0"/>
                    </a:moveTo>
                    <a:lnTo>
                      <a:pt x="10" y="8"/>
                    </a:lnTo>
                    <a:lnTo>
                      <a:pt x="0" y="7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" name="Freeform 128">
                <a:extLst>
                  <a:ext uri="{FF2B5EF4-FFF2-40B4-BE49-F238E27FC236}">
                    <a16:creationId xmlns:a16="http://schemas.microsoft.com/office/drawing/2014/main" id="{DC5C5FE6-97A9-4DF6-A63B-85EE4D1A7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3514"/>
                <a:ext cx="121" cy="15"/>
              </a:xfrm>
              <a:custGeom>
                <a:avLst/>
                <a:gdLst>
                  <a:gd name="T0" fmla="*/ 107 w 121"/>
                  <a:gd name="T1" fmla="*/ 4 h 15"/>
                  <a:gd name="T2" fmla="*/ 119 w 121"/>
                  <a:gd name="T3" fmla="*/ 0 h 15"/>
                  <a:gd name="T4" fmla="*/ 121 w 121"/>
                  <a:gd name="T5" fmla="*/ 1 h 15"/>
                  <a:gd name="T6" fmla="*/ 0 w 121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1" h="15">
                    <a:moveTo>
                      <a:pt x="107" y="4"/>
                    </a:moveTo>
                    <a:lnTo>
                      <a:pt x="119" y="0"/>
                    </a:lnTo>
                    <a:lnTo>
                      <a:pt x="121" y="1"/>
                    </a:lnTo>
                    <a:lnTo>
                      <a:pt x="0" y="1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" name="Freeform 127">
                <a:extLst>
                  <a:ext uri="{FF2B5EF4-FFF2-40B4-BE49-F238E27FC236}">
                    <a16:creationId xmlns:a16="http://schemas.microsoft.com/office/drawing/2014/main" id="{B12F4956-FFE7-4632-AF98-DF8D133AA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" y="3560"/>
                <a:ext cx="78" cy="82"/>
              </a:xfrm>
              <a:custGeom>
                <a:avLst/>
                <a:gdLst>
                  <a:gd name="T0" fmla="*/ 0 w 78"/>
                  <a:gd name="T1" fmla="*/ 17 h 82"/>
                  <a:gd name="T2" fmla="*/ 78 w 78"/>
                  <a:gd name="T3" fmla="*/ 4 h 82"/>
                  <a:gd name="T4" fmla="*/ 75 w 78"/>
                  <a:gd name="T5" fmla="*/ 0 h 82"/>
                  <a:gd name="T6" fmla="*/ 75 w 78"/>
                  <a:gd name="T7" fmla="*/ 4 h 82"/>
                  <a:gd name="T8" fmla="*/ 73 w 78"/>
                  <a:gd name="T9" fmla="*/ 40 h 82"/>
                  <a:gd name="T10" fmla="*/ 70 w 78"/>
                  <a:gd name="T11" fmla="*/ 68 h 82"/>
                  <a:gd name="T12" fmla="*/ 67 w 78"/>
                  <a:gd name="T13" fmla="*/ 82 h 82"/>
                  <a:gd name="T14" fmla="*/ 65 w 78"/>
                  <a:gd name="T15" fmla="*/ 82 h 82"/>
                  <a:gd name="T16" fmla="*/ 50 w 78"/>
                  <a:gd name="T17" fmla="*/ 63 h 82"/>
                  <a:gd name="T18" fmla="*/ 67 w 78"/>
                  <a:gd name="T19" fmla="*/ 81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" h="82">
                    <a:moveTo>
                      <a:pt x="0" y="17"/>
                    </a:moveTo>
                    <a:lnTo>
                      <a:pt x="78" y="4"/>
                    </a:lnTo>
                    <a:lnTo>
                      <a:pt x="75" y="0"/>
                    </a:lnTo>
                    <a:lnTo>
                      <a:pt x="75" y="4"/>
                    </a:lnTo>
                    <a:lnTo>
                      <a:pt x="73" y="40"/>
                    </a:lnTo>
                    <a:lnTo>
                      <a:pt x="70" y="68"/>
                    </a:lnTo>
                    <a:lnTo>
                      <a:pt x="67" y="82"/>
                    </a:lnTo>
                    <a:lnTo>
                      <a:pt x="65" y="82"/>
                    </a:lnTo>
                    <a:lnTo>
                      <a:pt x="50" y="63"/>
                    </a:lnTo>
                    <a:lnTo>
                      <a:pt x="67" y="8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" name="Freeform 126">
                <a:extLst>
                  <a:ext uri="{FF2B5EF4-FFF2-40B4-BE49-F238E27FC236}">
                    <a16:creationId xmlns:a16="http://schemas.microsoft.com/office/drawing/2014/main" id="{098A06C2-E4AB-446E-88B7-DDA203084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3" y="3574"/>
                <a:ext cx="3" cy="114"/>
              </a:xfrm>
              <a:custGeom>
                <a:avLst/>
                <a:gdLst>
                  <a:gd name="T0" fmla="*/ 0 w 3"/>
                  <a:gd name="T1" fmla="*/ 0 h 114"/>
                  <a:gd name="T2" fmla="*/ 3 w 3"/>
                  <a:gd name="T3" fmla="*/ 43 h 114"/>
                  <a:gd name="T4" fmla="*/ 3 w 3"/>
                  <a:gd name="T5" fmla="*/ 77 h 114"/>
                  <a:gd name="T6" fmla="*/ 3 w 3"/>
                  <a:gd name="T7" fmla="*/ 106 h 114"/>
                  <a:gd name="T8" fmla="*/ 3 w 3"/>
                  <a:gd name="T9" fmla="*/ 114 h 114"/>
                  <a:gd name="T10" fmla="*/ 1 w 3"/>
                  <a:gd name="T11" fmla="*/ 106 h 114"/>
                  <a:gd name="T12" fmla="*/ 3 w 3"/>
                  <a:gd name="T13" fmla="*/ 88 h 1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114">
                    <a:moveTo>
                      <a:pt x="0" y="0"/>
                    </a:moveTo>
                    <a:lnTo>
                      <a:pt x="3" y="43"/>
                    </a:lnTo>
                    <a:lnTo>
                      <a:pt x="3" y="77"/>
                    </a:lnTo>
                    <a:lnTo>
                      <a:pt x="3" y="106"/>
                    </a:lnTo>
                    <a:lnTo>
                      <a:pt x="3" y="114"/>
                    </a:lnTo>
                    <a:lnTo>
                      <a:pt x="1" y="106"/>
                    </a:lnTo>
                    <a:lnTo>
                      <a:pt x="3" y="8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" name="Freeform 125">
                <a:extLst>
                  <a:ext uri="{FF2B5EF4-FFF2-40B4-BE49-F238E27FC236}">
                    <a16:creationId xmlns:a16="http://schemas.microsoft.com/office/drawing/2014/main" id="{48A882E8-A9F2-4CF7-B576-45C565040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" y="3486"/>
                <a:ext cx="13" cy="28"/>
              </a:xfrm>
              <a:custGeom>
                <a:avLst/>
                <a:gdLst>
                  <a:gd name="T0" fmla="*/ 0 w 13"/>
                  <a:gd name="T1" fmla="*/ 0 h 28"/>
                  <a:gd name="T2" fmla="*/ 10 w 13"/>
                  <a:gd name="T3" fmla="*/ 18 h 28"/>
                  <a:gd name="T4" fmla="*/ 13 w 13"/>
                  <a:gd name="T5" fmla="*/ 28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28">
                    <a:moveTo>
                      <a:pt x="0" y="0"/>
                    </a:moveTo>
                    <a:lnTo>
                      <a:pt x="10" y="18"/>
                    </a:lnTo>
                    <a:lnTo>
                      <a:pt x="13" y="2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" name="Freeform 124">
                <a:extLst>
                  <a:ext uri="{FF2B5EF4-FFF2-40B4-BE49-F238E27FC236}">
                    <a16:creationId xmlns:a16="http://schemas.microsoft.com/office/drawing/2014/main" id="{D8F01FD9-81D6-42D9-A7FA-99D853DB7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" y="3514"/>
                <a:ext cx="5" cy="168"/>
              </a:xfrm>
              <a:custGeom>
                <a:avLst/>
                <a:gdLst>
                  <a:gd name="T0" fmla="*/ 0 w 5"/>
                  <a:gd name="T1" fmla="*/ 0 h 168"/>
                  <a:gd name="T2" fmla="*/ 5 w 5"/>
                  <a:gd name="T3" fmla="*/ 9 h 168"/>
                  <a:gd name="T4" fmla="*/ 2 w 5"/>
                  <a:gd name="T5" fmla="*/ 6 h 168"/>
                  <a:gd name="T6" fmla="*/ 2 w 5"/>
                  <a:gd name="T7" fmla="*/ 127 h 168"/>
                  <a:gd name="T8" fmla="*/ 1 w 5"/>
                  <a:gd name="T9" fmla="*/ 168 h 168"/>
                  <a:gd name="T10" fmla="*/ 0 w 5"/>
                  <a:gd name="T11" fmla="*/ 156 h 168"/>
                  <a:gd name="T12" fmla="*/ 1 w 5"/>
                  <a:gd name="T13" fmla="*/ 142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168">
                    <a:moveTo>
                      <a:pt x="0" y="0"/>
                    </a:moveTo>
                    <a:lnTo>
                      <a:pt x="5" y="9"/>
                    </a:lnTo>
                    <a:lnTo>
                      <a:pt x="2" y="6"/>
                    </a:lnTo>
                    <a:lnTo>
                      <a:pt x="2" y="127"/>
                    </a:lnTo>
                    <a:lnTo>
                      <a:pt x="1" y="168"/>
                    </a:lnTo>
                    <a:lnTo>
                      <a:pt x="0" y="156"/>
                    </a:lnTo>
                    <a:lnTo>
                      <a:pt x="1" y="14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" name="Freeform 123">
                <a:extLst>
                  <a:ext uri="{FF2B5EF4-FFF2-40B4-BE49-F238E27FC236}">
                    <a16:creationId xmlns:a16="http://schemas.microsoft.com/office/drawing/2014/main" id="{C4C0F433-0310-4302-9E1A-545BDCB02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3541"/>
                <a:ext cx="29" cy="58"/>
              </a:xfrm>
              <a:custGeom>
                <a:avLst/>
                <a:gdLst>
                  <a:gd name="T0" fmla="*/ 29 w 29"/>
                  <a:gd name="T1" fmla="*/ 0 h 58"/>
                  <a:gd name="T2" fmla="*/ 23 w 29"/>
                  <a:gd name="T3" fmla="*/ 13 h 58"/>
                  <a:gd name="T4" fmla="*/ 17 w 29"/>
                  <a:gd name="T5" fmla="*/ 28 h 58"/>
                  <a:gd name="T6" fmla="*/ 7 w 29"/>
                  <a:gd name="T7" fmla="*/ 46 h 58"/>
                  <a:gd name="T8" fmla="*/ 0 w 29"/>
                  <a:gd name="T9" fmla="*/ 5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58">
                    <a:moveTo>
                      <a:pt x="29" y="0"/>
                    </a:moveTo>
                    <a:lnTo>
                      <a:pt x="23" y="13"/>
                    </a:lnTo>
                    <a:lnTo>
                      <a:pt x="17" y="28"/>
                    </a:lnTo>
                    <a:lnTo>
                      <a:pt x="7" y="46"/>
                    </a:lnTo>
                    <a:lnTo>
                      <a:pt x="0" y="5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" name="Freeform 122">
                <a:extLst>
                  <a:ext uri="{FF2B5EF4-FFF2-40B4-BE49-F238E27FC236}">
                    <a16:creationId xmlns:a16="http://schemas.microsoft.com/office/drawing/2014/main" id="{FE5CA916-5963-40C5-AF1A-8291B9398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" y="3560"/>
                <a:ext cx="1" cy="91"/>
              </a:xfrm>
              <a:custGeom>
                <a:avLst/>
                <a:gdLst>
                  <a:gd name="T0" fmla="*/ 0 w 1"/>
                  <a:gd name="T1" fmla="*/ 0 h 91"/>
                  <a:gd name="T2" fmla="*/ 1 w 1"/>
                  <a:gd name="T3" fmla="*/ 48 h 91"/>
                  <a:gd name="T4" fmla="*/ 1 w 1"/>
                  <a:gd name="T5" fmla="*/ 76 h 91"/>
                  <a:gd name="T6" fmla="*/ 1 w 1"/>
                  <a:gd name="T7" fmla="*/ 91 h 91"/>
                  <a:gd name="T8" fmla="*/ 0 w 1"/>
                  <a:gd name="T9" fmla="*/ 79 h 91"/>
                  <a:gd name="T10" fmla="*/ 1 w 1"/>
                  <a:gd name="T11" fmla="*/ 68 h 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91">
                    <a:moveTo>
                      <a:pt x="0" y="0"/>
                    </a:moveTo>
                    <a:lnTo>
                      <a:pt x="1" y="48"/>
                    </a:lnTo>
                    <a:lnTo>
                      <a:pt x="1" y="76"/>
                    </a:lnTo>
                    <a:lnTo>
                      <a:pt x="1" y="91"/>
                    </a:lnTo>
                    <a:lnTo>
                      <a:pt x="0" y="79"/>
                    </a:lnTo>
                    <a:lnTo>
                      <a:pt x="1" y="6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" name="Freeform 121">
                <a:extLst>
                  <a:ext uri="{FF2B5EF4-FFF2-40B4-BE49-F238E27FC236}">
                    <a16:creationId xmlns:a16="http://schemas.microsoft.com/office/drawing/2014/main" id="{6AF527A3-D461-4137-8CBA-4CEDFA886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" y="3497"/>
                <a:ext cx="63" cy="187"/>
              </a:xfrm>
              <a:custGeom>
                <a:avLst/>
                <a:gdLst>
                  <a:gd name="T0" fmla="*/ 0 w 63"/>
                  <a:gd name="T1" fmla="*/ 12 h 187"/>
                  <a:gd name="T2" fmla="*/ 63 w 63"/>
                  <a:gd name="T3" fmla="*/ 4 h 187"/>
                  <a:gd name="T4" fmla="*/ 60 w 63"/>
                  <a:gd name="T5" fmla="*/ 0 h 187"/>
                  <a:gd name="T6" fmla="*/ 60 w 63"/>
                  <a:gd name="T7" fmla="*/ 12 h 187"/>
                  <a:gd name="T8" fmla="*/ 60 w 63"/>
                  <a:gd name="T9" fmla="*/ 134 h 187"/>
                  <a:gd name="T10" fmla="*/ 60 w 63"/>
                  <a:gd name="T11" fmla="*/ 168 h 187"/>
                  <a:gd name="T12" fmla="*/ 58 w 63"/>
                  <a:gd name="T13" fmla="*/ 179 h 187"/>
                  <a:gd name="T14" fmla="*/ 57 w 63"/>
                  <a:gd name="T15" fmla="*/ 187 h 187"/>
                  <a:gd name="T16" fmla="*/ 48 w 63"/>
                  <a:gd name="T17" fmla="*/ 173 h 187"/>
                  <a:gd name="T18" fmla="*/ 37 w 63"/>
                  <a:gd name="T19" fmla="*/ 162 h 187"/>
                  <a:gd name="T20" fmla="*/ 57 w 63"/>
                  <a:gd name="T21" fmla="*/ 182 h 1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3" h="187">
                    <a:moveTo>
                      <a:pt x="0" y="12"/>
                    </a:moveTo>
                    <a:lnTo>
                      <a:pt x="63" y="4"/>
                    </a:lnTo>
                    <a:lnTo>
                      <a:pt x="60" y="0"/>
                    </a:lnTo>
                    <a:lnTo>
                      <a:pt x="60" y="12"/>
                    </a:lnTo>
                    <a:lnTo>
                      <a:pt x="60" y="134"/>
                    </a:lnTo>
                    <a:lnTo>
                      <a:pt x="60" y="168"/>
                    </a:lnTo>
                    <a:lnTo>
                      <a:pt x="58" y="179"/>
                    </a:lnTo>
                    <a:lnTo>
                      <a:pt x="57" y="187"/>
                    </a:lnTo>
                    <a:lnTo>
                      <a:pt x="48" y="173"/>
                    </a:lnTo>
                    <a:lnTo>
                      <a:pt x="37" y="162"/>
                    </a:lnTo>
                    <a:lnTo>
                      <a:pt x="57" y="18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" name="Freeform 120">
                <a:extLst>
                  <a:ext uri="{FF2B5EF4-FFF2-40B4-BE49-F238E27FC236}">
                    <a16:creationId xmlns:a16="http://schemas.microsoft.com/office/drawing/2014/main" id="{A2B16912-9CDA-471B-A0C7-215B6D08A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3530"/>
                <a:ext cx="12" cy="21"/>
              </a:xfrm>
              <a:custGeom>
                <a:avLst/>
                <a:gdLst>
                  <a:gd name="T0" fmla="*/ 0 w 12"/>
                  <a:gd name="T1" fmla="*/ 0 h 21"/>
                  <a:gd name="T2" fmla="*/ 10 w 12"/>
                  <a:gd name="T3" fmla="*/ 13 h 21"/>
                  <a:gd name="T4" fmla="*/ 12 w 12"/>
                  <a:gd name="T5" fmla="*/ 21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1">
                    <a:moveTo>
                      <a:pt x="0" y="0"/>
                    </a:moveTo>
                    <a:lnTo>
                      <a:pt x="10" y="13"/>
                    </a:lnTo>
                    <a:lnTo>
                      <a:pt x="12" y="2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" name="Freeform 119">
                <a:extLst>
                  <a:ext uri="{FF2B5EF4-FFF2-40B4-BE49-F238E27FC236}">
                    <a16:creationId xmlns:a16="http://schemas.microsoft.com/office/drawing/2014/main" id="{DCF5B0DA-7081-43FE-8A2C-99C4897C2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7" y="3564"/>
                <a:ext cx="46" cy="15"/>
              </a:xfrm>
              <a:custGeom>
                <a:avLst/>
                <a:gdLst>
                  <a:gd name="T0" fmla="*/ 0 w 46"/>
                  <a:gd name="T1" fmla="*/ 15 h 15"/>
                  <a:gd name="T2" fmla="*/ 46 w 46"/>
                  <a:gd name="T3" fmla="*/ 2 h 15"/>
                  <a:gd name="T4" fmla="*/ 44 w 46"/>
                  <a:gd name="T5" fmla="*/ 0 h 15"/>
                  <a:gd name="T6" fmla="*/ 37 w 46"/>
                  <a:gd name="T7" fmla="*/ 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5">
                    <a:moveTo>
                      <a:pt x="0" y="15"/>
                    </a:moveTo>
                    <a:lnTo>
                      <a:pt x="46" y="2"/>
                    </a:lnTo>
                    <a:lnTo>
                      <a:pt x="44" y="0"/>
                    </a:lnTo>
                    <a:lnTo>
                      <a:pt x="37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" name="Freeform 118">
                <a:extLst>
                  <a:ext uri="{FF2B5EF4-FFF2-40B4-BE49-F238E27FC236}">
                    <a16:creationId xmlns:a16="http://schemas.microsoft.com/office/drawing/2014/main" id="{BDBB6FAD-C8F4-4347-AA3A-ACE6C397D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3584"/>
                <a:ext cx="40" cy="50"/>
              </a:xfrm>
              <a:custGeom>
                <a:avLst/>
                <a:gdLst>
                  <a:gd name="T0" fmla="*/ 40 w 40"/>
                  <a:gd name="T1" fmla="*/ 0 h 50"/>
                  <a:gd name="T2" fmla="*/ 26 w 40"/>
                  <a:gd name="T3" fmla="*/ 23 h 50"/>
                  <a:gd name="T4" fmla="*/ 14 w 40"/>
                  <a:gd name="T5" fmla="*/ 39 h 50"/>
                  <a:gd name="T6" fmla="*/ 0 w 40"/>
                  <a:gd name="T7" fmla="*/ 5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50">
                    <a:moveTo>
                      <a:pt x="40" y="0"/>
                    </a:moveTo>
                    <a:lnTo>
                      <a:pt x="26" y="23"/>
                    </a:lnTo>
                    <a:lnTo>
                      <a:pt x="14" y="39"/>
                    </a:lnTo>
                    <a:lnTo>
                      <a:pt x="0" y="5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" name="Freeform 117">
                <a:extLst>
                  <a:ext uri="{FF2B5EF4-FFF2-40B4-BE49-F238E27FC236}">
                    <a16:creationId xmlns:a16="http://schemas.microsoft.com/office/drawing/2014/main" id="{CE7880AA-FE1C-4009-936C-88756B834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3530"/>
                <a:ext cx="36" cy="116"/>
              </a:xfrm>
              <a:custGeom>
                <a:avLst/>
                <a:gdLst>
                  <a:gd name="T0" fmla="*/ 0 w 36"/>
                  <a:gd name="T1" fmla="*/ 0 h 116"/>
                  <a:gd name="T2" fmla="*/ 3 w 36"/>
                  <a:gd name="T3" fmla="*/ 8 h 116"/>
                  <a:gd name="T4" fmla="*/ 6 w 36"/>
                  <a:gd name="T5" fmla="*/ 39 h 116"/>
                  <a:gd name="T6" fmla="*/ 10 w 36"/>
                  <a:gd name="T7" fmla="*/ 61 h 116"/>
                  <a:gd name="T8" fmla="*/ 14 w 36"/>
                  <a:gd name="T9" fmla="*/ 80 h 116"/>
                  <a:gd name="T10" fmla="*/ 20 w 36"/>
                  <a:gd name="T11" fmla="*/ 96 h 116"/>
                  <a:gd name="T12" fmla="*/ 28 w 36"/>
                  <a:gd name="T13" fmla="*/ 108 h 116"/>
                  <a:gd name="T14" fmla="*/ 36 w 36"/>
                  <a:gd name="T15" fmla="*/ 116 h 116"/>
                  <a:gd name="T16" fmla="*/ 34 w 36"/>
                  <a:gd name="T17" fmla="*/ 85 h 116"/>
                  <a:gd name="T18" fmla="*/ 34 w 36"/>
                  <a:gd name="T19" fmla="*/ 112 h 1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116">
                    <a:moveTo>
                      <a:pt x="0" y="0"/>
                    </a:moveTo>
                    <a:lnTo>
                      <a:pt x="3" y="8"/>
                    </a:lnTo>
                    <a:lnTo>
                      <a:pt x="6" y="39"/>
                    </a:lnTo>
                    <a:lnTo>
                      <a:pt x="10" y="61"/>
                    </a:lnTo>
                    <a:lnTo>
                      <a:pt x="14" y="80"/>
                    </a:lnTo>
                    <a:lnTo>
                      <a:pt x="20" y="96"/>
                    </a:lnTo>
                    <a:lnTo>
                      <a:pt x="28" y="108"/>
                    </a:lnTo>
                    <a:lnTo>
                      <a:pt x="36" y="116"/>
                    </a:lnTo>
                    <a:lnTo>
                      <a:pt x="34" y="85"/>
                    </a:lnTo>
                    <a:lnTo>
                      <a:pt x="34" y="11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" name="Line 116">
                <a:extLst>
                  <a:ext uri="{FF2B5EF4-FFF2-40B4-BE49-F238E27FC236}">
                    <a16:creationId xmlns:a16="http://schemas.microsoft.com/office/drawing/2014/main" id="{2A0190AE-0A98-4E12-8ED4-E231EA25F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5" y="2881"/>
                <a:ext cx="132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" name="Line 115">
                <a:extLst>
                  <a:ext uri="{FF2B5EF4-FFF2-40B4-BE49-F238E27FC236}">
                    <a16:creationId xmlns:a16="http://schemas.microsoft.com/office/drawing/2014/main" id="{2217AE9B-43F0-4B99-8616-8F68C452A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35" y="2999"/>
                <a:ext cx="132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" name="Line 114">
                <a:extLst>
                  <a:ext uri="{FF2B5EF4-FFF2-40B4-BE49-F238E27FC236}">
                    <a16:creationId xmlns:a16="http://schemas.microsoft.com/office/drawing/2014/main" id="{2CF94ED2-DE38-4664-8FFF-E9AD342B4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5" y="2881"/>
                <a:ext cx="1" cy="1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" name="Line 113">
                <a:extLst>
                  <a:ext uri="{FF2B5EF4-FFF2-40B4-BE49-F238E27FC236}">
                    <a16:creationId xmlns:a16="http://schemas.microsoft.com/office/drawing/2014/main" id="{AB3A9FAA-C40B-4CE6-8E59-4037CE117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7" y="2881"/>
                <a:ext cx="236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" name="Line 112">
                <a:extLst>
                  <a:ext uri="{FF2B5EF4-FFF2-40B4-BE49-F238E27FC236}">
                    <a16:creationId xmlns:a16="http://schemas.microsoft.com/office/drawing/2014/main" id="{F4F11197-268F-4BD4-9EB0-E3F41FCFC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7" y="2947"/>
                <a:ext cx="236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" name="Line 111">
                <a:extLst>
                  <a:ext uri="{FF2B5EF4-FFF2-40B4-BE49-F238E27FC236}">
                    <a16:creationId xmlns:a16="http://schemas.microsoft.com/office/drawing/2014/main" id="{BEE82190-E33A-4D31-A306-69FEE851A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3" y="2881"/>
                <a:ext cx="1" cy="1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" name="Freeform 110">
                <a:extLst>
                  <a:ext uri="{FF2B5EF4-FFF2-40B4-BE49-F238E27FC236}">
                    <a16:creationId xmlns:a16="http://schemas.microsoft.com/office/drawing/2014/main" id="{9DEACA0B-35B0-4E65-9CE1-75A0B88C6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2453"/>
                <a:ext cx="276" cy="139"/>
              </a:xfrm>
              <a:custGeom>
                <a:avLst/>
                <a:gdLst>
                  <a:gd name="T0" fmla="*/ 276 w 276"/>
                  <a:gd name="T1" fmla="*/ 139 h 139"/>
                  <a:gd name="T2" fmla="*/ 236 w 276"/>
                  <a:gd name="T3" fmla="*/ 41 h 139"/>
                  <a:gd name="T4" fmla="*/ 138 w 276"/>
                  <a:gd name="T5" fmla="*/ 0 h 139"/>
                  <a:gd name="T6" fmla="*/ 40 w 276"/>
                  <a:gd name="T7" fmla="*/ 41 h 139"/>
                  <a:gd name="T8" fmla="*/ 0 w 276"/>
                  <a:gd name="T9" fmla="*/ 139 h 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6" h="139">
                    <a:moveTo>
                      <a:pt x="276" y="139"/>
                    </a:moveTo>
                    <a:lnTo>
                      <a:pt x="236" y="41"/>
                    </a:lnTo>
                    <a:lnTo>
                      <a:pt x="138" y="0"/>
                    </a:lnTo>
                    <a:lnTo>
                      <a:pt x="40" y="41"/>
                    </a:lnTo>
                    <a:lnTo>
                      <a:pt x="0" y="13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Line 109">
                <a:extLst>
                  <a:ext uri="{FF2B5EF4-FFF2-40B4-BE49-F238E27FC236}">
                    <a16:creationId xmlns:a16="http://schemas.microsoft.com/office/drawing/2014/main" id="{9929269F-8E74-4A7B-9F10-301D41FBC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4" y="2881"/>
                <a:ext cx="236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" name="Freeform 108">
                <a:extLst>
                  <a:ext uri="{FF2B5EF4-FFF2-40B4-BE49-F238E27FC236}">
                    <a16:creationId xmlns:a16="http://schemas.microsoft.com/office/drawing/2014/main" id="{C38BD80F-4952-4129-AC11-3135F651F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" y="2679"/>
                <a:ext cx="110" cy="169"/>
              </a:xfrm>
              <a:custGeom>
                <a:avLst/>
                <a:gdLst>
                  <a:gd name="T0" fmla="*/ 0 w 110"/>
                  <a:gd name="T1" fmla="*/ 146 h 169"/>
                  <a:gd name="T2" fmla="*/ 110 w 110"/>
                  <a:gd name="T3" fmla="*/ 0 h 169"/>
                  <a:gd name="T4" fmla="*/ 39 w 110"/>
                  <a:gd name="T5" fmla="*/ 169 h 169"/>
                  <a:gd name="T6" fmla="*/ 0 w 110"/>
                  <a:gd name="T7" fmla="*/ 146 h 1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" h="169">
                    <a:moveTo>
                      <a:pt x="0" y="146"/>
                    </a:moveTo>
                    <a:lnTo>
                      <a:pt x="110" y="0"/>
                    </a:lnTo>
                    <a:lnTo>
                      <a:pt x="39" y="169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" name="Freeform 107">
                <a:extLst>
                  <a:ext uri="{FF2B5EF4-FFF2-40B4-BE49-F238E27FC236}">
                    <a16:creationId xmlns:a16="http://schemas.microsoft.com/office/drawing/2014/main" id="{63F29C9A-B338-48B7-BF8C-16AFB5E58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" y="2679"/>
                <a:ext cx="110" cy="169"/>
              </a:xfrm>
              <a:custGeom>
                <a:avLst/>
                <a:gdLst>
                  <a:gd name="T0" fmla="*/ 0 w 110"/>
                  <a:gd name="T1" fmla="*/ 146 h 169"/>
                  <a:gd name="T2" fmla="*/ 110 w 110"/>
                  <a:gd name="T3" fmla="*/ 0 h 169"/>
                  <a:gd name="T4" fmla="*/ 39 w 110"/>
                  <a:gd name="T5" fmla="*/ 169 h 169"/>
                  <a:gd name="T6" fmla="*/ 0 w 110"/>
                  <a:gd name="T7" fmla="*/ 146 h 1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0" h="169">
                    <a:moveTo>
                      <a:pt x="0" y="146"/>
                    </a:moveTo>
                    <a:lnTo>
                      <a:pt x="110" y="0"/>
                    </a:lnTo>
                    <a:lnTo>
                      <a:pt x="39" y="169"/>
                    </a:lnTo>
                    <a:lnTo>
                      <a:pt x="0" y="146"/>
                    </a:lnTo>
                    <a:close/>
                  </a:path>
                </a:pathLst>
              </a:custGeom>
              <a:noFill/>
              <a:ln w="1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" name="Line 106">
                <a:extLst>
                  <a:ext uri="{FF2B5EF4-FFF2-40B4-BE49-F238E27FC236}">
                    <a16:creationId xmlns:a16="http://schemas.microsoft.com/office/drawing/2014/main" id="{4A5118FE-8EC4-4716-A868-C2A0EAC65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08" y="2592"/>
                <a:ext cx="27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" name="Freeform 105">
                <a:extLst>
                  <a:ext uri="{FF2B5EF4-FFF2-40B4-BE49-F238E27FC236}">
                    <a16:creationId xmlns:a16="http://schemas.microsoft.com/office/drawing/2014/main" id="{D8F84C0E-5B1A-4348-A04C-9B5616D9F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3531"/>
                <a:ext cx="111" cy="26"/>
              </a:xfrm>
              <a:custGeom>
                <a:avLst/>
                <a:gdLst>
                  <a:gd name="T0" fmla="*/ 0 w 111"/>
                  <a:gd name="T1" fmla="*/ 23 h 26"/>
                  <a:gd name="T2" fmla="*/ 3 w 111"/>
                  <a:gd name="T3" fmla="*/ 26 h 26"/>
                  <a:gd name="T4" fmla="*/ 6 w 111"/>
                  <a:gd name="T5" fmla="*/ 24 h 26"/>
                  <a:gd name="T6" fmla="*/ 111 w 111"/>
                  <a:gd name="T7" fmla="*/ 1 h 26"/>
                  <a:gd name="T8" fmla="*/ 106 w 111"/>
                  <a:gd name="T9" fmla="*/ 0 h 26"/>
                  <a:gd name="T10" fmla="*/ 98 w 111"/>
                  <a:gd name="T11" fmla="*/ 3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1" h="26">
                    <a:moveTo>
                      <a:pt x="0" y="23"/>
                    </a:moveTo>
                    <a:lnTo>
                      <a:pt x="3" y="26"/>
                    </a:lnTo>
                    <a:lnTo>
                      <a:pt x="6" y="24"/>
                    </a:lnTo>
                    <a:lnTo>
                      <a:pt x="111" y="1"/>
                    </a:lnTo>
                    <a:lnTo>
                      <a:pt x="106" y="0"/>
                    </a:lnTo>
                    <a:lnTo>
                      <a:pt x="98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" name="Freeform 104">
                <a:extLst>
                  <a:ext uri="{FF2B5EF4-FFF2-40B4-BE49-F238E27FC236}">
                    <a16:creationId xmlns:a16="http://schemas.microsoft.com/office/drawing/2014/main" id="{6C50B33A-621B-4E07-990E-8AA84EB37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3511"/>
                <a:ext cx="45" cy="10"/>
              </a:xfrm>
              <a:custGeom>
                <a:avLst/>
                <a:gdLst>
                  <a:gd name="T0" fmla="*/ 0 w 45"/>
                  <a:gd name="T1" fmla="*/ 10 h 10"/>
                  <a:gd name="T2" fmla="*/ 1 w 45"/>
                  <a:gd name="T3" fmla="*/ 10 h 10"/>
                  <a:gd name="T4" fmla="*/ 45 w 45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10">
                    <a:moveTo>
                      <a:pt x="0" y="10"/>
                    </a:moveTo>
                    <a:lnTo>
                      <a:pt x="1" y="10"/>
                    </a:lnTo>
                    <a:lnTo>
                      <a:pt x="45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" name="Freeform 103">
                <a:extLst>
                  <a:ext uri="{FF2B5EF4-FFF2-40B4-BE49-F238E27FC236}">
                    <a16:creationId xmlns:a16="http://schemas.microsoft.com/office/drawing/2014/main" id="{414E5323-8467-4EC7-B8FE-CA98CBC5B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3470"/>
                <a:ext cx="11" cy="73"/>
              </a:xfrm>
              <a:custGeom>
                <a:avLst/>
                <a:gdLst>
                  <a:gd name="T0" fmla="*/ 0 w 11"/>
                  <a:gd name="T1" fmla="*/ 0 h 73"/>
                  <a:gd name="T2" fmla="*/ 11 w 11"/>
                  <a:gd name="T3" fmla="*/ 10 h 73"/>
                  <a:gd name="T4" fmla="*/ 5 w 11"/>
                  <a:gd name="T5" fmla="*/ 10 h 73"/>
                  <a:gd name="T6" fmla="*/ 7 w 11"/>
                  <a:gd name="T7" fmla="*/ 73 h 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73">
                    <a:moveTo>
                      <a:pt x="0" y="0"/>
                    </a:moveTo>
                    <a:lnTo>
                      <a:pt x="11" y="10"/>
                    </a:lnTo>
                    <a:lnTo>
                      <a:pt x="5" y="10"/>
                    </a:lnTo>
                    <a:lnTo>
                      <a:pt x="7" y="7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" name="Freeform 102">
                <a:extLst>
                  <a:ext uri="{FF2B5EF4-FFF2-40B4-BE49-F238E27FC236}">
                    <a16:creationId xmlns:a16="http://schemas.microsoft.com/office/drawing/2014/main" id="{34D0FD0C-046D-4D44-8351-FEBDEC6ED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3488"/>
                <a:ext cx="12" cy="24"/>
              </a:xfrm>
              <a:custGeom>
                <a:avLst/>
                <a:gdLst>
                  <a:gd name="T0" fmla="*/ 0 w 12"/>
                  <a:gd name="T1" fmla="*/ 0 h 24"/>
                  <a:gd name="T2" fmla="*/ 10 w 12"/>
                  <a:gd name="T3" fmla="*/ 15 h 24"/>
                  <a:gd name="T4" fmla="*/ 12 w 12"/>
                  <a:gd name="T5" fmla="*/ 24 h 24"/>
                  <a:gd name="T6" fmla="*/ 8 w 12"/>
                  <a:gd name="T7" fmla="*/ 13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10" y="15"/>
                    </a:lnTo>
                    <a:lnTo>
                      <a:pt x="12" y="24"/>
                    </a:lnTo>
                    <a:lnTo>
                      <a:pt x="8" y="1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" name="Freeform 101">
                <a:extLst>
                  <a:ext uri="{FF2B5EF4-FFF2-40B4-BE49-F238E27FC236}">
                    <a16:creationId xmlns:a16="http://schemas.microsoft.com/office/drawing/2014/main" id="{34C2C0DF-28F4-4612-8F86-1ACEAE5BB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3472"/>
                <a:ext cx="46" cy="199"/>
              </a:xfrm>
              <a:custGeom>
                <a:avLst/>
                <a:gdLst>
                  <a:gd name="T0" fmla="*/ 0 w 46"/>
                  <a:gd name="T1" fmla="*/ 0 h 199"/>
                  <a:gd name="T2" fmla="*/ 11 w 46"/>
                  <a:gd name="T3" fmla="*/ 13 h 199"/>
                  <a:gd name="T4" fmla="*/ 6 w 46"/>
                  <a:gd name="T5" fmla="*/ 11 h 199"/>
                  <a:gd name="T6" fmla="*/ 6 w 46"/>
                  <a:gd name="T7" fmla="*/ 40 h 199"/>
                  <a:gd name="T8" fmla="*/ 6 w 46"/>
                  <a:gd name="T9" fmla="*/ 57 h 199"/>
                  <a:gd name="T10" fmla="*/ 6 w 46"/>
                  <a:gd name="T11" fmla="*/ 70 h 199"/>
                  <a:gd name="T12" fmla="*/ 8 w 46"/>
                  <a:gd name="T13" fmla="*/ 88 h 199"/>
                  <a:gd name="T14" fmla="*/ 9 w 46"/>
                  <a:gd name="T15" fmla="*/ 103 h 199"/>
                  <a:gd name="T16" fmla="*/ 12 w 46"/>
                  <a:gd name="T17" fmla="*/ 119 h 199"/>
                  <a:gd name="T18" fmla="*/ 14 w 46"/>
                  <a:gd name="T19" fmla="*/ 137 h 199"/>
                  <a:gd name="T20" fmla="*/ 17 w 46"/>
                  <a:gd name="T21" fmla="*/ 150 h 199"/>
                  <a:gd name="T22" fmla="*/ 22 w 46"/>
                  <a:gd name="T23" fmla="*/ 165 h 199"/>
                  <a:gd name="T24" fmla="*/ 29 w 46"/>
                  <a:gd name="T25" fmla="*/ 178 h 199"/>
                  <a:gd name="T26" fmla="*/ 36 w 46"/>
                  <a:gd name="T27" fmla="*/ 191 h 199"/>
                  <a:gd name="T28" fmla="*/ 43 w 46"/>
                  <a:gd name="T29" fmla="*/ 199 h 199"/>
                  <a:gd name="T30" fmla="*/ 46 w 46"/>
                  <a:gd name="T31" fmla="*/ 199 h 199"/>
                  <a:gd name="T32" fmla="*/ 46 w 46"/>
                  <a:gd name="T33" fmla="*/ 158 h 199"/>
                  <a:gd name="T34" fmla="*/ 44 w 46"/>
                  <a:gd name="T35" fmla="*/ 198 h 199"/>
                  <a:gd name="T36" fmla="*/ 45 w 46"/>
                  <a:gd name="T37" fmla="*/ 196 h 199"/>
                  <a:gd name="T38" fmla="*/ 42 w 46"/>
                  <a:gd name="T39" fmla="*/ 194 h 1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6" h="199">
                    <a:moveTo>
                      <a:pt x="0" y="0"/>
                    </a:moveTo>
                    <a:lnTo>
                      <a:pt x="11" y="13"/>
                    </a:lnTo>
                    <a:lnTo>
                      <a:pt x="6" y="11"/>
                    </a:lnTo>
                    <a:lnTo>
                      <a:pt x="6" y="40"/>
                    </a:lnTo>
                    <a:lnTo>
                      <a:pt x="6" y="57"/>
                    </a:lnTo>
                    <a:lnTo>
                      <a:pt x="6" y="70"/>
                    </a:lnTo>
                    <a:lnTo>
                      <a:pt x="8" y="88"/>
                    </a:lnTo>
                    <a:lnTo>
                      <a:pt x="9" y="103"/>
                    </a:lnTo>
                    <a:lnTo>
                      <a:pt x="12" y="119"/>
                    </a:lnTo>
                    <a:lnTo>
                      <a:pt x="14" y="137"/>
                    </a:lnTo>
                    <a:lnTo>
                      <a:pt x="17" y="150"/>
                    </a:lnTo>
                    <a:lnTo>
                      <a:pt x="22" y="165"/>
                    </a:lnTo>
                    <a:lnTo>
                      <a:pt x="29" y="178"/>
                    </a:lnTo>
                    <a:lnTo>
                      <a:pt x="36" y="191"/>
                    </a:lnTo>
                    <a:lnTo>
                      <a:pt x="43" y="199"/>
                    </a:lnTo>
                    <a:lnTo>
                      <a:pt x="46" y="199"/>
                    </a:lnTo>
                    <a:lnTo>
                      <a:pt x="46" y="158"/>
                    </a:lnTo>
                    <a:lnTo>
                      <a:pt x="44" y="198"/>
                    </a:lnTo>
                    <a:lnTo>
                      <a:pt x="45" y="196"/>
                    </a:lnTo>
                    <a:lnTo>
                      <a:pt x="42" y="19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" name="Freeform 100">
                <a:extLst>
                  <a:ext uri="{FF2B5EF4-FFF2-40B4-BE49-F238E27FC236}">
                    <a16:creationId xmlns:a16="http://schemas.microsoft.com/office/drawing/2014/main" id="{A95CC30B-C134-4056-A5AE-08517809C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3562"/>
                <a:ext cx="38" cy="72"/>
              </a:xfrm>
              <a:custGeom>
                <a:avLst/>
                <a:gdLst>
                  <a:gd name="T0" fmla="*/ 35 w 38"/>
                  <a:gd name="T1" fmla="*/ 0 h 72"/>
                  <a:gd name="T2" fmla="*/ 38 w 38"/>
                  <a:gd name="T3" fmla="*/ 11 h 72"/>
                  <a:gd name="T4" fmla="*/ 35 w 38"/>
                  <a:gd name="T5" fmla="*/ 8 h 72"/>
                  <a:gd name="T6" fmla="*/ 28 w 38"/>
                  <a:gd name="T7" fmla="*/ 26 h 72"/>
                  <a:gd name="T8" fmla="*/ 14 w 38"/>
                  <a:gd name="T9" fmla="*/ 52 h 72"/>
                  <a:gd name="T10" fmla="*/ 7 w 38"/>
                  <a:gd name="T11" fmla="*/ 62 h 72"/>
                  <a:gd name="T12" fmla="*/ 0 w 38"/>
                  <a:gd name="T13" fmla="*/ 72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72">
                    <a:moveTo>
                      <a:pt x="35" y="0"/>
                    </a:moveTo>
                    <a:lnTo>
                      <a:pt x="38" y="11"/>
                    </a:lnTo>
                    <a:lnTo>
                      <a:pt x="35" y="8"/>
                    </a:lnTo>
                    <a:lnTo>
                      <a:pt x="28" y="26"/>
                    </a:lnTo>
                    <a:lnTo>
                      <a:pt x="14" y="52"/>
                    </a:lnTo>
                    <a:lnTo>
                      <a:pt x="7" y="62"/>
                    </a:lnTo>
                    <a:lnTo>
                      <a:pt x="0" y="7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" name="Freeform 99">
                <a:extLst>
                  <a:ext uri="{FF2B5EF4-FFF2-40B4-BE49-F238E27FC236}">
                    <a16:creationId xmlns:a16="http://schemas.microsoft.com/office/drawing/2014/main" id="{1BFFC1D9-DE75-40AD-B3FC-73350DB26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3555"/>
                <a:ext cx="34" cy="62"/>
              </a:xfrm>
              <a:custGeom>
                <a:avLst/>
                <a:gdLst>
                  <a:gd name="T0" fmla="*/ 31 w 34"/>
                  <a:gd name="T1" fmla="*/ 0 h 62"/>
                  <a:gd name="T2" fmla="*/ 34 w 34"/>
                  <a:gd name="T3" fmla="*/ 8 h 62"/>
                  <a:gd name="T4" fmla="*/ 32 w 34"/>
                  <a:gd name="T5" fmla="*/ 7 h 62"/>
                  <a:gd name="T6" fmla="*/ 22 w 34"/>
                  <a:gd name="T7" fmla="*/ 30 h 62"/>
                  <a:gd name="T8" fmla="*/ 10 w 34"/>
                  <a:gd name="T9" fmla="*/ 46 h 62"/>
                  <a:gd name="T10" fmla="*/ 0 w 34"/>
                  <a:gd name="T11" fmla="*/ 62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62">
                    <a:moveTo>
                      <a:pt x="31" y="0"/>
                    </a:moveTo>
                    <a:lnTo>
                      <a:pt x="34" y="8"/>
                    </a:lnTo>
                    <a:lnTo>
                      <a:pt x="32" y="7"/>
                    </a:lnTo>
                    <a:lnTo>
                      <a:pt x="22" y="30"/>
                    </a:lnTo>
                    <a:lnTo>
                      <a:pt x="10" y="46"/>
                    </a:lnTo>
                    <a:lnTo>
                      <a:pt x="0" y="6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" name="Freeform 98">
                <a:extLst>
                  <a:ext uri="{FF2B5EF4-FFF2-40B4-BE49-F238E27FC236}">
                    <a16:creationId xmlns:a16="http://schemas.microsoft.com/office/drawing/2014/main" id="{F953D140-2EE0-4927-8906-E895641CB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3585"/>
                <a:ext cx="3" cy="89"/>
              </a:xfrm>
              <a:custGeom>
                <a:avLst/>
                <a:gdLst>
                  <a:gd name="T0" fmla="*/ 1 w 3"/>
                  <a:gd name="T1" fmla="*/ 0 h 89"/>
                  <a:gd name="T2" fmla="*/ 3 w 3"/>
                  <a:gd name="T3" fmla="*/ 89 h 89"/>
                  <a:gd name="T4" fmla="*/ 0 w 3"/>
                  <a:gd name="T5" fmla="*/ 76 h 89"/>
                  <a:gd name="T6" fmla="*/ 3 w 3"/>
                  <a:gd name="T7" fmla="*/ 68 h 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89">
                    <a:moveTo>
                      <a:pt x="1" y="0"/>
                    </a:moveTo>
                    <a:lnTo>
                      <a:pt x="3" y="89"/>
                    </a:lnTo>
                    <a:lnTo>
                      <a:pt x="0" y="76"/>
                    </a:lnTo>
                    <a:lnTo>
                      <a:pt x="3" y="6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" name="Freeform 97">
                <a:extLst>
                  <a:ext uri="{FF2B5EF4-FFF2-40B4-BE49-F238E27FC236}">
                    <a16:creationId xmlns:a16="http://schemas.microsoft.com/office/drawing/2014/main" id="{3048C314-1464-4B81-BAE7-54D53FDB0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3554"/>
                <a:ext cx="4" cy="17"/>
              </a:xfrm>
              <a:custGeom>
                <a:avLst/>
                <a:gdLst>
                  <a:gd name="T0" fmla="*/ 0 w 4"/>
                  <a:gd name="T1" fmla="*/ 0 h 17"/>
                  <a:gd name="T2" fmla="*/ 4 w 4"/>
                  <a:gd name="T3" fmla="*/ 9 h 17"/>
                  <a:gd name="T4" fmla="*/ 3 w 4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7">
                    <a:moveTo>
                      <a:pt x="0" y="0"/>
                    </a:moveTo>
                    <a:lnTo>
                      <a:pt x="4" y="9"/>
                    </a:lnTo>
                    <a:lnTo>
                      <a:pt x="3" y="1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" name="Line 96">
                <a:extLst>
                  <a:ext uri="{FF2B5EF4-FFF2-40B4-BE49-F238E27FC236}">
                    <a16:creationId xmlns:a16="http://schemas.microsoft.com/office/drawing/2014/main" id="{E17C8252-F057-4138-AFB3-18D8CF1CC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2" y="3581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" name="Line 95">
                <a:extLst>
                  <a:ext uri="{FF2B5EF4-FFF2-40B4-BE49-F238E27FC236}">
                    <a16:creationId xmlns:a16="http://schemas.microsoft.com/office/drawing/2014/main" id="{EFBE2385-2827-47E5-AA59-EFB49225D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4" y="3571"/>
                <a:ext cx="38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" name="Line 94">
                <a:extLst>
                  <a:ext uri="{FF2B5EF4-FFF2-40B4-BE49-F238E27FC236}">
                    <a16:creationId xmlns:a16="http://schemas.microsoft.com/office/drawing/2014/main" id="{EBD367DE-5EE9-43D4-8996-5BB5D5070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4" y="3597"/>
                <a:ext cx="37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" name="Line 93">
                <a:extLst>
                  <a:ext uri="{FF2B5EF4-FFF2-40B4-BE49-F238E27FC236}">
                    <a16:creationId xmlns:a16="http://schemas.microsoft.com/office/drawing/2014/main" id="{98B623F8-5983-41CA-BE9C-20B69F53D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4" y="3620"/>
                <a:ext cx="37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" name="Line 92">
                <a:extLst>
                  <a:ext uri="{FF2B5EF4-FFF2-40B4-BE49-F238E27FC236}">
                    <a16:creationId xmlns:a16="http://schemas.microsoft.com/office/drawing/2014/main" id="{76A28183-351D-4688-A8C0-1A057D38D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2" y="3581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" name="Freeform 91">
                <a:extLst>
                  <a:ext uri="{FF2B5EF4-FFF2-40B4-BE49-F238E27FC236}">
                    <a16:creationId xmlns:a16="http://schemas.microsoft.com/office/drawing/2014/main" id="{C1FECAF2-3878-4646-B43A-75C1C8634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645"/>
                <a:ext cx="49" cy="13"/>
              </a:xfrm>
              <a:custGeom>
                <a:avLst/>
                <a:gdLst>
                  <a:gd name="T0" fmla="*/ 0 w 49"/>
                  <a:gd name="T1" fmla="*/ 11 h 13"/>
                  <a:gd name="T2" fmla="*/ 3 w 49"/>
                  <a:gd name="T3" fmla="*/ 13 h 13"/>
                  <a:gd name="T4" fmla="*/ 49 w 49"/>
                  <a:gd name="T5" fmla="*/ 2 h 13"/>
                  <a:gd name="T6" fmla="*/ 44 w 49"/>
                  <a:gd name="T7" fmla="*/ 0 h 13"/>
                  <a:gd name="T8" fmla="*/ 37 w 49"/>
                  <a:gd name="T9" fmla="*/ 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3">
                    <a:moveTo>
                      <a:pt x="0" y="11"/>
                    </a:moveTo>
                    <a:lnTo>
                      <a:pt x="3" y="13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7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" name="Freeform 90">
                <a:extLst>
                  <a:ext uri="{FF2B5EF4-FFF2-40B4-BE49-F238E27FC236}">
                    <a16:creationId xmlns:a16="http://schemas.microsoft.com/office/drawing/2014/main" id="{DA8E53B0-D479-4875-984F-92D765A93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3543"/>
                <a:ext cx="3" cy="118"/>
              </a:xfrm>
              <a:custGeom>
                <a:avLst/>
                <a:gdLst>
                  <a:gd name="T0" fmla="*/ 0 w 3"/>
                  <a:gd name="T1" fmla="*/ 0 h 118"/>
                  <a:gd name="T2" fmla="*/ 3 w 3"/>
                  <a:gd name="T3" fmla="*/ 12 h 118"/>
                  <a:gd name="T4" fmla="*/ 3 w 3"/>
                  <a:gd name="T5" fmla="*/ 118 h 1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18">
                    <a:moveTo>
                      <a:pt x="0" y="0"/>
                    </a:moveTo>
                    <a:lnTo>
                      <a:pt x="3" y="12"/>
                    </a:lnTo>
                    <a:lnTo>
                      <a:pt x="3" y="11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" name="Freeform 89">
                <a:extLst>
                  <a:ext uri="{FF2B5EF4-FFF2-40B4-BE49-F238E27FC236}">
                    <a16:creationId xmlns:a16="http://schemas.microsoft.com/office/drawing/2014/main" id="{27CC5F7F-53E6-4135-9BAC-C947B78DC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3478"/>
                <a:ext cx="2" cy="180"/>
              </a:xfrm>
              <a:custGeom>
                <a:avLst/>
                <a:gdLst>
                  <a:gd name="T0" fmla="*/ 0 w 2"/>
                  <a:gd name="T1" fmla="*/ 0 h 180"/>
                  <a:gd name="T2" fmla="*/ 2 w 2"/>
                  <a:gd name="T3" fmla="*/ 15 h 180"/>
                  <a:gd name="T4" fmla="*/ 1 w 2"/>
                  <a:gd name="T5" fmla="*/ 180 h 1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80">
                    <a:moveTo>
                      <a:pt x="0" y="0"/>
                    </a:moveTo>
                    <a:lnTo>
                      <a:pt x="2" y="15"/>
                    </a:lnTo>
                    <a:lnTo>
                      <a:pt x="1" y="18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" name="Freeform 88">
                <a:extLst>
                  <a:ext uri="{FF2B5EF4-FFF2-40B4-BE49-F238E27FC236}">
                    <a16:creationId xmlns:a16="http://schemas.microsoft.com/office/drawing/2014/main" id="{94FF5651-675A-4DC4-8E8F-EF5FB3B29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3562"/>
                <a:ext cx="41" cy="9"/>
              </a:xfrm>
              <a:custGeom>
                <a:avLst/>
                <a:gdLst>
                  <a:gd name="T0" fmla="*/ 0 w 41"/>
                  <a:gd name="T1" fmla="*/ 9 h 9"/>
                  <a:gd name="T2" fmla="*/ 41 w 41"/>
                  <a:gd name="T3" fmla="*/ 1 h 9"/>
                  <a:gd name="T4" fmla="*/ 35 w 41"/>
                  <a:gd name="T5" fmla="*/ 0 h 9"/>
                  <a:gd name="T6" fmla="*/ 27 w 41"/>
                  <a:gd name="T7" fmla="*/ 3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" h="9">
                    <a:moveTo>
                      <a:pt x="0" y="9"/>
                    </a:moveTo>
                    <a:lnTo>
                      <a:pt x="41" y="1"/>
                    </a:lnTo>
                    <a:lnTo>
                      <a:pt x="35" y="0"/>
                    </a:lnTo>
                    <a:lnTo>
                      <a:pt x="27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" name="Freeform 87">
                <a:extLst>
                  <a:ext uri="{FF2B5EF4-FFF2-40B4-BE49-F238E27FC236}">
                    <a16:creationId xmlns:a16="http://schemas.microsoft.com/office/drawing/2014/main" id="{EFD8DA2A-CEFF-4880-925C-258C93659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3651"/>
                <a:ext cx="126" cy="12"/>
              </a:xfrm>
              <a:custGeom>
                <a:avLst/>
                <a:gdLst>
                  <a:gd name="T0" fmla="*/ 0 w 126"/>
                  <a:gd name="T1" fmla="*/ 12 h 12"/>
                  <a:gd name="T2" fmla="*/ 126 w 126"/>
                  <a:gd name="T3" fmla="*/ 2 h 12"/>
                  <a:gd name="T4" fmla="*/ 120 w 126"/>
                  <a:gd name="T5" fmla="*/ 0 h 12"/>
                  <a:gd name="T6" fmla="*/ 107 w 126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6" h="12">
                    <a:moveTo>
                      <a:pt x="0" y="12"/>
                    </a:moveTo>
                    <a:lnTo>
                      <a:pt x="126" y="2"/>
                    </a:lnTo>
                    <a:lnTo>
                      <a:pt x="120" y="0"/>
                    </a:lnTo>
                    <a:lnTo>
                      <a:pt x="107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" name="Freeform 86">
                <a:extLst>
                  <a:ext uri="{FF2B5EF4-FFF2-40B4-BE49-F238E27FC236}">
                    <a16:creationId xmlns:a16="http://schemas.microsoft.com/office/drawing/2014/main" id="{B6562758-A210-4D07-B1F6-873480327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5" y="3475"/>
                <a:ext cx="13" cy="28"/>
              </a:xfrm>
              <a:custGeom>
                <a:avLst/>
                <a:gdLst>
                  <a:gd name="T0" fmla="*/ 0 w 13"/>
                  <a:gd name="T1" fmla="*/ 0 h 28"/>
                  <a:gd name="T2" fmla="*/ 11 w 13"/>
                  <a:gd name="T3" fmla="*/ 18 h 28"/>
                  <a:gd name="T4" fmla="*/ 13 w 13"/>
                  <a:gd name="T5" fmla="*/ 28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28">
                    <a:moveTo>
                      <a:pt x="0" y="0"/>
                    </a:moveTo>
                    <a:lnTo>
                      <a:pt x="11" y="18"/>
                    </a:lnTo>
                    <a:lnTo>
                      <a:pt x="13" y="2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" name="Freeform 85">
                <a:extLst>
                  <a:ext uri="{FF2B5EF4-FFF2-40B4-BE49-F238E27FC236}">
                    <a16:creationId xmlns:a16="http://schemas.microsoft.com/office/drawing/2014/main" id="{20263E0A-9B44-4FD8-A5FB-FF591FF0E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" y="3503"/>
                <a:ext cx="5" cy="168"/>
              </a:xfrm>
              <a:custGeom>
                <a:avLst/>
                <a:gdLst>
                  <a:gd name="T0" fmla="*/ 0 w 5"/>
                  <a:gd name="T1" fmla="*/ 0 h 168"/>
                  <a:gd name="T2" fmla="*/ 5 w 5"/>
                  <a:gd name="T3" fmla="*/ 9 h 168"/>
                  <a:gd name="T4" fmla="*/ 3 w 5"/>
                  <a:gd name="T5" fmla="*/ 6 h 168"/>
                  <a:gd name="T6" fmla="*/ 3 w 5"/>
                  <a:gd name="T7" fmla="*/ 127 h 168"/>
                  <a:gd name="T8" fmla="*/ 1 w 5"/>
                  <a:gd name="T9" fmla="*/ 168 h 168"/>
                  <a:gd name="T10" fmla="*/ 0 w 5"/>
                  <a:gd name="T11" fmla="*/ 156 h 168"/>
                  <a:gd name="T12" fmla="*/ 1 w 5"/>
                  <a:gd name="T13" fmla="*/ 142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168">
                    <a:moveTo>
                      <a:pt x="0" y="0"/>
                    </a:moveTo>
                    <a:lnTo>
                      <a:pt x="5" y="9"/>
                    </a:lnTo>
                    <a:lnTo>
                      <a:pt x="3" y="6"/>
                    </a:lnTo>
                    <a:lnTo>
                      <a:pt x="3" y="127"/>
                    </a:lnTo>
                    <a:lnTo>
                      <a:pt x="1" y="168"/>
                    </a:lnTo>
                    <a:lnTo>
                      <a:pt x="0" y="156"/>
                    </a:lnTo>
                    <a:lnTo>
                      <a:pt x="1" y="14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2" name="Freeform 84">
                <a:extLst>
                  <a:ext uri="{FF2B5EF4-FFF2-40B4-BE49-F238E27FC236}">
                    <a16:creationId xmlns:a16="http://schemas.microsoft.com/office/drawing/2014/main" id="{4871B007-F138-4681-8869-E9432EC9E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3531"/>
                <a:ext cx="29" cy="57"/>
              </a:xfrm>
              <a:custGeom>
                <a:avLst/>
                <a:gdLst>
                  <a:gd name="T0" fmla="*/ 29 w 29"/>
                  <a:gd name="T1" fmla="*/ 0 h 57"/>
                  <a:gd name="T2" fmla="*/ 23 w 29"/>
                  <a:gd name="T3" fmla="*/ 12 h 57"/>
                  <a:gd name="T4" fmla="*/ 17 w 29"/>
                  <a:gd name="T5" fmla="*/ 27 h 57"/>
                  <a:gd name="T6" fmla="*/ 7 w 29"/>
                  <a:gd name="T7" fmla="*/ 46 h 57"/>
                  <a:gd name="T8" fmla="*/ 0 w 29"/>
                  <a:gd name="T9" fmla="*/ 5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57">
                    <a:moveTo>
                      <a:pt x="29" y="0"/>
                    </a:moveTo>
                    <a:lnTo>
                      <a:pt x="23" y="12"/>
                    </a:lnTo>
                    <a:lnTo>
                      <a:pt x="17" y="27"/>
                    </a:lnTo>
                    <a:lnTo>
                      <a:pt x="7" y="46"/>
                    </a:lnTo>
                    <a:lnTo>
                      <a:pt x="0" y="5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" name="Freeform 83">
                <a:extLst>
                  <a:ext uri="{FF2B5EF4-FFF2-40B4-BE49-F238E27FC236}">
                    <a16:creationId xmlns:a16="http://schemas.microsoft.com/office/drawing/2014/main" id="{F77D5F79-0074-4AF4-8851-EF18B1167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4" y="3549"/>
                <a:ext cx="1" cy="91"/>
              </a:xfrm>
              <a:custGeom>
                <a:avLst/>
                <a:gdLst>
                  <a:gd name="T0" fmla="*/ 0 w 1"/>
                  <a:gd name="T1" fmla="*/ 0 h 91"/>
                  <a:gd name="T2" fmla="*/ 1 w 1"/>
                  <a:gd name="T3" fmla="*/ 48 h 91"/>
                  <a:gd name="T4" fmla="*/ 1 w 1"/>
                  <a:gd name="T5" fmla="*/ 76 h 91"/>
                  <a:gd name="T6" fmla="*/ 1 w 1"/>
                  <a:gd name="T7" fmla="*/ 91 h 91"/>
                  <a:gd name="T8" fmla="*/ 0 w 1"/>
                  <a:gd name="T9" fmla="*/ 79 h 91"/>
                  <a:gd name="T10" fmla="*/ 1 w 1"/>
                  <a:gd name="T11" fmla="*/ 68 h 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91">
                    <a:moveTo>
                      <a:pt x="0" y="0"/>
                    </a:moveTo>
                    <a:lnTo>
                      <a:pt x="1" y="48"/>
                    </a:lnTo>
                    <a:lnTo>
                      <a:pt x="1" y="76"/>
                    </a:lnTo>
                    <a:lnTo>
                      <a:pt x="1" y="91"/>
                    </a:lnTo>
                    <a:lnTo>
                      <a:pt x="0" y="79"/>
                    </a:lnTo>
                    <a:lnTo>
                      <a:pt x="1" y="6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" name="Freeform 82">
                <a:extLst>
                  <a:ext uri="{FF2B5EF4-FFF2-40B4-BE49-F238E27FC236}">
                    <a16:creationId xmlns:a16="http://schemas.microsoft.com/office/drawing/2014/main" id="{8EC74813-EC83-4743-B878-808904002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3486"/>
                <a:ext cx="63" cy="187"/>
              </a:xfrm>
              <a:custGeom>
                <a:avLst/>
                <a:gdLst>
                  <a:gd name="T0" fmla="*/ 0 w 63"/>
                  <a:gd name="T1" fmla="*/ 12 h 187"/>
                  <a:gd name="T2" fmla="*/ 63 w 63"/>
                  <a:gd name="T3" fmla="*/ 4 h 187"/>
                  <a:gd name="T4" fmla="*/ 60 w 63"/>
                  <a:gd name="T5" fmla="*/ 0 h 187"/>
                  <a:gd name="T6" fmla="*/ 60 w 63"/>
                  <a:gd name="T7" fmla="*/ 12 h 187"/>
                  <a:gd name="T8" fmla="*/ 60 w 63"/>
                  <a:gd name="T9" fmla="*/ 134 h 187"/>
                  <a:gd name="T10" fmla="*/ 60 w 63"/>
                  <a:gd name="T11" fmla="*/ 169 h 187"/>
                  <a:gd name="T12" fmla="*/ 58 w 63"/>
                  <a:gd name="T13" fmla="*/ 179 h 187"/>
                  <a:gd name="T14" fmla="*/ 57 w 63"/>
                  <a:gd name="T15" fmla="*/ 187 h 187"/>
                  <a:gd name="T16" fmla="*/ 47 w 63"/>
                  <a:gd name="T17" fmla="*/ 173 h 187"/>
                  <a:gd name="T18" fmla="*/ 37 w 63"/>
                  <a:gd name="T19" fmla="*/ 162 h 187"/>
                  <a:gd name="T20" fmla="*/ 57 w 63"/>
                  <a:gd name="T21" fmla="*/ 182 h 1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3" h="187">
                    <a:moveTo>
                      <a:pt x="0" y="12"/>
                    </a:moveTo>
                    <a:lnTo>
                      <a:pt x="63" y="4"/>
                    </a:lnTo>
                    <a:lnTo>
                      <a:pt x="60" y="0"/>
                    </a:lnTo>
                    <a:lnTo>
                      <a:pt x="60" y="12"/>
                    </a:lnTo>
                    <a:lnTo>
                      <a:pt x="60" y="134"/>
                    </a:lnTo>
                    <a:lnTo>
                      <a:pt x="60" y="169"/>
                    </a:lnTo>
                    <a:lnTo>
                      <a:pt x="58" y="179"/>
                    </a:lnTo>
                    <a:lnTo>
                      <a:pt x="57" y="187"/>
                    </a:lnTo>
                    <a:lnTo>
                      <a:pt x="47" y="173"/>
                    </a:lnTo>
                    <a:lnTo>
                      <a:pt x="37" y="162"/>
                    </a:lnTo>
                    <a:lnTo>
                      <a:pt x="57" y="18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" name="Freeform 81">
                <a:extLst>
                  <a:ext uri="{FF2B5EF4-FFF2-40B4-BE49-F238E27FC236}">
                    <a16:creationId xmlns:a16="http://schemas.microsoft.com/office/drawing/2014/main" id="{7BBA6470-191A-42BC-92E0-8BD5044E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3519"/>
                <a:ext cx="13" cy="21"/>
              </a:xfrm>
              <a:custGeom>
                <a:avLst/>
                <a:gdLst>
                  <a:gd name="T0" fmla="*/ 0 w 13"/>
                  <a:gd name="T1" fmla="*/ 0 h 21"/>
                  <a:gd name="T2" fmla="*/ 11 w 13"/>
                  <a:gd name="T3" fmla="*/ 13 h 21"/>
                  <a:gd name="T4" fmla="*/ 13 w 13"/>
                  <a:gd name="T5" fmla="*/ 21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21">
                    <a:moveTo>
                      <a:pt x="0" y="0"/>
                    </a:moveTo>
                    <a:lnTo>
                      <a:pt x="11" y="13"/>
                    </a:lnTo>
                    <a:lnTo>
                      <a:pt x="13" y="2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" name="Freeform 80">
                <a:extLst>
                  <a:ext uri="{FF2B5EF4-FFF2-40B4-BE49-F238E27FC236}">
                    <a16:creationId xmlns:a16="http://schemas.microsoft.com/office/drawing/2014/main" id="{B2CD2079-1503-43ED-ABA8-2CF07A462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554"/>
                <a:ext cx="46" cy="14"/>
              </a:xfrm>
              <a:custGeom>
                <a:avLst/>
                <a:gdLst>
                  <a:gd name="T0" fmla="*/ 0 w 46"/>
                  <a:gd name="T1" fmla="*/ 14 h 14"/>
                  <a:gd name="T2" fmla="*/ 46 w 46"/>
                  <a:gd name="T3" fmla="*/ 1 h 14"/>
                  <a:gd name="T4" fmla="*/ 44 w 46"/>
                  <a:gd name="T5" fmla="*/ 0 h 14"/>
                  <a:gd name="T6" fmla="*/ 37 w 46"/>
                  <a:gd name="T7" fmla="*/ 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4">
                    <a:moveTo>
                      <a:pt x="0" y="14"/>
                    </a:moveTo>
                    <a:lnTo>
                      <a:pt x="46" y="1"/>
                    </a:lnTo>
                    <a:lnTo>
                      <a:pt x="44" y="0"/>
                    </a:lnTo>
                    <a:lnTo>
                      <a:pt x="37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" name="Freeform 79">
                <a:extLst>
                  <a:ext uri="{FF2B5EF4-FFF2-40B4-BE49-F238E27FC236}">
                    <a16:creationId xmlns:a16="http://schemas.microsoft.com/office/drawing/2014/main" id="{ED300931-F795-409D-A3E2-CCB0B7590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3573"/>
                <a:ext cx="40" cy="51"/>
              </a:xfrm>
              <a:custGeom>
                <a:avLst/>
                <a:gdLst>
                  <a:gd name="T0" fmla="*/ 40 w 40"/>
                  <a:gd name="T1" fmla="*/ 0 h 51"/>
                  <a:gd name="T2" fmla="*/ 26 w 40"/>
                  <a:gd name="T3" fmla="*/ 23 h 51"/>
                  <a:gd name="T4" fmla="*/ 13 w 40"/>
                  <a:gd name="T5" fmla="*/ 39 h 51"/>
                  <a:gd name="T6" fmla="*/ 0 w 40"/>
                  <a:gd name="T7" fmla="*/ 51 h 5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51">
                    <a:moveTo>
                      <a:pt x="40" y="0"/>
                    </a:moveTo>
                    <a:lnTo>
                      <a:pt x="26" y="23"/>
                    </a:lnTo>
                    <a:lnTo>
                      <a:pt x="13" y="39"/>
                    </a:lnTo>
                    <a:lnTo>
                      <a:pt x="0" y="5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" name="Freeform 78">
                <a:extLst>
                  <a:ext uri="{FF2B5EF4-FFF2-40B4-BE49-F238E27FC236}">
                    <a16:creationId xmlns:a16="http://schemas.microsoft.com/office/drawing/2014/main" id="{01D7E2CC-211C-450A-B560-0620D9539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" y="3519"/>
                <a:ext cx="36" cy="116"/>
              </a:xfrm>
              <a:custGeom>
                <a:avLst/>
                <a:gdLst>
                  <a:gd name="T0" fmla="*/ 0 w 36"/>
                  <a:gd name="T1" fmla="*/ 0 h 116"/>
                  <a:gd name="T2" fmla="*/ 2 w 36"/>
                  <a:gd name="T3" fmla="*/ 8 h 116"/>
                  <a:gd name="T4" fmla="*/ 6 w 36"/>
                  <a:gd name="T5" fmla="*/ 39 h 116"/>
                  <a:gd name="T6" fmla="*/ 9 w 36"/>
                  <a:gd name="T7" fmla="*/ 61 h 116"/>
                  <a:gd name="T8" fmla="*/ 14 w 36"/>
                  <a:gd name="T9" fmla="*/ 80 h 116"/>
                  <a:gd name="T10" fmla="*/ 20 w 36"/>
                  <a:gd name="T11" fmla="*/ 97 h 116"/>
                  <a:gd name="T12" fmla="*/ 28 w 36"/>
                  <a:gd name="T13" fmla="*/ 108 h 116"/>
                  <a:gd name="T14" fmla="*/ 36 w 36"/>
                  <a:gd name="T15" fmla="*/ 116 h 116"/>
                  <a:gd name="T16" fmla="*/ 34 w 36"/>
                  <a:gd name="T17" fmla="*/ 85 h 116"/>
                  <a:gd name="T18" fmla="*/ 34 w 36"/>
                  <a:gd name="T19" fmla="*/ 113 h 1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116">
                    <a:moveTo>
                      <a:pt x="0" y="0"/>
                    </a:moveTo>
                    <a:lnTo>
                      <a:pt x="2" y="8"/>
                    </a:lnTo>
                    <a:lnTo>
                      <a:pt x="6" y="39"/>
                    </a:lnTo>
                    <a:lnTo>
                      <a:pt x="9" y="61"/>
                    </a:lnTo>
                    <a:lnTo>
                      <a:pt x="14" y="80"/>
                    </a:lnTo>
                    <a:lnTo>
                      <a:pt x="20" y="97"/>
                    </a:lnTo>
                    <a:lnTo>
                      <a:pt x="28" y="108"/>
                    </a:lnTo>
                    <a:lnTo>
                      <a:pt x="36" y="116"/>
                    </a:lnTo>
                    <a:lnTo>
                      <a:pt x="34" y="85"/>
                    </a:lnTo>
                    <a:lnTo>
                      <a:pt x="34" y="11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" name="Line 77">
                <a:extLst>
                  <a:ext uri="{FF2B5EF4-FFF2-40B4-BE49-F238E27FC236}">
                    <a16:creationId xmlns:a16="http://schemas.microsoft.com/office/drawing/2014/main" id="{D5E4F3AF-A1C3-4D8E-9CE2-57DFDF363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2" y="2894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" name="Line 76">
                <a:extLst>
                  <a:ext uri="{FF2B5EF4-FFF2-40B4-BE49-F238E27FC236}">
                    <a16:creationId xmlns:a16="http://schemas.microsoft.com/office/drawing/2014/main" id="{0162404E-98C2-4E70-82CE-E0DF718DC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2" y="2909"/>
                <a:ext cx="56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" name="Line 75">
                <a:extLst>
                  <a:ext uri="{FF2B5EF4-FFF2-40B4-BE49-F238E27FC236}">
                    <a16:creationId xmlns:a16="http://schemas.microsoft.com/office/drawing/2014/main" id="{5CBF9931-D2EF-490C-BD41-D2106A23C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2" y="2924"/>
                <a:ext cx="87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" name="Line 74">
                <a:extLst>
                  <a:ext uri="{FF2B5EF4-FFF2-40B4-BE49-F238E27FC236}">
                    <a16:creationId xmlns:a16="http://schemas.microsoft.com/office/drawing/2014/main" id="{373FAE18-030A-4F61-94D2-C8418ACE7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2" y="2939"/>
                <a:ext cx="117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" name="Line 73">
                <a:extLst>
                  <a:ext uri="{FF2B5EF4-FFF2-40B4-BE49-F238E27FC236}">
                    <a16:creationId xmlns:a16="http://schemas.microsoft.com/office/drawing/2014/main" id="{1DDF0081-7D93-4322-993E-E4A2EFD16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5" y="2954"/>
                <a:ext cx="74" cy="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" name="Line 72">
                <a:extLst>
                  <a:ext uri="{FF2B5EF4-FFF2-40B4-BE49-F238E27FC236}">
                    <a16:creationId xmlns:a16="http://schemas.microsoft.com/office/drawing/2014/main" id="{9BE18F7D-3495-4F85-900C-E44A08380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5" y="2969"/>
                <a:ext cx="14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" name="Line 71">
                <a:extLst>
                  <a:ext uri="{FF2B5EF4-FFF2-40B4-BE49-F238E27FC236}">
                    <a16:creationId xmlns:a16="http://schemas.microsoft.com/office/drawing/2014/main" id="{1282D4D8-8FE3-4F1F-B571-22A4B179E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9" y="2938"/>
                <a:ext cx="46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" name="Line 70">
                <a:extLst>
                  <a:ext uri="{FF2B5EF4-FFF2-40B4-BE49-F238E27FC236}">
                    <a16:creationId xmlns:a16="http://schemas.microsoft.com/office/drawing/2014/main" id="{3F073E9D-8132-4228-BEF6-FB06AC981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99" y="2893"/>
                <a:ext cx="107" cy="1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" name="Line 69">
                <a:extLst>
                  <a:ext uri="{FF2B5EF4-FFF2-40B4-BE49-F238E27FC236}">
                    <a16:creationId xmlns:a16="http://schemas.microsoft.com/office/drawing/2014/main" id="{73274B34-AA2A-4900-AFBD-95DFABF99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29" y="2914"/>
                <a:ext cx="101" cy="1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" name="Line 68">
                <a:extLst>
                  <a:ext uri="{FF2B5EF4-FFF2-40B4-BE49-F238E27FC236}">
                    <a16:creationId xmlns:a16="http://schemas.microsoft.com/office/drawing/2014/main" id="{76861A64-AEA2-4651-8725-50FF34FA3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0" y="2960"/>
                <a:ext cx="70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" name="Line 67">
                <a:extLst>
                  <a:ext uri="{FF2B5EF4-FFF2-40B4-BE49-F238E27FC236}">
                    <a16:creationId xmlns:a16="http://schemas.microsoft.com/office/drawing/2014/main" id="{740A1308-9EFE-47CB-B7BA-F3A3BC727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0" y="3005"/>
                <a:ext cx="40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" name="Line 66">
                <a:extLst>
                  <a:ext uri="{FF2B5EF4-FFF2-40B4-BE49-F238E27FC236}">
                    <a16:creationId xmlns:a16="http://schemas.microsoft.com/office/drawing/2014/main" id="{1170F560-C5DC-49F2-A0A1-E4086BA87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0" y="3050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" name="Line 65">
                <a:extLst>
                  <a:ext uri="{FF2B5EF4-FFF2-40B4-BE49-F238E27FC236}">
                    <a16:creationId xmlns:a16="http://schemas.microsoft.com/office/drawing/2014/main" id="{3B2B4198-6447-4884-9679-A3436C213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4" y="2947"/>
                <a:ext cx="236" cy="1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" name="Line 64">
                <a:extLst>
                  <a:ext uri="{FF2B5EF4-FFF2-40B4-BE49-F238E27FC236}">
                    <a16:creationId xmlns:a16="http://schemas.microsoft.com/office/drawing/2014/main" id="{4F72A738-ECC9-410E-ABA6-01E8A3036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8" y="2679"/>
                <a:ext cx="287" cy="4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" name="Line 63">
                <a:extLst>
                  <a:ext uri="{FF2B5EF4-FFF2-40B4-BE49-F238E27FC236}">
                    <a16:creationId xmlns:a16="http://schemas.microsoft.com/office/drawing/2014/main" id="{30C87CF6-D69C-40AA-A662-85B586909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2" y="2881"/>
                <a:ext cx="132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" name="Line 62">
                <a:extLst>
                  <a:ext uri="{FF2B5EF4-FFF2-40B4-BE49-F238E27FC236}">
                    <a16:creationId xmlns:a16="http://schemas.microsoft.com/office/drawing/2014/main" id="{9970BD02-905D-4E57-B724-749F453CF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62" y="2999"/>
                <a:ext cx="132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" name="Line 61">
                <a:extLst>
                  <a:ext uri="{FF2B5EF4-FFF2-40B4-BE49-F238E27FC236}">
                    <a16:creationId xmlns:a16="http://schemas.microsoft.com/office/drawing/2014/main" id="{64E1FAA0-F8DA-4D5B-BE62-FC13AEC51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2" y="2881"/>
                <a:ext cx="1" cy="1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" name="Line 60">
                <a:extLst>
                  <a:ext uri="{FF2B5EF4-FFF2-40B4-BE49-F238E27FC236}">
                    <a16:creationId xmlns:a16="http://schemas.microsoft.com/office/drawing/2014/main" id="{BD884630-6A32-4B3D-B343-06142F061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6" y="2592"/>
                <a:ext cx="1" cy="3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" name="Line 59">
                <a:extLst>
                  <a:ext uri="{FF2B5EF4-FFF2-40B4-BE49-F238E27FC236}">
                    <a16:creationId xmlns:a16="http://schemas.microsoft.com/office/drawing/2014/main" id="{B2E0F7D6-9D66-4E2F-8572-45F500C2F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0" y="2973"/>
                <a:ext cx="48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Line 58">
                <a:extLst>
                  <a:ext uri="{FF2B5EF4-FFF2-40B4-BE49-F238E27FC236}">
                    <a16:creationId xmlns:a16="http://schemas.microsoft.com/office/drawing/2014/main" id="{9B76659A-8A8D-4DA8-844B-7766A05B7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0" y="2881"/>
                <a:ext cx="1" cy="1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Line 57">
                <a:extLst>
                  <a:ext uri="{FF2B5EF4-FFF2-40B4-BE49-F238E27FC236}">
                    <a16:creationId xmlns:a16="http://schemas.microsoft.com/office/drawing/2014/main" id="{1408EDA9-34AD-443B-BFAC-76969F051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2" y="2881"/>
                <a:ext cx="1" cy="1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" name="Line 56">
                <a:extLst>
                  <a:ext uri="{FF2B5EF4-FFF2-40B4-BE49-F238E27FC236}">
                    <a16:creationId xmlns:a16="http://schemas.microsoft.com/office/drawing/2014/main" id="{DEE380A5-3B62-41B5-8D23-3C01D7C6F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8" y="1360"/>
                <a:ext cx="3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Line 55">
                <a:extLst>
                  <a:ext uri="{FF2B5EF4-FFF2-40B4-BE49-F238E27FC236}">
                    <a16:creationId xmlns:a16="http://schemas.microsoft.com/office/drawing/2014/main" id="{FCC37175-2176-443E-BB97-A99D8281D4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01" y="434"/>
                <a:ext cx="737" cy="2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Freeform 54">
                <a:extLst>
                  <a:ext uri="{FF2B5EF4-FFF2-40B4-BE49-F238E27FC236}">
                    <a16:creationId xmlns:a16="http://schemas.microsoft.com/office/drawing/2014/main" id="{5BB962C8-50AF-41F9-A6FE-1AE3B1FDD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8" y="163"/>
                <a:ext cx="14" cy="27"/>
              </a:xfrm>
              <a:custGeom>
                <a:avLst/>
                <a:gdLst>
                  <a:gd name="T0" fmla="*/ 0 w 14"/>
                  <a:gd name="T1" fmla="*/ 0 h 27"/>
                  <a:gd name="T2" fmla="*/ 8 w 14"/>
                  <a:gd name="T3" fmla="*/ 11 h 27"/>
                  <a:gd name="T4" fmla="*/ 12 w 14"/>
                  <a:gd name="T5" fmla="*/ 17 h 27"/>
                  <a:gd name="T6" fmla="*/ 14 w 14"/>
                  <a:gd name="T7" fmla="*/ 27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7">
                    <a:moveTo>
                      <a:pt x="0" y="0"/>
                    </a:moveTo>
                    <a:lnTo>
                      <a:pt x="8" y="11"/>
                    </a:lnTo>
                    <a:lnTo>
                      <a:pt x="12" y="17"/>
                    </a:lnTo>
                    <a:lnTo>
                      <a:pt x="14" y="2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" name="Freeform 53">
                <a:extLst>
                  <a:ext uri="{FF2B5EF4-FFF2-40B4-BE49-F238E27FC236}">
                    <a16:creationId xmlns:a16="http://schemas.microsoft.com/office/drawing/2014/main" id="{A9E551B8-401C-42BB-9B17-0CAE1CCC9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2" y="221"/>
                <a:ext cx="32" cy="82"/>
              </a:xfrm>
              <a:custGeom>
                <a:avLst/>
                <a:gdLst>
                  <a:gd name="T0" fmla="*/ 0 w 32"/>
                  <a:gd name="T1" fmla="*/ 8 h 82"/>
                  <a:gd name="T2" fmla="*/ 32 w 32"/>
                  <a:gd name="T3" fmla="*/ 4 h 82"/>
                  <a:gd name="T4" fmla="*/ 30 w 32"/>
                  <a:gd name="T5" fmla="*/ 0 h 82"/>
                  <a:gd name="T6" fmla="*/ 25 w 32"/>
                  <a:gd name="T7" fmla="*/ 23 h 82"/>
                  <a:gd name="T8" fmla="*/ 24 w 32"/>
                  <a:gd name="T9" fmla="*/ 31 h 82"/>
                  <a:gd name="T10" fmla="*/ 25 w 32"/>
                  <a:gd name="T11" fmla="*/ 38 h 82"/>
                  <a:gd name="T12" fmla="*/ 29 w 32"/>
                  <a:gd name="T13" fmla="*/ 47 h 82"/>
                  <a:gd name="T14" fmla="*/ 30 w 32"/>
                  <a:gd name="T15" fmla="*/ 52 h 82"/>
                  <a:gd name="T16" fmla="*/ 29 w 32"/>
                  <a:gd name="T17" fmla="*/ 62 h 82"/>
                  <a:gd name="T18" fmla="*/ 23 w 32"/>
                  <a:gd name="T19" fmla="*/ 82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82">
                    <a:moveTo>
                      <a:pt x="0" y="8"/>
                    </a:moveTo>
                    <a:lnTo>
                      <a:pt x="32" y="4"/>
                    </a:lnTo>
                    <a:lnTo>
                      <a:pt x="30" y="0"/>
                    </a:lnTo>
                    <a:lnTo>
                      <a:pt x="25" y="23"/>
                    </a:lnTo>
                    <a:lnTo>
                      <a:pt x="24" y="31"/>
                    </a:lnTo>
                    <a:lnTo>
                      <a:pt x="25" y="38"/>
                    </a:lnTo>
                    <a:lnTo>
                      <a:pt x="29" y="47"/>
                    </a:lnTo>
                    <a:lnTo>
                      <a:pt x="30" y="52"/>
                    </a:lnTo>
                    <a:lnTo>
                      <a:pt x="29" y="62"/>
                    </a:lnTo>
                    <a:lnTo>
                      <a:pt x="23" y="8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" name="Freeform 52">
                <a:extLst>
                  <a:ext uri="{FF2B5EF4-FFF2-40B4-BE49-F238E27FC236}">
                    <a16:creationId xmlns:a16="http://schemas.microsoft.com/office/drawing/2014/main" id="{8F3AC58A-3DEF-4D2B-803A-BCED4DA0F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" y="303"/>
                <a:ext cx="127" cy="33"/>
              </a:xfrm>
              <a:custGeom>
                <a:avLst/>
                <a:gdLst>
                  <a:gd name="T0" fmla="*/ 0 w 127"/>
                  <a:gd name="T1" fmla="*/ 0 h 33"/>
                  <a:gd name="T2" fmla="*/ 15 w 127"/>
                  <a:gd name="T3" fmla="*/ 0 h 33"/>
                  <a:gd name="T4" fmla="*/ 24 w 127"/>
                  <a:gd name="T5" fmla="*/ 0 h 33"/>
                  <a:gd name="T6" fmla="*/ 31 w 127"/>
                  <a:gd name="T7" fmla="*/ 1 h 33"/>
                  <a:gd name="T8" fmla="*/ 60 w 127"/>
                  <a:gd name="T9" fmla="*/ 11 h 33"/>
                  <a:gd name="T10" fmla="*/ 86 w 127"/>
                  <a:gd name="T11" fmla="*/ 24 h 33"/>
                  <a:gd name="T12" fmla="*/ 88 w 127"/>
                  <a:gd name="T13" fmla="*/ 26 h 33"/>
                  <a:gd name="T14" fmla="*/ 100 w 127"/>
                  <a:gd name="T15" fmla="*/ 33 h 33"/>
                  <a:gd name="T16" fmla="*/ 127 w 127"/>
                  <a:gd name="T17" fmla="*/ 23 h 33"/>
                  <a:gd name="T18" fmla="*/ 126 w 127"/>
                  <a:gd name="T19" fmla="*/ 23 h 33"/>
                  <a:gd name="T20" fmla="*/ 100 w 127"/>
                  <a:gd name="T21" fmla="*/ 29 h 33"/>
                  <a:gd name="T22" fmla="*/ 85 w 127"/>
                  <a:gd name="T23" fmla="*/ 24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7" h="33">
                    <a:moveTo>
                      <a:pt x="0" y="0"/>
                    </a:moveTo>
                    <a:lnTo>
                      <a:pt x="15" y="0"/>
                    </a:lnTo>
                    <a:lnTo>
                      <a:pt x="24" y="0"/>
                    </a:lnTo>
                    <a:lnTo>
                      <a:pt x="31" y="1"/>
                    </a:lnTo>
                    <a:lnTo>
                      <a:pt x="60" y="11"/>
                    </a:lnTo>
                    <a:lnTo>
                      <a:pt x="86" y="24"/>
                    </a:lnTo>
                    <a:lnTo>
                      <a:pt x="88" y="26"/>
                    </a:lnTo>
                    <a:lnTo>
                      <a:pt x="100" y="33"/>
                    </a:lnTo>
                    <a:lnTo>
                      <a:pt x="127" y="23"/>
                    </a:lnTo>
                    <a:lnTo>
                      <a:pt x="126" y="23"/>
                    </a:lnTo>
                    <a:lnTo>
                      <a:pt x="100" y="29"/>
                    </a:lnTo>
                    <a:lnTo>
                      <a:pt x="85" y="2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" name="Freeform 50">
              <a:extLst>
                <a:ext uri="{FF2B5EF4-FFF2-40B4-BE49-F238E27FC236}">
                  <a16:creationId xmlns:a16="http://schemas.microsoft.com/office/drawing/2014/main" id="{EA68813B-F585-43FA-887A-A70AE0088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823"/>
              <a:ext cx="59" cy="94"/>
            </a:xfrm>
            <a:custGeom>
              <a:avLst/>
              <a:gdLst>
                <a:gd name="T0" fmla="*/ 33 w 59"/>
                <a:gd name="T1" fmla="*/ 0 h 94"/>
                <a:gd name="T2" fmla="*/ 28 w 59"/>
                <a:gd name="T3" fmla="*/ 18 h 94"/>
                <a:gd name="T4" fmla="*/ 13 w 59"/>
                <a:gd name="T5" fmla="*/ 67 h 94"/>
                <a:gd name="T6" fmla="*/ 3 w 59"/>
                <a:gd name="T7" fmla="*/ 94 h 94"/>
                <a:gd name="T8" fmla="*/ 0 w 59"/>
                <a:gd name="T9" fmla="*/ 93 h 94"/>
                <a:gd name="T10" fmla="*/ 59 w 59"/>
                <a:gd name="T11" fmla="*/ 83 h 94"/>
                <a:gd name="T12" fmla="*/ 56 w 59"/>
                <a:gd name="T13" fmla="*/ 83 h 94"/>
                <a:gd name="T14" fmla="*/ 47 w 59"/>
                <a:gd name="T15" fmla="*/ 86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" h="94">
                  <a:moveTo>
                    <a:pt x="33" y="0"/>
                  </a:moveTo>
                  <a:lnTo>
                    <a:pt x="28" y="18"/>
                  </a:lnTo>
                  <a:lnTo>
                    <a:pt x="13" y="67"/>
                  </a:lnTo>
                  <a:lnTo>
                    <a:pt x="3" y="94"/>
                  </a:lnTo>
                  <a:lnTo>
                    <a:pt x="0" y="93"/>
                  </a:lnTo>
                  <a:lnTo>
                    <a:pt x="59" y="83"/>
                  </a:lnTo>
                  <a:lnTo>
                    <a:pt x="56" y="83"/>
                  </a:lnTo>
                  <a:lnTo>
                    <a:pt x="47" y="86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49">
              <a:extLst>
                <a:ext uri="{FF2B5EF4-FFF2-40B4-BE49-F238E27FC236}">
                  <a16:creationId xmlns:a16="http://schemas.microsoft.com/office/drawing/2014/main" id="{662CF843-A535-4356-A0FE-6DF7F8805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854"/>
              <a:ext cx="65" cy="9"/>
            </a:xfrm>
            <a:custGeom>
              <a:avLst/>
              <a:gdLst>
                <a:gd name="T0" fmla="*/ 0 w 65"/>
                <a:gd name="T1" fmla="*/ 9 h 9"/>
                <a:gd name="T2" fmla="*/ 65 w 65"/>
                <a:gd name="T3" fmla="*/ 1 h 9"/>
                <a:gd name="T4" fmla="*/ 60 w 65"/>
                <a:gd name="T5" fmla="*/ 0 h 9"/>
                <a:gd name="T6" fmla="*/ 48 w 65"/>
                <a:gd name="T7" fmla="*/ 5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9">
                  <a:moveTo>
                    <a:pt x="0" y="9"/>
                  </a:moveTo>
                  <a:lnTo>
                    <a:pt x="65" y="1"/>
                  </a:lnTo>
                  <a:lnTo>
                    <a:pt x="60" y="0"/>
                  </a:lnTo>
                  <a:lnTo>
                    <a:pt x="48" y="5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48">
              <a:extLst>
                <a:ext uri="{FF2B5EF4-FFF2-40B4-BE49-F238E27FC236}">
                  <a16:creationId xmlns:a16="http://schemas.microsoft.com/office/drawing/2014/main" id="{984508F8-D28F-4E5D-A9C3-1FC532FE6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883"/>
              <a:ext cx="3" cy="110"/>
            </a:xfrm>
            <a:custGeom>
              <a:avLst/>
              <a:gdLst>
                <a:gd name="T0" fmla="*/ 3 w 3"/>
                <a:gd name="T1" fmla="*/ 0 h 110"/>
                <a:gd name="T2" fmla="*/ 3 w 3"/>
                <a:gd name="T3" fmla="*/ 110 h 110"/>
                <a:gd name="T4" fmla="*/ 0 w 3"/>
                <a:gd name="T5" fmla="*/ 98 h 110"/>
                <a:gd name="T6" fmla="*/ 3 w 3"/>
                <a:gd name="T7" fmla="*/ 87 h 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10">
                  <a:moveTo>
                    <a:pt x="3" y="0"/>
                  </a:moveTo>
                  <a:lnTo>
                    <a:pt x="3" y="110"/>
                  </a:lnTo>
                  <a:lnTo>
                    <a:pt x="0" y="98"/>
                  </a:lnTo>
                  <a:lnTo>
                    <a:pt x="3" y="87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E3861786-A66A-492A-99F7-56C877216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942"/>
              <a:ext cx="78" cy="11"/>
            </a:xfrm>
            <a:custGeom>
              <a:avLst/>
              <a:gdLst>
                <a:gd name="T0" fmla="*/ 0 w 78"/>
                <a:gd name="T1" fmla="*/ 11 h 11"/>
                <a:gd name="T2" fmla="*/ 78 w 78"/>
                <a:gd name="T3" fmla="*/ 2 h 11"/>
                <a:gd name="T4" fmla="*/ 72 w 78"/>
                <a:gd name="T5" fmla="*/ 0 h 11"/>
                <a:gd name="T6" fmla="*/ 71 w 78"/>
                <a:gd name="T7" fmla="*/ 0 h 11"/>
                <a:gd name="T8" fmla="*/ 62 w 78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" h="11">
                  <a:moveTo>
                    <a:pt x="0" y="11"/>
                  </a:moveTo>
                  <a:lnTo>
                    <a:pt x="78" y="2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2" y="5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46">
              <a:extLst>
                <a:ext uri="{FF2B5EF4-FFF2-40B4-BE49-F238E27FC236}">
                  <a16:creationId xmlns:a16="http://schemas.microsoft.com/office/drawing/2014/main" id="{146A210B-4646-4CFA-96DE-5DE381B934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6" y="878"/>
              <a:ext cx="46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C5514385-DB9A-4EF1-A26E-02528AEFE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816"/>
              <a:ext cx="27" cy="201"/>
            </a:xfrm>
            <a:custGeom>
              <a:avLst/>
              <a:gdLst>
                <a:gd name="T0" fmla="*/ 22 w 27"/>
                <a:gd name="T1" fmla="*/ 0 h 201"/>
                <a:gd name="T2" fmla="*/ 27 w 27"/>
                <a:gd name="T3" fmla="*/ 10 h 201"/>
                <a:gd name="T4" fmla="*/ 25 w 27"/>
                <a:gd name="T5" fmla="*/ 7 h 201"/>
                <a:gd name="T6" fmla="*/ 23 w 27"/>
                <a:gd name="T7" fmla="*/ 139 h 201"/>
                <a:gd name="T8" fmla="*/ 22 w 27"/>
                <a:gd name="T9" fmla="*/ 193 h 201"/>
                <a:gd name="T10" fmla="*/ 22 w 27"/>
                <a:gd name="T11" fmla="*/ 198 h 201"/>
                <a:gd name="T12" fmla="*/ 20 w 27"/>
                <a:gd name="T13" fmla="*/ 201 h 201"/>
                <a:gd name="T14" fmla="*/ 0 w 27"/>
                <a:gd name="T15" fmla="*/ 177 h 201"/>
                <a:gd name="T16" fmla="*/ 20 w 27"/>
                <a:gd name="T17" fmla="*/ 200 h 2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201">
                  <a:moveTo>
                    <a:pt x="22" y="0"/>
                  </a:moveTo>
                  <a:lnTo>
                    <a:pt x="27" y="10"/>
                  </a:lnTo>
                  <a:lnTo>
                    <a:pt x="25" y="7"/>
                  </a:lnTo>
                  <a:lnTo>
                    <a:pt x="23" y="139"/>
                  </a:lnTo>
                  <a:lnTo>
                    <a:pt x="22" y="193"/>
                  </a:lnTo>
                  <a:lnTo>
                    <a:pt x="22" y="198"/>
                  </a:lnTo>
                  <a:lnTo>
                    <a:pt x="20" y="201"/>
                  </a:lnTo>
                  <a:lnTo>
                    <a:pt x="0" y="177"/>
                  </a:lnTo>
                  <a:lnTo>
                    <a:pt x="20" y="20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44">
              <a:extLst>
                <a:ext uri="{FF2B5EF4-FFF2-40B4-BE49-F238E27FC236}">
                  <a16:creationId xmlns:a16="http://schemas.microsoft.com/office/drawing/2014/main" id="{F6A6D0D6-0D6E-4EBF-8005-5CA1DE0C54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4" y="908"/>
              <a:ext cx="49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43">
              <a:extLst>
                <a:ext uri="{FF2B5EF4-FFF2-40B4-BE49-F238E27FC236}">
                  <a16:creationId xmlns:a16="http://schemas.microsoft.com/office/drawing/2014/main" id="{51D7E84A-98A1-4B84-BDBC-4A372CFA4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820"/>
              <a:ext cx="10" cy="31"/>
            </a:xfrm>
            <a:custGeom>
              <a:avLst/>
              <a:gdLst>
                <a:gd name="T0" fmla="*/ 0 w 10"/>
                <a:gd name="T1" fmla="*/ 0 h 31"/>
                <a:gd name="T2" fmla="*/ 9 w 10"/>
                <a:gd name="T3" fmla="*/ 21 h 31"/>
                <a:gd name="T4" fmla="*/ 10 w 10"/>
                <a:gd name="T5" fmla="*/ 31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1">
                  <a:moveTo>
                    <a:pt x="0" y="0"/>
                  </a:moveTo>
                  <a:lnTo>
                    <a:pt x="9" y="21"/>
                  </a:lnTo>
                  <a:lnTo>
                    <a:pt x="10" y="31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42">
              <a:extLst>
                <a:ext uri="{FF2B5EF4-FFF2-40B4-BE49-F238E27FC236}">
                  <a16:creationId xmlns:a16="http://schemas.microsoft.com/office/drawing/2014/main" id="{538A0BBA-06D9-466E-B914-260E819775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857"/>
              <a:ext cx="63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68CADDC6-4FA5-4825-9686-2E21BB1AE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875"/>
              <a:ext cx="7" cy="26"/>
            </a:xfrm>
            <a:custGeom>
              <a:avLst/>
              <a:gdLst>
                <a:gd name="T0" fmla="*/ 0 w 7"/>
                <a:gd name="T1" fmla="*/ 0 h 26"/>
                <a:gd name="T2" fmla="*/ 6 w 7"/>
                <a:gd name="T3" fmla="*/ 16 h 26"/>
                <a:gd name="T4" fmla="*/ 7 w 7"/>
                <a:gd name="T5" fmla="*/ 26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lnTo>
                    <a:pt x="6" y="16"/>
                  </a:lnTo>
                  <a:lnTo>
                    <a:pt x="7" y="26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09476A17-D9B3-4D17-A982-261FE6C25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862"/>
              <a:ext cx="9" cy="47"/>
            </a:xfrm>
            <a:custGeom>
              <a:avLst/>
              <a:gdLst>
                <a:gd name="T0" fmla="*/ 9 w 9"/>
                <a:gd name="T1" fmla="*/ 0 h 47"/>
                <a:gd name="T2" fmla="*/ 9 w 9"/>
                <a:gd name="T3" fmla="*/ 10 h 47"/>
                <a:gd name="T4" fmla="*/ 0 w 9"/>
                <a:gd name="T5" fmla="*/ 47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7">
                  <a:moveTo>
                    <a:pt x="9" y="0"/>
                  </a:moveTo>
                  <a:lnTo>
                    <a:pt x="9" y="10"/>
                  </a:lnTo>
                  <a:lnTo>
                    <a:pt x="0" y="47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39">
              <a:extLst>
                <a:ext uri="{FF2B5EF4-FFF2-40B4-BE49-F238E27FC236}">
                  <a16:creationId xmlns:a16="http://schemas.microsoft.com/office/drawing/2014/main" id="{E6FB64EB-36E8-45C6-B10A-953134C2F8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9" y="906"/>
              <a:ext cx="7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6D3165E9-DCFF-4512-8072-2CF85F203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916"/>
              <a:ext cx="54" cy="103"/>
            </a:xfrm>
            <a:custGeom>
              <a:avLst/>
              <a:gdLst>
                <a:gd name="T0" fmla="*/ 16 w 54"/>
                <a:gd name="T1" fmla="*/ 0 h 103"/>
                <a:gd name="T2" fmla="*/ 16 w 54"/>
                <a:gd name="T3" fmla="*/ 8 h 103"/>
                <a:gd name="T4" fmla="*/ 10 w 54"/>
                <a:gd name="T5" fmla="*/ 32 h 103"/>
                <a:gd name="T6" fmla="*/ 0 w 54"/>
                <a:gd name="T7" fmla="*/ 62 h 103"/>
                <a:gd name="T8" fmla="*/ 13 w 54"/>
                <a:gd name="T9" fmla="*/ 70 h 103"/>
                <a:gd name="T10" fmla="*/ 26 w 54"/>
                <a:gd name="T11" fmla="*/ 78 h 103"/>
                <a:gd name="T12" fmla="*/ 42 w 54"/>
                <a:gd name="T13" fmla="*/ 91 h 103"/>
                <a:gd name="T14" fmla="*/ 54 w 54"/>
                <a:gd name="T15" fmla="*/ 103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103">
                  <a:moveTo>
                    <a:pt x="16" y="0"/>
                  </a:moveTo>
                  <a:lnTo>
                    <a:pt x="16" y="8"/>
                  </a:lnTo>
                  <a:lnTo>
                    <a:pt x="10" y="32"/>
                  </a:lnTo>
                  <a:lnTo>
                    <a:pt x="0" y="62"/>
                  </a:lnTo>
                  <a:lnTo>
                    <a:pt x="13" y="70"/>
                  </a:lnTo>
                  <a:lnTo>
                    <a:pt x="26" y="78"/>
                  </a:lnTo>
                  <a:lnTo>
                    <a:pt x="42" y="91"/>
                  </a:lnTo>
                  <a:lnTo>
                    <a:pt x="54" y="103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05DDFD67-C80C-4141-9A07-F35F255AE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942"/>
              <a:ext cx="89" cy="11"/>
            </a:xfrm>
            <a:custGeom>
              <a:avLst/>
              <a:gdLst>
                <a:gd name="T0" fmla="*/ 0 w 89"/>
                <a:gd name="T1" fmla="*/ 11 h 11"/>
                <a:gd name="T2" fmla="*/ 34 w 89"/>
                <a:gd name="T3" fmla="*/ 8 h 11"/>
                <a:gd name="T4" fmla="*/ 59 w 89"/>
                <a:gd name="T5" fmla="*/ 5 h 11"/>
                <a:gd name="T6" fmla="*/ 89 w 89"/>
                <a:gd name="T7" fmla="*/ 2 h 11"/>
                <a:gd name="T8" fmla="*/ 85 w 89"/>
                <a:gd name="T9" fmla="*/ 0 h 11"/>
                <a:gd name="T10" fmla="*/ 77 w 89"/>
                <a:gd name="T11" fmla="*/ 2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11">
                  <a:moveTo>
                    <a:pt x="0" y="11"/>
                  </a:moveTo>
                  <a:lnTo>
                    <a:pt x="34" y="8"/>
                  </a:lnTo>
                  <a:lnTo>
                    <a:pt x="59" y="5"/>
                  </a:lnTo>
                  <a:lnTo>
                    <a:pt x="89" y="2"/>
                  </a:lnTo>
                  <a:lnTo>
                    <a:pt x="85" y="0"/>
                  </a:lnTo>
                  <a:lnTo>
                    <a:pt x="77" y="2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4269D2EA-1FC4-4544-8D70-BCB37196D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948"/>
              <a:ext cx="68" cy="76"/>
            </a:xfrm>
            <a:custGeom>
              <a:avLst/>
              <a:gdLst>
                <a:gd name="T0" fmla="*/ 68 w 68"/>
                <a:gd name="T1" fmla="*/ 0 h 76"/>
                <a:gd name="T2" fmla="*/ 66 w 68"/>
                <a:gd name="T3" fmla="*/ 11 h 76"/>
                <a:gd name="T4" fmla="*/ 55 w 68"/>
                <a:gd name="T5" fmla="*/ 28 h 76"/>
                <a:gd name="T6" fmla="*/ 45 w 68"/>
                <a:gd name="T7" fmla="*/ 45 h 76"/>
                <a:gd name="T8" fmla="*/ 33 w 68"/>
                <a:gd name="T9" fmla="*/ 58 h 76"/>
                <a:gd name="T10" fmla="*/ 21 w 68"/>
                <a:gd name="T11" fmla="*/ 68 h 76"/>
                <a:gd name="T12" fmla="*/ 10 w 68"/>
                <a:gd name="T13" fmla="*/ 73 h 76"/>
                <a:gd name="T14" fmla="*/ 0 w 68"/>
                <a:gd name="T15" fmla="*/ 76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8" h="76">
                  <a:moveTo>
                    <a:pt x="68" y="0"/>
                  </a:moveTo>
                  <a:lnTo>
                    <a:pt x="66" y="11"/>
                  </a:lnTo>
                  <a:lnTo>
                    <a:pt x="55" y="28"/>
                  </a:lnTo>
                  <a:lnTo>
                    <a:pt x="45" y="45"/>
                  </a:lnTo>
                  <a:lnTo>
                    <a:pt x="33" y="58"/>
                  </a:lnTo>
                  <a:lnTo>
                    <a:pt x="21" y="68"/>
                  </a:lnTo>
                  <a:lnTo>
                    <a:pt x="10" y="73"/>
                  </a:lnTo>
                  <a:lnTo>
                    <a:pt x="0" y="76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1DC5DA5F-D0A8-4BDD-AA85-B3FB295E1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" y="846"/>
              <a:ext cx="17" cy="21"/>
            </a:xfrm>
            <a:custGeom>
              <a:avLst/>
              <a:gdLst>
                <a:gd name="T0" fmla="*/ 0 w 17"/>
                <a:gd name="T1" fmla="*/ 0 h 21"/>
                <a:gd name="T2" fmla="*/ 14 w 17"/>
                <a:gd name="T3" fmla="*/ 11 h 21"/>
                <a:gd name="T4" fmla="*/ 17 w 17"/>
                <a:gd name="T5" fmla="*/ 21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1">
                  <a:moveTo>
                    <a:pt x="0" y="0"/>
                  </a:moveTo>
                  <a:lnTo>
                    <a:pt x="14" y="11"/>
                  </a:lnTo>
                  <a:lnTo>
                    <a:pt x="17" y="21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28E93B5F-D217-4FE5-8B8C-55961979A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898"/>
              <a:ext cx="17" cy="24"/>
            </a:xfrm>
            <a:custGeom>
              <a:avLst/>
              <a:gdLst>
                <a:gd name="T0" fmla="*/ 0 w 17"/>
                <a:gd name="T1" fmla="*/ 0 h 24"/>
                <a:gd name="T2" fmla="*/ 12 w 17"/>
                <a:gd name="T3" fmla="*/ 15 h 24"/>
                <a:gd name="T4" fmla="*/ 17 w 17"/>
                <a:gd name="T5" fmla="*/ 24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4">
                  <a:moveTo>
                    <a:pt x="0" y="0"/>
                  </a:moveTo>
                  <a:lnTo>
                    <a:pt x="12" y="15"/>
                  </a:lnTo>
                  <a:lnTo>
                    <a:pt x="17" y="24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F69452A2-C2B8-44CB-8C69-2E5E3CC55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" y="898"/>
              <a:ext cx="33" cy="116"/>
            </a:xfrm>
            <a:custGeom>
              <a:avLst/>
              <a:gdLst>
                <a:gd name="T0" fmla="*/ 0 w 33"/>
                <a:gd name="T1" fmla="*/ 95 h 116"/>
                <a:gd name="T2" fmla="*/ 13 w 33"/>
                <a:gd name="T3" fmla="*/ 116 h 116"/>
                <a:gd name="T4" fmla="*/ 33 w 33"/>
                <a:gd name="T5" fmla="*/ 0 h 1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116">
                  <a:moveTo>
                    <a:pt x="0" y="95"/>
                  </a:moveTo>
                  <a:lnTo>
                    <a:pt x="13" y="116"/>
                  </a:lnTo>
                  <a:lnTo>
                    <a:pt x="33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4332E0BB-584B-4B20-A2B3-5108C8B05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" y="885"/>
              <a:ext cx="70" cy="9"/>
            </a:xfrm>
            <a:custGeom>
              <a:avLst/>
              <a:gdLst>
                <a:gd name="T0" fmla="*/ 0 w 70"/>
                <a:gd name="T1" fmla="*/ 9 h 9"/>
                <a:gd name="T2" fmla="*/ 70 w 70"/>
                <a:gd name="T3" fmla="*/ 3 h 9"/>
                <a:gd name="T4" fmla="*/ 66 w 70"/>
                <a:gd name="T5" fmla="*/ 0 h 9"/>
                <a:gd name="T6" fmla="*/ 56 w 70"/>
                <a:gd name="T7" fmla="*/ 5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9">
                  <a:moveTo>
                    <a:pt x="0" y="9"/>
                  </a:moveTo>
                  <a:lnTo>
                    <a:pt x="70" y="3"/>
                  </a:lnTo>
                  <a:lnTo>
                    <a:pt x="66" y="0"/>
                  </a:lnTo>
                  <a:lnTo>
                    <a:pt x="56" y="5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1664322C-21D4-4E68-A21B-79EC5F5DF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821"/>
              <a:ext cx="70" cy="196"/>
            </a:xfrm>
            <a:custGeom>
              <a:avLst/>
              <a:gdLst>
                <a:gd name="T0" fmla="*/ 34 w 70"/>
                <a:gd name="T1" fmla="*/ 0 h 196"/>
                <a:gd name="T2" fmla="*/ 36 w 70"/>
                <a:gd name="T3" fmla="*/ 15 h 196"/>
                <a:gd name="T4" fmla="*/ 36 w 70"/>
                <a:gd name="T5" fmla="*/ 116 h 196"/>
                <a:gd name="T6" fmla="*/ 31 w 70"/>
                <a:gd name="T7" fmla="*/ 131 h 196"/>
                <a:gd name="T8" fmla="*/ 4 w 70"/>
                <a:gd name="T9" fmla="*/ 193 h 196"/>
                <a:gd name="T10" fmla="*/ 0 w 70"/>
                <a:gd name="T11" fmla="*/ 189 h 196"/>
                <a:gd name="T12" fmla="*/ 64 w 70"/>
                <a:gd name="T13" fmla="*/ 177 h 196"/>
                <a:gd name="T14" fmla="*/ 44 w 70"/>
                <a:gd name="T15" fmla="*/ 147 h 196"/>
                <a:gd name="T16" fmla="*/ 67 w 70"/>
                <a:gd name="T17" fmla="*/ 181 h 196"/>
                <a:gd name="T18" fmla="*/ 70 w 70"/>
                <a:gd name="T19" fmla="*/ 196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196">
                  <a:moveTo>
                    <a:pt x="34" y="0"/>
                  </a:moveTo>
                  <a:lnTo>
                    <a:pt x="36" y="15"/>
                  </a:lnTo>
                  <a:lnTo>
                    <a:pt x="36" y="116"/>
                  </a:lnTo>
                  <a:lnTo>
                    <a:pt x="31" y="131"/>
                  </a:lnTo>
                  <a:lnTo>
                    <a:pt x="4" y="193"/>
                  </a:lnTo>
                  <a:lnTo>
                    <a:pt x="0" y="189"/>
                  </a:lnTo>
                  <a:lnTo>
                    <a:pt x="64" y="177"/>
                  </a:lnTo>
                  <a:lnTo>
                    <a:pt x="44" y="147"/>
                  </a:lnTo>
                  <a:lnTo>
                    <a:pt x="67" y="181"/>
                  </a:lnTo>
                  <a:lnTo>
                    <a:pt x="70" y="196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648608F-3CB3-4E51-8E89-9F2171644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" y="929"/>
              <a:ext cx="92" cy="10"/>
            </a:xfrm>
            <a:custGeom>
              <a:avLst/>
              <a:gdLst>
                <a:gd name="T0" fmla="*/ 0 w 92"/>
                <a:gd name="T1" fmla="*/ 10 h 10"/>
                <a:gd name="T2" fmla="*/ 92 w 92"/>
                <a:gd name="T3" fmla="*/ 2 h 10"/>
                <a:gd name="T4" fmla="*/ 86 w 92"/>
                <a:gd name="T5" fmla="*/ 0 h 10"/>
                <a:gd name="T6" fmla="*/ 70 w 92"/>
                <a:gd name="T7" fmla="*/ 3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10">
                  <a:moveTo>
                    <a:pt x="0" y="10"/>
                  </a:moveTo>
                  <a:lnTo>
                    <a:pt x="92" y="2"/>
                  </a:lnTo>
                  <a:lnTo>
                    <a:pt x="86" y="0"/>
                  </a:lnTo>
                  <a:lnTo>
                    <a:pt x="70" y="3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E17EEA66-0D74-4B1C-B1EE-D411058F0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839"/>
              <a:ext cx="13" cy="41"/>
            </a:xfrm>
            <a:custGeom>
              <a:avLst/>
              <a:gdLst>
                <a:gd name="T0" fmla="*/ 0 w 13"/>
                <a:gd name="T1" fmla="*/ 0 h 41"/>
                <a:gd name="T2" fmla="*/ 9 w 13"/>
                <a:gd name="T3" fmla="*/ 16 h 41"/>
                <a:gd name="T4" fmla="*/ 12 w 13"/>
                <a:gd name="T5" fmla="*/ 28 h 41"/>
                <a:gd name="T6" fmla="*/ 13 w 13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9" y="16"/>
                  </a:lnTo>
                  <a:lnTo>
                    <a:pt x="12" y="28"/>
                  </a:lnTo>
                  <a:lnTo>
                    <a:pt x="13" y="41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D6C31A6-0A26-4E8A-9AD1-CA1EE6499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829"/>
              <a:ext cx="13" cy="65"/>
            </a:xfrm>
            <a:custGeom>
              <a:avLst/>
              <a:gdLst>
                <a:gd name="T0" fmla="*/ 13 w 13"/>
                <a:gd name="T1" fmla="*/ 0 h 65"/>
                <a:gd name="T2" fmla="*/ 13 w 13"/>
                <a:gd name="T3" fmla="*/ 12 h 65"/>
                <a:gd name="T4" fmla="*/ 0 w 13"/>
                <a:gd name="T5" fmla="*/ 65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65">
                  <a:moveTo>
                    <a:pt x="13" y="0"/>
                  </a:moveTo>
                  <a:lnTo>
                    <a:pt x="13" y="12"/>
                  </a:lnTo>
                  <a:lnTo>
                    <a:pt x="0" y="65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316EAC77-C20C-40EF-8BC3-9B905C89C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" y="888"/>
              <a:ext cx="88" cy="13"/>
            </a:xfrm>
            <a:custGeom>
              <a:avLst/>
              <a:gdLst>
                <a:gd name="T0" fmla="*/ 0 w 88"/>
                <a:gd name="T1" fmla="*/ 13 h 13"/>
                <a:gd name="T2" fmla="*/ 88 w 88"/>
                <a:gd name="T3" fmla="*/ 2 h 13"/>
                <a:gd name="T4" fmla="*/ 82 w 88"/>
                <a:gd name="T5" fmla="*/ 0 h 13"/>
                <a:gd name="T6" fmla="*/ 72 w 88"/>
                <a:gd name="T7" fmla="*/ 5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13">
                  <a:moveTo>
                    <a:pt x="0" y="13"/>
                  </a:moveTo>
                  <a:lnTo>
                    <a:pt x="88" y="2"/>
                  </a:lnTo>
                  <a:lnTo>
                    <a:pt x="82" y="0"/>
                  </a:lnTo>
                  <a:lnTo>
                    <a:pt x="72" y="5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A49B74C8-E070-4F91-A3EF-38AED1C8A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939"/>
              <a:ext cx="62" cy="9"/>
            </a:xfrm>
            <a:custGeom>
              <a:avLst/>
              <a:gdLst>
                <a:gd name="T0" fmla="*/ 0 w 62"/>
                <a:gd name="T1" fmla="*/ 9 h 9"/>
                <a:gd name="T2" fmla="*/ 1 w 62"/>
                <a:gd name="T3" fmla="*/ 9 h 9"/>
                <a:gd name="T4" fmla="*/ 62 w 62"/>
                <a:gd name="T5" fmla="*/ 1 h 9"/>
                <a:gd name="T6" fmla="*/ 56 w 62"/>
                <a:gd name="T7" fmla="*/ 0 h 9"/>
                <a:gd name="T8" fmla="*/ 45 w 62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9">
                  <a:moveTo>
                    <a:pt x="0" y="9"/>
                  </a:moveTo>
                  <a:lnTo>
                    <a:pt x="1" y="9"/>
                  </a:lnTo>
                  <a:lnTo>
                    <a:pt x="62" y="1"/>
                  </a:lnTo>
                  <a:lnTo>
                    <a:pt x="56" y="0"/>
                  </a:lnTo>
                  <a:lnTo>
                    <a:pt x="45" y="1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BE67FE70-3500-4E71-9F85-FF61C05D2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993"/>
              <a:ext cx="112" cy="13"/>
            </a:xfrm>
            <a:custGeom>
              <a:avLst/>
              <a:gdLst>
                <a:gd name="T0" fmla="*/ 0 w 112"/>
                <a:gd name="T1" fmla="*/ 13 h 13"/>
                <a:gd name="T2" fmla="*/ 112 w 112"/>
                <a:gd name="T3" fmla="*/ 3 h 13"/>
                <a:gd name="T4" fmla="*/ 106 w 112"/>
                <a:gd name="T5" fmla="*/ 0 h 13"/>
                <a:gd name="T6" fmla="*/ 92 w 112"/>
                <a:gd name="T7" fmla="*/ 5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2" h="13">
                  <a:moveTo>
                    <a:pt x="0" y="13"/>
                  </a:moveTo>
                  <a:lnTo>
                    <a:pt x="112" y="3"/>
                  </a:lnTo>
                  <a:lnTo>
                    <a:pt x="106" y="0"/>
                  </a:lnTo>
                  <a:lnTo>
                    <a:pt x="92" y="5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8A83EB8F-D681-4EA7-846D-4F3CD29572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" y="1114"/>
              <a:ext cx="1" cy="5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9205FBBD-21D2-43D1-AFE5-CDBF68502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" y="1388"/>
              <a:ext cx="84" cy="189"/>
            </a:xfrm>
            <a:custGeom>
              <a:avLst/>
              <a:gdLst>
                <a:gd name="T0" fmla="*/ 18 w 84"/>
                <a:gd name="T1" fmla="*/ 0 h 189"/>
                <a:gd name="T2" fmla="*/ 0 w 84"/>
                <a:gd name="T3" fmla="*/ 0 h 189"/>
                <a:gd name="T4" fmla="*/ 0 w 84"/>
                <a:gd name="T5" fmla="*/ 189 h 189"/>
                <a:gd name="T6" fmla="*/ 84 w 84"/>
                <a:gd name="T7" fmla="*/ 189 h 189"/>
                <a:gd name="T8" fmla="*/ 84 w 84"/>
                <a:gd name="T9" fmla="*/ 167 h 189"/>
                <a:gd name="T10" fmla="*/ 18 w 84"/>
                <a:gd name="T11" fmla="*/ 167 h 189"/>
                <a:gd name="T12" fmla="*/ 18 w 84"/>
                <a:gd name="T13" fmla="*/ 0 h 1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" h="189">
                  <a:moveTo>
                    <a:pt x="18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84" y="189"/>
                  </a:lnTo>
                  <a:lnTo>
                    <a:pt x="84" y="167"/>
                  </a:lnTo>
                  <a:lnTo>
                    <a:pt x="18" y="16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5B1BBF0D-7D80-409B-890A-B478F6AC8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" y="1399"/>
              <a:ext cx="84" cy="80"/>
            </a:xfrm>
            <a:custGeom>
              <a:avLst/>
              <a:gdLst>
                <a:gd name="T0" fmla="*/ 69 w 84"/>
                <a:gd name="T1" fmla="*/ 0 h 80"/>
                <a:gd name="T2" fmla="*/ 34 w 84"/>
                <a:gd name="T3" fmla="*/ 11 h 80"/>
                <a:gd name="T4" fmla="*/ 37 w 84"/>
                <a:gd name="T5" fmla="*/ 11 h 80"/>
                <a:gd name="T6" fmla="*/ 50 w 84"/>
                <a:gd name="T7" fmla="*/ 13 h 80"/>
                <a:gd name="T8" fmla="*/ 62 w 84"/>
                <a:gd name="T9" fmla="*/ 24 h 80"/>
                <a:gd name="T10" fmla="*/ 62 w 84"/>
                <a:gd name="T11" fmla="*/ 25 h 80"/>
                <a:gd name="T12" fmla="*/ 66 w 84"/>
                <a:gd name="T13" fmla="*/ 44 h 80"/>
                <a:gd name="T14" fmla="*/ 65 w 84"/>
                <a:gd name="T15" fmla="*/ 54 h 80"/>
                <a:gd name="T16" fmla="*/ 58 w 84"/>
                <a:gd name="T17" fmla="*/ 70 h 80"/>
                <a:gd name="T18" fmla="*/ 50 w 84"/>
                <a:gd name="T19" fmla="*/ 76 h 80"/>
                <a:gd name="T20" fmla="*/ 34 w 84"/>
                <a:gd name="T21" fmla="*/ 79 h 80"/>
                <a:gd name="T22" fmla="*/ 0 w 84"/>
                <a:gd name="T23" fmla="*/ 79 h 80"/>
                <a:gd name="T24" fmla="*/ 75 w 84"/>
                <a:gd name="T25" fmla="*/ 80 h 80"/>
                <a:gd name="T26" fmla="*/ 82 w 84"/>
                <a:gd name="T27" fmla="*/ 63 h 80"/>
                <a:gd name="T28" fmla="*/ 84 w 84"/>
                <a:gd name="T29" fmla="*/ 43 h 80"/>
                <a:gd name="T30" fmla="*/ 83 w 84"/>
                <a:gd name="T31" fmla="*/ 36 h 80"/>
                <a:gd name="T32" fmla="*/ 80 w 84"/>
                <a:gd name="T33" fmla="*/ 18 h 80"/>
                <a:gd name="T34" fmla="*/ 78 w 84"/>
                <a:gd name="T35" fmla="*/ 14 h 80"/>
                <a:gd name="T36" fmla="*/ 69 w 84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4" h="80">
                  <a:moveTo>
                    <a:pt x="69" y="0"/>
                  </a:moveTo>
                  <a:lnTo>
                    <a:pt x="34" y="11"/>
                  </a:lnTo>
                  <a:lnTo>
                    <a:pt x="37" y="11"/>
                  </a:lnTo>
                  <a:lnTo>
                    <a:pt x="50" y="13"/>
                  </a:lnTo>
                  <a:lnTo>
                    <a:pt x="62" y="24"/>
                  </a:lnTo>
                  <a:lnTo>
                    <a:pt x="62" y="25"/>
                  </a:lnTo>
                  <a:lnTo>
                    <a:pt x="66" y="44"/>
                  </a:lnTo>
                  <a:lnTo>
                    <a:pt x="65" y="54"/>
                  </a:lnTo>
                  <a:lnTo>
                    <a:pt x="58" y="70"/>
                  </a:lnTo>
                  <a:lnTo>
                    <a:pt x="50" y="76"/>
                  </a:lnTo>
                  <a:lnTo>
                    <a:pt x="34" y="79"/>
                  </a:lnTo>
                  <a:lnTo>
                    <a:pt x="0" y="79"/>
                  </a:lnTo>
                  <a:lnTo>
                    <a:pt x="75" y="80"/>
                  </a:lnTo>
                  <a:lnTo>
                    <a:pt x="82" y="63"/>
                  </a:lnTo>
                  <a:lnTo>
                    <a:pt x="84" y="43"/>
                  </a:lnTo>
                  <a:lnTo>
                    <a:pt x="83" y="36"/>
                  </a:lnTo>
                  <a:lnTo>
                    <a:pt x="80" y="18"/>
                  </a:lnTo>
                  <a:lnTo>
                    <a:pt x="78" y="1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23CAF208-9B9F-445C-B612-15614B1C5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8" y="1388"/>
              <a:ext cx="93" cy="189"/>
            </a:xfrm>
            <a:custGeom>
              <a:avLst/>
              <a:gdLst>
                <a:gd name="T0" fmla="*/ 50 w 93"/>
                <a:gd name="T1" fmla="*/ 0 h 189"/>
                <a:gd name="T2" fmla="*/ 0 w 93"/>
                <a:gd name="T3" fmla="*/ 0 h 189"/>
                <a:gd name="T4" fmla="*/ 0 w 93"/>
                <a:gd name="T5" fmla="*/ 189 h 189"/>
                <a:gd name="T6" fmla="*/ 18 w 93"/>
                <a:gd name="T7" fmla="*/ 189 h 189"/>
                <a:gd name="T8" fmla="*/ 18 w 93"/>
                <a:gd name="T9" fmla="*/ 112 h 189"/>
                <a:gd name="T10" fmla="*/ 52 w 93"/>
                <a:gd name="T11" fmla="*/ 112 h 189"/>
                <a:gd name="T12" fmla="*/ 53 w 93"/>
                <a:gd name="T13" fmla="*/ 112 h 189"/>
                <a:gd name="T14" fmla="*/ 69 w 93"/>
                <a:gd name="T15" fmla="*/ 110 h 189"/>
                <a:gd name="T16" fmla="*/ 82 w 93"/>
                <a:gd name="T17" fmla="*/ 105 h 189"/>
                <a:gd name="T18" fmla="*/ 91 w 93"/>
                <a:gd name="T19" fmla="*/ 96 h 189"/>
                <a:gd name="T20" fmla="*/ 93 w 93"/>
                <a:gd name="T21" fmla="*/ 91 h 189"/>
                <a:gd name="T22" fmla="*/ 18 w 93"/>
                <a:gd name="T23" fmla="*/ 90 h 189"/>
                <a:gd name="T24" fmla="*/ 18 w 93"/>
                <a:gd name="T25" fmla="*/ 22 h 189"/>
                <a:gd name="T26" fmla="*/ 52 w 93"/>
                <a:gd name="T27" fmla="*/ 22 h 189"/>
                <a:gd name="T28" fmla="*/ 87 w 93"/>
                <a:gd name="T29" fmla="*/ 11 h 189"/>
                <a:gd name="T30" fmla="*/ 84 w 93"/>
                <a:gd name="T31" fmla="*/ 8 h 189"/>
                <a:gd name="T32" fmla="*/ 70 w 93"/>
                <a:gd name="T33" fmla="*/ 2 h 189"/>
                <a:gd name="T34" fmla="*/ 66 w 93"/>
                <a:gd name="T35" fmla="*/ 1 h 189"/>
                <a:gd name="T36" fmla="*/ 50 w 93"/>
                <a:gd name="T37" fmla="*/ 0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3" h="189">
                  <a:moveTo>
                    <a:pt x="50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18" y="189"/>
                  </a:lnTo>
                  <a:lnTo>
                    <a:pt x="18" y="112"/>
                  </a:lnTo>
                  <a:lnTo>
                    <a:pt x="52" y="112"/>
                  </a:lnTo>
                  <a:lnTo>
                    <a:pt x="53" y="112"/>
                  </a:lnTo>
                  <a:lnTo>
                    <a:pt x="69" y="110"/>
                  </a:lnTo>
                  <a:lnTo>
                    <a:pt x="82" y="105"/>
                  </a:lnTo>
                  <a:lnTo>
                    <a:pt x="91" y="96"/>
                  </a:lnTo>
                  <a:lnTo>
                    <a:pt x="93" y="91"/>
                  </a:lnTo>
                  <a:lnTo>
                    <a:pt x="18" y="90"/>
                  </a:lnTo>
                  <a:lnTo>
                    <a:pt x="18" y="22"/>
                  </a:lnTo>
                  <a:lnTo>
                    <a:pt x="52" y="22"/>
                  </a:lnTo>
                  <a:lnTo>
                    <a:pt x="87" y="11"/>
                  </a:lnTo>
                  <a:lnTo>
                    <a:pt x="84" y="8"/>
                  </a:lnTo>
                  <a:lnTo>
                    <a:pt x="70" y="2"/>
                  </a:lnTo>
                  <a:lnTo>
                    <a:pt x="66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20">
              <a:extLst>
                <a:ext uri="{FF2B5EF4-FFF2-40B4-BE49-F238E27FC236}">
                  <a16:creationId xmlns:a16="http://schemas.microsoft.com/office/drawing/2014/main" id="{DEE77902-B60F-4FE8-BE5E-7566F87E1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5" y="1356"/>
              <a:ext cx="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19">
              <a:extLst>
                <a:ext uri="{FF2B5EF4-FFF2-40B4-BE49-F238E27FC236}">
                  <a16:creationId xmlns:a16="http://schemas.microsoft.com/office/drawing/2014/main" id="{0298EF9F-51F1-4547-B1FF-7175AF22D5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5" y="1356"/>
              <a:ext cx="1" cy="3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18">
              <a:extLst>
                <a:ext uri="{FF2B5EF4-FFF2-40B4-BE49-F238E27FC236}">
                  <a16:creationId xmlns:a16="http://schemas.microsoft.com/office/drawing/2014/main" id="{B5420069-F714-440C-B4A3-5E0BD89BB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9" y="1356"/>
              <a:ext cx="1" cy="3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17">
              <a:extLst>
                <a:ext uri="{FF2B5EF4-FFF2-40B4-BE49-F238E27FC236}">
                  <a16:creationId xmlns:a16="http://schemas.microsoft.com/office/drawing/2014/main" id="{5B9B77CB-E6B4-4CA4-ACAE-F23753ED77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06" y="1698"/>
              <a:ext cx="1" cy="5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16">
              <a:extLst>
                <a:ext uri="{FF2B5EF4-FFF2-40B4-BE49-F238E27FC236}">
                  <a16:creationId xmlns:a16="http://schemas.microsoft.com/office/drawing/2014/main" id="{EFBC8138-5A2F-4EFA-B2BE-3B1CB545D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" y="3653"/>
              <a:ext cx="4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15">
              <a:extLst>
                <a:ext uri="{FF2B5EF4-FFF2-40B4-BE49-F238E27FC236}">
                  <a16:creationId xmlns:a16="http://schemas.microsoft.com/office/drawing/2014/main" id="{9E56C8C0-05DA-41F6-BF8C-D285F3857E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0" y="3561"/>
              <a:ext cx="236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14">
              <a:extLst>
                <a:ext uri="{FF2B5EF4-FFF2-40B4-BE49-F238E27FC236}">
                  <a16:creationId xmlns:a16="http://schemas.microsoft.com/office/drawing/2014/main" id="{B25E57F4-AA65-4AD9-A03E-D9315727D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0" y="3627"/>
              <a:ext cx="236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13">
              <a:extLst>
                <a:ext uri="{FF2B5EF4-FFF2-40B4-BE49-F238E27FC236}">
                  <a16:creationId xmlns:a16="http://schemas.microsoft.com/office/drawing/2014/main" id="{10DB6A09-3132-49B0-86D7-84AC98C2D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" y="3561"/>
              <a:ext cx="1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3509DC7C-B94E-476F-9A63-04E8E045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" y="3625"/>
              <a:ext cx="227" cy="56"/>
            </a:xfrm>
            <a:custGeom>
              <a:avLst/>
              <a:gdLst>
                <a:gd name="T0" fmla="*/ 0 w 227"/>
                <a:gd name="T1" fmla="*/ 0 h 56"/>
                <a:gd name="T2" fmla="*/ 227 w 227"/>
                <a:gd name="T3" fmla="*/ 28 h 56"/>
                <a:gd name="T4" fmla="*/ 0 w 227"/>
                <a:gd name="T5" fmla="*/ 56 h 56"/>
                <a:gd name="T6" fmla="*/ 0 w 227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56">
                  <a:moveTo>
                    <a:pt x="0" y="0"/>
                  </a:moveTo>
                  <a:lnTo>
                    <a:pt x="227" y="28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CCC0F6A8-20AF-453D-831F-CDB583A80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" y="3625"/>
              <a:ext cx="227" cy="56"/>
            </a:xfrm>
            <a:custGeom>
              <a:avLst/>
              <a:gdLst>
                <a:gd name="T0" fmla="*/ 0 w 227"/>
                <a:gd name="T1" fmla="*/ 0 h 56"/>
                <a:gd name="T2" fmla="*/ 227 w 227"/>
                <a:gd name="T3" fmla="*/ 28 h 56"/>
                <a:gd name="T4" fmla="*/ 0 w 227"/>
                <a:gd name="T5" fmla="*/ 56 h 56"/>
                <a:gd name="T6" fmla="*/ 0 w 227"/>
                <a:gd name="T7" fmla="*/ 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7" h="56">
                  <a:moveTo>
                    <a:pt x="0" y="0"/>
                  </a:moveTo>
                  <a:lnTo>
                    <a:pt x="227" y="28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10">
              <a:extLst>
                <a:ext uri="{FF2B5EF4-FFF2-40B4-BE49-F238E27FC236}">
                  <a16:creationId xmlns:a16="http://schemas.microsoft.com/office/drawing/2014/main" id="{86665234-098A-41EF-A45D-0C952D552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3" y="3653"/>
              <a:ext cx="14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9">
              <a:extLst>
                <a:ext uri="{FF2B5EF4-FFF2-40B4-BE49-F238E27FC236}">
                  <a16:creationId xmlns:a16="http://schemas.microsoft.com/office/drawing/2014/main" id="{98DB5125-1A77-420C-92A2-337729E83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6" y="1698"/>
              <a:ext cx="5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8">
              <a:extLst>
                <a:ext uri="{FF2B5EF4-FFF2-40B4-BE49-F238E27FC236}">
                  <a16:creationId xmlns:a16="http://schemas.microsoft.com/office/drawing/2014/main" id="{48490F2D-4583-4DB3-AB73-DAA6B53B0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6" y="1114"/>
              <a:ext cx="1" cy="5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7">
              <a:extLst>
                <a:ext uri="{FF2B5EF4-FFF2-40B4-BE49-F238E27FC236}">
                  <a16:creationId xmlns:a16="http://schemas.microsoft.com/office/drawing/2014/main" id="{A053E13E-D30A-4364-8065-F2C1AE825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8" y="680"/>
              <a:ext cx="6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6">
              <a:extLst>
                <a:ext uri="{FF2B5EF4-FFF2-40B4-BE49-F238E27FC236}">
                  <a16:creationId xmlns:a16="http://schemas.microsoft.com/office/drawing/2014/main" id="{406F3E96-B636-43C0-9E8B-798905368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8" y="571"/>
              <a:ext cx="1" cy="1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5">
              <a:extLst>
                <a:ext uri="{FF2B5EF4-FFF2-40B4-BE49-F238E27FC236}">
                  <a16:creationId xmlns:a16="http://schemas.microsoft.com/office/drawing/2014/main" id="{366ED223-B091-48DB-93A5-D81F63844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2" y="571"/>
              <a:ext cx="1" cy="1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4">
              <a:extLst>
                <a:ext uri="{FF2B5EF4-FFF2-40B4-BE49-F238E27FC236}">
                  <a16:creationId xmlns:a16="http://schemas.microsoft.com/office/drawing/2014/main" id="{AABE1EC8-7F84-4169-A563-C71D694C7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2" y="680"/>
              <a:ext cx="1" cy="1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3">
              <a:extLst>
                <a:ext uri="{FF2B5EF4-FFF2-40B4-BE49-F238E27FC236}">
                  <a16:creationId xmlns:a16="http://schemas.microsoft.com/office/drawing/2014/main" id="{7F686A4F-0945-487B-BFFB-1ADA460E42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8" y="680"/>
              <a:ext cx="1" cy="1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2">
              <a:extLst>
                <a:ext uri="{FF2B5EF4-FFF2-40B4-BE49-F238E27FC236}">
                  <a16:creationId xmlns:a16="http://schemas.microsoft.com/office/drawing/2014/main" id="{05E87CF3-8392-4EFC-A5D5-7122C0F9C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680"/>
              <a:ext cx="1" cy="9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1419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CE44C4F-996A-47D0-90B0-D1731B0CDC46}"/>
              </a:ext>
            </a:extLst>
          </p:cNvPr>
          <p:cNvSpPr txBox="1"/>
          <p:nvPr/>
        </p:nvSpPr>
        <p:spPr>
          <a:xfrm>
            <a:off x="106680" y="201259"/>
            <a:ext cx="428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涉及的改造部件</a:t>
            </a: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8F522AE9-BBB4-41C8-A5F7-E2213D936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" y="1034240"/>
            <a:ext cx="8977313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indent="4572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lvl="1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需新设计排汽短管，管道上需加设截止阀、快关调节阀、逆止阀及安全阀。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 eaLnBrk="1" hangingPunct="1">
              <a:lnSpc>
                <a:spcPct val="150000"/>
              </a:lnSpc>
            </a:pP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低压光轴不做功，仅传递扭矩，通过联轴器与发电机相联。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低压缸采用蒸汽内循环或冷却蒸汽进行冷却，即凝汽器正常使用，疏水系统和汽封系统不做变更；若采用鼓风机抽出低压缸空气，以带走低压光轴转子的鼓风热，凝汽器可停用，则需对疏水系统进行全面考虑，原低压汽封系统也可切除。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117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CE44C4F-996A-47D0-90B0-D1731B0CDC46}"/>
              </a:ext>
            </a:extLst>
          </p:cNvPr>
          <p:cNvSpPr txBox="1"/>
          <p:nvPr/>
        </p:nvSpPr>
        <p:spPr>
          <a:xfrm>
            <a:off x="106680" y="201259"/>
            <a:ext cx="428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改造方案说明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72AB31-71EE-4338-9FFC-84E0FDDE6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7766"/>
            <a:ext cx="9145588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9875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排汽短管</a:t>
            </a:r>
          </a:p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蒸汽从中压缸做功后直接去热网供热用户，原低压缸联通管可以停用，重新设计新的排汽短管，口径与原联通管相同，并在短管上接一根排汽管。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机组在运行过程中，光轴会与低压缸内的蒸汽（或空气）产生摩擦鼓风热，需要对其进行冷却。有三种方案：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利用蒸汽内循环，即原低压进汽口用堵板封堵，低压缸端汽封正常供汽密封，凝汽器保持真空，将转子鼓风热带走。</a:t>
            </a:r>
            <a:endParaRPr lang="en-US" altLang="zh-CN" sz="2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1901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E380C0F-ADCE-4D57-9257-D8C4DBF21A9E}"/>
              </a:ext>
            </a:extLst>
          </p:cNvPr>
          <p:cNvSpPr/>
          <p:nvPr/>
        </p:nvSpPr>
        <p:spPr>
          <a:xfrm>
            <a:off x="254000" y="842531"/>
            <a:ext cx="86360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2.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从中排引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5-10t/h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蒸汽减温减压后进入低压缸，带走热量。在排汽短管上接一根冷却蒸汽管道引至低压缸，冷却蒸汽管道上配有电动闸阀、压力调节阀、减温阀组、疏水管道以及温度压力测点。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3.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低压外缸上的大气阀拆除，低压外缸上面的两个进汽口敞开，使其与外界有足够流通面积，采用鼓风机将光轴摩擦鼓风发热量抽到低压缸外。</a:t>
            </a:r>
          </a:p>
        </p:txBody>
      </p:sp>
    </p:spTree>
    <p:extLst>
      <p:ext uri="{BB962C8B-B14F-4D97-AF65-F5344CB8AC3E}">
        <p14:creationId xmlns:p14="http://schemas.microsoft.com/office/powerpoint/2010/main" val="1780518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7050E46-4F1E-4F5B-890F-56EF172A6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" y="261303"/>
            <a:ext cx="7200000" cy="52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3">
            <a:extLst>
              <a:ext uri="{FF2B5EF4-FFF2-40B4-BE49-F238E27FC236}">
                <a16:creationId xmlns:a16="http://schemas.microsoft.com/office/drawing/2014/main" id="{EDD07AF4-9D1A-47C0-A10C-3BB3F9BF7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570" y="5641633"/>
            <a:ext cx="203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冷却蒸汽管道及附件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7844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BC384F-FAE6-42EB-B885-D0E3D150A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10" y="187644"/>
            <a:ext cx="5400000" cy="491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3">
            <a:extLst>
              <a:ext uri="{FF2B5EF4-FFF2-40B4-BE49-F238E27FC236}">
                <a16:creationId xmlns:a16="http://schemas.microsoft.com/office/drawing/2014/main" id="{71C6507E-1812-4242-9C7B-751CE1600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635" y="5409248"/>
            <a:ext cx="2031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冷却蒸汽管道及附件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705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0647E59-11C5-488E-8C18-1B5FEE6F7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2" y="219393"/>
            <a:ext cx="7239317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61" tIns="45981" rIns="91961" bIns="45981">
            <a:spAutoFit/>
          </a:bodyPr>
          <a:lstStyle>
            <a:lvl1pPr marL="612775" indent="-612775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ts val="5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en-US" altLang="zh-CN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、概述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、改造示例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、改造原则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、系统改造说明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、涉及的改造部套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、改造方案说明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、更换部件清单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、光轴改造经济性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/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5129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564BF4-F4FE-481D-85AF-6F53C3A08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8650"/>
            <a:ext cx="91455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69875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indent="4572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低压光轴转子</a:t>
            </a:r>
          </a:p>
          <a:p>
            <a:pPr indent="0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低压光轴转子与原低压转子重量和转动惯量相当，以保证临界转速基本不变。改造后机组推力、低压转子扬度、轴承比压等与原机组相近。</a:t>
            </a:r>
          </a:p>
          <a:p>
            <a:pPr marL="342900" lvl="1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双转子互换问题</a:t>
            </a:r>
          </a:p>
          <a:p>
            <a:pPr indent="0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纯凝转子与光轴转子互换时，能达到不需要现场铰联轴器螺栓孔的程度。 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低压缸内部结构</a:t>
            </a:r>
          </a:p>
          <a:p>
            <a:pPr indent="0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1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）冬季采暖时根据结构需要，拆除部分部套，例如隔板、隔板套等；低压内缸不动；</a:t>
            </a:r>
          </a:p>
          <a:p>
            <a:pPr indent="0"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）采用蒸汽内循环或冷却蒸汽冷却转子时：低压两端汽封保留。</a:t>
            </a:r>
          </a:p>
          <a:p>
            <a:pPr indent="0"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采用鼓风机冷却转子时：低压两端汽封拆除。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7641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CE44C4F-996A-47D0-90B0-D1731B0CDC46}"/>
              </a:ext>
            </a:extLst>
          </p:cNvPr>
          <p:cNvSpPr txBox="1"/>
          <p:nvPr/>
        </p:nvSpPr>
        <p:spPr>
          <a:xfrm>
            <a:off x="106680" y="201259"/>
            <a:ext cx="428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更换部件清单</a:t>
            </a:r>
          </a:p>
        </p:txBody>
      </p:sp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0FEE4FB-3E80-45D3-9EF0-1E54179F2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19156"/>
              </p:ext>
            </p:extLst>
          </p:nvPr>
        </p:nvGraphicFramePr>
        <p:xfrm>
          <a:off x="809466" y="909145"/>
          <a:ext cx="7525067" cy="5008245"/>
        </p:xfrm>
        <a:graphic>
          <a:graphicData uri="http://schemas.openxmlformats.org/drawingml/2006/table">
            <a:tbl>
              <a:tblPr/>
              <a:tblGrid>
                <a:gridCol w="656229">
                  <a:extLst>
                    <a:ext uri="{9D8B030D-6E8A-4147-A177-3AD203B41FA5}">
                      <a16:colId xmlns:a16="http://schemas.microsoft.com/office/drawing/2014/main" val="2459463866"/>
                    </a:ext>
                  </a:extLst>
                </a:gridCol>
                <a:gridCol w="4260136">
                  <a:extLst>
                    <a:ext uri="{9D8B030D-6E8A-4147-A177-3AD203B41FA5}">
                      <a16:colId xmlns:a16="http://schemas.microsoft.com/office/drawing/2014/main" val="178960363"/>
                    </a:ext>
                  </a:extLst>
                </a:gridCol>
                <a:gridCol w="2608702">
                  <a:extLst>
                    <a:ext uri="{9D8B030D-6E8A-4147-A177-3AD203B41FA5}">
                      <a16:colId xmlns:a16="http://schemas.microsoft.com/office/drawing/2014/main" val="2382038946"/>
                    </a:ext>
                  </a:extLst>
                </a:gridCol>
              </a:tblGrid>
              <a:tr h="798327"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改后部套名称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每台机组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36335"/>
                  </a:ext>
                </a:extLst>
              </a:tr>
              <a:tr h="397652"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低压光轴供热转子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95500"/>
                  </a:ext>
                </a:extLst>
              </a:tr>
              <a:tr h="399163"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低压转子电、调端联轴器螺栓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</a:t>
                      </a: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35367"/>
                  </a:ext>
                </a:extLst>
              </a:tr>
              <a:tr h="399163"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采暖抽汽管道及附件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610281"/>
                  </a:ext>
                </a:extLst>
              </a:tr>
              <a:tr h="399163"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快关调节阀</a:t>
                      </a:r>
                    </a:p>
                  </a:txBody>
                  <a:tcPr marL="85688" marR="856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CN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套</a:t>
                      </a:r>
                    </a:p>
                  </a:txBody>
                  <a:tcPr marL="85688" marR="856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933861"/>
                  </a:ext>
                </a:extLst>
              </a:tr>
              <a:tr h="397652"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逆止阀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098457"/>
                  </a:ext>
                </a:extLst>
              </a:tr>
              <a:tr h="399163"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安全阀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780794"/>
                  </a:ext>
                </a:extLst>
              </a:tr>
              <a:tr h="399163"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截止阀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564695"/>
                  </a:ext>
                </a:extLst>
              </a:tr>
              <a:tr h="399163"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供热改造部分控制卡件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817984"/>
                  </a:ext>
                </a:extLst>
              </a:tr>
              <a:tr h="893445"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冷却旁路系统，包括管道、阀门、减温减压装置（凝汽器热备用的情况使用）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44575" eaLnBrk="0" hangingPunct="0">
                        <a:spcBef>
                          <a:spcPct val="20000"/>
                        </a:spcBef>
                        <a:defRPr sz="3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indent="65088" defTabSz="1044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indent="130175" defTabSz="1044575" eaLnBrk="0" hangingPunct="0">
                        <a:spcBef>
                          <a:spcPct val="20000"/>
                        </a:spcBef>
                        <a:defRPr sz="23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indent="195263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indent="261938" defTabSz="1044575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indent="261938" defTabSz="1044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104457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85688" marR="8568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0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778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CE44C4F-996A-47D0-90B0-D1731B0CDC46}"/>
              </a:ext>
            </a:extLst>
          </p:cNvPr>
          <p:cNvSpPr txBox="1"/>
          <p:nvPr/>
        </p:nvSpPr>
        <p:spPr>
          <a:xfrm>
            <a:off x="106680" y="201259"/>
            <a:ext cx="428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光轴改造经济性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38966"/>
              </p:ext>
            </p:extLst>
          </p:nvPr>
        </p:nvGraphicFramePr>
        <p:xfrm>
          <a:off x="384544" y="1411062"/>
          <a:ext cx="8554739" cy="4184516"/>
        </p:xfrm>
        <a:graphic>
          <a:graphicData uri="http://schemas.openxmlformats.org/drawingml/2006/table">
            <a:tbl>
              <a:tblPr/>
              <a:tblGrid>
                <a:gridCol w="1577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7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19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200MW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抽凝工况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高背压（双转子）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高背压（双转子）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光轴（背压机）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31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主蒸汽额定流量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t/h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4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发电功率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4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额定抽汽流量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t/h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4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抽汽压力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MPa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4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抽汽温度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31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低压缸排汽流量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t/h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94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排汽压力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kPa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312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发电热耗率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kJ/kW.h)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128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10685"/>
              </p:ext>
            </p:extLst>
          </p:nvPr>
        </p:nvGraphicFramePr>
        <p:xfrm>
          <a:off x="760816" y="824209"/>
          <a:ext cx="7622368" cy="5271200"/>
        </p:xfrm>
        <a:graphic>
          <a:graphicData uri="http://schemas.openxmlformats.org/drawingml/2006/table">
            <a:tbl>
              <a:tblPr/>
              <a:tblGrid>
                <a:gridCol w="2323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9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120"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300MW</a:t>
                      </a:r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机组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1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名称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单位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抽凝工况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光轴（背压机）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1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主蒸汽额定流量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t/h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965</a:t>
                      </a:r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965</a:t>
                      </a:r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1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发电功率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MW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242.52</a:t>
                      </a:r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667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213.16</a:t>
                      </a:r>
                      <a:endParaRPr lang="zh-CN" alt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1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额定抽汽流量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t/h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687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1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额定供热量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M</a:t>
                      </a:r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W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453.6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12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凝汽器循环水泵功率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kW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1200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250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12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热网循环水增加功率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kW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1200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12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冷却塔水耗减少量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alt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基准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-75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12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zh-CN" alt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供电煤耗率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g/kWh</a:t>
                      </a:r>
                      <a:endParaRPr lang="zh-CN" altLang="en-US" sz="16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alt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220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altLang="zh-CN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165</a:t>
                      </a:r>
                      <a:endParaRPr lang="zh-CN" sz="16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87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853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>
            <a:extLst>
              <a:ext uri="{FF2B5EF4-FFF2-40B4-BE49-F238E27FC236}">
                <a16:creationId xmlns:a16="http://schemas.microsoft.com/office/drawing/2014/main" id="{9003BE02-1331-460C-A896-8C88A37816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5587" y="839470"/>
            <a:ext cx="6092825" cy="16906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EAEAEA"/>
                  </a:solidFill>
                  <a:bevel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感谢各位领导和专家</a:t>
            </a:r>
          </a:p>
        </p:txBody>
      </p:sp>
      <p:pic>
        <p:nvPicPr>
          <p:cNvPr id="3" name="Picture 2" descr="握手">
            <a:extLst>
              <a:ext uri="{FF2B5EF4-FFF2-40B4-BE49-F238E27FC236}">
                <a16:creationId xmlns:a16="http://schemas.microsoft.com/office/drawing/2014/main" id="{EDE0455B-2ECE-4D0E-A7B5-0866776F6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2" y="3287395"/>
            <a:ext cx="32400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33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>
            <a:extLst>
              <a:ext uri="{FF2B5EF4-FFF2-40B4-BE49-F238E27FC236}">
                <a16:creationId xmlns:a16="http://schemas.microsoft.com/office/drawing/2014/main" id="{47626941-9A2F-4CFC-940A-00518EA70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" y="997585"/>
            <a:ext cx="8747760" cy="466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供热的需要，现多家电厂均对机组进行了汽轮机光轴改造，即低压缸不进汽，主蒸汽由高压主汽门、高压调节汽门进入高中压缸做功。中压排汽（低加回热抽汽切除）全部进入热网加热器供热。低压转子拆除，更换成一根光轴，连接高中压转子与发电机，起到传递扭矩的作用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组在运行过程中，光轴转子会与低压缸内的蒸汽（或空气）产生摩擦鼓风热，需要对光轴转子进行冷却，这个冷却方案要结合凝汽器的运行方式进行考虑，有两种情况：一是凝汽器部分负荷运行，蒸汽内循环或通入冷却蒸汽方式；二是凝汽器停用，采用鼓风机冷却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CE44C4F-996A-47D0-90B0-D1731B0CDC46}"/>
              </a:ext>
            </a:extLst>
          </p:cNvPr>
          <p:cNvSpPr txBox="1"/>
          <p:nvPr/>
        </p:nvSpPr>
        <p:spPr>
          <a:xfrm>
            <a:off x="106680" y="201259"/>
            <a:ext cx="428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</a:p>
        </p:txBody>
      </p:sp>
    </p:spTree>
    <p:extLst>
      <p:ext uri="{BB962C8B-B14F-4D97-AF65-F5344CB8AC3E}">
        <p14:creationId xmlns:p14="http://schemas.microsoft.com/office/powerpoint/2010/main" val="188954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FE118C-67EC-4856-B1E4-50FD33A22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60" y="259432"/>
            <a:ext cx="8590280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06388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indent="0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）凝汽器部分负荷运行，采用蒸汽内循环或通入冷却蒸汽进行冷却，建议增加小循环水泵，或变频改造，以降低运行成本。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优点是系统改动量小、厂用电少；缺点是要增加循环泵改造、减温减压器等，同时运行中循环水系统、轴封系统均要运行，维护工作量较大。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）凝汽器停用，采用鼓风机冷却（适用于电动给水泵系统）</a:t>
            </a:r>
          </a:p>
          <a:p>
            <a:pPr indent="0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优点是系统简单、维护工作量较小、系统节能；缺点是需要增加少量厂用电。</a:t>
            </a:r>
          </a:p>
          <a:p>
            <a:pPr indent="0"/>
            <a:r>
              <a:rPr lang="zh-CN" altLang="en-US" sz="24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49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CE44C4F-996A-47D0-90B0-D1731B0CDC46}"/>
              </a:ext>
            </a:extLst>
          </p:cNvPr>
          <p:cNvSpPr txBox="1"/>
          <p:nvPr/>
        </p:nvSpPr>
        <p:spPr>
          <a:xfrm>
            <a:off x="86360" y="99659"/>
            <a:ext cx="428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改造示例</a:t>
            </a: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3495C739-61B4-4BED-88BE-2484B9BF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257550"/>
            <a:ext cx="837565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">
            <a:extLst>
              <a:ext uri="{FF2B5EF4-FFF2-40B4-BE49-F238E27FC236}">
                <a16:creationId xmlns:a16="http://schemas.microsoft.com/office/drawing/2014/main" id="{2B6BAE86-058E-482E-B8E3-A81F4951E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116013"/>
            <a:ext cx="874871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示例一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北屯项目（超高压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135MW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机组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，已成功投入运行）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原低压通流：低压缸双分流双层缸结构，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2×6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级压力级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605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FD61CDF2-323D-4C46-8DEF-3341FADC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108585"/>
            <a:ext cx="8645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改造后低压通流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低压内缸、导流环、隔板、端部汽封圈、大气阀等全部拆除。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8A60CDF8-EB84-4135-8DA4-7276A7DC05FA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465898"/>
            <a:ext cx="7073900" cy="4502150"/>
            <a:chOff x="0" y="0"/>
            <a:chExt cx="8222" cy="5330"/>
          </a:xfrm>
        </p:grpSpPr>
        <p:grpSp>
          <p:nvGrpSpPr>
            <p:cNvPr id="4" name="Group 6200">
              <a:extLst>
                <a:ext uri="{FF2B5EF4-FFF2-40B4-BE49-F238E27FC236}">
                  <a16:creationId xmlns:a16="http://schemas.microsoft.com/office/drawing/2014/main" id="{85B892D0-07B4-415E-8F6C-7832EF8DA5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3" y="2316"/>
              <a:ext cx="448" cy="257"/>
              <a:chOff x="0" y="0"/>
              <a:chExt cx="448" cy="257"/>
            </a:xfrm>
          </p:grpSpPr>
          <p:sp>
            <p:nvSpPr>
              <p:cNvPr id="6203" name="Freeform 6400">
                <a:extLst>
                  <a:ext uri="{FF2B5EF4-FFF2-40B4-BE49-F238E27FC236}">
                    <a16:creationId xmlns:a16="http://schemas.microsoft.com/office/drawing/2014/main" id="{6CE67E49-D468-41FB-ABF7-C1103D879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" y="179"/>
                <a:ext cx="6" cy="5"/>
              </a:xfrm>
              <a:custGeom>
                <a:avLst/>
                <a:gdLst>
                  <a:gd name="T0" fmla="*/ 6 w 6"/>
                  <a:gd name="T1" fmla="*/ 0 h 5"/>
                  <a:gd name="T2" fmla="*/ 4 w 6"/>
                  <a:gd name="T3" fmla="*/ 0 h 5"/>
                  <a:gd name="T4" fmla="*/ 2 w 6"/>
                  <a:gd name="T5" fmla="*/ 1 h 5"/>
                  <a:gd name="T6" fmla="*/ 1 w 6"/>
                  <a:gd name="T7" fmla="*/ 3 h 5"/>
                  <a:gd name="T8" fmla="*/ 0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4" name="Line 6399">
                <a:extLst>
                  <a:ext uri="{FF2B5EF4-FFF2-40B4-BE49-F238E27FC236}">
                    <a16:creationId xmlns:a16="http://schemas.microsoft.com/office/drawing/2014/main" id="{47384315-D350-4029-B63C-DCF1B950A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" y="226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5" name="Line 6398">
                <a:extLst>
                  <a:ext uri="{FF2B5EF4-FFF2-40B4-BE49-F238E27FC236}">
                    <a16:creationId xmlns:a16="http://schemas.microsoft.com/office/drawing/2014/main" id="{C3A88096-A13C-4747-ACC9-58D38B87A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" y="226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6" name="Line 6397">
                <a:extLst>
                  <a:ext uri="{FF2B5EF4-FFF2-40B4-BE49-F238E27FC236}">
                    <a16:creationId xmlns:a16="http://schemas.microsoft.com/office/drawing/2014/main" id="{1B9A90E3-763B-4174-9471-0C23E2A56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" y="224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7" name="Line 6396">
                <a:extLst>
                  <a:ext uri="{FF2B5EF4-FFF2-40B4-BE49-F238E27FC236}">
                    <a16:creationId xmlns:a16="http://schemas.microsoft.com/office/drawing/2014/main" id="{10281A54-6BD3-4E1C-9BAD-BCB946D49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" y="224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8" name="Line 6395">
                <a:extLst>
                  <a:ext uri="{FF2B5EF4-FFF2-40B4-BE49-F238E27FC236}">
                    <a16:creationId xmlns:a16="http://schemas.microsoft.com/office/drawing/2014/main" id="{37244AB5-D959-4844-B577-41F3A034D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5" y="226"/>
                <a:ext cx="17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9" name="Line 6394">
                <a:extLst>
                  <a:ext uri="{FF2B5EF4-FFF2-40B4-BE49-F238E27FC236}">
                    <a16:creationId xmlns:a16="http://schemas.microsoft.com/office/drawing/2014/main" id="{6BF6549F-A1AE-4883-A88A-5E71E9161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3" y="224"/>
                <a:ext cx="17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0" name="Line 6393">
                <a:extLst>
                  <a:ext uri="{FF2B5EF4-FFF2-40B4-BE49-F238E27FC236}">
                    <a16:creationId xmlns:a16="http://schemas.microsoft.com/office/drawing/2014/main" id="{800E86B2-7763-4DA3-AF19-90473D5E8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" y="25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1" name="Line 6392">
                <a:extLst>
                  <a:ext uri="{FF2B5EF4-FFF2-40B4-BE49-F238E27FC236}">
                    <a16:creationId xmlns:a16="http://schemas.microsoft.com/office/drawing/2014/main" id="{1431B9C4-0D28-4DF9-BC1F-73D95AC80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2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2" name="Line 6391">
                <a:extLst>
                  <a:ext uri="{FF2B5EF4-FFF2-40B4-BE49-F238E27FC236}">
                    <a16:creationId xmlns:a16="http://schemas.microsoft.com/office/drawing/2014/main" id="{B44FE42E-3573-4A72-957E-03A5841813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" y="226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3" name="Line 6390">
                <a:extLst>
                  <a:ext uri="{FF2B5EF4-FFF2-40B4-BE49-F238E27FC236}">
                    <a16:creationId xmlns:a16="http://schemas.microsoft.com/office/drawing/2014/main" id="{D8312E85-4662-48CC-82D4-9DAC35A45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" y="226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4" name="Line 6389">
                <a:extLst>
                  <a:ext uri="{FF2B5EF4-FFF2-40B4-BE49-F238E27FC236}">
                    <a16:creationId xmlns:a16="http://schemas.microsoft.com/office/drawing/2014/main" id="{5648A3DE-EB86-4B52-A2D0-C3819CE2C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" y="226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5" name="Line 6388">
                <a:extLst>
                  <a:ext uri="{FF2B5EF4-FFF2-40B4-BE49-F238E27FC236}">
                    <a16:creationId xmlns:a16="http://schemas.microsoft.com/office/drawing/2014/main" id="{B57A99A8-E36B-4E8C-9C52-BAF71F931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" y="224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6" name="Freeform 6387">
                <a:extLst>
                  <a:ext uri="{FF2B5EF4-FFF2-40B4-BE49-F238E27FC236}">
                    <a16:creationId xmlns:a16="http://schemas.microsoft.com/office/drawing/2014/main" id="{9C7D8688-96E7-4168-A674-552D8DE4B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" y="205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2 h 5"/>
                  <a:gd name="T4" fmla="*/ 2 w 6"/>
                  <a:gd name="T5" fmla="*/ 4 h 5"/>
                  <a:gd name="T6" fmla="*/ 4 w 6"/>
                  <a:gd name="T7" fmla="*/ 5 h 5"/>
                  <a:gd name="T8" fmla="*/ 6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2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6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7" name="Line 6386">
                <a:extLst>
                  <a:ext uri="{FF2B5EF4-FFF2-40B4-BE49-F238E27FC236}">
                    <a16:creationId xmlns:a16="http://schemas.microsoft.com/office/drawing/2014/main" id="{4168C6FC-4F85-4E8C-B4C0-84051C43D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" y="173"/>
                <a:ext cx="8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8" name="Line 6385">
                <a:extLst>
                  <a:ext uri="{FF2B5EF4-FFF2-40B4-BE49-F238E27FC236}">
                    <a16:creationId xmlns:a16="http://schemas.microsoft.com/office/drawing/2014/main" id="{E129CF2A-EBB6-44CD-8756-0A04D24D2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" y="184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9" name="Line 6384">
                <a:extLst>
                  <a:ext uri="{FF2B5EF4-FFF2-40B4-BE49-F238E27FC236}">
                    <a16:creationId xmlns:a16="http://schemas.microsoft.com/office/drawing/2014/main" id="{A46396D5-F6BD-48C0-B5D4-9E565ADB4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" y="190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0" name="Line 6383">
                <a:extLst>
                  <a:ext uri="{FF2B5EF4-FFF2-40B4-BE49-F238E27FC236}">
                    <a16:creationId xmlns:a16="http://schemas.microsoft.com/office/drawing/2014/main" id="{598D78BB-4AB6-4878-9066-8CC91B0E41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" y="19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1" name="Line 6382">
                <a:extLst>
                  <a:ext uri="{FF2B5EF4-FFF2-40B4-BE49-F238E27FC236}">
                    <a16:creationId xmlns:a16="http://schemas.microsoft.com/office/drawing/2014/main" id="{53A5FB52-A16A-4642-A654-708DB1BCF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6" y="183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2" name="Line 6381">
                <a:extLst>
                  <a:ext uri="{FF2B5EF4-FFF2-40B4-BE49-F238E27FC236}">
                    <a16:creationId xmlns:a16="http://schemas.microsoft.com/office/drawing/2014/main" id="{CAEE352D-1632-4BFB-B462-4519125EC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" y="18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3" name="Line 6380">
                <a:extLst>
                  <a:ext uri="{FF2B5EF4-FFF2-40B4-BE49-F238E27FC236}">
                    <a16:creationId xmlns:a16="http://schemas.microsoft.com/office/drawing/2014/main" id="{829027C1-5899-4600-8F04-F48B52EFA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6" y="190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4" name="Line 6379">
                <a:extLst>
                  <a:ext uri="{FF2B5EF4-FFF2-40B4-BE49-F238E27FC236}">
                    <a16:creationId xmlns:a16="http://schemas.microsoft.com/office/drawing/2014/main" id="{226BB98F-BD01-4D25-981B-17067B38F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" y="183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5" name="Line 6378">
                <a:extLst>
                  <a:ext uri="{FF2B5EF4-FFF2-40B4-BE49-F238E27FC236}">
                    <a16:creationId xmlns:a16="http://schemas.microsoft.com/office/drawing/2014/main" id="{7ABAF926-2FCF-42E3-9961-E30E3B860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" y="183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6" name="Line 6377">
                <a:extLst>
                  <a:ext uri="{FF2B5EF4-FFF2-40B4-BE49-F238E27FC236}">
                    <a16:creationId xmlns:a16="http://schemas.microsoft.com/office/drawing/2014/main" id="{D5EA0184-7376-4824-A019-1FD0321BB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" y="183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7" name="Line 6376">
                <a:extLst>
                  <a:ext uri="{FF2B5EF4-FFF2-40B4-BE49-F238E27FC236}">
                    <a16:creationId xmlns:a16="http://schemas.microsoft.com/office/drawing/2014/main" id="{B263D7F0-706C-485B-8466-D8E144FEC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" y="187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8" name="Line 6375">
                <a:extLst>
                  <a:ext uri="{FF2B5EF4-FFF2-40B4-BE49-F238E27FC236}">
                    <a16:creationId xmlns:a16="http://schemas.microsoft.com/office/drawing/2014/main" id="{15DF1A92-BF96-4FFE-B10F-A091021C1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184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9" name="Line 6374">
                <a:extLst>
                  <a:ext uri="{FF2B5EF4-FFF2-40B4-BE49-F238E27FC236}">
                    <a16:creationId xmlns:a16="http://schemas.microsoft.com/office/drawing/2014/main" id="{3D0C4109-DB2B-4414-9476-14D2D3AA9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2" y="184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0" name="Line 6373">
                <a:extLst>
                  <a:ext uri="{FF2B5EF4-FFF2-40B4-BE49-F238E27FC236}">
                    <a16:creationId xmlns:a16="http://schemas.microsoft.com/office/drawing/2014/main" id="{1B48B64E-4548-42AA-83F2-E3F5B767F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184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1" name="Line 6372">
                <a:extLst>
                  <a:ext uri="{FF2B5EF4-FFF2-40B4-BE49-F238E27FC236}">
                    <a16:creationId xmlns:a16="http://schemas.microsoft.com/office/drawing/2014/main" id="{8A970819-7AC3-4E40-90F7-FC9A2AB28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18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2" name="Line 6371">
                <a:extLst>
                  <a:ext uri="{FF2B5EF4-FFF2-40B4-BE49-F238E27FC236}">
                    <a16:creationId xmlns:a16="http://schemas.microsoft.com/office/drawing/2014/main" id="{53FC292E-0837-45E3-B235-5247A6D3D4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" y="17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3" name="Line 6370">
                <a:extLst>
                  <a:ext uri="{FF2B5EF4-FFF2-40B4-BE49-F238E27FC236}">
                    <a16:creationId xmlns:a16="http://schemas.microsoft.com/office/drawing/2014/main" id="{1CC0A210-1C83-4385-957F-FE23081A7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" y="168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4" name="Line 6369">
                <a:extLst>
                  <a:ext uri="{FF2B5EF4-FFF2-40B4-BE49-F238E27FC236}">
                    <a16:creationId xmlns:a16="http://schemas.microsoft.com/office/drawing/2014/main" id="{9D14ECB2-2DBD-4243-AAF8-0FF1302BF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" y="168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5" name="Line 6368">
                <a:extLst>
                  <a:ext uri="{FF2B5EF4-FFF2-40B4-BE49-F238E27FC236}">
                    <a16:creationId xmlns:a16="http://schemas.microsoft.com/office/drawing/2014/main" id="{821B2723-E053-4E72-A71F-E447E44CC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2" y="168"/>
                <a:ext cx="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6" name="Line 6367">
                <a:extLst>
                  <a:ext uri="{FF2B5EF4-FFF2-40B4-BE49-F238E27FC236}">
                    <a16:creationId xmlns:a16="http://schemas.microsoft.com/office/drawing/2014/main" id="{476DEADA-24E3-467E-9BF0-8C179A53E1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" y="17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7" name="Line 6366">
                <a:extLst>
                  <a:ext uri="{FF2B5EF4-FFF2-40B4-BE49-F238E27FC236}">
                    <a16:creationId xmlns:a16="http://schemas.microsoft.com/office/drawing/2014/main" id="{467B2847-A0EF-4FF1-B0DD-4AC7D3922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" y="170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8" name="Line 6365">
                <a:extLst>
                  <a:ext uri="{FF2B5EF4-FFF2-40B4-BE49-F238E27FC236}">
                    <a16:creationId xmlns:a16="http://schemas.microsoft.com/office/drawing/2014/main" id="{EAE76657-4284-4B0B-BB9F-407058672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" y="173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9" name="Line 6364">
                <a:extLst>
                  <a:ext uri="{FF2B5EF4-FFF2-40B4-BE49-F238E27FC236}">
                    <a16:creationId xmlns:a16="http://schemas.microsoft.com/office/drawing/2014/main" id="{3C1166BB-2BFA-471B-8749-56D2045B5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" y="1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0" name="Line 6363">
                <a:extLst>
                  <a:ext uri="{FF2B5EF4-FFF2-40B4-BE49-F238E27FC236}">
                    <a16:creationId xmlns:a16="http://schemas.microsoft.com/office/drawing/2014/main" id="{DBFE6BB9-361F-4F64-ABA2-BED53CF19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" y="192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1" name="Line 6362">
                <a:extLst>
                  <a:ext uri="{FF2B5EF4-FFF2-40B4-BE49-F238E27FC236}">
                    <a16:creationId xmlns:a16="http://schemas.microsoft.com/office/drawing/2014/main" id="{EFD45247-3DD0-498A-B6A2-3E4BCAE1F0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" y="187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2" name="Line 6361">
                <a:extLst>
                  <a:ext uri="{FF2B5EF4-FFF2-40B4-BE49-F238E27FC236}">
                    <a16:creationId xmlns:a16="http://schemas.microsoft.com/office/drawing/2014/main" id="{6596D17D-81BB-4F25-B8F5-B6A16E76C9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" y="18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3" name="Line 6360">
                <a:extLst>
                  <a:ext uri="{FF2B5EF4-FFF2-40B4-BE49-F238E27FC236}">
                    <a16:creationId xmlns:a16="http://schemas.microsoft.com/office/drawing/2014/main" id="{5FBE1DF9-A501-4423-AA87-757C3BAC4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4" y="182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4" name="Line 6359">
                <a:extLst>
                  <a:ext uri="{FF2B5EF4-FFF2-40B4-BE49-F238E27FC236}">
                    <a16:creationId xmlns:a16="http://schemas.microsoft.com/office/drawing/2014/main" id="{3EBB9002-C407-449D-BF7C-C4F7BC7CC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" y="18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5" name="Line 6358">
                <a:extLst>
                  <a:ext uri="{FF2B5EF4-FFF2-40B4-BE49-F238E27FC236}">
                    <a16:creationId xmlns:a16="http://schemas.microsoft.com/office/drawing/2014/main" id="{7AD11A96-B89F-4664-B391-D98AC9053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" y="181"/>
                <a:ext cx="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6" name="Line 6357">
                <a:extLst>
                  <a:ext uri="{FF2B5EF4-FFF2-40B4-BE49-F238E27FC236}">
                    <a16:creationId xmlns:a16="http://schemas.microsoft.com/office/drawing/2014/main" id="{31ACFF21-F453-4BA2-9B76-5B54E0302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" y="187"/>
                <a:ext cx="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7" name="Line 6356">
                <a:extLst>
                  <a:ext uri="{FF2B5EF4-FFF2-40B4-BE49-F238E27FC236}">
                    <a16:creationId xmlns:a16="http://schemas.microsoft.com/office/drawing/2014/main" id="{BFB5E79D-DF38-45CE-A38D-6A76FEC2A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" y="193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8" name="Line 6355">
                <a:extLst>
                  <a:ext uri="{FF2B5EF4-FFF2-40B4-BE49-F238E27FC236}">
                    <a16:creationId xmlns:a16="http://schemas.microsoft.com/office/drawing/2014/main" id="{A066EC0C-9746-497A-82AB-375DEDFFB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" y="181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9" name="Line 6354">
                <a:extLst>
                  <a:ext uri="{FF2B5EF4-FFF2-40B4-BE49-F238E27FC236}">
                    <a16:creationId xmlns:a16="http://schemas.microsoft.com/office/drawing/2014/main" id="{6FC01C4A-59D7-4F0F-B68B-38555F1B6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1" y="181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0" name="Line 6353">
                <a:extLst>
                  <a:ext uri="{FF2B5EF4-FFF2-40B4-BE49-F238E27FC236}">
                    <a16:creationId xmlns:a16="http://schemas.microsoft.com/office/drawing/2014/main" id="{1C7B2C9D-7D96-447C-A4DA-C9E8732A6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" y="192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1" name="Line 6352">
                <a:extLst>
                  <a:ext uri="{FF2B5EF4-FFF2-40B4-BE49-F238E27FC236}">
                    <a16:creationId xmlns:a16="http://schemas.microsoft.com/office/drawing/2014/main" id="{0A3F4D91-AE9A-474F-94BE-C0660FE05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0" y="194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2" name="Line 6351">
                <a:extLst>
                  <a:ext uri="{FF2B5EF4-FFF2-40B4-BE49-F238E27FC236}">
                    <a16:creationId xmlns:a16="http://schemas.microsoft.com/office/drawing/2014/main" id="{A0B9CAFC-FBD5-4A38-B433-956BFCE32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" y="194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3" name="Line 6350">
                <a:extLst>
                  <a:ext uri="{FF2B5EF4-FFF2-40B4-BE49-F238E27FC236}">
                    <a16:creationId xmlns:a16="http://schemas.microsoft.com/office/drawing/2014/main" id="{760B487F-E592-4A5A-82B1-46228B910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" y="170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4" name="Line 6349">
                <a:extLst>
                  <a:ext uri="{FF2B5EF4-FFF2-40B4-BE49-F238E27FC236}">
                    <a16:creationId xmlns:a16="http://schemas.microsoft.com/office/drawing/2014/main" id="{342D62B5-0AE8-4371-BDA9-5C92172A2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73"/>
                <a:ext cx="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5" name="Line 6348">
                <a:extLst>
                  <a:ext uri="{FF2B5EF4-FFF2-40B4-BE49-F238E27FC236}">
                    <a16:creationId xmlns:a16="http://schemas.microsoft.com/office/drawing/2014/main" id="{3F25D7D8-5553-4545-A6ED-7EDE06807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" y="187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6" name="Line 6347">
                <a:extLst>
                  <a:ext uri="{FF2B5EF4-FFF2-40B4-BE49-F238E27FC236}">
                    <a16:creationId xmlns:a16="http://schemas.microsoft.com/office/drawing/2014/main" id="{1E1EE078-1E68-4FB9-A778-7404E8FFD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" y="187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7" name="Line 6346">
                <a:extLst>
                  <a:ext uri="{FF2B5EF4-FFF2-40B4-BE49-F238E27FC236}">
                    <a16:creationId xmlns:a16="http://schemas.microsoft.com/office/drawing/2014/main" id="{06F05C7F-BBB3-4C7A-8B0E-D8FA82B6C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" y="183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8" name="Line 6345">
                <a:extLst>
                  <a:ext uri="{FF2B5EF4-FFF2-40B4-BE49-F238E27FC236}">
                    <a16:creationId xmlns:a16="http://schemas.microsoft.com/office/drawing/2014/main" id="{C7D2D135-3A62-4051-95A7-A56264D75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91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9" name="Line 6344">
                <a:extLst>
                  <a:ext uri="{FF2B5EF4-FFF2-40B4-BE49-F238E27FC236}">
                    <a16:creationId xmlns:a16="http://schemas.microsoft.com/office/drawing/2014/main" id="{1699E0A8-56A9-4F97-B8E3-03D0FFEA4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90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0" name="Line 6343">
                <a:extLst>
                  <a:ext uri="{FF2B5EF4-FFF2-40B4-BE49-F238E27FC236}">
                    <a16:creationId xmlns:a16="http://schemas.microsoft.com/office/drawing/2014/main" id="{9528759C-3FB8-47F3-85F0-6FF0BDA13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" y="184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1" name="Line 6342">
                <a:extLst>
                  <a:ext uri="{FF2B5EF4-FFF2-40B4-BE49-F238E27FC236}">
                    <a16:creationId xmlns:a16="http://schemas.microsoft.com/office/drawing/2014/main" id="{6DAE9327-FBB5-458F-BD57-E0EF3DD7D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" y="243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2" name="Line 6341">
                <a:extLst>
                  <a:ext uri="{FF2B5EF4-FFF2-40B4-BE49-F238E27FC236}">
                    <a16:creationId xmlns:a16="http://schemas.microsoft.com/office/drawing/2014/main" id="{33F09130-BE61-4D2C-85FD-49AA4F5BB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" y="243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3" name="Line 6340">
                <a:extLst>
                  <a:ext uri="{FF2B5EF4-FFF2-40B4-BE49-F238E27FC236}">
                    <a16:creationId xmlns:a16="http://schemas.microsoft.com/office/drawing/2014/main" id="{BEC8801E-DA9B-412F-9D34-2DBCD5C4C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243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4" name="Line 6339">
                <a:extLst>
                  <a:ext uri="{FF2B5EF4-FFF2-40B4-BE49-F238E27FC236}">
                    <a16:creationId xmlns:a16="http://schemas.microsoft.com/office/drawing/2014/main" id="{4A762A68-C3CD-409B-B1EB-407634A21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" y="249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5" name="Line 6338">
                <a:extLst>
                  <a:ext uri="{FF2B5EF4-FFF2-40B4-BE49-F238E27FC236}">
                    <a16:creationId xmlns:a16="http://schemas.microsoft.com/office/drawing/2014/main" id="{07B16754-7616-44E6-AE99-D77ADFCBB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24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6" name="Line 6337">
                <a:extLst>
                  <a:ext uri="{FF2B5EF4-FFF2-40B4-BE49-F238E27FC236}">
                    <a16:creationId xmlns:a16="http://schemas.microsoft.com/office/drawing/2014/main" id="{167E410B-0C5F-42C6-848B-B59FCBE6C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2" y="24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7" name="Line 6336">
                <a:extLst>
                  <a:ext uri="{FF2B5EF4-FFF2-40B4-BE49-F238E27FC236}">
                    <a16:creationId xmlns:a16="http://schemas.microsoft.com/office/drawing/2014/main" id="{C0C1CB70-DDA0-4128-8AA0-FC4F921C6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24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8" name="Line 6335">
                <a:extLst>
                  <a:ext uri="{FF2B5EF4-FFF2-40B4-BE49-F238E27FC236}">
                    <a16:creationId xmlns:a16="http://schemas.microsoft.com/office/drawing/2014/main" id="{27B84078-F734-4358-869D-241F6B4F2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" y="246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9" name="Line 6334">
                <a:extLst>
                  <a:ext uri="{FF2B5EF4-FFF2-40B4-BE49-F238E27FC236}">
                    <a16:creationId xmlns:a16="http://schemas.microsoft.com/office/drawing/2014/main" id="{CF9BECE1-9C74-4D40-AF66-464A130EC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" y="242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0" name="Line 6333">
                <a:extLst>
                  <a:ext uri="{FF2B5EF4-FFF2-40B4-BE49-F238E27FC236}">
                    <a16:creationId xmlns:a16="http://schemas.microsoft.com/office/drawing/2014/main" id="{0ADBF801-B3D5-44EC-A8CA-B986D6033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6" y="242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1" name="Line 6332">
                <a:extLst>
                  <a:ext uri="{FF2B5EF4-FFF2-40B4-BE49-F238E27FC236}">
                    <a16:creationId xmlns:a16="http://schemas.microsoft.com/office/drawing/2014/main" id="{ADB728FF-79DC-4C23-A7AC-6259B4B49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" y="250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2" name="Line 6331">
                <a:extLst>
                  <a:ext uri="{FF2B5EF4-FFF2-40B4-BE49-F238E27FC236}">
                    <a16:creationId xmlns:a16="http://schemas.microsoft.com/office/drawing/2014/main" id="{8DAC0873-B5D5-4CEF-9665-F3BAB3AE81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" y="242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3" name="Line 6330">
                <a:extLst>
                  <a:ext uri="{FF2B5EF4-FFF2-40B4-BE49-F238E27FC236}">
                    <a16:creationId xmlns:a16="http://schemas.microsoft.com/office/drawing/2014/main" id="{CADC24C3-20D2-43CA-A77F-37C0DD809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" y="2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4" name="Line 6329">
                <a:extLst>
                  <a:ext uri="{FF2B5EF4-FFF2-40B4-BE49-F238E27FC236}">
                    <a16:creationId xmlns:a16="http://schemas.microsoft.com/office/drawing/2014/main" id="{8DF65FB9-16F0-424D-A98E-17CC0926F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6" y="249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5" name="Line 6328">
                <a:extLst>
                  <a:ext uri="{FF2B5EF4-FFF2-40B4-BE49-F238E27FC236}">
                    <a16:creationId xmlns:a16="http://schemas.microsoft.com/office/drawing/2014/main" id="{C8664308-5EE3-46F6-A97F-CDB8B99E8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" y="2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6" name="Line 6327">
                <a:extLst>
                  <a:ext uri="{FF2B5EF4-FFF2-40B4-BE49-F238E27FC236}">
                    <a16:creationId xmlns:a16="http://schemas.microsoft.com/office/drawing/2014/main" id="{20E3B788-1F1E-48BB-A20E-C6FAB086F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1" y="240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7" name="Line 6326">
                <a:extLst>
                  <a:ext uri="{FF2B5EF4-FFF2-40B4-BE49-F238E27FC236}">
                    <a16:creationId xmlns:a16="http://schemas.microsoft.com/office/drawing/2014/main" id="{3872A1D6-3DC8-4757-987F-A27F13EE4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" y="240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8" name="Line 6325">
                <a:extLst>
                  <a:ext uri="{FF2B5EF4-FFF2-40B4-BE49-F238E27FC236}">
                    <a16:creationId xmlns:a16="http://schemas.microsoft.com/office/drawing/2014/main" id="{FF86C912-3917-48CD-BA86-4FA831C0C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" y="252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9" name="Line 6324">
                <a:extLst>
                  <a:ext uri="{FF2B5EF4-FFF2-40B4-BE49-F238E27FC236}">
                    <a16:creationId xmlns:a16="http://schemas.microsoft.com/office/drawing/2014/main" id="{782A53A6-8168-41F4-85C2-504CB547C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" y="240"/>
                <a:ext cx="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0" name="Line 6323">
                <a:extLst>
                  <a:ext uri="{FF2B5EF4-FFF2-40B4-BE49-F238E27FC236}">
                    <a16:creationId xmlns:a16="http://schemas.microsoft.com/office/drawing/2014/main" id="{4EE01D6D-FAFD-410C-B531-EF11D80F0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" y="246"/>
                <a:ext cx="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1" name="Line 6322">
                <a:extLst>
                  <a:ext uri="{FF2B5EF4-FFF2-40B4-BE49-F238E27FC236}">
                    <a16:creationId xmlns:a16="http://schemas.microsoft.com/office/drawing/2014/main" id="{31AEB2E1-D003-4DFC-849D-1A455E66F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" y="241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2" name="Line 6321">
                <a:extLst>
                  <a:ext uri="{FF2B5EF4-FFF2-40B4-BE49-F238E27FC236}">
                    <a16:creationId xmlns:a16="http://schemas.microsoft.com/office/drawing/2014/main" id="{D8168D87-19B6-43E9-843E-252F5D9FBB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4" y="241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3" name="Line 6320">
                <a:extLst>
                  <a:ext uri="{FF2B5EF4-FFF2-40B4-BE49-F238E27FC236}">
                    <a16:creationId xmlns:a16="http://schemas.microsoft.com/office/drawing/2014/main" id="{B1FFB1A0-5A40-48A6-8841-6F99E9057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" y="241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4" name="Line 6319">
                <a:extLst>
                  <a:ext uri="{FF2B5EF4-FFF2-40B4-BE49-F238E27FC236}">
                    <a16:creationId xmlns:a16="http://schemas.microsoft.com/office/drawing/2014/main" id="{7AD80AE6-1FE8-4106-9480-737251D51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" y="246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5" name="Line 6318">
                <a:extLst>
                  <a:ext uri="{FF2B5EF4-FFF2-40B4-BE49-F238E27FC236}">
                    <a16:creationId xmlns:a16="http://schemas.microsoft.com/office/drawing/2014/main" id="{28AD1200-A768-4084-93F3-9B6993C40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" y="251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6" name="Line 6317">
                <a:extLst>
                  <a:ext uri="{FF2B5EF4-FFF2-40B4-BE49-F238E27FC236}">
                    <a16:creationId xmlns:a16="http://schemas.microsoft.com/office/drawing/2014/main" id="{6A7FD91D-2090-4299-B111-01305DC817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" y="2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7" name="Line 6316">
                <a:extLst>
                  <a:ext uri="{FF2B5EF4-FFF2-40B4-BE49-F238E27FC236}">
                    <a16:creationId xmlns:a16="http://schemas.microsoft.com/office/drawing/2014/main" id="{FA97D7A0-4D3E-4568-BC5D-F7281B3BC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" y="239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8" name="Line 6315">
                <a:extLst>
                  <a:ext uri="{FF2B5EF4-FFF2-40B4-BE49-F238E27FC236}">
                    <a16:creationId xmlns:a16="http://schemas.microsoft.com/office/drawing/2014/main" id="{C5351941-A937-4146-A7C8-C5A77AC96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" y="236"/>
                <a:ext cx="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9" name="Line 6314">
                <a:extLst>
                  <a:ext uri="{FF2B5EF4-FFF2-40B4-BE49-F238E27FC236}">
                    <a16:creationId xmlns:a16="http://schemas.microsoft.com/office/drawing/2014/main" id="{DB75D050-974C-4271-A426-FFD23DC00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0" y="236"/>
                <a:ext cx="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0" name="Line 6313">
                <a:extLst>
                  <a:ext uri="{FF2B5EF4-FFF2-40B4-BE49-F238E27FC236}">
                    <a16:creationId xmlns:a16="http://schemas.microsoft.com/office/drawing/2014/main" id="{AA8A8C9D-80B7-418A-893A-D6BABAFC8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" y="253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1" name="Line 6312">
                <a:extLst>
                  <a:ext uri="{FF2B5EF4-FFF2-40B4-BE49-F238E27FC236}">
                    <a16:creationId xmlns:a16="http://schemas.microsoft.com/office/drawing/2014/main" id="{A3387F1A-736F-427F-84B7-E933BC3F0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" y="246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2" name="Line 6311">
                <a:extLst>
                  <a:ext uri="{FF2B5EF4-FFF2-40B4-BE49-F238E27FC236}">
                    <a16:creationId xmlns:a16="http://schemas.microsoft.com/office/drawing/2014/main" id="{DBE010E0-2548-4739-BEA7-702DF93A8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" y="24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3" name="Line 6310">
                <a:extLst>
                  <a:ext uri="{FF2B5EF4-FFF2-40B4-BE49-F238E27FC236}">
                    <a16:creationId xmlns:a16="http://schemas.microsoft.com/office/drawing/2014/main" id="{152D82A5-AF31-4434-B9FA-7D4C5F1EE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250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4" name="Line 6309">
                <a:extLst>
                  <a:ext uri="{FF2B5EF4-FFF2-40B4-BE49-F238E27FC236}">
                    <a16:creationId xmlns:a16="http://schemas.microsoft.com/office/drawing/2014/main" id="{B56990DE-9557-445B-A46F-AE819701B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249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5" name="Line 6308">
                <a:extLst>
                  <a:ext uri="{FF2B5EF4-FFF2-40B4-BE49-F238E27FC236}">
                    <a16:creationId xmlns:a16="http://schemas.microsoft.com/office/drawing/2014/main" id="{CF315C2A-4126-4634-9E18-E2C60897E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" y="243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6" name="Line 6307">
                <a:extLst>
                  <a:ext uri="{FF2B5EF4-FFF2-40B4-BE49-F238E27FC236}">
                    <a16:creationId xmlns:a16="http://schemas.microsoft.com/office/drawing/2014/main" id="{1DE38F3D-F97F-47FF-93DD-DCFA8FBBEF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" y="196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7" name="Line 6306">
                <a:extLst>
                  <a:ext uri="{FF2B5EF4-FFF2-40B4-BE49-F238E27FC236}">
                    <a16:creationId xmlns:a16="http://schemas.microsoft.com/office/drawing/2014/main" id="{A005FBAE-3CBC-44B6-9E9C-F26485206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" y="256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8" name="Line 6305">
                <a:extLst>
                  <a:ext uri="{FF2B5EF4-FFF2-40B4-BE49-F238E27FC236}">
                    <a16:creationId xmlns:a16="http://schemas.microsoft.com/office/drawing/2014/main" id="{F9E38C89-4193-447E-BA14-8A70D0CC4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" y="253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9" name="Freeform 6304">
                <a:extLst>
                  <a:ext uri="{FF2B5EF4-FFF2-40B4-BE49-F238E27FC236}">
                    <a16:creationId xmlns:a16="http://schemas.microsoft.com/office/drawing/2014/main" id="{EA6020A3-EB79-4CD3-86D5-D1857501E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" y="147"/>
                <a:ext cx="10" cy="11"/>
              </a:xfrm>
              <a:custGeom>
                <a:avLst/>
                <a:gdLst>
                  <a:gd name="T0" fmla="*/ 0 w 10"/>
                  <a:gd name="T1" fmla="*/ 11 h 11"/>
                  <a:gd name="T2" fmla="*/ 2 w 10"/>
                  <a:gd name="T3" fmla="*/ 10 h 11"/>
                  <a:gd name="T4" fmla="*/ 5 w 10"/>
                  <a:gd name="T5" fmla="*/ 9 h 11"/>
                  <a:gd name="T6" fmla="*/ 7 w 10"/>
                  <a:gd name="T7" fmla="*/ 7 h 11"/>
                  <a:gd name="T8" fmla="*/ 9 w 10"/>
                  <a:gd name="T9" fmla="*/ 5 h 11"/>
                  <a:gd name="T10" fmla="*/ 10 w 10"/>
                  <a:gd name="T11" fmla="*/ 3 h 11"/>
                  <a:gd name="T12" fmla="*/ 10 w 10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lnTo>
                      <a:pt x="2" y="10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0" name="Line 6303">
                <a:extLst>
                  <a:ext uri="{FF2B5EF4-FFF2-40B4-BE49-F238E27FC236}">
                    <a16:creationId xmlns:a16="http://schemas.microsoft.com/office/drawing/2014/main" id="{AA916956-01D2-49AC-B825-0E5F91600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" y="231"/>
                <a:ext cx="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1" name="Line 6302">
                <a:extLst>
                  <a:ext uri="{FF2B5EF4-FFF2-40B4-BE49-F238E27FC236}">
                    <a16:creationId xmlns:a16="http://schemas.microsoft.com/office/drawing/2014/main" id="{46274EDB-0ABD-4707-B034-0972BA3159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3" y="231"/>
                <a:ext cx="14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2" name="Line 6301">
                <a:extLst>
                  <a:ext uri="{FF2B5EF4-FFF2-40B4-BE49-F238E27FC236}">
                    <a16:creationId xmlns:a16="http://schemas.microsoft.com/office/drawing/2014/main" id="{C3135BD4-4756-47E3-A749-D66DB651D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" y="210"/>
                <a:ext cx="1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3" name="Line 6300">
                <a:extLst>
                  <a:ext uri="{FF2B5EF4-FFF2-40B4-BE49-F238E27FC236}">
                    <a16:creationId xmlns:a16="http://schemas.microsoft.com/office/drawing/2014/main" id="{65661709-3750-415F-B50D-4D1830609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" y="179"/>
                <a:ext cx="1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4" name="Freeform 6299">
                <a:extLst>
                  <a:ext uri="{FF2B5EF4-FFF2-40B4-BE49-F238E27FC236}">
                    <a16:creationId xmlns:a16="http://schemas.microsoft.com/office/drawing/2014/main" id="{5BA33D9E-1E62-4B5B-9DDB-22EB567CD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120"/>
                <a:ext cx="92" cy="18"/>
              </a:xfrm>
              <a:custGeom>
                <a:avLst/>
                <a:gdLst>
                  <a:gd name="T0" fmla="*/ 92 w 92"/>
                  <a:gd name="T1" fmla="*/ 0 h 18"/>
                  <a:gd name="T2" fmla="*/ 76 w 92"/>
                  <a:gd name="T3" fmla="*/ 1 h 18"/>
                  <a:gd name="T4" fmla="*/ 61 w 92"/>
                  <a:gd name="T5" fmla="*/ 3 h 18"/>
                  <a:gd name="T6" fmla="*/ 45 w 92"/>
                  <a:gd name="T7" fmla="*/ 6 h 18"/>
                  <a:gd name="T8" fmla="*/ 30 w 92"/>
                  <a:gd name="T9" fmla="*/ 9 h 18"/>
                  <a:gd name="T10" fmla="*/ 15 w 92"/>
                  <a:gd name="T11" fmla="*/ 13 h 18"/>
                  <a:gd name="T12" fmla="*/ 0 w 9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18">
                    <a:moveTo>
                      <a:pt x="92" y="0"/>
                    </a:moveTo>
                    <a:lnTo>
                      <a:pt x="76" y="1"/>
                    </a:lnTo>
                    <a:lnTo>
                      <a:pt x="61" y="3"/>
                    </a:lnTo>
                    <a:lnTo>
                      <a:pt x="45" y="6"/>
                    </a:lnTo>
                    <a:lnTo>
                      <a:pt x="30" y="9"/>
                    </a:lnTo>
                    <a:lnTo>
                      <a:pt x="15" y="13"/>
                    </a:lnTo>
                    <a:lnTo>
                      <a:pt x="0" y="1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5" name="Line 6298">
                <a:extLst>
                  <a:ext uri="{FF2B5EF4-FFF2-40B4-BE49-F238E27FC236}">
                    <a16:creationId xmlns:a16="http://schemas.microsoft.com/office/drawing/2014/main" id="{DA35B5C9-18ED-42B6-923D-07A3D9D7E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" y="23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6" name="Line 6297">
                <a:extLst>
                  <a:ext uri="{FF2B5EF4-FFF2-40B4-BE49-F238E27FC236}">
                    <a16:creationId xmlns:a16="http://schemas.microsoft.com/office/drawing/2014/main" id="{6A897432-68F9-470D-9914-3770F6EDF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" y="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7" name="Line 6296">
                <a:extLst>
                  <a:ext uri="{FF2B5EF4-FFF2-40B4-BE49-F238E27FC236}">
                    <a16:creationId xmlns:a16="http://schemas.microsoft.com/office/drawing/2014/main" id="{1DC1F385-015B-4259-8FE8-162AEF303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" y="41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8" name="Line 6295">
                <a:extLst>
                  <a:ext uri="{FF2B5EF4-FFF2-40B4-BE49-F238E27FC236}">
                    <a16:creationId xmlns:a16="http://schemas.microsoft.com/office/drawing/2014/main" id="{0CFF53A9-7E7A-4ACD-9517-83D7E6EA2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" y="0"/>
                <a:ext cx="1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9" name="Line 6294">
                <a:extLst>
                  <a:ext uri="{FF2B5EF4-FFF2-40B4-BE49-F238E27FC236}">
                    <a16:creationId xmlns:a16="http://schemas.microsoft.com/office/drawing/2014/main" id="{921C0597-D6C2-4B81-9311-A4100E3B0E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" y="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0" name="Line 6293">
                <a:extLst>
                  <a:ext uri="{FF2B5EF4-FFF2-40B4-BE49-F238E27FC236}">
                    <a16:creationId xmlns:a16="http://schemas.microsoft.com/office/drawing/2014/main" id="{B674E7E6-42CE-4B32-A7BD-D18F3BBB7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" y="41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1" name="Line 6292">
                <a:extLst>
                  <a:ext uri="{FF2B5EF4-FFF2-40B4-BE49-F238E27FC236}">
                    <a16:creationId xmlns:a16="http://schemas.microsoft.com/office/drawing/2014/main" id="{490B51A9-EF90-4A88-B868-EF612FDCE0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" y="0"/>
                <a:ext cx="1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2" name="Line 6291">
                <a:extLst>
                  <a:ext uri="{FF2B5EF4-FFF2-40B4-BE49-F238E27FC236}">
                    <a16:creationId xmlns:a16="http://schemas.microsoft.com/office/drawing/2014/main" id="{431ECE7E-BB78-47A4-BC84-44AA528B4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41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3" name="Line 6290">
                <a:extLst>
                  <a:ext uri="{FF2B5EF4-FFF2-40B4-BE49-F238E27FC236}">
                    <a16:creationId xmlns:a16="http://schemas.microsoft.com/office/drawing/2014/main" id="{A2AC7B35-E592-47CE-96DC-B1A6E52A4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" y="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4" name="Line 6289">
                <a:extLst>
                  <a:ext uri="{FF2B5EF4-FFF2-40B4-BE49-F238E27FC236}">
                    <a16:creationId xmlns:a16="http://schemas.microsoft.com/office/drawing/2014/main" id="{0579DBEE-060F-4447-BF06-884621124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" y="4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5" name="Line 6288">
                <a:extLst>
                  <a:ext uri="{FF2B5EF4-FFF2-40B4-BE49-F238E27FC236}">
                    <a16:creationId xmlns:a16="http://schemas.microsoft.com/office/drawing/2014/main" id="{D847912F-4921-41F2-8A39-4CCBC1E0B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" y="12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6" name="Line 6287">
                <a:extLst>
                  <a:ext uri="{FF2B5EF4-FFF2-40B4-BE49-F238E27FC236}">
                    <a16:creationId xmlns:a16="http://schemas.microsoft.com/office/drawing/2014/main" id="{C8AD1967-46DB-4C13-A1D0-DE86DCDED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" y="12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7" name="Line 6286">
                <a:extLst>
                  <a:ext uri="{FF2B5EF4-FFF2-40B4-BE49-F238E27FC236}">
                    <a16:creationId xmlns:a16="http://schemas.microsoft.com/office/drawing/2014/main" id="{8A7485DF-8123-4B94-8386-7B85C3A0D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" y="123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8" name="Line 6285">
                <a:extLst>
                  <a:ext uri="{FF2B5EF4-FFF2-40B4-BE49-F238E27FC236}">
                    <a16:creationId xmlns:a16="http://schemas.microsoft.com/office/drawing/2014/main" id="{A2CEF833-3290-40EE-AC8B-318AE278B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" y="123"/>
                <a:ext cx="3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9" name="Line 6284">
                <a:extLst>
                  <a:ext uri="{FF2B5EF4-FFF2-40B4-BE49-F238E27FC236}">
                    <a16:creationId xmlns:a16="http://schemas.microsoft.com/office/drawing/2014/main" id="{3FD4ABC6-6EBE-495E-8259-0413FBE82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" y="133"/>
                <a:ext cx="3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0" name="Line 6283">
                <a:extLst>
                  <a:ext uri="{FF2B5EF4-FFF2-40B4-BE49-F238E27FC236}">
                    <a16:creationId xmlns:a16="http://schemas.microsoft.com/office/drawing/2014/main" id="{5196021F-8FBA-4ADE-8FB0-55B11BC40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" y="94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1" name="Line 6282">
                <a:extLst>
                  <a:ext uri="{FF2B5EF4-FFF2-40B4-BE49-F238E27FC236}">
                    <a16:creationId xmlns:a16="http://schemas.microsoft.com/office/drawing/2014/main" id="{25AECE68-7275-4242-9344-A495CC07D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" y="94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2" name="Line 6281">
                <a:extLst>
                  <a:ext uri="{FF2B5EF4-FFF2-40B4-BE49-F238E27FC236}">
                    <a16:creationId xmlns:a16="http://schemas.microsoft.com/office/drawing/2014/main" id="{3D6C31BE-8C25-407F-89A8-51E12E1B3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" y="94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3" name="Line 6280">
                <a:extLst>
                  <a:ext uri="{FF2B5EF4-FFF2-40B4-BE49-F238E27FC236}">
                    <a16:creationId xmlns:a16="http://schemas.microsoft.com/office/drawing/2014/main" id="{1B111698-6D64-48FA-B13B-3D2385CCDC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" y="9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4" name="Line 6279">
                <a:extLst>
                  <a:ext uri="{FF2B5EF4-FFF2-40B4-BE49-F238E27FC236}">
                    <a16:creationId xmlns:a16="http://schemas.microsoft.com/office/drawing/2014/main" id="{4ECB30AF-C440-47C6-BDE5-697C2B870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" y="94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5" name="Line 6278">
                <a:extLst>
                  <a:ext uri="{FF2B5EF4-FFF2-40B4-BE49-F238E27FC236}">
                    <a16:creationId xmlns:a16="http://schemas.microsoft.com/office/drawing/2014/main" id="{A4F05CA4-138D-4239-A52C-06768A3C22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" y="158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6" name="Line 6277">
                <a:extLst>
                  <a:ext uri="{FF2B5EF4-FFF2-40B4-BE49-F238E27FC236}">
                    <a16:creationId xmlns:a16="http://schemas.microsoft.com/office/drawing/2014/main" id="{CE7E5EA3-EB83-491F-8A4E-AA71949A4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12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7" name="Line 6276">
                <a:extLst>
                  <a:ext uri="{FF2B5EF4-FFF2-40B4-BE49-F238E27FC236}">
                    <a16:creationId xmlns:a16="http://schemas.microsoft.com/office/drawing/2014/main" id="{1E4953DD-76A6-4DED-99A6-7A50AD54B6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13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8" name="Line 6275">
                <a:extLst>
                  <a:ext uri="{FF2B5EF4-FFF2-40B4-BE49-F238E27FC236}">
                    <a16:creationId xmlns:a16="http://schemas.microsoft.com/office/drawing/2014/main" id="{0917B0DE-AAF4-4E95-BA4D-6B65CEF97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125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9" name="Line 6274">
                <a:extLst>
                  <a:ext uri="{FF2B5EF4-FFF2-40B4-BE49-F238E27FC236}">
                    <a16:creationId xmlns:a16="http://schemas.microsoft.com/office/drawing/2014/main" id="{CDE59011-0C77-4F56-A566-80AB7A859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13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0" name="Line 6273">
                <a:extLst>
                  <a:ext uri="{FF2B5EF4-FFF2-40B4-BE49-F238E27FC236}">
                    <a16:creationId xmlns:a16="http://schemas.microsoft.com/office/drawing/2014/main" id="{3340D69F-C840-46F9-B80D-F1CB83AEF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141"/>
                <a:ext cx="6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1" name="Freeform 6272">
                <a:extLst>
                  <a:ext uri="{FF2B5EF4-FFF2-40B4-BE49-F238E27FC236}">
                    <a16:creationId xmlns:a16="http://schemas.microsoft.com/office/drawing/2014/main" id="{2CDEDE44-D1E0-4239-949F-B0964A42C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" y="125"/>
                <a:ext cx="16" cy="17"/>
              </a:xfrm>
              <a:custGeom>
                <a:avLst/>
                <a:gdLst>
                  <a:gd name="T0" fmla="*/ 16 w 16"/>
                  <a:gd name="T1" fmla="*/ 0 h 17"/>
                  <a:gd name="T2" fmla="*/ 12 w 16"/>
                  <a:gd name="T3" fmla="*/ 1 h 17"/>
                  <a:gd name="T4" fmla="*/ 9 w 16"/>
                  <a:gd name="T5" fmla="*/ 2 h 17"/>
                  <a:gd name="T6" fmla="*/ 6 w 16"/>
                  <a:gd name="T7" fmla="*/ 4 h 17"/>
                  <a:gd name="T8" fmla="*/ 3 w 16"/>
                  <a:gd name="T9" fmla="*/ 6 h 17"/>
                  <a:gd name="T10" fmla="*/ 1 w 16"/>
                  <a:gd name="T11" fmla="*/ 9 h 17"/>
                  <a:gd name="T12" fmla="*/ 0 w 16"/>
                  <a:gd name="T13" fmla="*/ 13 h 17"/>
                  <a:gd name="T14" fmla="*/ 0 w 16"/>
                  <a:gd name="T15" fmla="*/ 1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16" y="0"/>
                    </a:moveTo>
                    <a:lnTo>
                      <a:pt x="12" y="1"/>
                    </a:lnTo>
                    <a:lnTo>
                      <a:pt x="9" y="2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2" name="Line 6271">
                <a:extLst>
                  <a:ext uri="{FF2B5EF4-FFF2-40B4-BE49-F238E27FC236}">
                    <a16:creationId xmlns:a16="http://schemas.microsoft.com/office/drawing/2014/main" id="{03D9983B-023B-4C6A-98D8-7902B2E32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" y="94"/>
                <a:ext cx="1" cy="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3" name="Line 6270">
                <a:extLst>
                  <a:ext uri="{FF2B5EF4-FFF2-40B4-BE49-F238E27FC236}">
                    <a16:creationId xmlns:a16="http://schemas.microsoft.com/office/drawing/2014/main" id="{8C112FAF-2FB2-4B38-AD38-BA3824927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" y="12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4" name="Line 6269">
                <a:extLst>
                  <a:ext uri="{FF2B5EF4-FFF2-40B4-BE49-F238E27FC236}">
                    <a16:creationId xmlns:a16="http://schemas.microsoft.com/office/drawing/2014/main" id="{C11ED895-6EBD-4CE9-A0D4-BC500E6B7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" y="168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5" name="Line 6268">
                <a:extLst>
                  <a:ext uri="{FF2B5EF4-FFF2-40B4-BE49-F238E27FC236}">
                    <a16:creationId xmlns:a16="http://schemas.microsoft.com/office/drawing/2014/main" id="{3AA13B00-5B39-470E-A355-D149D56C7C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" y="16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6" name="Line 6267">
                <a:extLst>
                  <a:ext uri="{FF2B5EF4-FFF2-40B4-BE49-F238E27FC236}">
                    <a16:creationId xmlns:a16="http://schemas.microsoft.com/office/drawing/2014/main" id="{34E912AD-D117-44D9-86F6-D9394F032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17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7" name="Line 6266">
                <a:extLst>
                  <a:ext uri="{FF2B5EF4-FFF2-40B4-BE49-F238E27FC236}">
                    <a16:creationId xmlns:a16="http://schemas.microsoft.com/office/drawing/2014/main" id="{AE03A92D-0161-4FFF-8905-5566307CC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" y="168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8" name="Line 6265">
                <a:extLst>
                  <a:ext uri="{FF2B5EF4-FFF2-40B4-BE49-F238E27FC236}">
                    <a16:creationId xmlns:a16="http://schemas.microsoft.com/office/drawing/2014/main" id="{B1B9E311-C173-473D-B2CE-95713A32D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" y="168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9" name="Line 6264">
                <a:extLst>
                  <a:ext uri="{FF2B5EF4-FFF2-40B4-BE49-F238E27FC236}">
                    <a16:creationId xmlns:a16="http://schemas.microsoft.com/office/drawing/2014/main" id="{A607E3EF-6828-4886-A82C-322A1440E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168"/>
                <a:ext cx="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0" name="Line 6263">
                <a:extLst>
                  <a:ext uri="{FF2B5EF4-FFF2-40B4-BE49-F238E27FC236}">
                    <a16:creationId xmlns:a16="http://schemas.microsoft.com/office/drawing/2014/main" id="{F130DB05-7456-4730-A3D8-BE56A39A2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" y="168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1" name="Line 6262">
                <a:extLst>
                  <a:ext uri="{FF2B5EF4-FFF2-40B4-BE49-F238E27FC236}">
                    <a16:creationId xmlns:a16="http://schemas.microsoft.com/office/drawing/2014/main" id="{3F0B91AC-57FE-4147-A0AF-E155E9989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" y="17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2" name="Line 6261">
                <a:extLst>
                  <a:ext uri="{FF2B5EF4-FFF2-40B4-BE49-F238E27FC236}">
                    <a16:creationId xmlns:a16="http://schemas.microsoft.com/office/drawing/2014/main" id="{0282433B-AE8E-4559-A3A2-849E3EF60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" y="175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3" name="Line 6260">
                <a:extLst>
                  <a:ext uri="{FF2B5EF4-FFF2-40B4-BE49-F238E27FC236}">
                    <a16:creationId xmlns:a16="http://schemas.microsoft.com/office/drawing/2014/main" id="{8DA2501F-A16D-4DB7-9F03-22288B8AB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168"/>
                <a:ext cx="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4" name="Line 6259">
                <a:extLst>
                  <a:ext uri="{FF2B5EF4-FFF2-40B4-BE49-F238E27FC236}">
                    <a16:creationId xmlns:a16="http://schemas.microsoft.com/office/drawing/2014/main" id="{C5173971-F4BC-451F-834E-A706C9615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" y="16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5" name="Line 6258">
                <a:extLst>
                  <a:ext uri="{FF2B5EF4-FFF2-40B4-BE49-F238E27FC236}">
                    <a16:creationId xmlns:a16="http://schemas.microsoft.com/office/drawing/2014/main" id="{020F2BF8-F3ED-439C-81D1-20C0E955D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" y="168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6" name="Line 6257">
                <a:extLst>
                  <a:ext uri="{FF2B5EF4-FFF2-40B4-BE49-F238E27FC236}">
                    <a16:creationId xmlns:a16="http://schemas.microsoft.com/office/drawing/2014/main" id="{5A4DAB96-F7C9-44D0-BAF8-5AB813A67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" y="17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7" name="Line 6256">
                <a:extLst>
                  <a:ext uri="{FF2B5EF4-FFF2-40B4-BE49-F238E27FC236}">
                    <a16:creationId xmlns:a16="http://schemas.microsoft.com/office/drawing/2014/main" id="{C392DB31-D655-4525-A565-12EEA981E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" y="168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8" name="Line 6255">
                <a:extLst>
                  <a:ext uri="{FF2B5EF4-FFF2-40B4-BE49-F238E27FC236}">
                    <a16:creationId xmlns:a16="http://schemas.microsoft.com/office/drawing/2014/main" id="{EE98D4DB-7372-489B-8F8F-27F06A6E2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" y="170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9" name="Line 6254">
                <a:extLst>
                  <a:ext uri="{FF2B5EF4-FFF2-40B4-BE49-F238E27FC236}">
                    <a16:creationId xmlns:a16="http://schemas.microsoft.com/office/drawing/2014/main" id="{04052970-DCD0-4D18-B4C1-F47724180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173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0" name="Line 6253">
                <a:extLst>
                  <a:ext uri="{FF2B5EF4-FFF2-40B4-BE49-F238E27FC236}">
                    <a16:creationId xmlns:a16="http://schemas.microsoft.com/office/drawing/2014/main" id="{10D1B344-47C5-449A-A468-3E3FAE273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170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1" name="Line 6252">
                <a:extLst>
                  <a:ext uri="{FF2B5EF4-FFF2-40B4-BE49-F238E27FC236}">
                    <a16:creationId xmlns:a16="http://schemas.microsoft.com/office/drawing/2014/main" id="{63ABDB93-A57D-40AF-8CF4-7041A04CA1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173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2" name="Line 6251">
                <a:extLst>
                  <a:ext uri="{FF2B5EF4-FFF2-40B4-BE49-F238E27FC236}">
                    <a16:creationId xmlns:a16="http://schemas.microsoft.com/office/drawing/2014/main" id="{30EB4146-5A82-47DA-B9EA-FD39100C4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" y="194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3" name="Line 6250">
                <a:extLst>
                  <a:ext uri="{FF2B5EF4-FFF2-40B4-BE49-F238E27FC236}">
                    <a16:creationId xmlns:a16="http://schemas.microsoft.com/office/drawing/2014/main" id="{7BD95DEF-8D28-41E3-87B3-FFE39CA07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194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4" name="Line 6249">
                <a:extLst>
                  <a:ext uri="{FF2B5EF4-FFF2-40B4-BE49-F238E27FC236}">
                    <a16:creationId xmlns:a16="http://schemas.microsoft.com/office/drawing/2014/main" id="{94BC8764-7B34-495A-A668-91A5D1507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192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5" name="Line 6248">
                <a:extLst>
                  <a:ext uri="{FF2B5EF4-FFF2-40B4-BE49-F238E27FC236}">
                    <a16:creationId xmlns:a16="http://schemas.microsoft.com/office/drawing/2014/main" id="{E6A23682-0069-40C3-A464-BDC71C5611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181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6" name="Line 6247">
                <a:extLst>
                  <a:ext uri="{FF2B5EF4-FFF2-40B4-BE49-F238E27FC236}">
                    <a16:creationId xmlns:a16="http://schemas.microsoft.com/office/drawing/2014/main" id="{C532D46F-06EC-4BB8-B866-6AFC9400D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" y="193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7" name="Line 6246">
                <a:extLst>
                  <a:ext uri="{FF2B5EF4-FFF2-40B4-BE49-F238E27FC236}">
                    <a16:creationId xmlns:a16="http://schemas.microsoft.com/office/drawing/2014/main" id="{BF0B7B91-3187-4FBC-9E6E-7BE84E6D6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" y="181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8" name="Line 6245">
                <a:extLst>
                  <a:ext uri="{FF2B5EF4-FFF2-40B4-BE49-F238E27FC236}">
                    <a16:creationId xmlns:a16="http://schemas.microsoft.com/office/drawing/2014/main" id="{AB3B7C57-62A6-4D39-9B20-6B2317F5E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" y="187"/>
                <a:ext cx="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9" name="Line 6244">
                <a:extLst>
                  <a:ext uri="{FF2B5EF4-FFF2-40B4-BE49-F238E27FC236}">
                    <a16:creationId xmlns:a16="http://schemas.microsoft.com/office/drawing/2014/main" id="{CC9568E6-0460-4A3B-A687-43B798FF33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" y="181"/>
                <a:ext cx="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0" name="Line 6243">
                <a:extLst>
                  <a:ext uri="{FF2B5EF4-FFF2-40B4-BE49-F238E27FC236}">
                    <a16:creationId xmlns:a16="http://schemas.microsoft.com/office/drawing/2014/main" id="{1711225C-AFE0-4CC3-B720-E9CEB386D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" y="18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1" name="Line 6242">
                <a:extLst>
                  <a:ext uri="{FF2B5EF4-FFF2-40B4-BE49-F238E27FC236}">
                    <a16:creationId xmlns:a16="http://schemas.microsoft.com/office/drawing/2014/main" id="{1B92F038-9222-4620-B233-A582F67D6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182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2" name="Line 6241">
                <a:extLst>
                  <a:ext uri="{FF2B5EF4-FFF2-40B4-BE49-F238E27FC236}">
                    <a16:creationId xmlns:a16="http://schemas.microsoft.com/office/drawing/2014/main" id="{DEA63C6B-73FC-4449-BA0A-CEB98BBF8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18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3" name="Line 6240">
                <a:extLst>
                  <a:ext uri="{FF2B5EF4-FFF2-40B4-BE49-F238E27FC236}">
                    <a16:creationId xmlns:a16="http://schemas.microsoft.com/office/drawing/2014/main" id="{2F4F3A3A-116C-4369-8409-8DA1E1695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187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4" name="Line 6239">
                <a:extLst>
                  <a:ext uri="{FF2B5EF4-FFF2-40B4-BE49-F238E27FC236}">
                    <a16:creationId xmlns:a16="http://schemas.microsoft.com/office/drawing/2014/main" id="{F214D60D-65F6-4761-848F-AA700F76E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" y="192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5" name="Line 6238">
                <a:extLst>
                  <a:ext uri="{FF2B5EF4-FFF2-40B4-BE49-F238E27FC236}">
                    <a16:creationId xmlns:a16="http://schemas.microsoft.com/office/drawing/2014/main" id="{3CEA681A-DE91-4ECA-92A9-8E1461C24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1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6" name="Line 6237">
                <a:extLst>
                  <a:ext uri="{FF2B5EF4-FFF2-40B4-BE49-F238E27FC236}">
                    <a16:creationId xmlns:a16="http://schemas.microsoft.com/office/drawing/2014/main" id="{3198410C-E9D8-4A5A-BA56-997A89E38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" y="17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7" name="Line 6236">
                <a:extLst>
                  <a:ext uri="{FF2B5EF4-FFF2-40B4-BE49-F238E27FC236}">
                    <a16:creationId xmlns:a16="http://schemas.microsoft.com/office/drawing/2014/main" id="{4AC4BF58-5053-4B45-B2C3-A47859EF9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" y="190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8" name="Line 6235">
                <a:extLst>
                  <a:ext uri="{FF2B5EF4-FFF2-40B4-BE49-F238E27FC236}">
                    <a16:creationId xmlns:a16="http://schemas.microsoft.com/office/drawing/2014/main" id="{BA9A1886-9C10-41B8-9230-68318F751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" y="184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9" name="Line 6234">
                <a:extLst>
                  <a:ext uri="{FF2B5EF4-FFF2-40B4-BE49-F238E27FC236}">
                    <a16:creationId xmlns:a16="http://schemas.microsoft.com/office/drawing/2014/main" id="{E02BE202-6E80-44B5-AD45-57321AB8F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183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0" name="Line 6233">
                <a:extLst>
                  <a:ext uri="{FF2B5EF4-FFF2-40B4-BE49-F238E27FC236}">
                    <a16:creationId xmlns:a16="http://schemas.microsoft.com/office/drawing/2014/main" id="{A9B97C61-09FA-4D97-A046-F38B2704B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183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1" name="Line 6232">
                <a:extLst>
                  <a:ext uri="{FF2B5EF4-FFF2-40B4-BE49-F238E27FC236}">
                    <a16:creationId xmlns:a16="http://schemas.microsoft.com/office/drawing/2014/main" id="{7EFC2A86-B7B6-4713-8FA8-5C5C175C7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" y="183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2" name="Line 6231">
                <a:extLst>
                  <a:ext uri="{FF2B5EF4-FFF2-40B4-BE49-F238E27FC236}">
                    <a16:creationId xmlns:a16="http://schemas.microsoft.com/office/drawing/2014/main" id="{1F9171EA-193D-406E-95B9-CD00E302C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" y="190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3" name="Line 6230">
                <a:extLst>
                  <a:ext uri="{FF2B5EF4-FFF2-40B4-BE49-F238E27FC236}">
                    <a16:creationId xmlns:a16="http://schemas.microsoft.com/office/drawing/2014/main" id="{D9B3D68A-9BFF-4F4A-8F54-E0189EF29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" y="18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4" name="Line 6229">
                <a:extLst>
                  <a:ext uri="{FF2B5EF4-FFF2-40B4-BE49-F238E27FC236}">
                    <a16:creationId xmlns:a16="http://schemas.microsoft.com/office/drawing/2014/main" id="{415CB72B-1082-4E88-8948-CD821C6D2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183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5" name="Line 6228">
                <a:extLst>
                  <a:ext uri="{FF2B5EF4-FFF2-40B4-BE49-F238E27FC236}">
                    <a16:creationId xmlns:a16="http://schemas.microsoft.com/office/drawing/2014/main" id="{13CC3C83-63BE-4A26-9C17-CC28D468C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" y="19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6" name="Line 6227">
                <a:extLst>
                  <a:ext uri="{FF2B5EF4-FFF2-40B4-BE49-F238E27FC236}">
                    <a16:creationId xmlns:a16="http://schemas.microsoft.com/office/drawing/2014/main" id="{B31D3B48-B359-4BC3-A85A-B251CE777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" y="18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7" name="Line 6226">
                <a:extLst>
                  <a:ext uri="{FF2B5EF4-FFF2-40B4-BE49-F238E27FC236}">
                    <a16:creationId xmlns:a16="http://schemas.microsoft.com/office/drawing/2014/main" id="{8462208F-0EEF-4557-B7C8-847B1B187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" y="184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8" name="Line 6225">
                <a:extLst>
                  <a:ext uri="{FF2B5EF4-FFF2-40B4-BE49-F238E27FC236}">
                    <a16:creationId xmlns:a16="http://schemas.microsoft.com/office/drawing/2014/main" id="{2DF2A618-6C8B-4E14-A6AD-E37F7F261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" y="184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9" name="Line 6224">
                <a:extLst>
                  <a:ext uri="{FF2B5EF4-FFF2-40B4-BE49-F238E27FC236}">
                    <a16:creationId xmlns:a16="http://schemas.microsoft.com/office/drawing/2014/main" id="{B5E2C96A-540E-419F-9C09-25B99C0C2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" y="184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0" name="Line 6223">
                <a:extLst>
                  <a:ext uri="{FF2B5EF4-FFF2-40B4-BE49-F238E27FC236}">
                    <a16:creationId xmlns:a16="http://schemas.microsoft.com/office/drawing/2014/main" id="{C67657D9-944A-4CEF-A9FE-CE1FC4E5F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" y="187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1" name="Line 6222">
                <a:extLst>
                  <a:ext uri="{FF2B5EF4-FFF2-40B4-BE49-F238E27FC236}">
                    <a16:creationId xmlns:a16="http://schemas.microsoft.com/office/drawing/2014/main" id="{9683E303-5B83-4C12-A665-B9052D6627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173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2" name="Line 6221">
                <a:extLst>
                  <a:ext uri="{FF2B5EF4-FFF2-40B4-BE49-F238E27FC236}">
                    <a16:creationId xmlns:a16="http://schemas.microsoft.com/office/drawing/2014/main" id="{9E778082-932B-4FB2-A9EC-B5C2F1338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187"/>
                <a:ext cx="3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3" name="Line 6220">
                <a:extLst>
                  <a:ext uri="{FF2B5EF4-FFF2-40B4-BE49-F238E27FC236}">
                    <a16:creationId xmlns:a16="http://schemas.microsoft.com/office/drawing/2014/main" id="{0CE2413C-13F2-45EB-81CF-92724A3CF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187"/>
                <a:ext cx="3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4" name="Line 6219">
                <a:extLst>
                  <a:ext uri="{FF2B5EF4-FFF2-40B4-BE49-F238E27FC236}">
                    <a16:creationId xmlns:a16="http://schemas.microsoft.com/office/drawing/2014/main" id="{30C7AE9F-2BF6-49E1-ABF2-BDC489FC8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173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5" name="Line 6218">
                <a:extLst>
                  <a:ext uri="{FF2B5EF4-FFF2-40B4-BE49-F238E27FC236}">
                    <a16:creationId xmlns:a16="http://schemas.microsoft.com/office/drawing/2014/main" id="{702276C8-1C39-4371-8A2F-C71DC0B37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" y="184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6" name="Line 6217">
                <a:extLst>
                  <a:ext uri="{FF2B5EF4-FFF2-40B4-BE49-F238E27FC236}">
                    <a16:creationId xmlns:a16="http://schemas.microsoft.com/office/drawing/2014/main" id="{3B4CEEA1-3EB6-42E0-84FE-6B203B5E3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" y="190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7" name="Line 6216">
                <a:extLst>
                  <a:ext uri="{FF2B5EF4-FFF2-40B4-BE49-F238E27FC236}">
                    <a16:creationId xmlns:a16="http://schemas.microsoft.com/office/drawing/2014/main" id="{6AE08E0B-B717-4F5E-8600-BE57C33E7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19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8" name="Line 6215">
                <a:extLst>
                  <a:ext uri="{FF2B5EF4-FFF2-40B4-BE49-F238E27FC236}">
                    <a16:creationId xmlns:a16="http://schemas.microsoft.com/office/drawing/2014/main" id="{9B57BB8D-87D0-43F8-B04B-90E28BEF4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" y="18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9" name="Line 6214">
                <a:extLst>
                  <a:ext uri="{FF2B5EF4-FFF2-40B4-BE49-F238E27FC236}">
                    <a16:creationId xmlns:a16="http://schemas.microsoft.com/office/drawing/2014/main" id="{3DA4B11D-0915-4058-957E-F13325B6C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236"/>
                <a:ext cx="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0" name="Line 6213">
                <a:extLst>
                  <a:ext uri="{FF2B5EF4-FFF2-40B4-BE49-F238E27FC236}">
                    <a16:creationId xmlns:a16="http://schemas.microsoft.com/office/drawing/2014/main" id="{5E6505EA-EB52-4876-90DA-E4EC6523D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" y="236"/>
                <a:ext cx="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1" name="Line 6212">
                <a:extLst>
                  <a:ext uri="{FF2B5EF4-FFF2-40B4-BE49-F238E27FC236}">
                    <a16:creationId xmlns:a16="http://schemas.microsoft.com/office/drawing/2014/main" id="{EA51E7F2-C5E3-4751-9259-A6347174A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" y="2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2" name="Line 6211">
                <a:extLst>
                  <a:ext uri="{FF2B5EF4-FFF2-40B4-BE49-F238E27FC236}">
                    <a16:creationId xmlns:a16="http://schemas.microsoft.com/office/drawing/2014/main" id="{5E9A7A21-237A-40D3-A66C-398C30587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" y="239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3" name="Line 6210">
                <a:extLst>
                  <a:ext uri="{FF2B5EF4-FFF2-40B4-BE49-F238E27FC236}">
                    <a16:creationId xmlns:a16="http://schemas.microsoft.com/office/drawing/2014/main" id="{72F017C4-B9BB-41F1-AE4B-6F7C2875A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" y="252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4" name="Line 6209">
                <a:extLst>
                  <a:ext uri="{FF2B5EF4-FFF2-40B4-BE49-F238E27FC236}">
                    <a16:creationId xmlns:a16="http://schemas.microsoft.com/office/drawing/2014/main" id="{D7398773-013F-4341-B5A5-B8CB011C0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240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5" name="Line 6208">
                <a:extLst>
                  <a:ext uri="{FF2B5EF4-FFF2-40B4-BE49-F238E27FC236}">
                    <a16:creationId xmlns:a16="http://schemas.microsoft.com/office/drawing/2014/main" id="{DA0E27AB-A85D-44F6-A34C-193B11613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2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6" name="Line 6207">
                <a:extLst>
                  <a:ext uri="{FF2B5EF4-FFF2-40B4-BE49-F238E27FC236}">
                    <a16:creationId xmlns:a16="http://schemas.microsoft.com/office/drawing/2014/main" id="{B556EAE6-A450-48A4-9F9C-908848601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" y="251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7" name="Line 6206">
                <a:extLst>
                  <a:ext uri="{FF2B5EF4-FFF2-40B4-BE49-F238E27FC236}">
                    <a16:creationId xmlns:a16="http://schemas.microsoft.com/office/drawing/2014/main" id="{4BFD1601-DB41-451D-B021-CDB1D4DBB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246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8" name="Line 6205">
                <a:extLst>
                  <a:ext uri="{FF2B5EF4-FFF2-40B4-BE49-F238E27FC236}">
                    <a16:creationId xmlns:a16="http://schemas.microsoft.com/office/drawing/2014/main" id="{C6FAB0F9-A5C8-414A-B2B3-53F7D58C0B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241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9" name="Line 6204">
                <a:extLst>
                  <a:ext uri="{FF2B5EF4-FFF2-40B4-BE49-F238E27FC236}">
                    <a16:creationId xmlns:a16="http://schemas.microsoft.com/office/drawing/2014/main" id="{CDF61768-C831-489F-8C66-163D58FA9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241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0" name="Line 6203">
                <a:extLst>
                  <a:ext uri="{FF2B5EF4-FFF2-40B4-BE49-F238E27FC236}">
                    <a16:creationId xmlns:a16="http://schemas.microsoft.com/office/drawing/2014/main" id="{7FEFA2EB-C6FD-4EA2-987D-9910CB8A7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" y="241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1" name="Line 6202">
                <a:extLst>
                  <a:ext uri="{FF2B5EF4-FFF2-40B4-BE49-F238E27FC236}">
                    <a16:creationId xmlns:a16="http://schemas.microsoft.com/office/drawing/2014/main" id="{F0E46C3B-E857-4EAC-9927-000A94AE7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" y="240"/>
                <a:ext cx="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2" name="Line 6201">
                <a:extLst>
                  <a:ext uri="{FF2B5EF4-FFF2-40B4-BE49-F238E27FC236}">
                    <a16:creationId xmlns:a16="http://schemas.microsoft.com/office/drawing/2014/main" id="{54419522-50E4-4735-926A-C090AC00D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" y="246"/>
                <a:ext cx="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5999">
              <a:extLst>
                <a:ext uri="{FF2B5EF4-FFF2-40B4-BE49-F238E27FC236}">
                  <a16:creationId xmlns:a16="http://schemas.microsoft.com/office/drawing/2014/main" id="{1FC0A178-AB15-45AA-872F-77ED47A8B9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" y="2333"/>
              <a:ext cx="662" cy="269"/>
              <a:chOff x="0" y="0"/>
              <a:chExt cx="662" cy="269"/>
            </a:xfrm>
          </p:grpSpPr>
          <p:sp>
            <p:nvSpPr>
              <p:cNvPr id="6003" name="Line 6199">
                <a:extLst>
                  <a:ext uri="{FF2B5EF4-FFF2-40B4-BE49-F238E27FC236}">
                    <a16:creationId xmlns:a16="http://schemas.microsoft.com/office/drawing/2014/main" id="{97CBBEBB-C2A0-4507-A6B4-7D9512005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" y="223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04" name="Line 6198">
                <a:extLst>
                  <a:ext uri="{FF2B5EF4-FFF2-40B4-BE49-F238E27FC236}">
                    <a16:creationId xmlns:a16="http://schemas.microsoft.com/office/drawing/2014/main" id="{6871EC01-EC0B-4041-9353-CE486BE32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" y="226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05" name="Line 6197">
                <a:extLst>
                  <a:ext uri="{FF2B5EF4-FFF2-40B4-BE49-F238E27FC236}">
                    <a16:creationId xmlns:a16="http://schemas.microsoft.com/office/drawing/2014/main" id="{A27BB748-C931-48AA-837C-0B7EF3105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" y="232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06" name="Line 6196">
                <a:extLst>
                  <a:ext uri="{FF2B5EF4-FFF2-40B4-BE49-F238E27FC236}">
                    <a16:creationId xmlns:a16="http://schemas.microsoft.com/office/drawing/2014/main" id="{E6D77561-837E-4E7C-BDCF-052A9E5184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" y="233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07" name="Line 6195">
                <a:extLst>
                  <a:ext uri="{FF2B5EF4-FFF2-40B4-BE49-F238E27FC236}">
                    <a16:creationId xmlns:a16="http://schemas.microsoft.com/office/drawing/2014/main" id="{63A32D70-E027-4B98-8163-B75701F5B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" y="225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08" name="Line 6194">
                <a:extLst>
                  <a:ext uri="{FF2B5EF4-FFF2-40B4-BE49-F238E27FC236}">
                    <a16:creationId xmlns:a16="http://schemas.microsoft.com/office/drawing/2014/main" id="{4EDED7B7-B44E-4152-9D7E-86BF2A33C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" y="22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09" name="Line 6193">
                <a:extLst>
                  <a:ext uri="{FF2B5EF4-FFF2-40B4-BE49-F238E27FC236}">
                    <a16:creationId xmlns:a16="http://schemas.microsoft.com/office/drawing/2014/main" id="{B316FCC4-9E02-4569-B4C8-D8201928A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" y="23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0" name="Line 6192">
                <a:extLst>
                  <a:ext uri="{FF2B5EF4-FFF2-40B4-BE49-F238E27FC236}">
                    <a16:creationId xmlns:a16="http://schemas.microsoft.com/office/drawing/2014/main" id="{4E631421-F081-47C9-9628-7DE73D041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" y="225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1" name="Line 6191">
                <a:extLst>
                  <a:ext uri="{FF2B5EF4-FFF2-40B4-BE49-F238E27FC236}">
                    <a16:creationId xmlns:a16="http://schemas.microsoft.com/office/drawing/2014/main" id="{65886C8F-8BFB-4BF2-8539-5FBF1A5D0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" y="225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2" name="Line 6190">
                <a:extLst>
                  <a:ext uri="{FF2B5EF4-FFF2-40B4-BE49-F238E27FC236}">
                    <a16:creationId xmlns:a16="http://schemas.microsoft.com/office/drawing/2014/main" id="{7072B7EA-1EFA-4B55-854C-987A07950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" y="225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3" name="Line 6189">
                <a:extLst>
                  <a:ext uri="{FF2B5EF4-FFF2-40B4-BE49-F238E27FC236}">
                    <a16:creationId xmlns:a16="http://schemas.microsoft.com/office/drawing/2014/main" id="{B1EA7E68-F40D-4BFE-8151-02C717016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" y="229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4" name="Line 6188">
                <a:extLst>
                  <a:ext uri="{FF2B5EF4-FFF2-40B4-BE49-F238E27FC236}">
                    <a16:creationId xmlns:a16="http://schemas.microsoft.com/office/drawing/2014/main" id="{8CB7CA77-A6EE-40E6-A058-A37D71E7A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" y="226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5" name="Line 6187">
                <a:extLst>
                  <a:ext uri="{FF2B5EF4-FFF2-40B4-BE49-F238E27FC236}">
                    <a16:creationId xmlns:a16="http://schemas.microsoft.com/office/drawing/2014/main" id="{37552611-D3DB-4C84-9C11-575C694DE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" y="226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6" name="Line 6186">
                <a:extLst>
                  <a:ext uri="{FF2B5EF4-FFF2-40B4-BE49-F238E27FC236}">
                    <a16:creationId xmlns:a16="http://schemas.microsoft.com/office/drawing/2014/main" id="{5D971A57-13D0-4885-B175-62FEE2C40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" y="226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7" name="Line 6185">
                <a:extLst>
                  <a:ext uri="{FF2B5EF4-FFF2-40B4-BE49-F238E27FC236}">
                    <a16:creationId xmlns:a16="http://schemas.microsoft.com/office/drawing/2014/main" id="{92E2C572-25D7-4F00-9CD4-4BDD9F4BC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226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8" name="Line 6184">
                <a:extLst>
                  <a:ext uri="{FF2B5EF4-FFF2-40B4-BE49-F238E27FC236}">
                    <a16:creationId xmlns:a16="http://schemas.microsoft.com/office/drawing/2014/main" id="{BA6D1A81-179B-4E80-9858-40EE35F0F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" y="229"/>
                <a:ext cx="3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9" name="Line 6183">
                <a:extLst>
                  <a:ext uri="{FF2B5EF4-FFF2-40B4-BE49-F238E27FC236}">
                    <a16:creationId xmlns:a16="http://schemas.microsoft.com/office/drawing/2014/main" id="{523B33BD-50A0-48B9-8E75-382F0E44F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" y="225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0" name="Line 6182">
                <a:extLst>
                  <a:ext uri="{FF2B5EF4-FFF2-40B4-BE49-F238E27FC236}">
                    <a16:creationId xmlns:a16="http://schemas.microsoft.com/office/drawing/2014/main" id="{D8CE893D-9BD5-42AA-88BD-8CB996CAF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" y="23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1" name="Line 6181">
                <a:extLst>
                  <a:ext uri="{FF2B5EF4-FFF2-40B4-BE49-F238E27FC236}">
                    <a16:creationId xmlns:a16="http://schemas.microsoft.com/office/drawing/2014/main" id="{383186D3-2F64-4CB1-8DA1-9122E46A0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" y="232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2" name="Line 6180">
                <a:extLst>
                  <a:ext uri="{FF2B5EF4-FFF2-40B4-BE49-F238E27FC236}">
                    <a16:creationId xmlns:a16="http://schemas.microsoft.com/office/drawing/2014/main" id="{F7627462-9EF7-48A6-83CD-74028300A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" y="226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3" name="Line 6179">
                <a:extLst>
                  <a:ext uri="{FF2B5EF4-FFF2-40B4-BE49-F238E27FC236}">
                    <a16:creationId xmlns:a16="http://schemas.microsoft.com/office/drawing/2014/main" id="{B9809B8A-4666-4CE1-BA7C-73232E09E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" y="179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4" name="Line 6178">
                <a:extLst>
                  <a:ext uri="{FF2B5EF4-FFF2-40B4-BE49-F238E27FC236}">
                    <a16:creationId xmlns:a16="http://schemas.microsoft.com/office/drawing/2014/main" id="{3C4C39D6-4BD8-43C5-ACC9-03BD0B9AA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0" y="151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5" name="Line 6177">
                <a:extLst>
                  <a:ext uri="{FF2B5EF4-FFF2-40B4-BE49-F238E27FC236}">
                    <a16:creationId xmlns:a16="http://schemas.microsoft.com/office/drawing/2014/main" id="{250E20AE-71FB-4FE9-A27A-6F66B8C7A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5" y="106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6" name="Line 6176">
                <a:extLst>
                  <a:ext uri="{FF2B5EF4-FFF2-40B4-BE49-F238E27FC236}">
                    <a16:creationId xmlns:a16="http://schemas.microsoft.com/office/drawing/2014/main" id="{472B6D2B-0D26-4386-9139-ABE0A1D18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5" y="137"/>
                <a:ext cx="8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7" name="Line 6175">
                <a:extLst>
                  <a:ext uri="{FF2B5EF4-FFF2-40B4-BE49-F238E27FC236}">
                    <a16:creationId xmlns:a16="http://schemas.microsoft.com/office/drawing/2014/main" id="{D152C53A-8733-49B7-97E8-67C34DF7B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5" y="137"/>
                <a:ext cx="8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8" name="Line 6174">
                <a:extLst>
                  <a:ext uri="{FF2B5EF4-FFF2-40B4-BE49-F238E27FC236}">
                    <a16:creationId xmlns:a16="http://schemas.microsoft.com/office/drawing/2014/main" id="{55AE0830-4B9F-4846-8191-DF43AE943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" y="106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9" name="Line 6173">
                <a:extLst>
                  <a:ext uri="{FF2B5EF4-FFF2-40B4-BE49-F238E27FC236}">
                    <a16:creationId xmlns:a16="http://schemas.microsoft.com/office/drawing/2014/main" id="{22F58FC7-675C-42CA-9EDB-C691B7E445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" y="14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0" name="Line 6172">
                <a:extLst>
                  <a:ext uri="{FF2B5EF4-FFF2-40B4-BE49-F238E27FC236}">
                    <a16:creationId xmlns:a16="http://schemas.microsoft.com/office/drawing/2014/main" id="{7CEB107F-576A-4633-AE61-15F8907A9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" y="141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1" name="Freeform 6171">
                <a:extLst>
                  <a:ext uri="{FF2B5EF4-FFF2-40B4-BE49-F238E27FC236}">
                    <a16:creationId xmlns:a16="http://schemas.microsoft.com/office/drawing/2014/main" id="{8E187291-6E58-4F6A-8446-DF958CE63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" y="130"/>
                <a:ext cx="10" cy="11"/>
              </a:xfrm>
              <a:custGeom>
                <a:avLst/>
                <a:gdLst>
                  <a:gd name="T0" fmla="*/ 0 w 10"/>
                  <a:gd name="T1" fmla="*/ 0 h 11"/>
                  <a:gd name="T2" fmla="*/ 0 w 10"/>
                  <a:gd name="T3" fmla="*/ 3 h 11"/>
                  <a:gd name="T4" fmla="*/ 1 w 10"/>
                  <a:gd name="T5" fmla="*/ 5 h 11"/>
                  <a:gd name="T6" fmla="*/ 3 w 10"/>
                  <a:gd name="T7" fmla="*/ 7 h 11"/>
                  <a:gd name="T8" fmla="*/ 5 w 10"/>
                  <a:gd name="T9" fmla="*/ 9 h 11"/>
                  <a:gd name="T10" fmla="*/ 8 w 10"/>
                  <a:gd name="T11" fmla="*/ 10 h 11"/>
                  <a:gd name="T12" fmla="*/ 10 w 10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8" y="10"/>
                    </a:lnTo>
                    <a:lnTo>
                      <a:pt x="10" y="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2" name="Line 6170">
                <a:extLst>
                  <a:ext uri="{FF2B5EF4-FFF2-40B4-BE49-F238E27FC236}">
                    <a16:creationId xmlns:a16="http://schemas.microsoft.com/office/drawing/2014/main" id="{7D39CDD5-F313-4438-8BF5-C8895BC32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5" y="141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3" name="Line 6169">
                <a:extLst>
                  <a:ext uri="{FF2B5EF4-FFF2-40B4-BE49-F238E27FC236}">
                    <a16:creationId xmlns:a16="http://schemas.microsoft.com/office/drawing/2014/main" id="{1B6C74AF-4BE0-4134-A7C8-858B00C12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5" y="130"/>
                <a:ext cx="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4" name="Line 6168">
                <a:extLst>
                  <a:ext uri="{FF2B5EF4-FFF2-40B4-BE49-F238E27FC236}">
                    <a16:creationId xmlns:a16="http://schemas.microsoft.com/office/drawing/2014/main" id="{6BC948DB-7432-4064-AF72-3EBA34144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5" y="118"/>
                <a:ext cx="8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5" name="Line 6167">
                <a:extLst>
                  <a:ext uri="{FF2B5EF4-FFF2-40B4-BE49-F238E27FC236}">
                    <a16:creationId xmlns:a16="http://schemas.microsoft.com/office/drawing/2014/main" id="{8501BB96-68E4-4263-9D19-3053D303E3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5" y="107"/>
                <a:ext cx="1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6" name="Line 6166">
                <a:extLst>
                  <a:ext uri="{FF2B5EF4-FFF2-40B4-BE49-F238E27FC236}">
                    <a16:creationId xmlns:a16="http://schemas.microsoft.com/office/drawing/2014/main" id="{7A6CAEC6-07B2-478B-AD73-9ABE441CD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5" y="136"/>
                <a:ext cx="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7" name="Line 6165">
                <a:extLst>
                  <a:ext uri="{FF2B5EF4-FFF2-40B4-BE49-F238E27FC236}">
                    <a16:creationId xmlns:a16="http://schemas.microsoft.com/office/drawing/2014/main" id="{637CF972-116C-41D5-81D7-CFD4D6770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5" y="106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8" name="Line 6164">
                <a:extLst>
                  <a:ext uri="{FF2B5EF4-FFF2-40B4-BE49-F238E27FC236}">
                    <a16:creationId xmlns:a16="http://schemas.microsoft.com/office/drawing/2014/main" id="{8136FE31-A024-41A9-B1A6-C67270B75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5" y="124"/>
                <a:ext cx="8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39" name="Freeform 6163">
                <a:extLst>
                  <a:ext uri="{FF2B5EF4-FFF2-40B4-BE49-F238E27FC236}">
                    <a16:creationId xmlns:a16="http://schemas.microsoft.com/office/drawing/2014/main" id="{2B586E1A-C523-4510-8F6B-2E5F06889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" y="106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2 w 10"/>
                  <a:gd name="T3" fmla="*/ 2 h 10"/>
                  <a:gd name="T4" fmla="*/ 10 w 10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2" y="2"/>
                    </a:lnTo>
                    <a:lnTo>
                      <a:pt x="10" y="1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0" name="Line 6162">
                <a:extLst>
                  <a:ext uri="{FF2B5EF4-FFF2-40B4-BE49-F238E27FC236}">
                    <a16:creationId xmlns:a16="http://schemas.microsoft.com/office/drawing/2014/main" id="{961D99C7-48B0-4074-B2C5-4F9772164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8" y="106"/>
                <a:ext cx="15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1" name="Line 6161">
                <a:extLst>
                  <a:ext uri="{FF2B5EF4-FFF2-40B4-BE49-F238E27FC236}">
                    <a16:creationId xmlns:a16="http://schemas.microsoft.com/office/drawing/2014/main" id="{FDFDB8A8-20E3-4EB4-861D-FF7537C76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9" y="106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2" name="Line 6160">
                <a:extLst>
                  <a:ext uri="{FF2B5EF4-FFF2-40B4-BE49-F238E27FC236}">
                    <a16:creationId xmlns:a16="http://schemas.microsoft.com/office/drawing/2014/main" id="{3C309D50-F62F-4777-9548-A14A88D8A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77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3" name="Line 6159">
                <a:extLst>
                  <a:ext uri="{FF2B5EF4-FFF2-40B4-BE49-F238E27FC236}">
                    <a16:creationId xmlns:a16="http://schemas.microsoft.com/office/drawing/2014/main" id="{DA380378-D120-419B-A6D9-1A6A650045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" y="77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4" name="Line 6158">
                <a:extLst>
                  <a:ext uri="{FF2B5EF4-FFF2-40B4-BE49-F238E27FC236}">
                    <a16:creationId xmlns:a16="http://schemas.microsoft.com/office/drawing/2014/main" id="{80166587-F748-4B9B-AE11-F36DDB4C0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77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5" name="Line 6157">
                <a:extLst>
                  <a:ext uri="{FF2B5EF4-FFF2-40B4-BE49-F238E27FC236}">
                    <a16:creationId xmlns:a16="http://schemas.microsoft.com/office/drawing/2014/main" id="{24E5AAD1-CF85-4E05-B171-338CF8AF8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" y="77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6" name="Line 6156">
                <a:extLst>
                  <a:ext uri="{FF2B5EF4-FFF2-40B4-BE49-F238E27FC236}">
                    <a16:creationId xmlns:a16="http://schemas.microsoft.com/office/drawing/2014/main" id="{94F06CD5-D883-4DA1-996F-788E01DE0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" y="8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7" name="Line 6155">
                <a:extLst>
                  <a:ext uri="{FF2B5EF4-FFF2-40B4-BE49-F238E27FC236}">
                    <a16:creationId xmlns:a16="http://schemas.microsoft.com/office/drawing/2014/main" id="{60A59F54-AF5B-461E-9FBE-8AC4FFFDE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" y="77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8" name="Line 6154">
                <a:extLst>
                  <a:ext uri="{FF2B5EF4-FFF2-40B4-BE49-F238E27FC236}">
                    <a16:creationId xmlns:a16="http://schemas.microsoft.com/office/drawing/2014/main" id="{8CB62558-D437-46D6-9812-717348812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" y="110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9" name="Line 6153">
                <a:extLst>
                  <a:ext uri="{FF2B5EF4-FFF2-40B4-BE49-F238E27FC236}">
                    <a16:creationId xmlns:a16="http://schemas.microsoft.com/office/drawing/2014/main" id="{2E459CF4-8BD4-4821-B1C6-9EEDFF938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" y="108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0" name="Line 6152">
                <a:extLst>
                  <a:ext uri="{FF2B5EF4-FFF2-40B4-BE49-F238E27FC236}">
                    <a16:creationId xmlns:a16="http://schemas.microsoft.com/office/drawing/2014/main" id="{1514F9FF-531E-4B0A-9F18-F52DF3A0A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" y="24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1" name="Line 6151">
                <a:extLst>
                  <a:ext uri="{FF2B5EF4-FFF2-40B4-BE49-F238E27FC236}">
                    <a16:creationId xmlns:a16="http://schemas.microsoft.com/office/drawing/2014/main" id="{2DD898C3-0927-4806-A6EC-C250482FD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21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2" name="Line 6150">
                <a:extLst>
                  <a:ext uri="{FF2B5EF4-FFF2-40B4-BE49-F238E27FC236}">
                    <a16:creationId xmlns:a16="http://schemas.microsoft.com/office/drawing/2014/main" id="{7F6677A1-878E-4DDB-97B8-3126A6AA8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" y="214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3" name="Line 6149">
                <a:extLst>
                  <a:ext uri="{FF2B5EF4-FFF2-40B4-BE49-F238E27FC236}">
                    <a16:creationId xmlns:a16="http://schemas.microsoft.com/office/drawing/2014/main" id="{9BEA0F1A-9664-4E15-BD9E-7AD3BE2C7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" y="232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4" name="Line 6148">
                <a:extLst>
                  <a:ext uri="{FF2B5EF4-FFF2-40B4-BE49-F238E27FC236}">
                    <a16:creationId xmlns:a16="http://schemas.microsoft.com/office/drawing/2014/main" id="{5B99B607-6B82-44EA-A2EA-9FBF4976D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" y="215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5" name="Line 6147">
                <a:extLst>
                  <a:ext uri="{FF2B5EF4-FFF2-40B4-BE49-F238E27FC236}">
                    <a16:creationId xmlns:a16="http://schemas.microsoft.com/office/drawing/2014/main" id="{D0AB5370-486C-4EE5-BB16-3C064AE3D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80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6" name="Line 6146">
                <a:extLst>
                  <a:ext uri="{FF2B5EF4-FFF2-40B4-BE49-F238E27FC236}">
                    <a16:creationId xmlns:a16="http://schemas.microsoft.com/office/drawing/2014/main" id="{B54296B1-1C3D-480F-9F84-B89872B7C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" y="117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7" name="Line 6145">
                <a:extLst>
                  <a:ext uri="{FF2B5EF4-FFF2-40B4-BE49-F238E27FC236}">
                    <a16:creationId xmlns:a16="http://schemas.microsoft.com/office/drawing/2014/main" id="{78DC745D-8B42-48EF-A0AE-47C9A97CED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" y="124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8" name="Line 6144">
                <a:extLst>
                  <a:ext uri="{FF2B5EF4-FFF2-40B4-BE49-F238E27FC236}">
                    <a16:creationId xmlns:a16="http://schemas.microsoft.com/office/drawing/2014/main" id="{5EAAF9C0-437E-419C-8F34-B5D1AECD8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" y="124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9" name="Line 6143">
                <a:extLst>
                  <a:ext uri="{FF2B5EF4-FFF2-40B4-BE49-F238E27FC236}">
                    <a16:creationId xmlns:a16="http://schemas.microsoft.com/office/drawing/2014/main" id="{D57C49BB-5426-4FF6-BD9B-798851A19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" y="124"/>
                <a:ext cx="8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0" name="Line 6142">
                <a:extLst>
                  <a:ext uri="{FF2B5EF4-FFF2-40B4-BE49-F238E27FC236}">
                    <a16:creationId xmlns:a16="http://schemas.microsoft.com/office/drawing/2014/main" id="{0CFFC516-C767-48FC-9B71-CFBE73400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28"/>
                <a:ext cx="6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1" name="Line 6141">
                <a:extLst>
                  <a:ext uri="{FF2B5EF4-FFF2-40B4-BE49-F238E27FC236}">
                    <a16:creationId xmlns:a16="http://schemas.microsoft.com/office/drawing/2014/main" id="{0708156D-3CCC-4F1D-92B3-4771CD440B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" y="239"/>
                <a:ext cx="4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2" name="Line 6140">
                <a:extLst>
                  <a:ext uri="{FF2B5EF4-FFF2-40B4-BE49-F238E27FC236}">
                    <a16:creationId xmlns:a16="http://schemas.microsoft.com/office/drawing/2014/main" id="{2907F64D-99D1-4C79-B65E-9BDFBE0F1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" y="24"/>
                <a:ext cx="1" cy="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3" name="Freeform 6139">
                <a:extLst>
                  <a:ext uri="{FF2B5EF4-FFF2-40B4-BE49-F238E27FC236}">
                    <a16:creationId xmlns:a16="http://schemas.microsoft.com/office/drawing/2014/main" id="{588BE555-5A8D-4BB7-86F5-163C621BD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" y="29"/>
                <a:ext cx="36" cy="36"/>
              </a:xfrm>
              <a:custGeom>
                <a:avLst/>
                <a:gdLst>
                  <a:gd name="T0" fmla="*/ 36 w 36"/>
                  <a:gd name="T1" fmla="*/ 18 h 36"/>
                  <a:gd name="T2" fmla="*/ 36 w 36"/>
                  <a:gd name="T3" fmla="*/ 15 h 36"/>
                  <a:gd name="T4" fmla="*/ 35 w 36"/>
                  <a:gd name="T5" fmla="*/ 12 h 36"/>
                  <a:gd name="T6" fmla="*/ 33 w 36"/>
                  <a:gd name="T7" fmla="*/ 8 h 36"/>
                  <a:gd name="T8" fmla="*/ 31 w 36"/>
                  <a:gd name="T9" fmla="*/ 6 h 36"/>
                  <a:gd name="T10" fmla="*/ 28 w 36"/>
                  <a:gd name="T11" fmla="*/ 3 h 36"/>
                  <a:gd name="T12" fmla="*/ 25 w 36"/>
                  <a:gd name="T13" fmla="*/ 2 h 36"/>
                  <a:gd name="T14" fmla="*/ 22 w 36"/>
                  <a:gd name="T15" fmla="*/ 1 h 36"/>
                  <a:gd name="T16" fmla="*/ 18 w 36"/>
                  <a:gd name="T17" fmla="*/ 0 h 36"/>
                  <a:gd name="T18" fmla="*/ 15 w 36"/>
                  <a:gd name="T19" fmla="*/ 1 h 36"/>
                  <a:gd name="T20" fmla="*/ 11 w 36"/>
                  <a:gd name="T21" fmla="*/ 2 h 36"/>
                  <a:gd name="T22" fmla="*/ 8 w 36"/>
                  <a:gd name="T23" fmla="*/ 3 h 36"/>
                  <a:gd name="T24" fmla="*/ 5 w 36"/>
                  <a:gd name="T25" fmla="*/ 6 h 36"/>
                  <a:gd name="T26" fmla="*/ 3 w 36"/>
                  <a:gd name="T27" fmla="*/ 8 h 36"/>
                  <a:gd name="T28" fmla="*/ 2 w 36"/>
                  <a:gd name="T29" fmla="*/ 12 h 36"/>
                  <a:gd name="T30" fmla="*/ 1 w 36"/>
                  <a:gd name="T31" fmla="*/ 15 h 36"/>
                  <a:gd name="T32" fmla="*/ 0 w 36"/>
                  <a:gd name="T33" fmla="*/ 18 h 36"/>
                  <a:gd name="T34" fmla="*/ 1 w 36"/>
                  <a:gd name="T35" fmla="*/ 22 h 36"/>
                  <a:gd name="T36" fmla="*/ 2 w 36"/>
                  <a:gd name="T37" fmla="*/ 25 h 36"/>
                  <a:gd name="T38" fmla="*/ 3 w 36"/>
                  <a:gd name="T39" fmla="*/ 28 h 36"/>
                  <a:gd name="T40" fmla="*/ 5 w 36"/>
                  <a:gd name="T41" fmla="*/ 31 h 36"/>
                  <a:gd name="T42" fmla="*/ 8 w 36"/>
                  <a:gd name="T43" fmla="*/ 33 h 36"/>
                  <a:gd name="T44" fmla="*/ 11 w 36"/>
                  <a:gd name="T45" fmla="*/ 35 h 36"/>
                  <a:gd name="T46" fmla="*/ 15 w 36"/>
                  <a:gd name="T47" fmla="*/ 36 h 36"/>
                  <a:gd name="T48" fmla="*/ 18 w 36"/>
                  <a:gd name="T49" fmla="*/ 36 h 36"/>
                  <a:gd name="T50" fmla="*/ 22 w 36"/>
                  <a:gd name="T51" fmla="*/ 36 h 36"/>
                  <a:gd name="T52" fmla="*/ 25 w 36"/>
                  <a:gd name="T53" fmla="*/ 35 h 36"/>
                  <a:gd name="T54" fmla="*/ 28 w 36"/>
                  <a:gd name="T55" fmla="*/ 33 h 36"/>
                  <a:gd name="T56" fmla="*/ 31 w 36"/>
                  <a:gd name="T57" fmla="*/ 31 h 36"/>
                  <a:gd name="T58" fmla="*/ 33 w 36"/>
                  <a:gd name="T59" fmla="*/ 28 h 36"/>
                  <a:gd name="T60" fmla="*/ 35 w 36"/>
                  <a:gd name="T61" fmla="*/ 25 h 36"/>
                  <a:gd name="T62" fmla="*/ 36 w 36"/>
                  <a:gd name="T63" fmla="*/ 22 h 36"/>
                  <a:gd name="T64" fmla="*/ 36 w 36"/>
                  <a:gd name="T65" fmla="*/ 18 h 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" h="36">
                    <a:moveTo>
                      <a:pt x="36" y="18"/>
                    </a:moveTo>
                    <a:lnTo>
                      <a:pt x="36" y="15"/>
                    </a:lnTo>
                    <a:lnTo>
                      <a:pt x="35" y="12"/>
                    </a:lnTo>
                    <a:lnTo>
                      <a:pt x="33" y="8"/>
                    </a:lnTo>
                    <a:lnTo>
                      <a:pt x="31" y="6"/>
                    </a:lnTo>
                    <a:lnTo>
                      <a:pt x="28" y="3"/>
                    </a:lnTo>
                    <a:lnTo>
                      <a:pt x="25" y="2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2" y="12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2" y="25"/>
                    </a:lnTo>
                    <a:lnTo>
                      <a:pt x="3" y="28"/>
                    </a:lnTo>
                    <a:lnTo>
                      <a:pt x="5" y="31"/>
                    </a:lnTo>
                    <a:lnTo>
                      <a:pt x="8" y="33"/>
                    </a:lnTo>
                    <a:lnTo>
                      <a:pt x="11" y="35"/>
                    </a:lnTo>
                    <a:lnTo>
                      <a:pt x="15" y="36"/>
                    </a:lnTo>
                    <a:lnTo>
                      <a:pt x="18" y="36"/>
                    </a:lnTo>
                    <a:lnTo>
                      <a:pt x="22" y="36"/>
                    </a:lnTo>
                    <a:lnTo>
                      <a:pt x="25" y="35"/>
                    </a:lnTo>
                    <a:lnTo>
                      <a:pt x="28" y="33"/>
                    </a:lnTo>
                    <a:lnTo>
                      <a:pt x="31" y="31"/>
                    </a:lnTo>
                    <a:lnTo>
                      <a:pt x="33" y="28"/>
                    </a:lnTo>
                    <a:lnTo>
                      <a:pt x="35" y="25"/>
                    </a:lnTo>
                    <a:lnTo>
                      <a:pt x="36" y="22"/>
                    </a:lnTo>
                    <a:lnTo>
                      <a:pt x="36" y="18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4" name="Freeform 6138">
                <a:extLst>
                  <a:ext uri="{FF2B5EF4-FFF2-40B4-BE49-F238E27FC236}">
                    <a16:creationId xmlns:a16="http://schemas.microsoft.com/office/drawing/2014/main" id="{CD8B5BEF-A8C4-47E3-8E66-19C274FBD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" y="15"/>
                <a:ext cx="66" cy="60"/>
              </a:xfrm>
              <a:custGeom>
                <a:avLst/>
                <a:gdLst>
                  <a:gd name="T0" fmla="*/ 51 w 66"/>
                  <a:gd name="T1" fmla="*/ 60 h 60"/>
                  <a:gd name="T2" fmla="*/ 55 w 66"/>
                  <a:gd name="T3" fmla="*/ 56 h 60"/>
                  <a:gd name="T4" fmla="*/ 59 w 66"/>
                  <a:gd name="T5" fmla="*/ 53 h 60"/>
                  <a:gd name="T6" fmla="*/ 61 w 66"/>
                  <a:gd name="T7" fmla="*/ 49 h 60"/>
                  <a:gd name="T8" fmla="*/ 64 w 66"/>
                  <a:gd name="T9" fmla="*/ 44 h 60"/>
                  <a:gd name="T10" fmla="*/ 65 w 66"/>
                  <a:gd name="T11" fmla="*/ 39 h 60"/>
                  <a:gd name="T12" fmla="*/ 66 w 66"/>
                  <a:gd name="T13" fmla="*/ 34 h 60"/>
                  <a:gd name="T14" fmla="*/ 66 w 66"/>
                  <a:gd name="T15" fmla="*/ 29 h 60"/>
                  <a:gd name="T16" fmla="*/ 65 w 66"/>
                  <a:gd name="T17" fmla="*/ 24 h 60"/>
                  <a:gd name="T18" fmla="*/ 63 w 66"/>
                  <a:gd name="T19" fmla="*/ 19 h 60"/>
                  <a:gd name="T20" fmla="*/ 61 w 66"/>
                  <a:gd name="T21" fmla="*/ 15 h 60"/>
                  <a:gd name="T22" fmla="*/ 58 w 66"/>
                  <a:gd name="T23" fmla="*/ 11 h 60"/>
                  <a:gd name="T24" fmla="*/ 54 w 66"/>
                  <a:gd name="T25" fmla="*/ 7 h 60"/>
                  <a:gd name="T26" fmla="*/ 50 w 66"/>
                  <a:gd name="T27" fmla="*/ 4 h 60"/>
                  <a:gd name="T28" fmla="*/ 45 w 66"/>
                  <a:gd name="T29" fmla="*/ 2 h 60"/>
                  <a:gd name="T30" fmla="*/ 41 w 66"/>
                  <a:gd name="T31" fmla="*/ 1 h 60"/>
                  <a:gd name="T32" fmla="*/ 36 w 66"/>
                  <a:gd name="T33" fmla="*/ 0 h 60"/>
                  <a:gd name="T34" fmla="*/ 31 w 66"/>
                  <a:gd name="T35" fmla="*/ 0 h 60"/>
                  <a:gd name="T36" fmla="*/ 26 w 66"/>
                  <a:gd name="T37" fmla="*/ 1 h 60"/>
                  <a:gd name="T38" fmla="*/ 21 w 66"/>
                  <a:gd name="T39" fmla="*/ 2 h 60"/>
                  <a:gd name="T40" fmla="*/ 16 w 66"/>
                  <a:gd name="T41" fmla="*/ 4 h 60"/>
                  <a:gd name="T42" fmla="*/ 12 w 66"/>
                  <a:gd name="T43" fmla="*/ 7 h 60"/>
                  <a:gd name="T44" fmla="*/ 9 w 66"/>
                  <a:gd name="T45" fmla="*/ 11 h 60"/>
                  <a:gd name="T46" fmla="*/ 5 w 66"/>
                  <a:gd name="T47" fmla="*/ 15 h 60"/>
                  <a:gd name="T48" fmla="*/ 3 w 66"/>
                  <a:gd name="T49" fmla="*/ 19 h 60"/>
                  <a:gd name="T50" fmla="*/ 1 w 66"/>
                  <a:gd name="T51" fmla="*/ 24 h 60"/>
                  <a:gd name="T52" fmla="*/ 1 w 66"/>
                  <a:gd name="T53" fmla="*/ 29 h 60"/>
                  <a:gd name="T54" fmla="*/ 0 w 66"/>
                  <a:gd name="T55" fmla="*/ 34 h 60"/>
                  <a:gd name="T56" fmla="*/ 1 w 66"/>
                  <a:gd name="T57" fmla="*/ 39 h 60"/>
                  <a:gd name="T58" fmla="*/ 3 w 66"/>
                  <a:gd name="T59" fmla="*/ 44 h 60"/>
                  <a:gd name="T60" fmla="*/ 5 w 66"/>
                  <a:gd name="T61" fmla="*/ 49 h 60"/>
                  <a:gd name="T62" fmla="*/ 8 w 66"/>
                  <a:gd name="T63" fmla="*/ 53 h 60"/>
                  <a:gd name="T64" fmla="*/ 11 w 66"/>
                  <a:gd name="T65" fmla="*/ 56 h 60"/>
                  <a:gd name="T66" fmla="*/ 15 w 66"/>
                  <a:gd name="T67" fmla="*/ 60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6" h="60">
                    <a:moveTo>
                      <a:pt x="51" y="60"/>
                    </a:moveTo>
                    <a:lnTo>
                      <a:pt x="55" y="56"/>
                    </a:lnTo>
                    <a:lnTo>
                      <a:pt x="59" y="53"/>
                    </a:lnTo>
                    <a:lnTo>
                      <a:pt x="61" y="49"/>
                    </a:lnTo>
                    <a:lnTo>
                      <a:pt x="64" y="44"/>
                    </a:lnTo>
                    <a:lnTo>
                      <a:pt x="65" y="39"/>
                    </a:lnTo>
                    <a:lnTo>
                      <a:pt x="66" y="34"/>
                    </a:lnTo>
                    <a:lnTo>
                      <a:pt x="66" y="29"/>
                    </a:lnTo>
                    <a:lnTo>
                      <a:pt x="65" y="24"/>
                    </a:lnTo>
                    <a:lnTo>
                      <a:pt x="63" y="19"/>
                    </a:lnTo>
                    <a:lnTo>
                      <a:pt x="61" y="15"/>
                    </a:lnTo>
                    <a:lnTo>
                      <a:pt x="58" y="11"/>
                    </a:lnTo>
                    <a:lnTo>
                      <a:pt x="54" y="7"/>
                    </a:lnTo>
                    <a:lnTo>
                      <a:pt x="50" y="4"/>
                    </a:lnTo>
                    <a:lnTo>
                      <a:pt x="45" y="2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6" y="1"/>
                    </a:lnTo>
                    <a:lnTo>
                      <a:pt x="21" y="2"/>
                    </a:lnTo>
                    <a:lnTo>
                      <a:pt x="16" y="4"/>
                    </a:lnTo>
                    <a:lnTo>
                      <a:pt x="12" y="7"/>
                    </a:lnTo>
                    <a:lnTo>
                      <a:pt x="9" y="11"/>
                    </a:lnTo>
                    <a:lnTo>
                      <a:pt x="5" y="15"/>
                    </a:lnTo>
                    <a:lnTo>
                      <a:pt x="3" y="19"/>
                    </a:lnTo>
                    <a:lnTo>
                      <a:pt x="1" y="24"/>
                    </a:lnTo>
                    <a:lnTo>
                      <a:pt x="1" y="29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8" y="53"/>
                    </a:lnTo>
                    <a:lnTo>
                      <a:pt x="11" y="56"/>
                    </a:lnTo>
                    <a:lnTo>
                      <a:pt x="15" y="6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5" name="Line 6137">
                <a:extLst>
                  <a:ext uri="{FF2B5EF4-FFF2-40B4-BE49-F238E27FC236}">
                    <a16:creationId xmlns:a16="http://schemas.microsoft.com/office/drawing/2014/main" id="{A587509C-84BB-4904-8EF3-992AD4582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47"/>
                <a:ext cx="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6" name="Line 6136">
                <a:extLst>
                  <a:ext uri="{FF2B5EF4-FFF2-40B4-BE49-F238E27FC236}">
                    <a16:creationId xmlns:a16="http://schemas.microsoft.com/office/drawing/2014/main" id="{154E7EE1-7557-47E8-95AC-EA43C5241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" y="13"/>
                <a:ext cx="1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7" name="Freeform 6135">
                <a:extLst>
                  <a:ext uri="{FF2B5EF4-FFF2-40B4-BE49-F238E27FC236}">
                    <a16:creationId xmlns:a16="http://schemas.microsoft.com/office/drawing/2014/main" id="{A3AC9D33-1553-4F7A-9DD7-006BE7145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" y="65"/>
                <a:ext cx="9" cy="1"/>
              </a:xfrm>
              <a:custGeom>
                <a:avLst/>
                <a:gdLst>
                  <a:gd name="T0" fmla="*/ 9 w 9"/>
                  <a:gd name="T1" fmla="*/ 0 h 1"/>
                  <a:gd name="T2" fmla="*/ 0 w 9"/>
                  <a:gd name="T3" fmla="*/ 1 h 1"/>
                  <a:gd name="T4" fmla="*/ 9 w 9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9" y="0"/>
                    </a:moveTo>
                    <a:lnTo>
                      <a:pt x="0" y="1"/>
                    </a:lnTo>
                    <a:lnTo>
                      <a:pt x="9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8" name="Line 6134">
                <a:extLst>
                  <a:ext uri="{FF2B5EF4-FFF2-40B4-BE49-F238E27FC236}">
                    <a16:creationId xmlns:a16="http://schemas.microsoft.com/office/drawing/2014/main" id="{714CB283-A8C2-4713-8996-9A903EB53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" y="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9" name="Freeform 6133">
                <a:extLst>
                  <a:ext uri="{FF2B5EF4-FFF2-40B4-BE49-F238E27FC236}">
                    <a16:creationId xmlns:a16="http://schemas.microsoft.com/office/drawing/2014/main" id="{B4A1FC1F-D48C-4E41-87A7-285C39FF4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" y="65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9 w 9"/>
                  <a:gd name="T3" fmla="*/ 1 h 1"/>
                  <a:gd name="T4" fmla="*/ 0 w 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9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0" name="Line 6132">
                <a:extLst>
                  <a:ext uri="{FF2B5EF4-FFF2-40B4-BE49-F238E27FC236}">
                    <a16:creationId xmlns:a16="http://schemas.microsoft.com/office/drawing/2014/main" id="{680BF9FB-3B7B-4548-9C53-80476DF87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" y="66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1" name="Freeform 6131">
                <a:extLst>
                  <a:ext uri="{FF2B5EF4-FFF2-40B4-BE49-F238E27FC236}">
                    <a16:creationId xmlns:a16="http://schemas.microsoft.com/office/drawing/2014/main" id="{125F31D1-2F36-4F35-98B4-F79887EBD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" y="75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3 h 5"/>
                  <a:gd name="T4" fmla="*/ 2 w 3"/>
                  <a:gd name="T5" fmla="*/ 1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2" name="Freeform 6130">
                <a:extLst>
                  <a:ext uri="{FF2B5EF4-FFF2-40B4-BE49-F238E27FC236}">
                    <a16:creationId xmlns:a16="http://schemas.microsoft.com/office/drawing/2014/main" id="{EC27D131-50B8-496F-8D42-D50A71924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" y="80"/>
                <a:ext cx="30" cy="1"/>
              </a:xfrm>
              <a:custGeom>
                <a:avLst/>
                <a:gdLst>
                  <a:gd name="T0" fmla="*/ 0 w 30"/>
                  <a:gd name="T1" fmla="*/ 0 h 1"/>
                  <a:gd name="T2" fmla="*/ 15 w 30"/>
                  <a:gd name="T3" fmla="*/ 0 h 1"/>
                  <a:gd name="T4" fmla="*/ 30 w 3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1">
                    <a:moveTo>
                      <a:pt x="0" y="0"/>
                    </a:moveTo>
                    <a:lnTo>
                      <a:pt x="15" y="0"/>
                    </a:lnTo>
                    <a:lnTo>
                      <a:pt x="3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3" name="Freeform 6129">
                <a:extLst>
                  <a:ext uri="{FF2B5EF4-FFF2-40B4-BE49-F238E27FC236}">
                    <a16:creationId xmlns:a16="http://schemas.microsoft.com/office/drawing/2014/main" id="{764E4405-139A-48B8-93D0-54461BDB3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" y="75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1 w 3"/>
                  <a:gd name="T3" fmla="*/ 1 h 5"/>
                  <a:gd name="T4" fmla="*/ 0 w 3"/>
                  <a:gd name="T5" fmla="*/ 3 h 5"/>
                  <a:gd name="T6" fmla="*/ 0 w 3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4" name="Freeform 6128">
                <a:extLst>
                  <a:ext uri="{FF2B5EF4-FFF2-40B4-BE49-F238E27FC236}">
                    <a16:creationId xmlns:a16="http://schemas.microsoft.com/office/drawing/2014/main" id="{EF341B71-D94F-43B3-B4ED-4408A3D22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" y="86"/>
                <a:ext cx="8" cy="24"/>
              </a:xfrm>
              <a:custGeom>
                <a:avLst/>
                <a:gdLst>
                  <a:gd name="T0" fmla="*/ 8 w 8"/>
                  <a:gd name="T1" fmla="*/ 0 h 24"/>
                  <a:gd name="T2" fmla="*/ 8 w 8"/>
                  <a:gd name="T3" fmla="*/ 22 h 24"/>
                  <a:gd name="T4" fmla="*/ 7 w 8"/>
                  <a:gd name="T5" fmla="*/ 24 h 24"/>
                  <a:gd name="T6" fmla="*/ 0 w 8"/>
                  <a:gd name="T7" fmla="*/ 24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4">
                    <a:moveTo>
                      <a:pt x="8" y="0"/>
                    </a:moveTo>
                    <a:lnTo>
                      <a:pt x="8" y="22"/>
                    </a:lnTo>
                    <a:lnTo>
                      <a:pt x="7" y="24"/>
                    </a:lnTo>
                    <a:lnTo>
                      <a:pt x="0" y="2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5" name="Line 6127">
                <a:extLst>
                  <a:ext uri="{FF2B5EF4-FFF2-40B4-BE49-F238E27FC236}">
                    <a16:creationId xmlns:a16="http://schemas.microsoft.com/office/drawing/2014/main" id="{D4488026-7055-40E8-B49C-7F7C1C861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" y="108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6" name="Line 6126">
                <a:extLst>
                  <a:ext uri="{FF2B5EF4-FFF2-40B4-BE49-F238E27FC236}">
                    <a16:creationId xmlns:a16="http://schemas.microsoft.com/office/drawing/2014/main" id="{C2589802-81F2-434A-A0B5-B71C21646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" y="8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7" name="Freeform 6125">
                <a:extLst>
                  <a:ext uri="{FF2B5EF4-FFF2-40B4-BE49-F238E27FC236}">
                    <a16:creationId xmlns:a16="http://schemas.microsoft.com/office/drawing/2014/main" id="{D412D21D-AE32-41A5-8D53-9A56215D2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" y="80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7 w 7"/>
                  <a:gd name="T3" fmla="*/ 5 h 5"/>
                  <a:gd name="T4" fmla="*/ 7 w 7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7" y="5"/>
                    </a:lnTo>
                    <a:lnTo>
                      <a:pt x="7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8" name="Freeform 6124">
                <a:extLst>
                  <a:ext uri="{FF2B5EF4-FFF2-40B4-BE49-F238E27FC236}">
                    <a16:creationId xmlns:a16="http://schemas.microsoft.com/office/drawing/2014/main" id="{25997AEE-EF4D-4994-B268-6620D8071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" y="85"/>
                <a:ext cx="8" cy="1"/>
              </a:xfrm>
              <a:custGeom>
                <a:avLst/>
                <a:gdLst>
                  <a:gd name="T0" fmla="*/ 7 w 8"/>
                  <a:gd name="T1" fmla="*/ 0 h 1"/>
                  <a:gd name="T2" fmla="*/ 8 w 8"/>
                  <a:gd name="T3" fmla="*/ 1 h 1"/>
                  <a:gd name="T4" fmla="*/ 0 w 8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7" y="0"/>
                    </a:moveTo>
                    <a:lnTo>
                      <a:pt x="8" y="1"/>
                    </a:lnTo>
                    <a:lnTo>
                      <a:pt x="0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9" name="Line 6123">
                <a:extLst>
                  <a:ext uri="{FF2B5EF4-FFF2-40B4-BE49-F238E27FC236}">
                    <a16:creationId xmlns:a16="http://schemas.microsoft.com/office/drawing/2014/main" id="{397616D2-956E-44BF-BD48-BB3543F18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" y="85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0" name="Freeform 6122">
                <a:extLst>
                  <a:ext uri="{FF2B5EF4-FFF2-40B4-BE49-F238E27FC236}">
                    <a16:creationId xmlns:a16="http://schemas.microsoft.com/office/drawing/2014/main" id="{52A07FD9-1892-499E-A4EE-1278E26D7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" y="86"/>
                <a:ext cx="8" cy="22"/>
              </a:xfrm>
              <a:custGeom>
                <a:avLst/>
                <a:gdLst>
                  <a:gd name="T0" fmla="*/ 0 w 8"/>
                  <a:gd name="T1" fmla="*/ 0 h 22"/>
                  <a:gd name="T2" fmla="*/ 0 w 8"/>
                  <a:gd name="T3" fmla="*/ 22 h 22"/>
                  <a:gd name="T4" fmla="*/ 8 w 8"/>
                  <a:gd name="T5" fmla="*/ 22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22">
                    <a:moveTo>
                      <a:pt x="0" y="0"/>
                    </a:moveTo>
                    <a:lnTo>
                      <a:pt x="0" y="22"/>
                    </a:lnTo>
                    <a:lnTo>
                      <a:pt x="8" y="2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1" name="Freeform 6121">
                <a:extLst>
                  <a:ext uri="{FF2B5EF4-FFF2-40B4-BE49-F238E27FC236}">
                    <a16:creationId xmlns:a16="http://schemas.microsoft.com/office/drawing/2014/main" id="{700A2540-834C-471C-B8D7-EDBF40E2C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" y="108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1 w 8"/>
                  <a:gd name="T3" fmla="*/ 2 h 2"/>
                  <a:gd name="T4" fmla="*/ 8 w 8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1" y="2"/>
                    </a:lnTo>
                    <a:lnTo>
                      <a:pt x="8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2" name="Line 6120">
                <a:extLst>
                  <a:ext uri="{FF2B5EF4-FFF2-40B4-BE49-F238E27FC236}">
                    <a16:creationId xmlns:a16="http://schemas.microsoft.com/office/drawing/2014/main" id="{BD2BF5A1-6E5A-4887-A1C2-8ED0AE49F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" y="8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3" name="Freeform 6119">
                <a:extLst>
                  <a:ext uri="{FF2B5EF4-FFF2-40B4-BE49-F238E27FC236}">
                    <a16:creationId xmlns:a16="http://schemas.microsoft.com/office/drawing/2014/main" id="{7216DD05-4E76-43A3-B692-1B4E2DBB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" y="85"/>
                <a:ext cx="8" cy="1"/>
              </a:xfrm>
              <a:custGeom>
                <a:avLst/>
                <a:gdLst>
                  <a:gd name="T0" fmla="*/ 8 w 8"/>
                  <a:gd name="T1" fmla="*/ 1 h 1"/>
                  <a:gd name="T2" fmla="*/ 0 w 8"/>
                  <a:gd name="T3" fmla="*/ 1 h 1"/>
                  <a:gd name="T4" fmla="*/ 1 w 8"/>
                  <a:gd name="T5" fmla="*/ 0 h 1"/>
                  <a:gd name="T6" fmla="*/ 8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8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4" name="Line 6118">
                <a:extLst>
                  <a:ext uri="{FF2B5EF4-FFF2-40B4-BE49-F238E27FC236}">
                    <a16:creationId xmlns:a16="http://schemas.microsoft.com/office/drawing/2014/main" id="{144313A8-E74D-4560-ACB4-972A2115D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9" y="15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5" name="Line 6117">
                <a:extLst>
                  <a:ext uri="{FF2B5EF4-FFF2-40B4-BE49-F238E27FC236}">
                    <a16:creationId xmlns:a16="http://schemas.microsoft.com/office/drawing/2014/main" id="{25B78235-DB2D-4C5D-A14E-ADE8289A5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" y="141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6" name="Line 6116">
                <a:extLst>
                  <a:ext uri="{FF2B5EF4-FFF2-40B4-BE49-F238E27FC236}">
                    <a16:creationId xmlns:a16="http://schemas.microsoft.com/office/drawing/2014/main" id="{7BEDC7D6-1282-4673-BCA1-970786169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" y="108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7" name="Line 6115">
                <a:extLst>
                  <a:ext uri="{FF2B5EF4-FFF2-40B4-BE49-F238E27FC236}">
                    <a16:creationId xmlns:a16="http://schemas.microsoft.com/office/drawing/2014/main" id="{AA4BD77A-7433-4348-BEDF-0DBDC3431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" y="77"/>
                <a:ext cx="1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8" name="Line 6114">
                <a:extLst>
                  <a:ext uri="{FF2B5EF4-FFF2-40B4-BE49-F238E27FC236}">
                    <a16:creationId xmlns:a16="http://schemas.microsoft.com/office/drawing/2014/main" id="{DCBEF753-F8D2-4FDA-B104-B14379A22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7" y="158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9" name="Line 6113">
                <a:extLst>
                  <a:ext uri="{FF2B5EF4-FFF2-40B4-BE49-F238E27FC236}">
                    <a16:creationId xmlns:a16="http://schemas.microsoft.com/office/drawing/2014/main" id="{0BFAB06D-8921-4A5D-B0E8-2422CA0D92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8" y="214"/>
                <a:ext cx="2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0" name="Line 6112">
                <a:extLst>
                  <a:ext uri="{FF2B5EF4-FFF2-40B4-BE49-F238E27FC236}">
                    <a16:creationId xmlns:a16="http://schemas.microsoft.com/office/drawing/2014/main" id="{454A070A-0455-4352-BE13-29B0642EC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7" y="214"/>
                <a:ext cx="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1" name="Freeform 6111">
                <a:extLst>
                  <a:ext uri="{FF2B5EF4-FFF2-40B4-BE49-F238E27FC236}">
                    <a16:creationId xmlns:a16="http://schemas.microsoft.com/office/drawing/2014/main" id="{8B6B4D3B-A8C0-4798-8E3C-7327535FD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" y="103"/>
                <a:ext cx="138" cy="37"/>
              </a:xfrm>
              <a:custGeom>
                <a:avLst/>
                <a:gdLst>
                  <a:gd name="T0" fmla="*/ 138 w 138"/>
                  <a:gd name="T1" fmla="*/ 37 h 37"/>
                  <a:gd name="T2" fmla="*/ 121 w 138"/>
                  <a:gd name="T3" fmla="*/ 29 h 37"/>
                  <a:gd name="T4" fmla="*/ 104 w 138"/>
                  <a:gd name="T5" fmla="*/ 23 h 37"/>
                  <a:gd name="T6" fmla="*/ 88 w 138"/>
                  <a:gd name="T7" fmla="*/ 16 h 37"/>
                  <a:gd name="T8" fmla="*/ 70 w 138"/>
                  <a:gd name="T9" fmla="*/ 11 h 37"/>
                  <a:gd name="T10" fmla="*/ 53 w 138"/>
                  <a:gd name="T11" fmla="*/ 7 h 37"/>
                  <a:gd name="T12" fmla="*/ 36 w 138"/>
                  <a:gd name="T13" fmla="*/ 4 h 37"/>
                  <a:gd name="T14" fmla="*/ 17 w 138"/>
                  <a:gd name="T15" fmla="*/ 1 h 37"/>
                  <a:gd name="T16" fmla="*/ 0 w 138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8" h="37">
                    <a:moveTo>
                      <a:pt x="138" y="37"/>
                    </a:moveTo>
                    <a:lnTo>
                      <a:pt x="121" y="29"/>
                    </a:lnTo>
                    <a:lnTo>
                      <a:pt x="104" y="23"/>
                    </a:lnTo>
                    <a:lnTo>
                      <a:pt x="88" y="16"/>
                    </a:lnTo>
                    <a:lnTo>
                      <a:pt x="70" y="11"/>
                    </a:lnTo>
                    <a:lnTo>
                      <a:pt x="53" y="7"/>
                    </a:lnTo>
                    <a:lnTo>
                      <a:pt x="36" y="4"/>
                    </a:lnTo>
                    <a:lnTo>
                      <a:pt x="17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2" name="Line 6110">
                <a:extLst>
                  <a:ext uri="{FF2B5EF4-FFF2-40B4-BE49-F238E27FC236}">
                    <a16:creationId xmlns:a16="http://schemas.microsoft.com/office/drawing/2014/main" id="{E981BEE0-B5B3-4288-A317-5266D4BC8A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" y="0"/>
                <a:ext cx="1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3" name="Line 6109">
                <a:extLst>
                  <a:ext uri="{FF2B5EF4-FFF2-40B4-BE49-F238E27FC236}">
                    <a16:creationId xmlns:a16="http://schemas.microsoft.com/office/drawing/2014/main" id="{C6623A7F-B462-4A18-9682-3479E38DC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7" y="57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4" name="Line 6108">
                <a:extLst>
                  <a:ext uri="{FF2B5EF4-FFF2-40B4-BE49-F238E27FC236}">
                    <a16:creationId xmlns:a16="http://schemas.microsoft.com/office/drawing/2014/main" id="{C5EEF2AB-2F30-443A-88C4-F5735D022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" y="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5" name="Line 6107">
                <a:extLst>
                  <a:ext uri="{FF2B5EF4-FFF2-40B4-BE49-F238E27FC236}">
                    <a16:creationId xmlns:a16="http://schemas.microsoft.com/office/drawing/2014/main" id="{081BDF72-2A52-4C58-923E-6E32A1A1F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5" y="5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6" name="Line 6106">
                <a:extLst>
                  <a:ext uri="{FF2B5EF4-FFF2-40B4-BE49-F238E27FC236}">
                    <a16:creationId xmlns:a16="http://schemas.microsoft.com/office/drawing/2014/main" id="{EAF1FF36-617A-468B-80B5-ADB4856BC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" y="7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7" name="Line 6105">
                <a:extLst>
                  <a:ext uri="{FF2B5EF4-FFF2-40B4-BE49-F238E27FC236}">
                    <a16:creationId xmlns:a16="http://schemas.microsoft.com/office/drawing/2014/main" id="{1D65D3C1-E199-4AFA-BDFF-96FA8ED61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5" y="24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8" name="Line 6104">
                <a:extLst>
                  <a:ext uri="{FF2B5EF4-FFF2-40B4-BE49-F238E27FC236}">
                    <a16:creationId xmlns:a16="http://schemas.microsoft.com/office/drawing/2014/main" id="{76F8B12E-83F0-4FE0-BC70-CCEBD1DF6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5" y="2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9" name="Line 6103">
                <a:extLst>
                  <a:ext uri="{FF2B5EF4-FFF2-40B4-BE49-F238E27FC236}">
                    <a16:creationId xmlns:a16="http://schemas.microsoft.com/office/drawing/2014/main" id="{BC99DF2D-58D0-40A5-9505-2128DEA67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" y="24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0" name="Line 6102">
                <a:extLst>
                  <a:ext uri="{FF2B5EF4-FFF2-40B4-BE49-F238E27FC236}">
                    <a16:creationId xmlns:a16="http://schemas.microsoft.com/office/drawing/2014/main" id="{8B8DFD41-24C9-4847-B03C-7AF4BA45D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" y="24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1" name="Line 6101">
                <a:extLst>
                  <a:ext uri="{FF2B5EF4-FFF2-40B4-BE49-F238E27FC236}">
                    <a16:creationId xmlns:a16="http://schemas.microsoft.com/office/drawing/2014/main" id="{48A25BF6-2981-4233-A17E-A1F6428B8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" y="24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2" name="Line 6100">
                <a:extLst>
                  <a:ext uri="{FF2B5EF4-FFF2-40B4-BE49-F238E27FC236}">
                    <a16:creationId xmlns:a16="http://schemas.microsoft.com/office/drawing/2014/main" id="{5EADEF61-C4B3-4447-9588-BF188B0B9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6" y="26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3" name="Line 6099">
                <a:extLst>
                  <a:ext uri="{FF2B5EF4-FFF2-40B4-BE49-F238E27FC236}">
                    <a16:creationId xmlns:a16="http://schemas.microsoft.com/office/drawing/2014/main" id="{88A41486-9D08-4F1E-B139-22C41FDA73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0" y="262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4" name="Line 6098">
                <a:extLst>
                  <a:ext uri="{FF2B5EF4-FFF2-40B4-BE49-F238E27FC236}">
                    <a16:creationId xmlns:a16="http://schemas.microsoft.com/office/drawing/2014/main" id="{599D3FBE-7167-4CAE-B371-8B42E6FDE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" y="254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5" name="Line 6097">
                <a:extLst>
                  <a:ext uri="{FF2B5EF4-FFF2-40B4-BE49-F238E27FC236}">
                    <a16:creationId xmlns:a16="http://schemas.microsoft.com/office/drawing/2014/main" id="{3E8FB2F5-4AAC-4803-9207-3F74AB4C0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" y="25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6" name="Line 6096">
                <a:extLst>
                  <a:ext uri="{FF2B5EF4-FFF2-40B4-BE49-F238E27FC236}">
                    <a16:creationId xmlns:a16="http://schemas.microsoft.com/office/drawing/2014/main" id="{5397C996-BBB7-4289-A7ED-4D9E5B3AE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1" y="25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7" name="Line 6095">
                <a:extLst>
                  <a:ext uri="{FF2B5EF4-FFF2-40B4-BE49-F238E27FC236}">
                    <a16:creationId xmlns:a16="http://schemas.microsoft.com/office/drawing/2014/main" id="{A9F140F5-5CEA-4212-8C6A-CAA0BBC00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8" y="26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8" name="Line 6094">
                <a:extLst>
                  <a:ext uri="{FF2B5EF4-FFF2-40B4-BE49-F238E27FC236}">
                    <a16:creationId xmlns:a16="http://schemas.microsoft.com/office/drawing/2014/main" id="{1CFE53DB-63B9-46A6-8FAC-E8F81744C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8" y="26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9" name="Line 6093">
                <a:extLst>
                  <a:ext uri="{FF2B5EF4-FFF2-40B4-BE49-F238E27FC236}">
                    <a16:creationId xmlns:a16="http://schemas.microsoft.com/office/drawing/2014/main" id="{04A1E855-8D35-4D0E-97AE-CAFAB2FBE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8" y="26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0" name="Line 6092">
                <a:extLst>
                  <a:ext uri="{FF2B5EF4-FFF2-40B4-BE49-F238E27FC236}">
                    <a16:creationId xmlns:a16="http://schemas.microsoft.com/office/drawing/2014/main" id="{1CDEEB70-D4DF-43A9-8EF4-A1DA2664E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1" y="25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1" name="Line 6091">
                <a:extLst>
                  <a:ext uri="{FF2B5EF4-FFF2-40B4-BE49-F238E27FC236}">
                    <a16:creationId xmlns:a16="http://schemas.microsoft.com/office/drawing/2014/main" id="{9AB76447-2EE9-4110-9A35-38AD7C496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" y="248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2" name="Line 6090">
                <a:extLst>
                  <a:ext uri="{FF2B5EF4-FFF2-40B4-BE49-F238E27FC236}">
                    <a16:creationId xmlns:a16="http://schemas.microsoft.com/office/drawing/2014/main" id="{26475246-C783-4CB1-BCB1-A68962AEB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" y="2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3" name="Line 6089">
                <a:extLst>
                  <a:ext uri="{FF2B5EF4-FFF2-40B4-BE49-F238E27FC236}">
                    <a16:creationId xmlns:a16="http://schemas.microsoft.com/office/drawing/2014/main" id="{2A418C2F-741C-4E8D-993F-389F9DADD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1" y="251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4" name="Line 6088">
                <a:extLst>
                  <a:ext uri="{FF2B5EF4-FFF2-40B4-BE49-F238E27FC236}">
                    <a16:creationId xmlns:a16="http://schemas.microsoft.com/office/drawing/2014/main" id="{14FDD9BB-31FD-49AA-9FD0-B55FB2B2F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" y="251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5" name="Line 6087">
                <a:extLst>
                  <a:ext uri="{FF2B5EF4-FFF2-40B4-BE49-F238E27FC236}">
                    <a16:creationId xmlns:a16="http://schemas.microsoft.com/office/drawing/2014/main" id="{C668BCD4-9275-49B8-8293-61669BE64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0" y="252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6" name="Line 6086">
                <a:extLst>
                  <a:ext uri="{FF2B5EF4-FFF2-40B4-BE49-F238E27FC236}">
                    <a16:creationId xmlns:a16="http://schemas.microsoft.com/office/drawing/2014/main" id="{C04A7730-922F-4EFC-8B54-81F0F94DA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0" y="2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7" name="Line 6085">
                <a:extLst>
                  <a:ext uri="{FF2B5EF4-FFF2-40B4-BE49-F238E27FC236}">
                    <a16:creationId xmlns:a16="http://schemas.microsoft.com/office/drawing/2014/main" id="{871433CF-959E-4E0F-8BA0-CE587A9C4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0" y="251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8" name="Line 6084">
                <a:extLst>
                  <a:ext uri="{FF2B5EF4-FFF2-40B4-BE49-F238E27FC236}">
                    <a16:creationId xmlns:a16="http://schemas.microsoft.com/office/drawing/2014/main" id="{57D437E5-6C29-4A4A-B8CF-19A0AC30A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9" y="254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9" name="Freeform 6083">
                <a:extLst>
                  <a:ext uri="{FF2B5EF4-FFF2-40B4-BE49-F238E27FC236}">
                    <a16:creationId xmlns:a16="http://schemas.microsoft.com/office/drawing/2014/main" id="{5234E806-B4A7-4B70-8E94-22A33388D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" y="263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1 w 4"/>
                  <a:gd name="T3" fmla="*/ 4 h 5"/>
                  <a:gd name="T4" fmla="*/ 3 w 4"/>
                  <a:gd name="T5" fmla="*/ 3 h 5"/>
                  <a:gd name="T6" fmla="*/ 4 w 4"/>
                  <a:gd name="T7" fmla="*/ 2 h 5"/>
                  <a:gd name="T8" fmla="*/ 4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0" name="Line 6082">
                <a:extLst>
                  <a:ext uri="{FF2B5EF4-FFF2-40B4-BE49-F238E27FC236}">
                    <a16:creationId xmlns:a16="http://schemas.microsoft.com/office/drawing/2014/main" id="{CBA1C8D5-57B6-4E1F-8038-73B767E1A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6" y="268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1" name="Line 6081">
                <a:extLst>
                  <a:ext uri="{FF2B5EF4-FFF2-40B4-BE49-F238E27FC236}">
                    <a16:creationId xmlns:a16="http://schemas.microsoft.com/office/drawing/2014/main" id="{D393960B-3025-4E4D-BEEC-FDA70F701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" y="257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2" name="Line 6080">
                <a:extLst>
                  <a:ext uri="{FF2B5EF4-FFF2-40B4-BE49-F238E27FC236}">
                    <a16:creationId xmlns:a16="http://schemas.microsoft.com/office/drawing/2014/main" id="{256FA4AE-39BB-4F60-9731-B209D4970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2" y="26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3" name="Line 6079">
                <a:extLst>
                  <a:ext uri="{FF2B5EF4-FFF2-40B4-BE49-F238E27FC236}">
                    <a16:creationId xmlns:a16="http://schemas.microsoft.com/office/drawing/2014/main" id="{BB16E329-1068-470F-9231-B58DAA90B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92" y="253"/>
                <a:ext cx="4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4" name="Line 6078">
                <a:extLst>
                  <a:ext uri="{FF2B5EF4-FFF2-40B4-BE49-F238E27FC236}">
                    <a16:creationId xmlns:a16="http://schemas.microsoft.com/office/drawing/2014/main" id="{170F50C8-BE97-4A6E-9753-70DABFE04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" y="253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5" name="Line 6077">
                <a:extLst>
                  <a:ext uri="{FF2B5EF4-FFF2-40B4-BE49-F238E27FC236}">
                    <a16:creationId xmlns:a16="http://schemas.microsoft.com/office/drawing/2014/main" id="{AE861C78-E48E-4FF0-9E34-6211C58B8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" y="257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6" name="Line 6076">
                <a:extLst>
                  <a:ext uri="{FF2B5EF4-FFF2-40B4-BE49-F238E27FC236}">
                    <a16:creationId xmlns:a16="http://schemas.microsoft.com/office/drawing/2014/main" id="{C989B0C8-CE51-4B2C-AF07-ED1BFBCC4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9" y="261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7" name="Line 6075">
                <a:extLst>
                  <a:ext uri="{FF2B5EF4-FFF2-40B4-BE49-F238E27FC236}">
                    <a16:creationId xmlns:a16="http://schemas.microsoft.com/office/drawing/2014/main" id="{0862548E-9EA3-4149-9641-84A2608BD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" y="254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8" name="Line 6074">
                <a:extLst>
                  <a:ext uri="{FF2B5EF4-FFF2-40B4-BE49-F238E27FC236}">
                    <a16:creationId xmlns:a16="http://schemas.microsoft.com/office/drawing/2014/main" id="{AE506986-281E-44CC-A89E-FF1CF0EFB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4" y="248"/>
                <a:ext cx="4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9" name="Line 6073">
                <a:extLst>
                  <a:ext uri="{FF2B5EF4-FFF2-40B4-BE49-F238E27FC236}">
                    <a16:creationId xmlns:a16="http://schemas.microsoft.com/office/drawing/2014/main" id="{0A24C1B3-7ACC-4F56-BAAD-1C335FD47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" y="261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0" name="Line 6072">
                <a:extLst>
                  <a:ext uri="{FF2B5EF4-FFF2-40B4-BE49-F238E27FC236}">
                    <a16:creationId xmlns:a16="http://schemas.microsoft.com/office/drawing/2014/main" id="{20085E36-F729-4BE3-B9AF-42F3AE129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8" y="257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1" name="Line 6071">
                <a:extLst>
                  <a:ext uri="{FF2B5EF4-FFF2-40B4-BE49-F238E27FC236}">
                    <a16:creationId xmlns:a16="http://schemas.microsoft.com/office/drawing/2014/main" id="{61482E8B-DC36-4612-9CD0-EDA12569F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" y="261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2" name="Line 6070">
                <a:extLst>
                  <a:ext uri="{FF2B5EF4-FFF2-40B4-BE49-F238E27FC236}">
                    <a16:creationId xmlns:a16="http://schemas.microsoft.com/office/drawing/2014/main" id="{9B9F5378-61D9-438E-8416-2874CF8DE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8" y="257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3" name="Line 6069">
                <a:extLst>
                  <a:ext uri="{FF2B5EF4-FFF2-40B4-BE49-F238E27FC236}">
                    <a16:creationId xmlns:a16="http://schemas.microsoft.com/office/drawing/2014/main" id="{EDDE61FA-767F-4559-A8AB-3BD18172F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" y="26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4" name="Line 6068">
                <a:extLst>
                  <a:ext uri="{FF2B5EF4-FFF2-40B4-BE49-F238E27FC236}">
                    <a16:creationId xmlns:a16="http://schemas.microsoft.com/office/drawing/2014/main" id="{D545B3D4-E3F1-41A1-82DD-052FC19CE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" y="26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5" name="Line 6067">
                <a:extLst>
                  <a:ext uri="{FF2B5EF4-FFF2-40B4-BE49-F238E27FC236}">
                    <a16:creationId xmlns:a16="http://schemas.microsoft.com/office/drawing/2014/main" id="{6FE0FDD3-C861-4530-9D02-D2598DD97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" y="26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6" name="Line 6066">
                <a:extLst>
                  <a:ext uri="{FF2B5EF4-FFF2-40B4-BE49-F238E27FC236}">
                    <a16:creationId xmlns:a16="http://schemas.microsoft.com/office/drawing/2014/main" id="{2F3BC82C-5706-45EA-9039-29A29B0E1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" y="257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7" name="Line 6065">
                <a:extLst>
                  <a:ext uri="{FF2B5EF4-FFF2-40B4-BE49-F238E27FC236}">
                    <a16:creationId xmlns:a16="http://schemas.microsoft.com/office/drawing/2014/main" id="{1ED35A10-6817-49BE-8B75-810889A7B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" y="261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8" name="Line 6064">
                <a:extLst>
                  <a:ext uri="{FF2B5EF4-FFF2-40B4-BE49-F238E27FC236}">
                    <a16:creationId xmlns:a16="http://schemas.microsoft.com/office/drawing/2014/main" id="{4796C391-83DA-4BAF-9E35-9DF33A728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" y="257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9" name="Line 6063">
                <a:extLst>
                  <a:ext uri="{FF2B5EF4-FFF2-40B4-BE49-F238E27FC236}">
                    <a16:creationId xmlns:a16="http://schemas.microsoft.com/office/drawing/2014/main" id="{A0F72D7E-6318-4081-AC0D-14FCD89E1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9" y="257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0" name="Line 6062">
                <a:extLst>
                  <a:ext uri="{FF2B5EF4-FFF2-40B4-BE49-F238E27FC236}">
                    <a16:creationId xmlns:a16="http://schemas.microsoft.com/office/drawing/2014/main" id="{E8E86ED6-55E6-4E30-BE0A-433CB9B41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" y="257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1" name="Line 6061">
                <a:extLst>
                  <a:ext uri="{FF2B5EF4-FFF2-40B4-BE49-F238E27FC236}">
                    <a16:creationId xmlns:a16="http://schemas.microsoft.com/office/drawing/2014/main" id="{CD7FDA97-EE23-439C-8688-EEE55AE7F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" y="261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2" name="Line 6060">
                <a:extLst>
                  <a:ext uri="{FF2B5EF4-FFF2-40B4-BE49-F238E27FC236}">
                    <a16:creationId xmlns:a16="http://schemas.microsoft.com/office/drawing/2014/main" id="{F69BAAEC-85B8-4E23-AC56-C16674F88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4" y="257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3" name="Line 6059">
                <a:extLst>
                  <a:ext uri="{FF2B5EF4-FFF2-40B4-BE49-F238E27FC236}">
                    <a16:creationId xmlns:a16="http://schemas.microsoft.com/office/drawing/2014/main" id="{5498644E-3E2B-412E-9E88-CD902A1BA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" y="261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4" name="Line 6058">
                <a:extLst>
                  <a:ext uri="{FF2B5EF4-FFF2-40B4-BE49-F238E27FC236}">
                    <a16:creationId xmlns:a16="http://schemas.microsoft.com/office/drawing/2014/main" id="{8EEDBF32-D4C5-4546-91B3-D885628C78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" y="257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5" name="Line 6057">
                <a:extLst>
                  <a:ext uri="{FF2B5EF4-FFF2-40B4-BE49-F238E27FC236}">
                    <a16:creationId xmlns:a16="http://schemas.microsoft.com/office/drawing/2014/main" id="{3C3B180B-AE90-48C7-B327-4C7184D64A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8" y="26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6" name="Line 6056">
                <a:extLst>
                  <a:ext uri="{FF2B5EF4-FFF2-40B4-BE49-F238E27FC236}">
                    <a16:creationId xmlns:a16="http://schemas.microsoft.com/office/drawing/2014/main" id="{93308076-95B2-41AF-91B4-C23D62133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" y="26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7" name="Line 6055">
                <a:extLst>
                  <a:ext uri="{FF2B5EF4-FFF2-40B4-BE49-F238E27FC236}">
                    <a16:creationId xmlns:a16="http://schemas.microsoft.com/office/drawing/2014/main" id="{1341E5F5-C62A-40A9-8E5B-DFCFABB5C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8" y="26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8" name="Line 6054">
                <a:extLst>
                  <a:ext uri="{FF2B5EF4-FFF2-40B4-BE49-F238E27FC236}">
                    <a16:creationId xmlns:a16="http://schemas.microsoft.com/office/drawing/2014/main" id="{519F6987-EB76-4E05-A987-099924D76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" y="26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9" name="Line 6053">
                <a:extLst>
                  <a:ext uri="{FF2B5EF4-FFF2-40B4-BE49-F238E27FC236}">
                    <a16:creationId xmlns:a16="http://schemas.microsoft.com/office/drawing/2014/main" id="{ED0EBFB5-4725-4F81-B4EA-7E47F3571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4" y="257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0" name="Line 6052">
                <a:extLst>
                  <a:ext uri="{FF2B5EF4-FFF2-40B4-BE49-F238E27FC236}">
                    <a16:creationId xmlns:a16="http://schemas.microsoft.com/office/drawing/2014/main" id="{0FD74E0F-8C8E-4722-BBE0-34B0312DD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" y="257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1" name="Line 6051">
                <a:extLst>
                  <a:ext uri="{FF2B5EF4-FFF2-40B4-BE49-F238E27FC236}">
                    <a16:creationId xmlns:a16="http://schemas.microsoft.com/office/drawing/2014/main" id="{CE30E559-62B5-4F24-B977-566E14FE0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" y="261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2" name="Line 6050">
                <a:extLst>
                  <a:ext uri="{FF2B5EF4-FFF2-40B4-BE49-F238E27FC236}">
                    <a16:creationId xmlns:a16="http://schemas.microsoft.com/office/drawing/2014/main" id="{9AC83340-F05F-455B-A779-488583750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" y="257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3" name="Line 6049">
                <a:extLst>
                  <a:ext uri="{FF2B5EF4-FFF2-40B4-BE49-F238E27FC236}">
                    <a16:creationId xmlns:a16="http://schemas.microsoft.com/office/drawing/2014/main" id="{7C800F3E-A3B1-4899-9CF5-0E3F3544CD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" y="257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4" name="Line 6048">
                <a:extLst>
                  <a:ext uri="{FF2B5EF4-FFF2-40B4-BE49-F238E27FC236}">
                    <a16:creationId xmlns:a16="http://schemas.microsoft.com/office/drawing/2014/main" id="{C6B7865B-949D-41AD-B86E-B931D5755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" y="26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5" name="Line 6047">
                <a:extLst>
                  <a:ext uri="{FF2B5EF4-FFF2-40B4-BE49-F238E27FC236}">
                    <a16:creationId xmlns:a16="http://schemas.microsoft.com/office/drawing/2014/main" id="{9153F663-EDC8-47F2-98B0-7AEBAE656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" y="26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6" name="Line 6046">
                <a:extLst>
                  <a:ext uri="{FF2B5EF4-FFF2-40B4-BE49-F238E27FC236}">
                    <a16:creationId xmlns:a16="http://schemas.microsoft.com/office/drawing/2014/main" id="{A90BBD95-EB95-4453-ABEA-E6BB53A43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" y="26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7" name="Line 6045">
                <a:extLst>
                  <a:ext uri="{FF2B5EF4-FFF2-40B4-BE49-F238E27FC236}">
                    <a16:creationId xmlns:a16="http://schemas.microsoft.com/office/drawing/2014/main" id="{80C789BA-1F80-459B-827F-635B5E8519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" y="26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" name="Line 6044">
                <a:extLst>
                  <a:ext uri="{FF2B5EF4-FFF2-40B4-BE49-F238E27FC236}">
                    <a16:creationId xmlns:a16="http://schemas.microsoft.com/office/drawing/2014/main" id="{B06DBD86-AEA6-40B6-BE43-83D0CA60D2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" y="26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9" name="Line 6043">
                <a:extLst>
                  <a:ext uri="{FF2B5EF4-FFF2-40B4-BE49-F238E27FC236}">
                    <a16:creationId xmlns:a16="http://schemas.microsoft.com/office/drawing/2014/main" id="{C8182C5B-974E-45A2-A2A3-DAA81F0FB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4" y="26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0" name="Line 6042">
                <a:extLst>
                  <a:ext uri="{FF2B5EF4-FFF2-40B4-BE49-F238E27FC236}">
                    <a16:creationId xmlns:a16="http://schemas.microsoft.com/office/drawing/2014/main" id="{436E582F-51B3-4606-A9A3-1D4816794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4" y="257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1" name="Line 6041">
                <a:extLst>
                  <a:ext uri="{FF2B5EF4-FFF2-40B4-BE49-F238E27FC236}">
                    <a16:creationId xmlns:a16="http://schemas.microsoft.com/office/drawing/2014/main" id="{D35D9A23-06AC-4F46-BC49-15A2100AA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" y="257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" name="Line 6040">
                <a:extLst>
                  <a:ext uri="{FF2B5EF4-FFF2-40B4-BE49-F238E27FC236}">
                    <a16:creationId xmlns:a16="http://schemas.microsoft.com/office/drawing/2014/main" id="{89D849A3-1A8F-40A0-987A-713B95758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" y="257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" name="Line 6039">
                <a:extLst>
                  <a:ext uri="{FF2B5EF4-FFF2-40B4-BE49-F238E27FC236}">
                    <a16:creationId xmlns:a16="http://schemas.microsoft.com/office/drawing/2014/main" id="{D858AC8A-C65F-46A1-8E24-6023A0291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9" y="261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4" name="Line 6038">
                <a:extLst>
                  <a:ext uri="{FF2B5EF4-FFF2-40B4-BE49-F238E27FC236}">
                    <a16:creationId xmlns:a16="http://schemas.microsoft.com/office/drawing/2014/main" id="{BE410A87-E426-4A2A-A7A2-591007E18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" y="261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5" name="Line 6037">
                <a:extLst>
                  <a:ext uri="{FF2B5EF4-FFF2-40B4-BE49-F238E27FC236}">
                    <a16:creationId xmlns:a16="http://schemas.microsoft.com/office/drawing/2014/main" id="{44327C3C-8A4B-47DC-962F-E16754077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" y="257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6" name="Line 6036">
                <a:extLst>
                  <a:ext uri="{FF2B5EF4-FFF2-40B4-BE49-F238E27FC236}">
                    <a16:creationId xmlns:a16="http://schemas.microsoft.com/office/drawing/2014/main" id="{3F6431CC-9EE7-4FA9-9B05-96478347A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" y="257"/>
                <a:ext cx="3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7" name="Line 6035">
                <a:extLst>
                  <a:ext uri="{FF2B5EF4-FFF2-40B4-BE49-F238E27FC236}">
                    <a16:creationId xmlns:a16="http://schemas.microsoft.com/office/drawing/2014/main" id="{FFB66C98-3A58-4263-930D-335F5B82D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" y="257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8" name="Line 6034">
                <a:extLst>
                  <a:ext uri="{FF2B5EF4-FFF2-40B4-BE49-F238E27FC236}">
                    <a16:creationId xmlns:a16="http://schemas.microsoft.com/office/drawing/2014/main" id="{D1382D5B-73E0-4E08-923C-7BC227D82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" y="257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9" name="Line 6033">
                <a:extLst>
                  <a:ext uri="{FF2B5EF4-FFF2-40B4-BE49-F238E27FC236}">
                    <a16:creationId xmlns:a16="http://schemas.microsoft.com/office/drawing/2014/main" id="{D67331CE-BFBE-4A75-9369-B24805C7D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" y="257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0" name="Line 6032">
                <a:extLst>
                  <a:ext uri="{FF2B5EF4-FFF2-40B4-BE49-F238E27FC236}">
                    <a16:creationId xmlns:a16="http://schemas.microsoft.com/office/drawing/2014/main" id="{9CF672E7-F0DF-4452-A409-B3F85FCEC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" y="253"/>
                <a:ext cx="4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1" name="Line 6031">
                <a:extLst>
                  <a:ext uri="{FF2B5EF4-FFF2-40B4-BE49-F238E27FC236}">
                    <a16:creationId xmlns:a16="http://schemas.microsoft.com/office/drawing/2014/main" id="{0D52223C-8245-465D-9130-304BEBE54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" y="26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2" name="Line 6030">
                <a:extLst>
                  <a:ext uri="{FF2B5EF4-FFF2-40B4-BE49-F238E27FC236}">
                    <a16:creationId xmlns:a16="http://schemas.microsoft.com/office/drawing/2014/main" id="{28954CEB-4EC3-4430-AE8C-C9953F220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4" y="257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3" name="Line 6029">
                <a:extLst>
                  <a:ext uri="{FF2B5EF4-FFF2-40B4-BE49-F238E27FC236}">
                    <a16:creationId xmlns:a16="http://schemas.microsoft.com/office/drawing/2014/main" id="{A5699A7F-9323-4D47-8881-E0EB3E1C3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4" y="26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4" name="Line 6028">
                <a:extLst>
                  <a:ext uri="{FF2B5EF4-FFF2-40B4-BE49-F238E27FC236}">
                    <a16:creationId xmlns:a16="http://schemas.microsoft.com/office/drawing/2014/main" id="{931F2464-3F0C-4ACE-A772-24D9C1749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" y="26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5" name="Line 6027">
                <a:extLst>
                  <a:ext uri="{FF2B5EF4-FFF2-40B4-BE49-F238E27FC236}">
                    <a16:creationId xmlns:a16="http://schemas.microsoft.com/office/drawing/2014/main" id="{FE4044FF-DB76-4BBB-966C-13C1B46B5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" y="257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6" name="Line 6026">
                <a:extLst>
                  <a:ext uri="{FF2B5EF4-FFF2-40B4-BE49-F238E27FC236}">
                    <a16:creationId xmlns:a16="http://schemas.microsoft.com/office/drawing/2014/main" id="{F761D5E7-EDAC-4DD7-8AA6-F2AFC17B4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9" y="261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7" name="Line 6025">
                <a:extLst>
                  <a:ext uri="{FF2B5EF4-FFF2-40B4-BE49-F238E27FC236}">
                    <a16:creationId xmlns:a16="http://schemas.microsoft.com/office/drawing/2014/main" id="{C3B28AF8-E30C-4E70-8CAE-084CCE94C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" y="257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8" name="Freeform 6024">
                <a:extLst>
                  <a:ext uri="{FF2B5EF4-FFF2-40B4-BE49-F238E27FC236}">
                    <a16:creationId xmlns:a16="http://schemas.microsoft.com/office/drawing/2014/main" id="{19BCB110-16AD-4F75-B219-6526397AB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" y="263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2 h 5"/>
                  <a:gd name="T4" fmla="*/ 1 w 4"/>
                  <a:gd name="T5" fmla="*/ 3 h 5"/>
                  <a:gd name="T6" fmla="*/ 3 w 4"/>
                  <a:gd name="T7" fmla="*/ 4 h 5"/>
                  <a:gd name="T8" fmla="*/ 4 w 4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4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9" name="Line 6023">
                <a:extLst>
                  <a:ext uri="{FF2B5EF4-FFF2-40B4-BE49-F238E27FC236}">
                    <a16:creationId xmlns:a16="http://schemas.microsoft.com/office/drawing/2014/main" id="{EA3363A3-849A-49C7-AB42-D89591A76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" y="239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0" name="Line 6022">
                <a:extLst>
                  <a:ext uri="{FF2B5EF4-FFF2-40B4-BE49-F238E27FC236}">
                    <a16:creationId xmlns:a16="http://schemas.microsoft.com/office/drawing/2014/main" id="{6DB6FBB1-43C2-4C43-B5EB-D1B6DBE87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" y="252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1" name="Line 6021">
                <a:extLst>
                  <a:ext uri="{FF2B5EF4-FFF2-40B4-BE49-F238E27FC236}">
                    <a16:creationId xmlns:a16="http://schemas.microsoft.com/office/drawing/2014/main" id="{0A3AFAF4-B481-49EF-A61F-D10824EF5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1" y="253"/>
                <a:ext cx="17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2" name="Line 6020">
                <a:extLst>
                  <a:ext uri="{FF2B5EF4-FFF2-40B4-BE49-F238E27FC236}">
                    <a16:creationId xmlns:a16="http://schemas.microsoft.com/office/drawing/2014/main" id="{F30DF212-8A05-4868-BE09-49A410A5A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5" y="268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3" name="Line 6019">
                <a:extLst>
                  <a:ext uri="{FF2B5EF4-FFF2-40B4-BE49-F238E27FC236}">
                    <a16:creationId xmlns:a16="http://schemas.microsoft.com/office/drawing/2014/main" id="{F09D0143-C259-4C4B-B22A-A532C4013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" y="268"/>
                <a:ext cx="1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4" name="Line 6018">
                <a:extLst>
                  <a:ext uri="{FF2B5EF4-FFF2-40B4-BE49-F238E27FC236}">
                    <a16:creationId xmlns:a16="http://schemas.microsoft.com/office/drawing/2014/main" id="{E9C87158-0428-471C-88B4-28B4DD9A6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" y="268"/>
                <a:ext cx="1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5" name="Line 6017">
                <a:extLst>
                  <a:ext uri="{FF2B5EF4-FFF2-40B4-BE49-F238E27FC236}">
                    <a16:creationId xmlns:a16="http://schemas.microsoft.com/office/drawing/2014/main" id="{D1E258ED-7D28-462E-A75F-4C3AA3640E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" y="268"/>
                <a:ext cx="1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6" name="Line 6016">
                <a:extLst>
                  <a:ext uri="{FF2B5EF4-FFF2-40B4-BE49-F238E27FC236}">
                    <a16:creationId xmlns:a16="http://schemas.microsoft.com/office/drawing/2014/main" id="{192E4E64-0A7B-4C66-A6DE-40BC253FF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" y="26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7" name="Line 6015">
                <a:extLst>
                  <a:ext uri="{FF2B5EF4-FFF2-40B4-BE49-F238E27FC236}">
                    <a16:creationId xmlns:a16="http://schemas.microsoft.com/office/drawing/2014/main" id="{68F57C16-2F7C-4F4B-8B77-F84889F1E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" y="26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8" name="Line 6014">
                <a:extLst>
                  <a:ext uri="{FF2B5EF4-FFF2-40B4-BE49-F238E27FC236}">
                    <a16:creationId xmlns:a16="http://schemas.microsoft.com/office/drawing/2014/main" id="{01366D34-09A6-4932-ADCE-FA1C40AA1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" y="26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9" name="Line 6013">
                <a:extLst>
                  <a:ext uri="{FF2B5EF4-FFF2-40B4-BE49-F238E27FC236}">
                    <a16:creationId xmlns:a16="http://schemas.microsoft.com/office/drawing/2014/main" id="{9BA44948-613F-4BBA-9921-6F9F0FE56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5" y="268"/>
                <a:ext cx="1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0" name="Line 6012">
                <a:extLst>
                  <a:ext uri="{FF2B5EF4-FFF2-40B4-BE49-F238E27FC236}">
                    <a16:creationId xmlns:a16="http://schemas.microsoft.com/office/drawing/2014/main" id="{CF80B1DB-3A86-45E2-9420-6388D44F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2" y="252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1" name="Line 6011">
                <a:extLst>
                  <a:ext uri="{FF2B5EF4-FFF2-40B4-BE49-F238E27FC236}">
                    <a16:creationId xmlns:a16="http://schemas.microsoft.com/office/drawing/2014/main" id="{3305740D-2E8C-4B52-9A12-B91B21B7B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7" y="257"/>
                <a:ext cx="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2" name="Line 6010">
                <a:extLst>
                  <a:ext uri="{FF2B5EF4-FFF2-40B4-BE49-F238E27FC236}">
                    <a16:creationId xmlns:a16="http://schemas.microsoft.com/office/drawing/2014/main" id="{1AE3FFD8-6AF0-467E-BAD6-53E250621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4" y="257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3" name="Line 6009">
                <a:extLst>
                  <a:ext uri="{FF2B5EF4-FFF2-40B4-BE49-F238E27FC236}">
                    <a16:creationId xmlns:a16="http://schemas.microsoft.com/office/drawing/2014/main" id="{A6047D2E-F84C-4F3B-A0D6-3DE8D9ED0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26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4" name="Line 6008">
                <a:extLst>
                  <a:ext uri="{FF2B5EF4-FFF2-40B4-BE49-F238E27FC236}">
                    <a16:creationId xmlns:a16="http://schemas.microsoft.com/office/drawing/2014/main" id="{F5B5C28D-2262-487E-9A45-476D2472C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" y="254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5" name="Line 6007">
                <a:extLst>
                  <a:ext uri="{FF2B5EF4-FFF2-40B4-BE49-F238E27FC236}">
                    <a16:creationId xmlns:a16="http://schemas.microsoft.com/office/drawing/2014/main" id="{BD6991D8-705B-46B7-B471-B8DC35B9A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" y="262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6" name="Line 6006">
                <a:extLst>
                  <a:ext uri="{FF2B5EF4-FFF2-40B4-BE49-F238E27FC236}">
                    <a16:creationId xmlns:a16="http://schemas.microsoft.com/office/drawing/2014/main" id="{20534EED-59A9-4C16-80A6-115B3B668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" y="25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7" name="Line 6005">
                <a:extLst>
                  <a:ext uri="{FF2B5EF4-FFF2-40B4-BE49-F238E27FC236}">
                    <a16:creationId xmlns:a16="http://schemas.microsoft.com/office/drawing/2014/main" id="{F05F523B-25A9-4CA9-9792-FB3A56D23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" y="252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8" name="Line 6004">
                <a:extLst>
                  <a:ext uri="{FF2B5EF4-FFF2-40B4-BE49-F238E27FC236}">
                    <a16:creationId xmlns:a16="http://schemas.microsoft.com/office/drawing/2014/main" id="{84F4F69A-4EA8-4162-96B6-3F91EC9B35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" y="251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9" name="Line 6003">
                <a:extLst>
                  <a:ext uri="{FF2B5EF4-FFF2-40B4-BE49-F238E27FC236}">
                    <a16:creationId xmlns:a16="http://schemas.microsoft.com/office/drawing/2014/main" id="{3A6DB278-9B6C-4BFE-BF7D-CF67ABA55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" y="25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0" name="Line 6002">
                <a:extLst>
                  <a:ext uri="{FF2B5EF4-FFF2-40B4-BE49-F238E27FC236}">
                    <a16:creationId xmlns:a16="http://schemas.microsoft.com/office/drawing/2014/main" id="{3C91950F-26C1-45D1-A2A8-B5780E2B4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" y="251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1" name="Line 6001">
                <a:extLst>
                  <a:ext uri="{FF2B5EF4-FFF2-40B4-BE49-F238E27FC236}">
                    <a16:creationId xmlns:a16="http://schemas.microsoft.com/office/drawing/2014/main" id="{4903A74A-D8BD-420E-84F0-552D6A148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2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2" name="Line 6000">
                <a:extLst>
                  <a:ext uri="{FF2B5EF4-FFF2-40B4-BE49-F238E27FC236}">
                    <a16:creationId xmlns:a16="http://schemas.microsoft.com/office/drawing/2014/main" id="{00F3CA6B-BE74-44C8-836E-097E613A4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" y="25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" name="Group 5798">
              <a:extLst>
                <a:ext uri="{FF2B5EF4-FFF2-40B4-BE49-F238E27FC236}">
                  <a16:creationId xmlns:a16="http://schemas.microsoft.com/office/drawing/2014/main" id="{D4E73B6A-1735-4B40-A089-16B862C451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" y="2400"/>
              <a:ext cx="636" cy="216"/>
              <a:chOff x="0" y="0"/>
              <a:chExt cx="636" cy="216"/>
            </a:xfrm>
          </p:grpSpPr>
          <p:sp>
            <p:nvSpPr>
              <p:cNvPr id="5803" name="Line 5998">
                <a:extLst>
                  <a:ext uri="{FF2B5EF4-FFF2-40B4-BE49-F238E27FC236}">
                    <a16:creationId xmlns:a16="http://schemas.microsoft.com/office/drawing/2014/main" id="{CCB03649-E243-4F88-907D-E89D7035E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" y="184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4" name="Line 5997">
                <a:extLst>
                  <a:ext uri="{FF2B5EF4-FFF2-40B4-BE49-F238E27FC236}">
                    <a16:creationId xmlns:a16="http://schemas.microsoft.com/office/drawing/2014/main" id="{435A881D-1090-475B-922B-87AC0AD613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187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5" name="Line 5996">
                <a:extLst>
                  <a:ext uri="{FF2B5EF4-FFF2-40B4-BE49-F238E27FC236}">
                    <a16:creationId xmlns:a16="http://schemas.microsoft.com/office/drawing/2014/main" id="{3686A686-C0E4-489B-A09D-43C979873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181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6" name="Line 5995">
                <a:extLst>
                  <a:ext uri="{FF2B5EF4-FFF2-40B4-BE49-F238E27FC236}">
                    <a16:creationId xmlns:a16="http://schemas.microsoft.com/office/drawing/2014/main" id="{5DAF9213-EC43-4A54-AF41-7BC93EF63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" y="190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7" name="Line 5994">
                <a:extLst>
                  <a:ext uri="{FF2B5EF4-FFF2-40B4-BE49-F238E27FC236}">
                    <a16:creationId xmlns:a16="http://schemas.microsoft.com/office/drawing/2014/main" id="{662FFA56-8A6F-47D7-88D2-062F8A95D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" y="190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8" name="Line 5993">
                <a:extLst>
                  <a:ext uri="{FF2B5EF4-FFF2-40B4-BE49-F238E27FC236}">
                    <a16:creationId xmlns:a16="http://schemas.microsoft.com/office/drawing/2014/main" id="{3629C57A-46F1-4E75-B04F-1A63CACE5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2" y="201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9" name="Line 5992">
                <a:extLst>
                  <a:ext uri="{FF2B5EF4-FFF2-40B4-BE49-F238E27FC236}">
                    <a16:creationId xmlns:a16="http://schemas.microsoft.com/office/drawing/2014/main" id="{B628C4CB-9CA2-4711-98F3-8B81B0817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" y="190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0" name="Line 5991">
                <a:extLst>
                  <a:ext uri="{FF2B5EF4-FFF2-40B4-BE49-F238E27FC236}">
                    <a16:creationId xmlns:a16="http://schemas.microsoft.com/office/drawing/2014/main" id="{F67E8001-8F7F-4FEC-8E7D-195402B63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" y="201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1" name="Line 5990">
                <a:extLst>
                  <a:ext uri="{FF2B5EF4-FFF2-40B4-BE49-F238E27FC236}">
                    <a16:creationId xmlns:a16="http://schemas.microsoft.com/office/drawing/2014/main" id="{0B803C0E-050D-4788-A43E-8C75BCB3A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" y="201"/>
                <a:ext cx="1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2" name="Line 5989">
                <a:extLst>
                  <a:ext uri="{FF2B5EF4-FFF2-40B4-BE49-F238E27FC236}">
                    <a16:creationId xmlns:a16="http://schemas.microsoft.com/office/drawing/2014/main" id="{F868B816-0155-4960-AC5D-F0A053EEB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" y="201"/>
                <a:ext cx="16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3" name="Line 5988">
                <a:extLst>
                  <a:ext uri="{FF2B5EF4-FFF2-40B4-BE49-F238E27FC236}">
                    <a16:creationId xmlns:a16="http://schemas.microsoft.com/office/drawing/2014/main" id="{95D6871A-399C-4FA5-905C-724899DCA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" y="190"/>
                <a:ext cx="3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4" name="Line 5987">
                <a:extLst>
                  <a:ext uri="{FF2B5EF4-FFF2-40B4-BE49-F238E27FC236}">
                    <a16:creationId xmlns:a16="http://schemas.microsoft.com/office/drawing/2014/main" id="{8AC1E951-818E-49D9-85F8-9951EA67C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" y="98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5" name="Line 5986">
                <a:extLst>
                  <a:ext uri="{FF2B5EF4-FFF2-40B4-BE49-F238E27FC236}">
                    <a16:creationId xmlns:a16="http://schemas.microsoft.com/office/drawing/2014/main" id="{197408A5-8DBC-41C1-9D46-D1998233E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" y="0"/>
                <a:ext cx="1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6" name="Line 5985">
                <a:extLst>
                  <a:ext uri="{FF2B5EF4-FFF2-40B4-BE49-F238E27FC236}">
                    <a16:creationId xmlns:a16="http://schemas.microsoft.com/office/drawing/2014/main" id="{3F3584F9-6D4A-4E09-B327-402B502DF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" y="49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7" name="Line 5984">
                <a:extLst>
                  <a:ext uri="{FF2B5EF4-FFF2-40B4-BE49-F238E27FC236}">
                    <a16:creationId xmlns:a16="http://schemas.microsoft.com/office/drawing/2014/main" id="{CDF591BF-A473-4D70-A840-830B3B75F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" y="49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8" name="Line 5983">
                <a:extLst>
                  <a:ext uri="{FF2B5EF4-FFF2-40B4-BE49-F238E27FC236}">
                    <a16:creationId xmlns:a16="http://schemas.microsoft.com/office/drawing/2014/main" id="{8E473248-F200-467D-B659-65607040E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" y="41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9" name="Line 5982">
                <a:extLst>
                  <a:ext uri="{FF2B5EF4-FFF2-40B4-BE49-F238E27FC236}">
                    <a16:creationId xmlns:a16="http://schemas.microsoft.com/office/drawing/2014/main" id="{2DA2451B-C566-42B9-B763-F36D02D69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" y="89"/>
                <a:ext cx="1" cy="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0" name="Line 5981">
                <a:extLst>
                  <a:ext uri="{FF2B5EF4-FFF2-40B4-BE49-F238E27FC236}">
                    <a16:creationId xmlns:a16="http://schemas.microsoft.com/office/drawing/2014/main" id="{A349CA39-31C8-49E5-B44B-8613BB41F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" y="84"/>
                <a:ext cx="1" cy="1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1" name="Line 5980">
                <a:extLst>
                  <a:ext uri="{FF2B5EF4-FFF2-40B4-BE49-F238E27FC236}">
                    <a16:creationId xmlns:a16="http://schemas.microsoft.com/office/drawing/2014/main" id="{8106CCB7-9C5D-4E9C-878F-AE7E159C8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" y="167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2" name="Line 5979">
                <a:extLst>
                  <a:ext uri="{FF2B5EF4-FFF2-40B4-BE49-F238E27FC236}">
                    <a16:creationId xmlns:a16="http://schemas.microsoft.com/office/drawing/2014/main" id="{31EE674C-ECC0-4FA4-A58E-FD5971577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" y="84"/>
                <a:ext cx="1" cy="1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3" name="Line 5978">
                <a:extLst>
                  <a:ext uri="{FF2B5EF4-FFF2-40B4-BE49-F238E27FC236}">
                    <a16:creationId xmlns:a16="http://schemas.microsoft.com/office/drawing/2014/main" id="{A7AA42CF-B835-43FC-9F58-EB00C2241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" y="155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4" name="Line 5977">
                <a:extLst>
                  <a:ext uri="{FF2B5EF4-FFF2-40B4-BE49-F238E27FC236}">
                    <a16:creationId xmlns:a16="http://schemas.microsoft.com/office/drawing/2014/main" id="{E114CAB7-AC33-4FFC-B2EE-E9217666E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" y="84"/>
                <a:ext cx="1" cy="1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5" name="Line 5976">
                <a:extLst>
                  <a:ext uri="{FF2B5EF4-FFF2-40B4-BE49-F238E27FC236}">
                    <a16:creationId xmlns:a16="http://schemas.microsoft.com/office/drawing/2014/main" id="{138A7DA4-2E6A-4D24-B017-89FE17932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" y="84"/>
                <a:ext cx="1" cy="1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6" name="Line 5975">
                <a:extLst>
                  <a:ext uri="{FF2B5EF4-FFF2-40B4-BE49-F238E27FC236}">
                    <a16:creationId xmlns:a16="http://schemas.microsoft.com/office/drawing/2014/main" id="{65A8CC57-BE60-468A-AB33-670094055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" y="167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7" name="Line 5974">
                <a:extLst>
                  <a:ext uri="{FF2B5EF4-FFF2-40B4-BE49-F238E27FC236}">
                    <a16:creationId xmlns:a16="http://schemas.microsoft.com/office/drawing/2014/main" id="{C6283746-BAA2-495B-A830-D2F924A69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" y="167"/>
                <a:ext cx="1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8" name="Line 5973">
                <a:extLst>
                  <a:ext uri="{FF2B5EF4-FFF2-40B4-BE49-F238E27FC236}">
                    <a16:creationId xmlns:a16="http://schemas.microsoft.com/office/drawing/2014/main" id="{9EDE3C76-C825-4A4E-8399-A521DD752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" y="16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9" name="Line 5972">
                <a:extLst>
                  <a:ext uri="{FF2B5EF4-FFF2-40B4-BE49-F238E27FC236}">
                    <a16:creationId xmlns:a16="http://schemas.microsoft.com/office/drawing/2014/main" id="{B423D516-F414-447F-88DA-E0E8BEE53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" y="155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0" name="Line 5971">
                <a:extLst>
                  <a:ext uri="{FF2B5EF4-FFF2-40B4-BE49-F238E27FC236}">
                    <a16:creationId xmlns:a16="http://schemas.microsoft.com/office/drawing/2014/main" id="{F14E7A53-1700-4E64-ADA3-F701982BC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9" y="176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1" name="Line 5970">
                <a:extLst>
                  <a:ext uri="{FF2B5EF4-FFF2-40B4-BE49-F238E27FC236}">
                    <a16:creationId xmlns:a16="http://schemas.microsoft.com/office/drawing/2014/main" id="{A6B40A94-4566-4709-B514-7E1341614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" y="181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2" name="Line 5969">
                <a:extLst>
                  <a:ext uri="{FF2B5EF4-FFF2-40B4-BE49-F238E27FC236}">
                    <a16:creationId xmlns:a16="http://schemas.microsoft.com/office/drawing/2014/main" id="{935A45B6-CEDD-4591-83DE-E09477083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" y="18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3" name="Line 5968">
                <a:extLst>
                  <a:ext uri="{FF2B5EF4-FFF2-40B4-BE49-F238E27FC236}">
                    <a16:creationId xmlns:a16="http://schemas.microsoft.com/office/drawing/2014/main" id="{106DD3A4-594D-4091-9B5E-F15F5150B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" y="181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4" name="Line 5967">
                <a:extLst>
                  <a:ext uri="{FF2B5EF4-FFF2-40B4-BE49-F238E27FC236}">
                    <a16:creationId xmlns:a16="http://schemas.microsoft.com/office/drawing/2014/main" id="{D66BFA3B-D017-4F30-80BD-9CC4AC1D8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0" y="181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5" name="Line 5966">
                <a:extLst>
                  <a:ext uri="{FF2B5EF4-FFF2-40B4-BE49-F238E27FC236}">
                    <a16:creationId xmlns:a16="http://schemas.microsoft.com/office/drawing/2014/main" id="{785CB05A-E282-481B-87A2-0893247CF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5" y="181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6" name="Line 5965">
                <a:extLst>
                  <a:ext uri="{FF2B5EF4-FFF2-40B4-BE49-F238E27FC236}">
                    <a16:creationId xmlns:a16="http://schemas.microsoft.com/office/drawing/2014/main" id="{3F5303A6-E854-44D6-AAAC-5D24D70F8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9" y="181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7" name="Freeform 5964">
                <a:extLst>
                  <a:ext uri="{FF2B5EF4-FFF2-40B4-BE49-F238E27FC236}">
                    <a16:creationId xmlns:a16="http://schemas.microsoft.com/office/drawing/2014/main" id="{40ECF1BB-42F4-44A4-874B-EACE4BEF1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" y="184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24 w 25"/>
                  <a:gd name="T3" fmla="*/ 0 h 1"/>
                  <a:gd name="T4" fmla="*/ 25 w 2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1">
                    <a:moveTo>
                      <a:pt x="0" y="0"/>
                    </a:moveTo>
                    <a:lnTo>
                      <a:pt x="24" y="0"/>
                    </a:lnTo>
                    <a:lnTo>
                      <a:pt x="25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8" name="Line 5963">
                <a:extLst>
                  <a:ext uri="{FF2B5EF4-FFF2-40B4-BE49-F238E27FC236}">
                    <a16:creationId xmlns:a16="http://schemas.microsoft.com/office/drawing/2014/main" id="{97986B09-5005-499B-8BF7-433A1952C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" y="177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9" name="Line 5962">
                <a:extLst>
                  <a:ext uri="{FF2B5EF4-FFF2-40B4-BE49-F238E27FC236}">
                    <a16:creationId xmlns:a16="http://schemas.microsoft.com/office/drawing/2014/main" id="{EAC4E23C-6639-4410-AFA6-E6480DE57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" y="1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0" name="Line 5961">
                <a:extLst>
                  <a:ext uri="{FF2B5EF4-FFF2-40B4-BE49-F238E27FC236}">
                    <a16:creationId xmlns:a16="http://schemas.microsoft.com/office/drawing/2014/main" id="{A8DDBEF5-0EB8-4F9F-9BED-7CFA660C6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" y="178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1" name="Line 5960">
                <a:extLst>
                  <a:ext uri="{FF2B5EF4-FFF2-40B4-BE49-F238E27FC236}">
                    <a16:creationId xmlns:a16="http://schemas.microsoft.com/office/drawing/2014/main" id="{82BDB73E-CD57-41C0-AB59-808E43ABA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0" y="17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2" name="Freeform 5959">
                <a:extLst>
                  <a:ext uri="{FF2B5EF4-FFF2-40B4-BE49-F238E27FC236}">
                    <a16:creationId xmlns:a16="http://schemas.microsoft.com/office/drawing/2014/main" id="{9AC1440A-BE5F-4AA0-AC16-6DBC6D1A0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" y="177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1 h 4"/>
                  <a:gd name="T4" fmla="*/ 1 w 1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3" name="Line 5958">
                <a:extLst>
                  <a:ext uri="{FF2B5EF4-FFF2-40B4-BE49-F238E27FC236}">
                    <a16:creationId xmlns:a16="http://schemas.microsoft.com/office/drawing/2014/main" id="{4D77A44F-1D80-413C-8E3C-B607916F3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" y="17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4" name="Line 5957">
                <a:extLst>
                  <a:ext uri="{FF2B5EF4-FFF2-40B4-BE49-F238E27FC236}">
                    <a16:creationId xmlns:a16="http://schemas.microsoft.com/office/drawing/2014/main" id="{7F5CF7E2-4C3A-41B6-B214-0375239B7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9" y="18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5" name="Line 5956">
                <a:extLst>
                  <a:ext uri="{FF2B5EF4-FFF2-40B4-BE49-F238E27FC236}">
                    <a16:creationId xmlns:a16="http://schemas.microsoft.com/office/drawing/2014/main" id="{D8CFAD30-6A44-4CAA-A876-C5E425A46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" y="179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6" name="Line 5955">
                <a:extLst>
                  <a:ext uri="{FF2B5EF4-FFF2-40B4-BE49-F238E27FC236}">
                    <a16:creationId xmlns:a16="http://schemas.microsoft.com/office/drawing/2014/main" id="{8E54E38A-8C0D-48C0-947B-49E0062A8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9" y="17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7" name="Line 5954">
                <a:extLst>
                  <a:ext uri="{FF2B5EF4-FFF2-40B4-BE49-F238E27FC236}">
                    <a16:creationId xmlns:a16="http://schemas.microsoft.com/office/drawing/2014/main" id="{0C85020D-1F95-44B5-AF65-D2C4E0FF3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5" y="183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8" name="Line 5953">
                <a:extLst>
                  <a:ext uri="{FF2B5EF4-FFF2-40B4-BE49-F238E27FC236}">
                    <a16:creationId xmlns:a16="http://schemas.microsoft.com/office/drawing/2014/main" id="{A3A5F5FE-EF42-4697-A2B8-17F2AECA5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4" y="179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9" name="Line 5952">
                <a:extLst>
                  <a:ext uri="{FF2B5EF4-FFF2-40B4-BE49-F238E27FC236}">
                    <a16:creationId xmlns:a16="http://schemas.microsoft.com/office/drawing/2014/main" id="{353BB332-ABA5-478C-A3EB-FAE2AB798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" y="1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0" name="Line 5951">
                <a:extLst>
                  <a:ext uri="{FF2B5EF4-FFF2-40B4-BE49-F238E27FC236}">
                    <a16:creationId xmlns:a16="http://schemas.microsoft.com/office/drawing/2014/main" id="{6ACAE130-4968-4684-8B4D-40D88F3B1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" y="1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1" name="Line 5950">
                <a:extLst>
                  <a:ext uri="{FF2B5EF4-FFF2-40B4-BE49-F238E27FC236}">
                    <a16:creationId xmlns:a16="http://schemas.microsoft.com/office/drawing/2014/main" id="{29C0ECA3-8664-40C1-B64F-E6184C3F57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24" y="181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2" name="Line 5949">
                <a:extLst>
                  <a:ext uri="{FF2B5EF4-FFF2-40B4-BE49-F238E27FC236}">
                    <a16:creationId xmlns:a16="http://schemas.microsoft.com/office/drawing/2014/main" id="{8857E66E-C44A-4017-84E7-F7FE8DDFD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" y="1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3" name="Line 5948">
                <a:extLst>
                  <a:ext uri="{FF2B5EF4-FFF2-40B4-BE49-F238E27FC236}">
                    <a16:creationId xmlns:a16="http://schemas.microsoft.com/office/drawing/2014/main" id="{3D43134E-5F92-40BE-AA61-7C7D8F056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" y="181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4" name="Line 5947">
                <a:extLst>
                  <a:ext uri="{FF2B5EF4-FFF2-40B4-BE49-F238E27FC236}">
                    <a16:creationId xmlns:a16="http://schemas.microsoft.com/office/drawing/2014/main" id="{1933FC44-79CA-47E0-AB09-40BFB55E1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" y="179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5" name="Freeform 5946">
                <a:extLst>
                  <a:ext uri="{FF2B5EF4-FFF2-40B4-BE49-F238E27FC236}">
                    <a16:creationId xmlns:a16="http://schemas.microsoft.com/office/drawing/2014/main" id="{691827CB-B40E-4097-99DB-668A4C28E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" y="179"/>
                <a:ext cx="10" cy="2"/>
              </a:xfrm>
              <a:custGeom>
                <a:avLst/>
                <a:gdLst>
                  <a:gd name="T0" fmla="*/ 10 w 10"/>
                  <a:gd name="T1" fmla="*/ 2 h 2"/>
                  <a:gd name="T2" fmla="*/ 10 w 10"/>
                  <a:gd name="T3" fmla="*/ 0 h 2"/>
                  <a:gd name="T4" fmla="*/ 0 w 10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6" name="Line 5945">
                <a:extLst>
                  <a:ext uri="{FF2B5EF4-FFF2-40B4-BE49-F238E27FC236}">
                    <a16:creationId xmlns:a16="http://schemas.microsoft.com/office/drawing/2014/main" id="{5F8C2B2D-757E-485C-B392-032611CBB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" y="1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7" name="Freeform 5944">
                <a:extLst>
                  <a:ext uri="{FF2B5EF4-FFF2-40B4-BE49-F238E27FC236}">
                    <a16:creationId xmlns:a16="http://schemas.microsoft.com/office/drawing/2014/main" id="{676B27D9-037B-403E-8F80-69C4ACA2A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" y="177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4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8" name="Line 5943">
                <a:extLst>
                  <a:ext uri="{FF2B5EF4-FFF2-40B4-BE49-F238E27FC236}">
                    <a16:creationId xmlns:a16="http://schemas.microsoft.com/office/drawing/2014/main" id="{D221582A-C0C3-4A01-89B1-62F29B920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0" y="177"/>
                <a:ext cx="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9" name="Freeform 5942">
                <a:extLst>
                  <a:ext uri="{FF2B5EF4-FFF2-40B4-BE49-F238E27FC236}">
                    <a16:creationId xmlns:a16="http://schemas.microsoft.com/office/drawing/2014/main" id="{6393B7A9-D8ED-45F2-BC65-8010CBE7C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" y="177"/>
                <a:ext cx="5" cy="6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4 h 6"/>
                  <a:gd name="T4" fmla="*/ 5 w 5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4"/>
                    </a:lnTo>
                    <a:lnTo>
                      <a:pt x="5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0" name="Line 5941">
                <a:extLst>
                  <a:ext uri="{FF2B5EF4-FFF2-40B4-BE49-F238E27FC236}">
                    <a16:creationId xmlns:a16="http://schemas.microsoft.com/office/drawing/2014/main" id="{DBCB0131-FEF3-486A-AAEF-4FBB39821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2" y="182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1" name="Line 5940">
                <a:extLst>
                  <a:ext uri="{FF2B5EF4-FFF2-40B4-BE49-F238E27FC236}">
                    <a16:creationId xmlns:a16="http://schemas.microsoft.com/office/drawing/2014/main" id="{B84C3F7B-5C9F-410C-A815-5F6A5F84C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6" y="177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2" name="Line 5939">
                <a:extLst>
                  <a:ext uri="{FF2B5EF4-FFF2-40B4-BE49-F238E27FC236}">
                    <a16:creationId xmlns:a16="http://schemas.microsoft.com/office/drawing/2014/main" id="{8DC1F9EB-9FC5-4281-B679-AD6207019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5" y="1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3" name="Freeform 5938">
                <a:extLst>
                  <a:ext uri="{FF2B5EF4-FFF2-40B4-BE49-F238E27FC236}">
                    <a16:creationId xmlns:a16="http://schemas.microsoft.com/office/drawing/2014/main" id="{BE16A088-F536-4467-A434-37CE9D611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" y="17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2 h 2"/>
                  <a:gd name="T4" fmla="*/ 0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4" name="Line 5937">
                <a:extLst>
                  <a:ext uri="{FF2B5EF4-FFF2-40B4-BE49-F238E27FC236}">
                    <a16:creationId xmlns:a16="http://schemas.microsoft.com/office/drawing/2014/main" id="{2AB0623C-AA48-4971-825D-7F1819ACF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7" y="183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5" name="Line 5936">
                <a:extLst>
                  <a:ext uri="{FF2B5EF4-FFF2-40B4-BE49-F238E27FC236}">
                    <a16:creationId xmlns:a16="http://schemas.microsoft.com/office/drawing/2014/main" id="{64EE6FAB-F7A9-4388-B6CF-4856CDEAF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3" y="177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6" name="Line 5935">
                <a:extLst>
                  <a:ext uri="{FF2B5EF4-FFF2-40B4-BE49-F238E27FC236}">
                    <a16:creationId xmlns:a16="http://schemas.microsoft.com/office/drawing/2014/main" id="{8927235D-6A6F-4292-B3FF-F07138263D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" y="1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7" name="Line 5934">
                <a:extLst>
                  <a:ext uri="{FF2B5EF4-FFF2-40B4-BE49-F238E27FC236}">
                    <a16:creationId xmlns:a16="http://schemas.microsoft.com/office/drawing/2014/main" id="{6BC82252-CB6B-4DA0-A09B-4B53A6DD30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" y="1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8" name="Freeform 5933">
                <a:extLst>
                  <a:ext uri="{FF2B5EF4-FFF2-40B4-BE49-F238E27FC236}">
                    <a16:creationId xmlns:a16="http://schemas.microsoft.com/office/drawing/2014/main" id="{A00C19B7-0FD6-4012-ABE9-F4A078475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" y="183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9" name="Freeform 5932">
                <a:extLst>
                  <a:ext uri="{FF2B5EF4-FFF2-40B4-BE49-F238E27FC236}">
                    <a16:creationId xmlns:a16="http://schemas.microsoft.com/office/drawing/2014/main" id="{BC0574A0-E0B9-47F4-B9CA-1452AD093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" y="183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0" name="Line 5931">
                <a:extLst>
                  <a:ext uri="{FF2B5EF4-FFF2-40B4-BE49-F238E27FC236}">
                    <a16:creationId xmlns:a16="http://schemas.microsoft.com/office/drawing/2014/main" id="{AC1C0FE2-055B-4490-99FD-DC9DCAFE1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" y="181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1" name="Line 5930">
                <a:extLst>
                  <a:ext uri="{FF2B5EF4-FFF2-40B4-BE49-F238E27FC236}">
                    <a16:creationId xmlns:a16="http://schemas.microsoft.com/office/drawing/2014/main" id="{819A8157-A0F9-4A5D-A795-DF9835D2D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" y="181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2" name="Line 5929">
                <a:extLst>
                  <a:ext uri="{FF2B5EF4-FFF2-40B4-BE49-F238E27FC236}">
                    <a16:creationId xmlns:a16="http://schemas.microsoft.com/office/drawing/2014/main" id="{4722679F-5015-465A-A643-793B4D0B6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181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3" name="Line 5928">
                <a:extLst>
                  <a:ext uri="{FF2B5EF4-FFF2-40B4-BE49-F238E27FC236}">
                    <a16:creationId xmlns:a16="http://schemas.microsoft.com/office/drawing/2014/main" id="{B0FB129D-D4B3-4412-B4F7-D2BC7AEFD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" y="181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4" name="Line 5927">
                <a:extLst>
                  <a:ext uri="{FF2B5EF4-FFF2-40B4-BE49-F238E27FC236}">
                    <a16:creationId xmlns:a16="http://schemas.microsoft.com/office/drawing/2014/main" id="{575C1CD7-4216-4DD2-BD26-27111D362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" y="181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5" name="Line 5926">
                <a:extLst>
                  <a:ext uri="{FF2B5EF4-FFF2-40B4-BE49-F238E27FC236}">
                    <a16:creationId xmlns:a16="http://schemas.microsoft.com/office/drawing/2014/main" id="{EC2D6997-7CA7-40EC-A961-1E02B1EF8B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" y="181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6" name="Freeform 5925">
                <a:extLst>
                  <a:ext uri="{FF2B5EF4-FFF2-40B4-BE49-F238E27FC236}">
                    <a16:creationId xmlns:a16="http://schemas.microsoft.com/office/drawing/2014/main" id="{47DA811D-72E3-4111-AB51-13F935610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" y="184"/>
                <a:ext cx="25" cy="1"/>
              </a:xfrm>
              <a:custGeom>
                <a:avLst/>
                <a:gdLst>
                  <a:gd name="T0" fmla="*/ 25 w 25"/>
                  <a:gd name="T1" fmla="*/ 0 h 1"/>
                  <a:gd name="T2" fmla="*/ 1 w 25"/>
                  <a:gd name="T3" fmla="*/ 0 h 1"/>
                  <a:gd name="T4" fmla="*/ 0 w 25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1">
                    <a:moveTo>
                      <a:pt x="25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7" name="Line 5924">
                <a:extLst>
                  <a:ext uri="{FF2B5EF4-FFF2-40B4-BE49-F238E27FC236}">
                    <a16:creationId xmlns:a16="http://schemas.microsoft.com/office/drawing/2014/main" id="{8ADA0B76-39FA-4E09-B0CF-5EC992E98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177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8" name="Line 5923">
                <a:extLst>
                  <a:ext uri="{FF2B5EF4-FFF2-40B4-BE49-F238E27FC236}">
                    <a16:creationId xmlns:a16="http://schemas.microsoft.com/office/drawing/2014/main" id="{6F24C28F-0B5B-4CA4-85F5-3361DFC71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" y="184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9" name="Line 5922">
                <a:extLst>
                  <a:ext uri="{FF2B5EF4-FFF2-40B4-BE49-F238E27FC236}">
                    <a16:creationId xmlns:a16="http://schemas.microsoft.com/office/drawing/2014/main" id="{86410C1B-177F-469E-AFFC-F02FABF37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178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0" name="Line 5921">
                <a:extLst>
                  <a:ext uri="{FF2B5EF4-FFF2-40B4-BE49-F238E27FC236}">
                    <a16:creationId xmlns:a16="http://schemas.microsoft.com/office/drawing/2014/main" id="{79978C7B-C5B9-4117-A8B6-AEB2F8F5B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" y="17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1" name="Freeform 5920">
                <a:extLst>
                  <a:ext uri="{FF2B5EF4-FFF2-40B4-BE49-F238E27FC236}">
                    <a16:creationId xmlns:a16="http://schemas.microsoft.com/office/drawing/2014/main" id="{882A7F18-2525-4586-9717-D53782A55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" y="177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1 h 4"/>
                  <a:gd name="T4" fmla="*/ 0 w 2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2" name="Line 5919">
                <a:extLst>
                  <a:ext uri="{FF2B5EF4-FFF2-40B4-BE49-F238E27FC236}">
                    <a16:creationId xmlns:a16="http://schemas.microsoft.com/office/drawing/2014/main" id="{5F6F983C-4E7C-4383-9A19-A631FACAD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" y="17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3" name="Line 5918">
                <a:extLst>
                  <a:ext uri="{FF2B5EF4-FFF2-40B4-BE49-F238E27FC236}">
                    <a16:creationId xmlns:a16="http://schemas.microsoft.com/office/drawing/2014/main" id="{B578FA12-2324-4F2C-953C-8C69C70E6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18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4" name="Line 5917">
                <a:extLst>
                  <a:ext uri="{FF2B5EF4-FFF2-40B4-BE49-F238E27FC236}">
                    <a16:creationId xmlns:a16="http://schemas.microsoft.com/office/drawing/2014/main" id="{5E6A2888-2AE3-4090-BDCE-5D175072F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" y="179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5" name="Line 5916">
                <a:extLst>
                  <a:ext uri="{FF2B5EF4-FFF2-40B4-BE49-F238E27FC236}">
                    <a16:creationId xmlns:a16="http://schemas.microsoft.com/office/drawing/2014/main" id="{6E64956F-080A-4602-9FE2-88DD211C2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17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6" name="Line 5915">
                <a:extLst>
                  <a:ext uri="{FF2B5EF4-FFF2-40B4-BE49-F238E27FC236}">
                    <a16:creationId xmlns:a16="http://schemas.microsoft.com/office/drawing/2014/main" id="{2815D109-0A0D-4074-9C70-B193E8817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18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7" name="Line 5914">
                <a:extLst>
                  <a:ext uri="{FF2B5EF4-FFF2-40B4-BE49-F238E27FC236}">
                    <a16:creationId xmlns:a16="http://schemas.microsoft.com/office/drawing/2014/main" id="{59A189A6-1172-437D-B43E-5CD7F277F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" y="179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8" name="Line 5913">
                <a:extLst>
                  <a:ext uri="{FF2B5EF4-FFF2-40B4-BE49-F238E27FC236}">
                    <a16:creationId xmlns:a16="http://schemas.microsoft.com/office/drawing/2014/main" id="{BEC5317D-78F0-41A7-9D80-719A2FEC5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" y="1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9" name="Line 5912">
                <a:extLst>
                  <a:ext uri="{FF2B5EF4-FFF2-40B4-BE49-F238E27FC236}">
                    <a16:creationId xmlns:a16="http://schemas.microsoft.com/office/drawing/2014/main" id="{65AC2850-BD3F-4AAC-ACD3-112D03C19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1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0" name="Line 5911">
                <a:extLst>
                  <a:ext uri="{FF2B5EF4-FFF2-40B4-BE49-F238E27FC236}">
                    <a16:creationId xmlns:a16="http://schemas.microsoft.com/office/drawing/2014/main" id="{FB8DE02E-5B4D-4994-A9F0-9CD56C298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" y="181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1" name="Line 5910">
                <a:extLst>
                  <a:ext uri="{FF2B5EF4-FFF2-40B4-BE49-F238E27FC236}">
                    <a16:creationId xmlns:a16="http://schemas.microsoft.com/office/drawing/2014/main" id="{25B93F62-CEDD-46EB-BFD8-196C1FD90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1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2" name="Line 5909">
                <a:extLst>
                  <a:ext uri="{FF2B5EF4-FFF2-40B4-BE49-F238E27FC236}">
                    <a16:creationId xmlns:a16="http://schemas.microsoft.com/office/drawing/2014/main" id="{659453C2-2672-4FB8-8681-7071B45A79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" y="181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3" name="Line 5908">
                <a:extLst>
                  <a:ext uri="{FF2B5EF4-FFF2-40B4-BE49-F238E27FC236}">
                    <a16:creationId xmlns:a16="http://schemas.microsoft.com/office/drawing/2014/main" id="{595AFC6F-DAA3-4D38-B2D2-27E078402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" y="179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4" name="Freeform 5907">
                <a:extLst>
                  <a:ext uri="{FF2B5EF4-FFF2-40B4-BE49-F238E27FC236}">
                    <a16:creationId xmlns:a16="http://schemas.microsoft.com/office/drawing/2014/main" id="{6107D139-2F02-4E2D-8AFD-853F5AA3E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" y="179"/>
                <a:ext cx="11" cy="2"/>
              </a:xfrm>
              <a:custGeom>
                <a:avLst/>
                <a:gdLst>
                  <a:gd name="T0" fmla="*/ 0 w 11"/>
                  <a:gd name="T1" fmla="*/ 2 h 2"/>
                  <a:gd name="T2" fmla="*/ 0 w 11"/>
                  <a:gd name="T3" fmla="*/ 0 h 2"/>
                  <a:gd name="T4" fmla="*/ 11 w 1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0" y="2"/>
                    </a:move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5" name="Line 5906">
                <a:extLst>
                  <a:ext uri="{FF2B5EF4-FFF2-40B4-BE49-F238E27FC236}">
                    <a16:creationId xmlns:a16="http://schemas.microsoft.com/office/drawing/2014/main" id="{8358C220-3A19-4FBA-9DB2-E362EF83D4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" y="1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6" name="Freeform 5905">
                <a:extLst>
                  <a:ext uri="{FF2B5EF4-FFF2-40B4-BE49-F238E27FC236}">
                    <a16:creationId xmlns:a16="http://schemas.microsoft.com/office/drawing/2014/main" id="{E95B6C1F-0038-426D-A744-8F865D9AD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" y="177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1 w 1"/>
                  <a:gd name="T3" fmla="*/ 4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7" name="Line 5904">
                <a:extLst>
                  <a:ext uri="{FF2B5EF4-FFF2-40B4-BE49-F238E27FC236}">
                    <a16:creationId xmlns:a16="http://schemas.microsoft.com/office/drawing/2014/main" id="{EDDC20B4-5263-4B5C-A326-3CF04063D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" y="177"/>
                <a:ext cx="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8" name="Freeform 5903">
                <a:extLst>
                  <a:ext uri="{FF2B5EF4-FFF2-40B4-BE49-F238E27FC236}">
                    <a16:creationId xmlns:a16="http://schemas.microsoft.com/office/drawing/2014/main" id="{BC839B3D-2645-4AF0-9D9A-CF389AE99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177"/>
                <a:ext cx="4" cy="6"/>
              </a:xfrm>
              <a:custGeom>
                <a:avLst/>
                <a:gdLst>
                  <a:gd name="T0" fmla="*/ 4 w 4"/>
                  <a:gd name="T1" fmla="*/ 6 h 6"/>
                  <a:gd name="T2" fmla="*/ 3 w 4"/>
                  <a:gd name="T3" fmla="*/ 4 h 6"/>
                  <a:gd name="T4" fmla="*/ 0 w 4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9" name="Line 5902">
                <a:extLst>
                  <a:ext uri="{FF2B5EF4-FFF2-40B4-BE49-F238E27FC236}">
                    <a16:creationId xmlns:a16="http://schemas.microsoft.com/office/drawing/2014/main" id="{393DCAE3-BE75-4D09-BE56-1A114D02C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" y="182"/>
                <a:ext cx="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0" name="Line 5901">
                <a:extLst>
                  <a:ext uri="{FF2B5EF4-FFF2-40B4-BE49-F238E27FC236}">
                    <a16:creationId xmlns:a16="http://schemas.microsoft.com/office/drawing/2014/main" id="{73A0EAD2-6B42-419C-9110-01D0FEA007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" y="177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1" name="Line 5900">
                <a:extLst>
                  <a:ext uri="{FF2B5EF4-FFF2-40B4-BE49-F238E27FC236}">
                    <a16:creationId xmlns:a16="http://schemas.microsoft.com/office/drawing/2014/main" id="{15FD1BB4-96CC-4D37-BF08-D7D8F843B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" y="183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2" name="Freeform 5899">
                <a:extLst>
                  <a:ext uri="{FF2B5EF4-FFF2-40B4-BE49-F238E27FC236}">
                    <a16:creationId xmlns:a16="http://schemas.microsoft.com/office/drawing/2014/main" id="{50169179-9E31-4845-BDDE-63AFFFD6F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7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3" name="Line 5898">
                <a:extLst>
                  <a:ext uri="{FF2B5EF4-FFF2-40B4-BE49-F238E27FC236}">
                    <a16:creationId xmlns:a16="http://schemas.microsoft.com/office/drawing/2014/main" id="{EEC0CF4E-8283-43B8-8F84-A74D76C384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" y="1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4" name="Line 5897">
                <a:extLst>
                  <a:ext uri="{FF2B5EF4-FFF2-40B4-BE49-F238E27FC236}">
                    <a16:creationId xmlns:a16="http://schemas.microsoft.com/office/drawing/2014/main" id="{DD80D1C2-E829-4460-9CAE-BA7D168E9E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" y="177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5" name="Line 5896">
                <a:extLst>
                  <a:ext uri="{FF2B5EF4-FFF2-40B4-BE49-F238E27FC236}">
                    <a16:creationId xmlns:a16="http://schemas.microsoft.com/office/drawing/2014/main" id="{5F2486F7-88D1-4992-8903-E99C09688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" y="1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6" name="Line 5895">
                <a:extLst>
                  <a:ext uri="{FF2B5EF4-FFF2-40B4-BE49-F238E27FC236}">
                    <a16:creationId xmlns:a16="http://schemas.microsoft.com/office/drawing/2014/main" id="{24DC9286-422C-4AE9-9CA0-494B9D3A7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" y="1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7" name="Freeform 5894">
                <a:extLst>
                  <a:ext uri="{FF2B5EF4-FFF2-40B4-BE49-F238E27FC236}">
                    <a16:creationId xmlns:a16="http://schemas.microsoft.com/office/drawing/2014/main" id="{98517BF8-F928-4A76-B180-23249544D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" y="18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8" name="Freeform 5893">
                <a:extLst>
                  <a:ext uri="{FF2B5EF4-FFF2-40B4-BE49-F238E27FC236}">
                    <a16:creationId xmlns:a16="http://schemas.microsoft.com/office/drawing/2014/main" id="{C6AE79F7-70C6-489D-AD38-9F728FF47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" y="18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9" name="Line 5892">
                <a:extLst>
                  <a:ext uri="{FF2B5EF4-FFF2-40B4-BE49-F238E27FC236}">
                    <a16:creationId xmlns:a16="http://schemas.microsoft.com/office/drawing/2014/main" id="{7EBDFFE6-4E52-4A53-8DC1-25368EE72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" y="176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0" name="Line 5891">
                <a:extLst>
                  <a:ext uri="{FF2B5EF4-FFF2-40B4-BE49-F238E27FC236}">
                    <a16:creationId xmlns:a16="http://schemas.microsoft.com/office/drawing/2014/main" id="{6EE451B9-2385-4455-B31C-14FD0B36F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" y="1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1" name="Line 5890">
                <a:extLst>
                  <a:ext uri="{FF2B5EF4-FFF2-40B4-BE49-F238E27FC236}">
                    <a16:creationId xmlns:a16="http://schemas.microsoft.com/office/drawing/2014/main" id="{28B70B72-46A0-40C2-A73A-FA7E3FB9B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85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2" name="Line 5889">
                <a:extLst>
                  <a:ext uri="{FF2B5EF4-FFF2-40B4-BE49-F238E27FC236}">
                    <a16:creationId xmlns:a16="http://schemas.microsoft.com/office/drawing/2014/main" id="{1A95C76B-D063-4F40-BD11-46720A1C7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81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3" name="Line 5888">
                <a:extLst>
                  <a:ext uri="{FF2B5EF4-FFF2-40B4-BE49-F238E27FC236}">
                    <a16:creationId xmlns:a16="http://schemas.microsoft.com/office/drawing/2014/main" id="{96A2DEB8-A16D-44B8-B54C-01964558A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75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4" name="Line 5887">
                <a:extLst>
                  <a:ext uri="{FF2B5EF4-FFF2-40B4-BE49-F238E27FC236}">
                    <a16:creationId xmlns:a16="http://schemas.microsoft.com/office/drawing/2014/main" id="{02DD0BCD-4AD8-4B0D-9BEC-E7F228271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71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5" name="Line 5886">
                <a:extLst>
                  <a:ext uri="{FF2B5EF4-FFF2-40B4-BE49-F238E27FC236}">
                    <a16:creationId xmlns:a16="http://schemas.microsoft.com/office/drawing/2014/main" id="{0818075F-4276-4834-8259-AED07E31B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66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6" name="Line 5885">
                <a:extLst>
                  <a:ext uri="{FF2B5EF4-FFF2-40B4-BE49-F238E27FC236}">
                    <a16:creationId xmlns:a16="http://schemas.microsoft.com/office/drawing/2014/main" id="{E5139A4A-F321-4D86-B864-8E9EA5AF8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62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7" name="Line 5884">
                <a:extLst>
                  <a:ext uri="{FF2B5EF4-FFF2-40B4-BE49-F238E27FC236}">
                    <a16:creationId xmlns:a16="http://schemas.microsoft.com/office/drawing/2014/main" id="{7F768D5C-449E-4722-95B6-BA334C23F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57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8" name="Line 5883">
                <a:extLst>
                  <a:ext uri="{FF2B5EF4-FFF2-40B4-BE49-F238E27FC236}">
                    <a16:creationId xmlns:a16="http://schemas.microsoft.com/office/drawing/2014/main" id="{A7B9ED64-2FB8-4F65-9025-018BE4BE46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52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9" name="Line 5882">
                <a:extLst>
                  <a:ext uri="{FF2B5EF4-FFF2-40B4-BE49-F238E27FC236}">
                    <a16:creationId xmlns:a16="http://schemas.microsoft.com/office/drawing/2014/main" id="{E51D215D-4247-47EE-B953-D8A9E3C8E4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48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0" name="Line 5881">
                <a:extLst>
                  <a:ext uri="{FF2B5EF4-FFF2-40B4-BE49-F238E27FC236}">
                    <a16:creationId xmlns:a16="http://schemas.microsoft.com/office/drawing/2014/main" id="{77024987-9E49-4EE6-8A74-8607534AD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43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1" name="Line 5880">
                <a:extLst>
                  <a:ext uri="{FF2B5EF4-FFF2-40B4-BE49-F238E27FC236}">
                    <a16:creationId xmlns:a16="http://schemas.microsoft.com/office/drawing/2014/main" id="{B53E34CA-1362-437D-A095-650F9076D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38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2" name="Line 5879">
                <a:extLst>
                  <a:ext uri="{FF2B5EF4-FFF2-40B4-BE49-F238E27FC236}">
                    <a16:creationId xmlns:a16="http://schemas.microsoft.com/office/drawing/2014/main" id="{643158E0-0FE9-4D5C-8958-6C98DA839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34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3" name="Line 5878">
                <a:extLst>
                  <a:ext uri="{FF2B5EF4-FFF2-40B4-BE49-F238E27FC236}">
                    <a16:creationId xmlns:a16="http://schemas.microsoft.com/office/drawing/2014/main" id="{6D9B67A3-9B0E-420C-85D2-03CDFB4E9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87"/>
                <a:ext cx="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4" name="Line 5877">
                <a:extLst>
                  <a:ext uri="{FF2B5EF4-FFF2-40B4-BE49-F238E27FC236}">
                    <a16:creationId xmlns:a16="http://schemas.microsoft.com/office/drawing/2014/main" id="{71BAD72E-A897-4EDB-8AFA-F0AF6779D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29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5" name="Line 5876">
                <a:extLst>
                  <a:ext uri="{FF2B5EF4-FFF2-40B4-BE49-F238E27FC236}">
                    <a16:creationId xmlns:a16="http://schemas.microsoft.com/office/drawing/2014/main" id="{7BBE7FB7-0907-46FA-A4CE-8211A0E93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82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6" name="Line 5875">
                <a:extLst>
                  <a:ext uri="{FF2B5EF4-FFF2-40B4-BE49-F238E27FC236}">
                    <a16:creationId xmlns:a16="http://schemas.microsoft.com/office/drawing/2014/main" id="{0E8415C5-31EC-4C4B-ABCC-299B6FCC1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24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7" name="Line 5874">
                <a:extLst>
                  <a:ext uri="{FF2B5EF4-FFF2-40B4-BE49-F238E27FC236}">
                    <a16:creationId xmlns:a16="http://schemas.microsoft.com/office/drawing/2014/main" id="{0EA6A721-F022-480C-AA5E-D23A9A0A4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77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8" name="Line 5873">
                <a:extLst>
                  <a:ext uri="{FF2B5EF4-FFF2-40B4-BE49-F238E27FC236}">
                    <a16:creationId xmlns:a16="http://schemas.microsoft.com/office/drawing/2014/main" id="{541E2058-4814-45D9-82EB-049C5EBE3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20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9" name="Line 5872">
                <a:extLst>
                  <a:ext uri="{FF2B5EF4-FFF2-40B4-BE49-F238E27FC236}">
                    <a16:creationId xmlns:a16="http://schemas.microsoft.com/office/drawing/2014/main" id="{093F8322-D5CF-4049-90C2-3AE962011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7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0" name="Line 5871">
                <a:extLst>
                  <a:ext uri="{FF2B5EF4-FFF2-40B4-BE49-F238E27FC236}">
                    <a16:creationId xmlns:a16="http://schemas.microsoft.com/office/drawing/2014/main" id="{AB1D0955-177B-4DD7-95FB-C8F60F9A7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15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1" name="Line 5870">
                <a:extLst>
                  <a:ext uri="{FF2B5EF4-FFF2-40B4-BE49-F238E27FC236}">
                    <a16:creationId xmlns:a16="http://schemas.microsoft.com/office/drawing/2014/main" id="{7586859E-44E7-49A8-8FD8-0EC7A1A1D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6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2" name="Line 5869">
                <a:extLst>
                  <a:ext uri="{FF2B5EF4-FFF2-40B4-BE49-F238E27FC236}">
                    <a16:creationId xmlns:a16="http://schemas.microsoft.com/office/drawing/2014/main" id="{DC2E748C-3520-4CAB-8E73-55464047A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10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3" name="Line 5868">
                <a:extLst>
                  <a:ext uri="{FF2B5EF4-FFF2-40B4-BE49-F238E27FC236}">
                    <a16:creationId xmlns:a16="http://schemas.microsoft.com/office/drawing/2014/main" id="{C1643D24-E872-4B67-B482-365521C78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6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4" name="Line 5867">
                <a:extLst>
                  <a:ext uri="{FF2B5EF4-FFF2-40B4-BE49-F238E27FC236}">
                    <a16:creationId xmlns:a16="http://schemas.microsoft.com/office/drawing/2014/main" id="{09B8A3F5-81B6-4C52-8592-5A41EA7A7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06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5" name="Line 5866">
                <a:extLst>
                  <a:ext uri="{FF2B5EF4-FFF2-40B4-BE49-F238E27FC236}">
                    <a16:creationId xmlns:a16="http://schemas.microsoft.com/office/drawing/2014/main" id="{C561521E-1E8C-4CD8-805E-C67E9948B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5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6" name="Line 5865">
                <a:extLst>
                  <a:ext uri="{FF2B5EF4-FFF2-40B4-BE49-F238E27FC236}">
                    <a16:creationId xmlns:a16="http://schemas.microsoft.com/office/drawing/2014/main" id="{AA5FC5B2-9B6E-4FBD-93DA-F24DDC828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101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7" name="Line 5864">
                <a:extLst>
                  <a:ext uri="{FF2B5EF4-FFF2-40B4-BE49-F238E27FC236}">
                    <a16:creationId xmlns:a16="http://schemas.microsoft.com/office/drawing/2014/main" id="{3C293973-33E7-489B-9E37-802AC6954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54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8" name="Line 5863">
                <a:extLst>
                  <a:ext uri="{FF2B5EF4-FFF2-40B4-BE49-F238E27FC236}">
                    <a16:creationId xmlns:a16="http://schemas.microsoft.com/office/drawing/2014/main" id="{9089F77A-1D04-4AC6-AE3D-F501DFF2B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96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9" name="Line 5862">
                <a:extLst>
                  <a:ext uri="{FF2B5EF4-FFF2-40B4-BE49-F238E27FC236}">
                    <a16:creationId xmlns:a16="http://schemas.microsoft.com/office/drawing/2014/main" id="{4C5807AB-1E04-41F5-A10E-A74AC8642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4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0" name="Line 5861">
                <a:extLst>
                  <a:ext uri="{FF2B5EF4-FFF2-40B4-BE49-F238E27FC236}">
                    <a16:creationId xmlns:a16="http://schemas.microsoft.com/office/drawing/2014/main" id="{ECEFFCA6-3C8D-4E50-87BC-C84201759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92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1" name="Line 5860">
                <a:extLst>
                  <a:ext uri="{FF2B5EF4-FFF2-40B4-BE49-F238E27FC236}">
                    <a16:creationId xmlns:a16="http://schemas.microsoft.com/office/drawing/2014/main" id="{3AFE1B56-3DC5-4513-85AB-E85221FD6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4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2" name="Line 5859">
                <a:extLst>
                  <a:ext uri="{FF2B5EF4-FFF2-40B4-BE49-F238E27FC236}">
                    <a16:creationId xmlns:a16="http://schemas.microsoft.com/office/drawing/2014/main" id="{C8794D0E-5A91-41DF-8AA0-03A5565CF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" y="87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3" name="Line 5858">
                <a:extLst>
                  <a:ext uri="{FF2B5EF4-FFF2-40B4-BE49-F238E27FC236}">
                    <a16:creationId xmlns:a16="http://schemas.microsoft.com/office/drawing/2014/main" id="{4AE432B0-3E9F-4534-9DC9-66B2E651E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40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4" name="Line 5857">
                <a:extLst>
                  <a:ext uri="{FF2B5EF4-FFF2-40B4-BE49-F238E27FC236}">
                    <a16:creationId xmlns:a16="http://schemas.microsoft.com/office/drawing/2014/main" id="{C59DCCD0-5B7B-4191-B962-0987806AC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7" y="84"/>
                <a:ext cx="5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5" name="Line 5856">
                <a:extLst>
                  <a:ext uri="{FF2B5EF4-FFF2-40B4-BE49-F238E27FC236}">
                    <a16:creationId xmlns:a16="http://schemas.microsoft.com/office/drawing/2014/main" id="{8688D0C4-F5F7-4AEF-A4B9-D459EC67D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3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6" name="Line 5855">
                <a:extLst>
                  <a:ext uri="{FF2B5EF4-FFF2-40B4-BE49-F238E27FC236}">
                    <a16:creationId xmlns:a16="http://schemas.microsoft.com/office/drawing/2014/main" id="{7DEDB2FC-B8EF-4E67-B517-8079711FB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3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7" name="Line 5854">
                <a:extLst>
                  <a:ext uri="{FF2B5EF4-FFF2-40B4-BE49-F238E27FC236}">
                    <a16:creationId xmlns:a16="http://schemas.microsoft.com/office/drawing/2014/main" id="{30E3BEBB-0EA0-4682-85EA-9C59087B1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26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8" name="Line 5853">
                <a:extLst>
                  <a:ext uri="{FF2B5EF4-FFF2-40B4-BE49-F238E27FC236}">
                    <a16:creationId xmlns:a16="http://schemas.microsoft.com/office/drawing/2014/main" id="{C24518F3-718A-4BF5-B6A8-7E74E3430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2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9" name="Line 5852">
                <a:extLst>
                  <a:ext uri="{FF2B5EF4-FFF2-40B4-BE49-F238E27FC236}">
                    <a16:creationId xmlns:a16="http://schemas.microsoft.com/office/drawing/2014/main" id="{1A6F5AC4-1A62-4D36-B0D7-628F90CE8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17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0" name="Line 5851">
                <a:extLst>
                  <a:ext uri="{FF2B5EF4-FFF2-40B4-BE49-F238E27FC236}">
                    <a16:creationId xmlns:a16="http://schemas.microsoft.com/office/drawing/2014/main" id="{22F0E845-533F-40B9-A4BD-1F4145DF2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12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1" name="Line 5850">
                <a:extLst>
                  <a:ext uri="{FF2B5EF4-FFF2-40B4-BE49-F238E27FC236}">
                    <a16:creationId xmlns:a16="http://schemas.microsoft.com/office/drawing/2014/main" id="{AEA43EF9-15EA-4603-AEA2-79460B867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07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2" name="Line 5849">
                <a:extLst>
                  <a:ext uri="{FF2B5EF4-FFF2-40B4-BE49-F238E27FC236}">
                    <a16:creationId xmlns:a16="http://schemas.microsoft.com/office/drawing/2014/main" id="{796F2F1A-0B4B-42B6-8BA0-62FD568B91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10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3" name="Line 5848">
                <a:extLst>
                  <a:ext uri="{FF2B5EF4-FFF2-40B4-BE49-F238E27FC236}">
                    <a16:creationId xmlns:a16="http://schemas.microsoft.com/office/drawing/2014/main" id="{6A5C6258-4916-4E67-9578-76592B6B29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9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4" name="Line 5847">
                <a:extLst>
                  <a:ext uri="{FF2B5EF4-FFF2-40B4-BE49-F238E27FC236}">
                    <a16:creationId xmlns:a16="http://schemas.microsoft.com/office/drawing/2014/main" id="{604AEA91-F2F9-490D-A407-A4FD9AC6D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93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5" name="Line 5846">
                <a:extLst>
                  <a:ext uri="{FF2B5EF4-FFF2-40B4-BE49-F238E27FC236}">
                    <a16:creationId xmlns:a16="http://schemas.microsoft.com/office/drawing/2014/main" id="{F5568A70-285F-4B2A-813F-042A44FEC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8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6" name="Line 5845">
                <a:extLst>
                  <a:ext uri="{FF2B5EF4-FFF2-40B4-BE49-F238E27FC236}">
                    <a16:creationId xmlns:a16="http://schemas.microsoft.com/office/drawing/2014/main" id="{44ECB2C5-65B8-4391-A3E6-92360E4EC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4" y="84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7" name="Line 5844">
                <a:extLst>
                  <a:ext uri="{FF2B5EF4-FFF2-40B4-BE49-F238E27FC236}">
                    <a16:creationId xmlns:a16="http://schemas.microsoft.com/office/drawing/2014/main" id="{82A2F25D-7450-400F-97CF-9424FF567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8" y="84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8" name="Line 5843">
                <a:extLst>
                  <a:ext uri="{FF2B5EF4-FFF2-40B4-BE49-F238E27FC236}">
                    <a16:creationId xmlns:a16="http://schemas.microsoft.com/office/drawing/2014/main" id="{4289BC4B-A527-4DB1-AFCD-9D4D08474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7" y="187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9" name="Line 5842">
                <a:extLst>
                  <a:ext uri="{FF2B5EF4-FFF2-40B4-BE49-F238E27FC236}">
                    <a16:creationId xmlns:a16="http://schemas.microsoft.com/office/drawing/2014/main" id="{05D01735-9E1D-468E-AF61-FDE6977AE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82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0" name="Line 5841">
                <a:extLst>
                  <a:ext uri="{FF2B5EF4-FFF2-40B4-BE49-F238E27FC236}">
                    <a16:creationId xmlns:a16="http://schemas.microsoft.com/office/drawing/2014/main" id="{03A94B30-3964-4EAC-B165-144BED6E4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77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1" name="Line 5840">
                <a:extLst>
                  <a:ext uri="{FF2B5EF4-FFF2-40B4-BE49-F238E27FC236}">
                    <a16:creationId xmlns:a16="http://schemas.microsoft.com/office/drawing/2014/main" id="{FC5E9A89-1F58-4E00-90A2-AA44CC48E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7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2" name="Line 5839">
                <a:extLst>
                  <a:ext uri="{FF2B5EF4-FFF2-40B4-BE49-F238E27FC236}">
                    <a16:creationId xmlns:a16="http://schemas.microsoft.com/office/drawing/2014/main" id="{AE6FA905-AB78-467F-8440-389BA66A3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6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3" name="Line 5838">
                <a:extLst>
                  <a:ext uri="{FF2B5EF4-FFF2-40B4-BE49-F238E27FC236}">
                    <a16:creationId xmlns:a16="http://schemas.microsoft.com/office/drawing/2014/main" id="{8242CF7B-499B-45F1-8986-3E821F414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6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4" name="Line 5837">
                <a:extLst>
                  <a:ext uri="{FF2B5EF4-FFF2-40B4-BE49-F238E27FC236}">
                    <a16:creationId xmlns:a16="http://schemas.microsoft.com/office/drawing/2014/main" id="{586E827C-10BB-40BA-A191-D959B8CB1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5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5" name="Line 5836">
                <a:extLst>
                  <a:ext uri="{FF2B5EF4-FFF2-40B4-BE49-F238E27FC236}">
                    <a16:creationId xmlns:a16="http://schemas.microsoft.com/office/drawing/2014/main" id="{8D39BE2B-FABA-48B1-96FC-D5D3D0154F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54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6" name="Line 5835">
                <a:extLst>
                  <a:ext uri="{FF2B5EF4-FFF2-40B4-BE49-F238E27FC236}">
                    <a16:creationId xmlns:a16="http://schemas.microsoft.com/office/drawing/2014/main" id="{63ECEA1B-A1C9-476F-AE8A-DD5703D2E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4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7" name="Line 5834">
                <a:extLst>
                  <a:ext uri="{FF2B5EF4-FFF2-40B4-BE49-F238E27FC236}">
                    <a16:creationId xmlns:a16="http://schemas.microsoft.com/office/drawing/2014/main" id="{F8DC9057-0C3C-48FE-988F-0E483A8A8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4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8" name="Line 5833">
                <a:extLst>
                  <a:ext uri="{FF2B5EF4-FFF2-40B4-BE49-F238E27FC236}">
                    <a16:creationId xmlns:a16="http://schemas.microsoft.com/office/drawing/2014/main" id="{51CA000A-9C22-431D-A69D-EC3B1F2D4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40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9" name="Line 5832">
                <a:extLst>
                  <a:ext uri="{FF2B5EF4-FFF2-40B4-BE49-F238E27FC236}">
                    <a16:creationId xmlns:a16="http://schemas.microsoft.com/office/drawing/2014/main" id="{8F8D7EC5-EB8F-4614-ABDE-F02ACB66F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3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0" name="Line 5831">
                <a:extLst>
                  <a:ext uri="{FF2B5EF4-FFF2-40B4-BE49-F238E27FC236}">
                    <a16:creationId xmlns:a16="http://schemas.microsoft.com/office/drawing/2014/main" id="{9959DC2F-5118-46BA-8715-759297AF5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3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1" name="Line 5830">
                <a:extLst>
                  <a:ext uri="{FF2B5EF4-FFF2-40B4-BE49-F238E27FC236}">
                    <a16:creationId xmlns:a16="http://schemas.microsoft.com/office/drawing/2014/main" id="{F720153E-817B-47F4-99A7-1C6691301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" y="1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2" name="Line 5829">
                <a:extLst>
                  <a:ext uri="{FF2B5EF4-FFF2-40B4-BE49-F238E27FC236}">
                    <a16:creationId xmlns:a16="http://schemas.microsoft.com/office/drawing/2014/main" id="{46F53F29-5E0B-4A02-804D-8F7283201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26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3" name="Line 5828">
                <a:extLst>
                  <a:ext uri="{FF2B5EF4-FFF2-40B4-BE49-F238E27FC236}">
                    <a16:creationId xmlns:a16="http://schemas.microsoft.com/office/drawing/2014/main" id="{CEF18E63-AFF5-4AE1-B9A8-8F1264695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" y="184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4" name="Line 5827">
                <a:extLst>
                  <a:ext uri="{FF2B5EF4-FFF2-40B4-BE49-F238E27FC236}">
                    <a16:creationId xmlns:a16="http://schemas.microsoft.com/office/drawing/2014/main" id="{AB18EB09-A6A6-41FA-B0C2-641855BE5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2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5" name="Line 5826">
                <a:extLst>
                  <a:ext uri="{FF2B5EF4-FFF2-40B4-BE49-F238E27FC236}">
                    <a16:creationId xmlns:a16="http://schemas.microsoft.com/office/drawing/2014/main" id="{C1DCEB6B-0590-486C-8A59-C935390F6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180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6" name="Line 5825">
                <a:extLst>
                  <a:ext uri="{FF2B5EF4-FFF2-40B4-BE49-F238E27FC236}">
                    <a16:creationId xmlns:a16="http://schemas.microsoft.com/office/drawing/2014/main" id="{87F7FA36-5BB4-41E7-8322-98AE5573F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17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7" name="Line 5824">
                <a:extLst>
                  <a:ext uri="{FF2B5EF4-FFF2-40B4-BE49-F238E27FC236}">
                    <a16:creationId xmlns:a16="http://schemas.microsoft.com/office/drawing/2014/main" id="{DA704870-3FDF-4B33-997E-FC29877E7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174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8" name="Line 5823">
                <a:extLst>
                  <a:ext uri="{FF2B5EF4-FFF2-40B4-BE49-F238E27FC236}">
                    <a16:creationId xmlns:a16="http://schemas.microsoft.com/office/drawing/2014/main" id="{46A38AFD-FAE1-4CDB-903B-EC7F0218E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12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9" name="Line 5822">
                <a:extLst>
                  <a:ext uri="{FF2B5EF4-FFF2-40B4-BE49-F238E27FC236}">
                    <a16:creationId xmlns:a16="http://schemas.microsoft.com/office/drawing/2014/main" id="{C2B1C602-F773-4A49-8A1C-C23DEE832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170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0" name="Line 5821">
                <a:extLst>
                  <a:ext uri="{FF2B5EF4-FFF2-40B4-BE49-F238E27FC236}">
                    <a16:creationId xmlns:a16="http://schemas.microsoft.com/office/drawing/2014/main" id="{D57C4DF2-A8DD-473E-9C67-57D350EB6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07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1" name="Line 5820">
                <a:extLst>
                  <a:ext uri="{FF2B5EF4-FFF2-40B4-BE49-F238E27FC236}">
                    <a16:creationId xmlns:a16="http://schemas.microsoft.com/office/drawing/2014/main" id="{05E4EE1E-263C-4EA3-AB5C-F2F38E421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165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2" name="Line 5819">
                <a:extLst>
                  <a:ext uri="{FF2B5EF4-FFF2-40B4-BE49-F238E27FC236}">
                    <a16:creationId xmlns:a16="http://schemas.microsoft.com/office/drawing/2014/main" id="{CB60DA3F-A5D3-4877-AAAB-1E6B3E5EB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10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3" name="Line 5818">
                <a:extLst>
                  <a:ext uri="{FF2B5EF4-FFF2-40B4-BE49-F238E27FC236}">
                    <a16:creationId xmlns:a16="http://schemas.microsoft.com/office/drawing/2014/main" id="{2467DC8B-7FEA-4A38-8EA3-1866E105E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160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4" name="Line 5817">
                <a:extLst>
                  <a:ext uri="{FF2B5EF4-FFF2-40B4-BE49-F238E27FC236}">
                    <a16:creationId xmlns:a16="http://schemas.microsoft.com/office/drawing/2014/main" id="{8C8FDC38-3EB8-4524-B638-D2668B8DD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9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5" name="Line 5816">
                <a:extLst>
                  <a:ext uri="{FF2B5EF4-FFF2-40B4-BE49-F238E27FC236}">
                    <a16:creationId xmlns:a16="http://schemas.microsoft.com/office/drawing/2014/main" id="{EF02F797-72C0-4C27-986F-9554584B1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156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6" name="Line 5815">
                <a:extLst>
                  <a:ext uri="{FF2B5EF4-FFF2-40B4-BE49-F238E27FC236}">
                    <a16:creationId xmlns:a16="http://schemas.microsoft.com/office/drawing/2014/main" id="{538E1467-3B21-4FE3-80EC-E7F21ABE6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93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7" name="Line 5814">
                <a:extLst>
                  <a:ext uri="{FF2B5EF4-FFF2-40B4-BE49-F238E27FC236}">
                    <a16:creationId xmlns:a16="http://schemas.microsoft.com/office/drawing/2014/main" id="{C50442B6-BDD5-4355-91D0-111CE5765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151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8" name="Line 5813">
                <a:extLst>
                  <a:ext uri="{FF2B5EF4-FFF2-40B4-BE49-F238E27FC236}">
                    <a16:creationId xmlns:a16="http://schemas.microsoft.com/office/drawing/2014/main" id="{60660B7D-95B9-42F8-8549-5C730703E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8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9" name="Line 5812">
                <a:extLst>
                  <a:ext uri="{FF2B5EF4-FFF2-40B4-BE49-F238E27FC236}">
                    <a16:creationId xmlns:a16="http://schemas.microsoft.com/office/drawing/2014/main" id="{F9BF8B83-5D82-4340-8788-C87D1619E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146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0" name="Line 5811">
                <a:extLst>
                  <a:ext uri="{FF2B5EF4-FFF2-40B4-BE49-F238E27FC236}">
                    <a16:creationId xmlns:a16="http://schemas.microsoft.com/office/drawing/2014/main" id="{9C8D1111-0653-4520-99F3-9955C4AF8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84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1" name="Line 5810">
                <a:extLst>
                  <a:ext uri="{FF2B5EF4-FFF2-40B4-BE49-F238E27FC236}">
                    <a16:creationId xmlns:a16="http://schemas.microsoft.com/office/drawing/2014/main" id="{E37E1E14-2C3E-4864-B816-2679B768CF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142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2" name="Line 5809">
                <a:extLst>
                  <a:ext uri="{FF2B5EF4-FFF2-40B4-BE49-F238E27FC236}">
                    <a16:creationId xmlns:a16="http://schemas.microsoft.com/office/drawing/2014/main" id="{EB0DB332-891C-4B84-9C29-ACC9A0C39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" y="84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3" name="Line 5808">
                <a:extLst>
                  <a:ext uri="{FF2B5EF4-FFF2-40B4-BE49-F238E27FC236}">
                    <a16:creationId xmlns:a16="http://schemas.microsoft.com/office/drawing/2014/main" id="{287CD660-9E14-4888-BB0B-8A9756334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137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4" name="Line 5807">
                <a:extLst>
                  <a:ext uri="{FF2B5EF4-FFF2-40B4-BE49-F238E27FC236}">
                    <a16:creationId xmlns:a16="http://schemas.microsoft.com/office/drawing/2014/main" id="{A7E8570A-E802-4EAA-8370-AD6C44171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133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5" name="Line 5806">
                <a:extLst>
                  <a:ext uri="{FF2B5EF4-FFF2-40B4-BE49-F238E27FC236}">
                    <a16:creationId xmlns:a16="http://schemas.microsoft.com/office/drawing/2014/main" id="{DB0F4669-18A2-41F9-9281-3415D41C94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128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6" name="Line 5805">
                <a:extLst>
                  <a:ext uri="{FF2B5EF4-FFF2-40B4-BE49-F238E27FC236}">
                    <a16:creationId xmlns:a16="http://schemas.microsoft.com/office/drawing/2014/main" id="{E4F5C946-60AD-493B-A7B2-53595522F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123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7" name="Line 5804">
                <a:extLst>
                  <a:ext uri="{FF2B5EF4-FFF2-40B4-BE49-F238E27FC236}">
                    <a16:creationId xmlns:a16="http://schemas.microsoft.com/office/drawing/2014/main" id="{EE667E58-09D1-4FD7-87F5-3C4EFF4D3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119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8" name="Line 5803">
                <a:extLst>
                  <a:ext uri="{FF2B5EF4-FFF2-40B4-BE49-F238E27FC236}">
                    <a16:creationId xmlns:a16="http://schemas.microsoft.com/office/drawing/2014/main" id="{1E6BA3D1-577D-4105-8B5C-D0BA07F39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114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9" name="Line 5802">
                <a:extLst>
                  <a:ext uri="{FF2B5EF4-FFF2-40B4-BE49-F238E27FC236}">
                    <a16:creationId xmlns:a16="http://schemas.microsoft.com/office/drawing/2014/main" id="{333F79EA-7B63-47E2-897E-EC09E8879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109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00" name="Line 5801">
                <a:extLst>
                  <a:ext uri="{FF2B5EF4-FFF2-40B4-BE49-F238E27FC236}">
                    <a16:creationId xmlns:a16="http://schemas.microsoft.com/office/drawing/2014/main" id="{1D2FFDDF-175C-46BD-B4E0-85C723187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105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01" name="Line 5800">
                <a:extLst>
                  <a:ext uri="{FF2B5EF4-FFF2-40B4-BE49-F238E27FC236}">
                    <a16:creationId xmlns:a16="http://schemas.microsoft.com/office/drawing/2014/main" id="{3A25F26D-ABB9-4A00-A588-E78905750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100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02" name="Line 5799">
                <a:extLst>
                  <a:ext uri="{FF2B5EF4-FFF2-40B4-BE49-F238E27FC236}">
                    <a16:creationId xmlns:a16="http://schemas.microsoft.com/office/drawing/2014/main" id="{DE2C7ABE-05ED-4571-9EEC-4D213994F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" y="95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" name="Group 5597">
              <a:extLst>
                <a:ext uri="{FF2B5EF4-FFF2-40B4-BE49-F238E27FC236}">
                  <a16:creationId xmlns:a16="http://schemas.microsoft.com/office/drawing/2014/main" id="{93956A2C-071E-4917-9295-C3A83B50A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" y="2209"/>
              <a:ext cx="5967" cy="3121"/>
              <a:chOff x="0" y="0"/>
              <a:chExt cx="5967" cy="3121"/>
            </a:xfrm>
          </p:grpSpPr>
          <p:sp>
            <p:nvSpPr>
              <p:cNvPr id="5603" name="Line 5797">
                <a:extLst>
                  <a:ext uri="{FF2B5EF4-FFF2-40B4-BE49-F238E27FC236}">
                    <a16:creationId xmlns:a16="http://schemas.microsoft.com/office/drawing/2014/main" id="{5757FC2A-B22F-4213-90EE-51D279DF1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8" y="282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4" name="Line 5796">
                <a:extLst>
                  <a:ext uri="{FF2B5EF4-FFF2-40B4-BE49-F238E27FC236}">
                    <a16:creationId xmlns:a16="http://schemas.microsoft.com/office/drawing/2014/main" id="{3B4ED939-0689-4F13-8B1A-2A5154354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8" y="277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5" name="Line 5795">
                <a:extLst>
                  <a:ext uri="{FF2B5EF4-FFF2-40B4-BE49-F238E27FC236}">
                    <a16:creationId xmlns:a16="http://schemas.microsoft.com/office/drawing/2014/main" id="{646966E0-0B0C-40EF-89A5-CCE73BF84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8" y="275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6" name="Line 5794">
                <a:extLst>
                  <a:ext uri="{FF2B5EF4-FFF2-40B4-BE49-F238E27FC236}">
                    <a16:creationId xmlns:a16="http://schemas.microsoft.com/office/drawing/2014/main" id="{050DF04D-393F-405C-A6EA-A6A556A56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" y="103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7" name="Line 5793">
                <a:extLst>
                  <a:ext uri="{FF2B5EF4-FFF2-40B4-BE49-F238E27FC236}">
                    <a16:creationId xmlns:a16="http://schemas.microsoft.com/office/drawing/2014/main" id="{036DF632-A90C-4CB4-95F6-8408FDC78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" y="103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8" name="Line 5792">
                <a:extLst>
                  <a:ext uri="{FF2B5EF4-FFF2-40B4-BE49-F238E27FC236}">
                    <a16:creationId xmlns:a16="http://schemas.microsoft.com/office/drawing/2014/main" id="{371F1687-3CB5-49BC-9648-729F6EE46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" y="11"/>
                <a:ext cx="1" cy="2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9" name="Line 5791">
                <a:extLst>
                  <a:ext uri="{FF2B5EF4-FFF2-40B4-BE49-F238E27FC236}">
                    <a16:creationId xmlns:a16="http://schemas.microsoft.com/office/drawing/2014/main" id="{1BE81FF8-4850-4EA4-8273-6849AE97C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225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0" name="Line 5790">
                <a:extLst>
                  <a:ext uri="{FF2B5EF4-FFF2-40B4-BE49-F238E27FC236}">
                    <a16:creationId xmlns:a16="http://schemas.microsoft.com/office/drawing/2014/main" id="{73A1D1C2-10A5-4341-B219-AA1AFEE4F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227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1" name="Line 5789">
                <a:extLst>
                  <a:ext uri="{FF2B5EF4-FFF2-40B4-BE49-F238E27FC236}">
                    <a16:creationId xmlns:a16="http://schemas.microsoft.com/office/drawing/2014/main" id="{FB25FF04-6E2E-4E70-8CEE-3C5C32AFA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" y="227"/>
                <a:ext cx="1" cy="1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2" name="Line 5788">
                <a:extLst>
                  <a:ext uri="{FF2B5EF4-FFF2-40B4-BE49-F238E27FC236}">
                    <a16:creationId xmlns:a16="http://schemas.microsoft.com/office/drawing/2014/main" id="{965D52B5-2466-41A7-B87B-9C9DCB6B6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0" y="364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3" name="Line 5787">
                <a:extLst>
                  <a:ext uri="{FF2B5EF4-FFF2-40B4-BE49-F238E27FC236}">
                    <a16:creationId xmlns:a16="http://schemas.microsoft.com/office/drawing/2014/main" id="{94895AF8-458E-4432-90BF-799030BA5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" y="299"/>
                <a:ext cx="1" cy="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4" name="Line 5786">
                <a:extLst>
                  <a:ext uri="{FF2B5EF4-FFF2-40B4-BE49-F238E27FC236}">
                    <a16:creationId xmlns:a16="http://schemas.microsoft.com/office/drawing/2014/main" id="{81947FED-1149-4652-847C-87FCEF84C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" y="364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5" name="Line 5785">
                <a:extLst>
                  <a:ext uri="{FF2B5EF4-FFF2-40B4-BE49-F238E27FC236}">
                    <a16:creationId xmlns:a16="http://schemas.microsoft.com/office/drawing/2014/main" id="{94D37291-C629-467F-A914-ADDA15919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4" y="3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6" name="Line 5784">
                <a:extLst>
                  <a:ext uri="{FF2B5EF4-FFF2-40B4-BE49-F238E27FC236}">
                    <a16:creationId xmlns:a16="http://schemas.microsoft.com/office/drawing/2014/main" id="{77C57259-6B16-4D87-8C39-7D8C6BE5C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" y="3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7" name="Line 5783">
                <a:extLst>
                  <a:ext uri="{FF2B5EF4-FFF2-40B4-BE49-F238E27FC236}">
                    <a16:creationId xmlns:a16="http://schemas.microsoft.com/office/drawing/2014/main" id="{764F6896-D867-43D3-96FA-8E9D579F3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2" y="359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8" name="Line 5782">
                <a:extLst>
                  <a:ext uri="{FF2B5EF4-FFF2-40B4-BE49-F238E27FC236}">
                    <a16:creationId xmlns:a16="http://schemas.microsoft.com/office/drawing/2014/main" id="{3B1E666C-AFFD-496A-B538-283C0A4F3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" y="3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9" name="Line 5781">
                <a:extLst>
                  <a:ext uri="{FF2B5EF4-FFF2-40B4-BE49-F238E27FC236}">
                    <a16:creationId xmlns:a16="http://schemas.microsoft.com/office/drawing/2014/main" id="{F6D54C3A-E4BE-43CB-8D60-E3FED67B8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" y="3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0" name="Line 5780">
                <a:extLst>
                  <a:ext uri="{FF2B5EF4-FFF2-40B4-BE49-F238E27FC236}">
                    <a16:creationId xmlns:a16="http://schemas.microsoft.com/office/drawing/2014/main" id="{329758FB-EC37-4189-8569-CAE1EDB99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" y="3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1" name="Line 5779">
                <a:extLst>
                  <a:ext uri="{FF2B5EF4-FFF2-40B4-BE49-F238E27FC236}">
                    <a16:creationId xmlns:a16="http://schemas.microsoft.com/office/drawing/2014/main" id="{02881653-A116-41B0-B07C-DF2969C80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" y="3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2" name="Line 5778">
                <a:extLst>
                  <a:ext uri="{FF2B5EF4-FFF2-40B4-BE49-F238E27FC236}">
                    <a16:creationId xmlns:a16="http://schemas.microsoft.com/office/drawing/2014/main" id="{96613B93-4311-454A-BE4E-8F211E783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" y="3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3" name="Line 5777">
                <a:extLst>
                  <a:ext uri="{FF2B5EF4-FFF2-40B4-BE49-F238E27FC236}">
                    <a16:creationId xmlns:a16="http://schemas.microsoft.com/office/drawing/2014/main" id="{79B85425-38AF-4EBD-974F-F070E64B9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" y="3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4" name="Line 5776">
                <a:extLst>
                  <a:ext uri="{FF2B5EF4-FFF2-40B4-BE49-F238E27FC236}">
                    <a16:creationId xmlns:a16="http://schemas.microsoft.com/office/drawing/2014/main" id="{4F4A7C5A-BFED-46F7-B955-6EFC156F8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" y="34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5" name="Line 5775">
                <a:extLst>
                  <a:ext uri="{FF2B5EF4-FFF2-40B4-BE49-F238E27FC236}">
                    <a16:creationId xmlns:a16="http://schemas.microsoft.com/office/drawing/2014/main" id="{A6878BDC-D897-4526-B6A3-CF9503212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" y="364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6" name="Line 5774">
                <a:extLst>
                  <a:ext uri="{FF2B5EF4-FFF2-40B4-BE49-F238E27FC236}">
                    <a16:creationId xmlns:a16="http://schemas.microsoft.com/office/drawing/2014/main" id="{070B2E1D-8FCB-41A1-AD49-F0F5E0236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5" y="36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7" name="Freeform 5773">
                <a:extLst>
                  <a:ext uri="{FF2B5EF4-FFF2-40B4-BE49-F238E27FC236}">
                    <a16:creationId xmlns:a16="http://schemas.microsoft.com/office/drawing/2014/main" id="{98E05B45-C1A9-4601-BF74-7C6E1C812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" y="34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8" name="Line 5772">
                <a:extLst>
                  <a:ext uri="{FF2B5EF4-FFF2-40B4-BE49-F238E27FC236}">
                    <a16:creationId xmlns:a16="http://schemas.microsoft.com/office/drawing/2014/main" id="{1E5EDD7A-253A-4BEE-8330-55D6A7C76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2" y="347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9" name="Line 5771">
                <a:extLst>
                  <a:ext uri="{FF2B5EF4-FFF2-40B4-BE49-F238E27FC236}">
                    <a16:creationId xmlns:a16="http://schemas.microsoft.com/office/drawing/2014/main" id="{F228E473-84E7-4A79-9665-163F05C37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" y="33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0" name="Line 5770">
                <a:extLst>
                  <a:ext uri="{FF2B5EF4-FFF2-40B4-BE49-F238E27FC236}">
                    <a16:creationId xmlns:a16="http://schemas.microsoft.com/office/drawing/2014/main" id="{122F4D97-A400-4A1A-96DF-1DDBB7326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3" y="340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1" name="Line 5769">
                <a:extLst>
                  <a:ext uri="{FF2B5EF4-FFF2-40B4-BE49-F238E27FC236}">
                    <a16:creationId xmlns:a16="http://schemas.microsoft.com/office/drawing/2014/main" id="{3850DCBB-00E5-4BE0-BE43-76AA91E2E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" y="34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2" name="Line 5768">
                <a:extLst>
                  <a:ext uri="{FF2B5EF4-FFF2-40B4-BE49-F238E27FC236}">
                    <a16:creationId xmlns:a16="http://schemas.microsoft.com/office/drawing/2014/main" id="{53C8137F-E5A9-44EE-9B70-F67183727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3" y="3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3" name="Line 5767">
                <a:extLst>
                  <a:ext uri="{FF2B5EF4-FFF2-40B4-BE49-F238E27FC236}">
                    <a16:creationId xmlns:a16="http://schemas.microsoft.com/office/drawing/2014/main" id="{B825C3B3-5DD0-4E74-9C14-BD6BBAA75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04" y="3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4" name="Line 5766">
                <a:extLst>
                  <a:ext uri="{FF2B5EF4-FFF2-40B4-BE49-F238E27FC236}">
                    <a16:creationId xmlns:a16="http://schemas.microsoft.com/office/drawing/2014/main" id="{8D11D86B-8E7C-4A2A-A5E8-B5163DB49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3" y="347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5" name="Freeform 5765">
                <a:extLst>
                  <a:ext uri="{FF2B5EF4-FFF2-40B4-BE49-F238E27FC236}">
                    <a16:creationId xmlns:a16="http://schemas.microsoft.com/office/drawing/2014/main" id="{A94D94B0-12A7-4246-9F42-289BEAD61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" y="33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6" name="Freeform 5764">
                <a:extLst>
                  <a:ext uri="{FF2B5EF4-FFF2-40B4-BE49-F238E27FC236}">
                    <a16:creationId xmlns:a16="http://schemas.microsoft.com/office/drawing/2014/main" id="{0684F65A-D8DD-48CB-B4C8-C39C32563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" y="34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7" name="Line 5763">
                <a:extLst>
                  <a:ext uri="{FF2B5EF4-FFF2-40B4-BE49-F238E27FC236}">
                    <a16:creationId xmlns:a16="http://schemas.microsoft.com/office/drawing/2014/main" id="{00E8E08D-7E0B-4017-955D-9025C93B9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3" y="33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8" name="Line 5762">
                <a:extLst>
                  <a:ext uri="{FF2B5EF4-FFF2-40B4-BE49-F238E27FC236}">
                    <a16:creationId xmlns:a16="http://schemas.microsoft.com/office/drawing/2014/main" id="{B2CC1E90-06FC-4766-A06F-16C4E70BB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" y="340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9" name="Line 5761">
                <a:extLst>
                  <a:ext uri="{FF2B5EF4-FFF2-40B4-BE49-F238E27FC236}">
                    <a16:creationId xmlns:a16="http://schemas.microsoft.com/office/drawing/2014/main" id="{15A0D33E-1ACE-426A-B1D8-99B431A48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" y="341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0" name="Line 5760">
                <a:extLst>
                  <a:ext uri="{FF2B5EF4-FFF2-40B4-BE49-F238E27FC236}">
                    <a16:creationId xmlns:a16="http://schemas.microsoft.com/office/drawing/2014/main" id="{3053D5F2-E5A2-42AC-80A9-02A0B7A84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4" y="3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1" name="Line 5759">
                <a:extLst>
                  <a:ext uri="{FF2B5EF4-FFF2-40B4-BE49-F238E27FC236}">
                    <a16:creationId xmlns:a16="http://schemas.microsoft.com/office/drawing/2014/main" id="{21A27175-7995-4A21-BD9B-92F8785191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4" y="340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2" name="Line 5758">
                <a:extLst>
                  <a:ext uri="{FF2B5EF4-FFF2-40B4-BE49-F238E27FC236}">
                    <a16:creationId xmlns:a16="http://schemas.microsoft.com/office/drawing/2014/main" id="{77B5CFE9-94C0-4295-8ED5-4E017DF71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4" y="347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3" name="Line 5757">
                <a:extLst>
                  <a:ext uri="{FF2B5EF4-FFF2-40B4-BE49-F238E27FC236}">
                    <a16:creationId xmlns:a16="http://schemas.microsoft.com/office/drawing/2014/main" id="{366AD269-D8C3-4D5D-9A1C-8FBFACBF0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4" y="347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4" name="Freeform 5756">
                <a:extLst>
                  <a:ext uri="{FF2B5EF4-FFF2-40B4-BE49-F238E27FC236}">
                    <a16:creationId xmlns:a16="http://schemas.microsoft.com/office/drawing/2014/main" id="{251B6EFE-1D95-439D-87D8-29980359E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" y="33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5" name="Line 5755">
                <a:extLst>
                  <a:ext uri="{FF2B5EF4-FFF2-40B4-BE49-F238E27FC236}">
                    <a16:creationId xmlns:a16="http://schemas.microsoft.com/office/drawing/2014/main" id="{5F0484D2-F816-4BE2-9B10-081A9CC89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54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6" name="Line 5754">
                <a:extLst>
                  <a:ext uri="{FF2B5EF4-FFF2-40B4-BE49-F238E27FC236}">
                    <a16:creationId xmlns:a16="http://schemas.microsoft.com/office/drawing/2014/main" id="{36564C8A-DD89-496C-BC93-C9ECC5877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3" y="364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7" name="Line 5753">
                <a:extLst>
                  <a:ext uri="{FF2B5EF4-FFF2-40B4-BE49-F238E27FC236}">
                    <a16:creationId xmlns:a16="http://schemas.microsoft.com/office/drawing/2014/main" id="{E763722B-6861-40A1-9B6F-1B28B3102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2" y="3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8" name="Line 5752">
                <a:extLst>
                  <a:ext uri="{FF2B5EF4-FFF2-40B4-BE49-F238E27FC236}">
                    <a16:creationId xmlns:a16="http://schemas.microsoft.com/office/drawing/2014/main" id="{54B21758-B208-4FA0-95C3-2DDE1D2E8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7" y="3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9" name="Line 5751">
                <a:extLst>
                  <a:ext uri="{FF2B5EF4-FFF2-40B4-BE49-F238E27FC236}">
                    <a16:creationId xmlns:a16="http://schemas.microsoft.com/office/drawing/2014/main" id="{E5292891-5E97-4CF1-A46D-0067F2CCD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" y="3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0" name="Line 5750">
                <a:extLst>
                  <a:ext uri="{FF2B5EF4-FFF2-40B4-BE49-F238E27FC236}">
                    <a16:creationId xmlns:a16="http://schemas.microsoft.com/office/drawing/2014/main" id="{52D851DE-67AB-46A1-A3BC-07BCD2185F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" y="3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1" name="Line 5749">
                <a:extLst>
                  <a:ext uri="{FF2B5EF4-FFF2-40B4-BE49-F238E27FC236}">
                    <a16:creationId xmlns:a16="http://schemas.microsoft.com/office/drawing/2014/main" id="{0E6DE1EF-873F-4667-BF24-89CCB626D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2" y="3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2" name="Line 5748">
                <a:extLst>
                  <a:ext uri="{FF2B5EF4-FFF2-40B4-BE49-F238E27FC236}">
                    <a16:creationId xmlns:a16="http://schemas.microsoft.com/office/drawing/2014/main" id="{C4BE70C1-DA4A-442A-8C91-738E2CA12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" y="3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3" name="Line 5747">
                <a:extLst>
                  <a:ext uri="{FF2B5EF4-FFF2-40B4-BE49-F238E27FC236}">
                    <a16:creationId xmlns:a16="http://schemas.microsoft.com/office/drawing/2014/main" id="{17D723E1-1EC8-4B8C-A04A-12CB53EB5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6" y="354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4" name="Line 5746">
                <a:extLst>
                  <a:ext uri="{FF2B5EF4-FFF2-40B4-BE49-F238E27FC236}">
                    <a16:creationId xmlns:a16="http://schemas.microsoft.com/office/drawing/2014/main" id="{75283BA7-0D52-4974-B74D-1A6638148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" y="3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5" name="Line 5745">
                <a:extLst>
                  <a:ext uri="{FF2B5EF4-FFF2-40B4-BE49-F238E27FC236}">
                    <a16:creationId xmlns:a16="http://schemas.microsoft.com/office/drawing/2014/main" id="{EDFC1F6E-73EB-4978-A7B4-615580CDA3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6" y="359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6" name="Line 5744">
                <a:extLst>
                  <a:ext uri="{FF2B5EF4-FFF2-40B4-BE49-F238E27FC236}">
                    <a16:creationId xmlns:a16="http://schemas.microsoft.com/office/drawing/2014/main" id="{7020D318-FC4A-4AEB-A7A6-3FA7918C2F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6" y="3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7" name="Line 5743">
                <a:extLst>
                  <a:ext uri="{FF2B5EF4-FFF2-40B4-BE49-F238E27FC236}">
                    <a16:creationId xmlns:a16="http://schemas.microsoft.com/office/drawing/2014/main" id="{191A94CA-1FD4-4090-945D-18F55C48C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8" y="3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8" name="Line 5742">
                <a:extLst>
                  <a:ext uri="{FF2B5EF4-FFF2-40B4-BE49-F238E27FC236}">
                    <a16:creationId xmlns:a16="http://schemas.microsoft.com/office/drawing/2014/main" id="{B0E9AEB6-E243-4834-B363-E3FF41302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2" y="364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9" name="Line 5741">
                <a:extLst>
                  <a:ext uri="{FF2B5EF4-FFF2-40B4-BE49-F238E27FC236}">
                    <a16:creationId xmlns:a16="http://schemas.microsoft.com/office/drawing/2014/main" id="{13281627-D85B-439B-B365-2C5DB80C3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0" y="359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0" name="Line 5740">
                <a:extLst>
                  <a:ext uri="{FF2B5EF4-FFF2-40B4-BE49-F238E27FC236}">
                    <a16:creationId xmlns:a16="http://schemas.microsoft.com/office/drawing/2014/main" id="{AE96C5FC-238D-4F59-989E-A78889874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" y="3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1" name="Line 5739">
                <a:extLst>
                  <a:ext uri="{FF2B5EF4-FFF2-40B4-BE49-F238E27FC236}">
                    <a16:creationId xmlns:a16="http://schemas.microsoft.com/office/drawing/2014/main" id="{0DE5B28C-062F-41A8-B8CE-BF3E0A73C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0" y="35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2" name="Line 5738">
                <a:extLst>
                  <a:ext uri="{FF2B5EF4-FFF2-40B4-BE49-F238E27FC236}">
                    <a16:creationId xmlns:a16="http://schemas.microsoft.com/office/drawing/2014/main" id="{BED0C0E5-D448-47F6-813E-8E7C9B7434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364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3" name="Line 5737">
                <a:extLst>
                  <a:ext uri="{FF2B5EF4-FFF2-40B4-BE49-F238E27FC236}">
                    <a16:creationId xmlns:a16="http://schemas.microsoft.com/office/drawing/2014/main" id="{92C9EE07-913E-4363-8B08-60359DA96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8" y="36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4" name="Line 5736">
                <a:extLst>
                  <a:ext uri="{FF2B5EF4-FFF2-40B4-BE49-F238E27FC236}">
                    <a16:creationId xmlns:a16="http://schemas.microsoft.com/office/drawing/2014/main" id="{5E5F2AC8-2F88-4659-B9B4-82812BA84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05" y="3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5" name="Line 5735">
                <a:extLst>
                  <a:ext uri="{FF2B5EF4-FFF2-40B4-BE49-F238E27FC236}">
                    <a16:creationId xmlns:a16="http://schemas.microsoft.com/office/drawing/2014/main" id="{145CFE38-FADA-4BE7-89CA-B6CF07E10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8" y="342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6" name="Line 5734">
                <a:extLst>
                  <a:ext uri="{FF2B5EF4-FFF2-40B4-BE49-F238E27FC236}">
                    <a16:creationId xmlns:a16="http://schemas.microsoft.com/office/drawing/2014/main" id="{7F93EDC4-E1A4-401F-8DCC-F87EFC259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2" y="353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7" name="Line 5733">
                <a:extLst>
                  <a:ext uri="{FF2B5EF4-FFF2-40B4-BE49-F238E27FC236}">
                    <a16:creationId xmlns:a16="http://schemas.microsoft.com/office/drawing/2014/main" id="{C68169B0-BB6B-402B-8787-34B98977D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4" y="337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8" name="Line 5732">
                <a:extLst>
                  <a:ext uri="{FF2B5EF4-FFF2-40B4-BE49-F238E27FC236}">
                    <a16:creationId xmlns:a16="http://schemas.microsoft.com/office/drawing/2014/main" id="{ECEFD192-D7A5-4A1E-8FEF-90A63931B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6" y="342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9" name="Line 5731">
                <a:extLst>
                  <a:ext uri="{FF2B5EF4-FFF2-40B4-BE49-F238E27FC236}">
                    <a16:creationId xmlns:a16="http://schemas.microsoft.com/office/drawing/2014/main" id="{BDD241D9-4BE2-409C-97E4-3072CAFD2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6" y="34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0" name="Line 5730">
                <a:extLst>
                  <a:ext uri="{FF2B5EF4-FFF2-40B4-BE49-F238E27FC236}">
                    <a16:creationId xmlns:a16="http://schemas.microsoft.com/office/drawing/2014/main" id="{ABB5E948-4661-4407-BDB9-D83390EAC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" y="34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1" name="Line 5729">
                <a:extLst>
                  <a:ext uri="{FF2B5EF4-FFF2-40B4-BE49-F238E27FC236}">
                    <a16:creationId xmlns:a16="http://schemas.microsoft.com/office/drawing/2014/main" id="{EDCAEB8B-2284-40D0-8626-1D583A0F6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2" y="35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2" name="Line 5728">
                <a:extLst>
                  <a:ext uri="{FF2B5EF4-FFF2-40B4-BE49-F238E27FC236}">
                    <a16:creationId xmlns:a16="http://schemas.microsoft.com/office/drawing/2014/main" id="{26528C2B-78B2-465E-AADD-22275C06D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" y="353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3" name="Line 5727">
                <a:extLst>
                  <a:ext uri="{FF2B5EF4-FFF2-40B4-BE49-F238E27FC236}">
                    <a16:creationId xmlns:a16="http://schemas.microsoft.com/office/drawing/2014/main" id="{23817170-3AC6-4589-A788-A86EA0E87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" y="34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4" name="Line 5726">
                <a:extLst>
                  <a:ext uri="{FF2B5EF4-FFF2-40B4-BE49-F238E27FC236}">
                    <a16:creationId xmlns:a16="http://schemas.microsoft.com/office/drawing/2014/main" id="{BAE817A0-4B13-4F49-A223-EA35FCDB8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0" y="35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5" name="Line 5725">
                <a:extLst>
                  <a:ext uri="{FF2B5EF4-FFF2-40B4-BE49-F238E27FC236}">
                    <a16:creationId xmlns:a16="http://schemas.microsoft.com/office/drawing/2014/main" id="{FF27F6D2-3C87-42FE-90F0-18704319D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0" y="353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6" name="Line 5724">
                <a:extLst>
                  <a:ext uri="{FF2B5EF4-FFF2-40B4-BE49-F238E27FC236}">
                    <a16:creationId xmlns:a16="http://schemas.microsoft.com/office/drawing/2014/main" id="{D59E5A15-62D3-44FA-B3EE-499F4DA7F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0" y="299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7" name="Line 5723">
                <a:extLst>
                  <a:ext uri="{FF2B5EF4-FFF2-40B4-BE49-F238E27FC236}">
                    <a16:creationId xmlns:a16="http://schemas.microsoft.com/office/drawing/2014/main" id="{6660889C-B157-4BC0-B026-626450D46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8" y="227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8" name="Line 5722">
                <a:extLst>
                  <a:ext uri="{FF2B5EF4-FFF2-40B4-BE49-F238E27FC236}">
                    <a16:creationId xmlns:a16="http://schemas.microsoft.com/office/drawing/2014/main" id="{5BC3F53F-538E-457E-9981-489DA5489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" y="30"/>
                <a:ext cx="1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9" name="Line 5721">
                <a:extLst>
                  <a:ext uri="{FF2B5EF4-FFF2-40B4-BE49-F238E27FC236}">
                    <a16:creationId xmlns:a16="http://schemas.microsoft.com/office/drawing/2014/main" id="{EA665CEA-9F7F-4F55-94C6-354D2C00D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" y="84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0" name="Line 5720">
                <a:extLst>
                  <a:ext uri="{FF2B5EF4-FFF2-40B4-BE49-F238E27FC236}">
                    <a16:creationId xmlns:a16="http://schemas.microsoft.com/office/drawing/2014/main" id="{D51B3569-60EF-443A-8B0A-87400DEA9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" y="63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1" name="Line 5719">
                <a:extLst>
                  <a:ext uri="{FF2B5EF4-FFF2-40B4-BE49-F238E27FC236}">
                    <a16:creationId xmlns:a16="http://schemas.microsoft.com/office/drawing/2014/main" id="{A4641985-9B34-4123-B111-C2914E630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" y="106"/>
                <a:ext cx="1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2" name="Line 5718">
                <a:extLst>
                  <a:ext uri="{FF2B5EF4-FFF2-40B4-BE49-F238E27FC236}">
                    <a16:creationId xmlns:a16="http://schemas.microsoft.com/office/drawing/2014/main" id="{C6AA48DA-5A3C-4F38-B1C1-141D52F3F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" y="48"/>
                <a:ext cx="1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3" name="Line 5717">
                <a:extLst>
                  <a:ext uri="{FF2B5EF4-FFF2-40B4-BE49-F238E27FC236}">
                    <a16:creationId xmlns:a16="http://schemas.microsoft.com/office/drawing/2014/main" id="{93B0C641-779C-424D-B967-9758E3924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" y="30"/>
                <a:ext cx="1" cy="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4" name="Line 5716">
                <a:extLst>
                  <a:ext uri="{FF2B5EF4-FFF2-40B4-BE49-F238E27FC236}">
                    <a16:creationId xmlns:a16="http://schemas.microsoft.com/office/drawing/2014/main" id="{23D1941E-E12C-4FEF-8567-93333B157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" y="30"/>
                <a:ext cx="1" cy="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5" name="Line 5715">
                <a:extLst>
                  <a:ext uri="{FF2B5EF4-FFF2-40B4-BE49-F238E27FC236}">
                    <a16:creationId xmlns:a16="http://schemas.microsoft.com/office/drawing/2014/main" id="{3C4760CF-DD2B-4731-97D9-9A8EAD4EA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8" y="29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6" name="Line 5714">
                <a:extLst>
                  <a:ext uri="{FF2B5EF4-FFF2-40B4-BE49-F238E27FC236}">
                    <a16:creationId xmlns:a16="http://schemas.microsoft.com/office/drawing/2014/main" id="{B3FBEDC6-EA3C-4156-A133-08B7534AF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" y="1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7" name="Line 5713">
                <a:extLst>
                  <a:ext uri="{FF2B5EF4-FFF2-40B4-BE49-F238E27FC236}">
                    <a16:creationId xmlns:a16="http://schemas.microsoft.com/office/drawing/2014/main" id="{AEB9F42C-EA67-422E-89FB-3D02F69C3A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" y="1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8" name="Line 5712">
                <a:extLst>
                  <a:ext uri="{FF2B5EF4-FFF2-40B4-BE49-F238E27FC236}">
                    <a16:creationId xmlns:a16="http://schemas.microsoft.com/office/drawing/2014/main" id="{EF3BA2EC-93F5-47B3-9B36-7ED938666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1" y="113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9" name="Line 5711">
                <a:extLst>
                  <a:ext uri="{FF2B5EF4-FFF2-40B4-BE49-F238E27FC236}">
                    <a16:creationId xmlns:a16="http://schemas.microsoft.com/office/drawing/2014/main" id="{2A64FF66-A0A6-458B-847F-21BC4D654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" y="113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0" name="Line 5710">
                <a:extLst>
                  <a:ext uri="{FF2B5EF4-FFF2-40B4-BE49-F238E27FC236}">
                    <a16:creationId xmlns:a16="http://schemas.microsoft.com/office/drawing/2014/main" id="{B8532435-91A4-49F3-987A-0B0325B53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" y="0"/>
                <a:ext cx="1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1" name="Line 5709">
                <a:extLst>
                  <a:ext uri="{FF2B5EF4-FFF2-40B4-BE49-F238E27FC236}">
                    <a16:creationId xmlns:a16="http://schemas.microsoft.com/office/drawing/2014/main" id="{2A13F529-825D-400D-B787-28DDF8D9A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0" y="0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2" name="Line 5708">
                <a:extLst>
                  <a:ext uri="{FF2B5EF4-FFF2-40B4-BE49-F238E27FC236}">
                    <a16:creationId xmlns:a16="http://schemas.microsoft.com/office/drawing/2014/main" id="{4F8DD364-5EDE-42D1-866D-C092FE0BA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" y="21"/>
                <a:ext cx="9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3" name="Line 5707">
                <a:extLst>
                  <a:ext uri="{FF2B5EF4-FFF2-40B4-BE49-F238E27FC236}">
                    <a16:creationId xmlns:a16="http://schemas.microsoft.com/office/drawing/2014/main" id="{BA955A3F-3EEB-437C-A5B8-7F8AEF844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9" y="21"/>
                <a:ext cx="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4" name="Line 5706">
                <a:extLst>
                  <a:ext uri="{FF2B5EF4-FFF2-40B4-BE49-F238E27FC236}">
                    <a16:creationId xmlns:a16="http://schemas.microsoft.com/office/drawing/2014/main" id="{12EDBA34-C46B-4495-8EB8-3694CFE34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7" y="16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5" name="Line 5705">
                <a:extLst>
                  <a:ext uri="{FF2B5EF4-FFF2-40B4-BE49-F238E27FC236}">
                    <a16:creationId xmlns:a16="http://schemas.microsoft.com/office/drawing/2014/main" id="{15318F2F-8A08-4CB7-AE8F-F52B0E7C6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9" y="21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6" name="Line 5704">
                <a:extLst>
                  <a:ext uri="{FF2B5EF4-FFF2-40B4-BE49-F238E27FC236}">
                    <a16:creationId xmlns:a16="http://schemas.microsoft.com/office/drawing/2014/main" id="{A94A4FD3-9B12-4AA0-9161-10A5C3CA9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6" y="8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7" name="Line 5703">
                <a:extLst>
                  <a:ext uri="{FF2B5EF4-FFF2-40B4-BE49-F238E27FC236}">
                    <a16:creationId xmlns:a16="http://schemas.microsoft.com/office/drawing/2014/main" id="{A0F5A8EF-1F72-4332-838F-7D7F549AE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" y="32"/>
                <a:ext cx="7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8" name="Line 5702">
                <a:extLst>
                  <a:ext uri="{FF2B5EF4-FFF2-40B4-BE49-F238E27FC236}">
                    <a16:creationId xmlns:a16="http://schemas.microsoft.com/office/drawing/2014/main" id="{941F110B-C7C7-42BE-B2A9-038644475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" y="42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9" name="Line 5701">
                <a:extLst>
                  <a:ext uri="{FF2B5EF4-FFF2-40B4-BE49-F238E27FC236}">
                    <a16:creationId xmlns:a16="http://schemas.microsoft.com/office/drawing/2014/main" id="{948F6F02-6845-4F1D-B223-1CD8B81D5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" y="32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0" name="Line 5700">
                <a:extLst>
                  <a:ext uri="{FF2B5EF4-FFF2-40B4-BE49-F238E27FC236}">
                    <a16:creationId xmlns:a16="http://schemas.microsoft.com/office/drawing/2014/main" id="{E7DC25E5-9A5D-4ECE-AACF-DCD34C308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0" y="32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1" name="Line 5699">
                <a:extLst>
                  <a:ext uri="{FF2B5EF4-FFF2-40B4-BE49-F238E27FC236}">
                    <a16:creationId xmlns:a16="http://schemas.microsoft.com/office/drawing/2014/main" id="{E480D969-B69A-4A9B-9616-021ABB1F1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" y="11"/>
                <a:ext cx="7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2" name="Line 5698">
                <a:extLst>
                  <a:ext uri="{FF2B5EF4-FFF2-40B4-BE49-F238E27FC236}">
                    <a16:creationId xmlns:a16="http://schemas.microsoft.com/office/drawing/2014/main" id="{F1A3307C-DCAD-4737-A0D8-9766A6680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" y="11"/>
                <a:ext cx="18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3" name="Line 5697">
                <a:extLst>
                  <a:ext uri="{FF2B5EF4-FFF2-40B4-BE49-F238E27FC236}">
                    <a16:creationId xmlns:a16="http://schemas.microsoft.com/office/drawing/2014/main" id="{A705FAA5-F9B7-4CA3-BEAC-5BFB738F1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" y="32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4" name="Line 5696">
                <a:extLst>
                  <a:ext uri="{FF2B5EF4-FFF2-40B4-BE49-F238E27FC236}">
                    <a16:creationId xmlns:a16="http://schemas.microsoft.com/office/drawing/2014/main" id="{94ABDF2E-0B2B-4595-9AC1-55117A300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" y="32"/>
                <a:ext cx="2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5" name="Line 5695">
                <a:extLst>
                  <a:ext uri="{FF2B5EF4-FFF2-40B4-BE49-F238E27FC236}">
                    <a16:creationId xmlns:a16="http://schemas.microsoft.com/office/drawing/2014/main" id="{BA3EAD57-402B-4ECB-822F-60018EAF7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7" y="11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6" name="Line 5694">
                <a:extLst>
                  <a:ext uri="{FF2B5EF4-FFF2-40B4-BE49-F238E27FC236}">
                    <a16:creationId xmlns:a16="http://schemas.microsoft.com/office/drawing/2014/main" id="{B640D4EC-B7A4-4B3D-A793-8DEB55C63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" y="11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7" name="Line 5693">
                <a:extLst>
                  <a:ext uri="{FF2B5EF4-FFF2-40B4-BE49-F238E27FC236}">
                    <a16:creationId xmlns:a16="http://schemas.microsoft.com/office/drawing/2014/main" id="{E9BE7C60-598B-4D01-BBDF-E2F8B4319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7" y="32"/>
                <a:ext cx="14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8" name="Line 5692">
                <a:extLst>
                  <a:ext uri="{FF2B5EF4-FFF2-40B4-BE49-F238E27FC236}">
                    <a16:creationId xmlns:a16="http://schemas.microsoft.com/office/drawing/2014/main" id="{C50DF28A-19BF-4685-AB1C-487C85AB8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" y="1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9" name="Line 5691">
                <a:extLst>
                  <a:ext uri="{FF2B5EF4-FFF2-40B4-BE49-F238E27FC236}">
                    <a16:creationId xmlns:a16="http://schemas.microsoft.com/office/drawing/2014/main" id="{7956344A-5774-458A-B10B-05155EE39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" y="11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0" name="Line 5690">
                <a:extLst>
                  <a:ext uri="{FF2B5EF4-FFF2-40B4-BE49-F238E27FC236}">
                    <a16:creationId xmlns:a16="http://schemas.microsoft.com/office/drawing/2014/main" id="{49B06C2E-F08C-436D-B682-8E00A6E652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8" y="73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1" name="Line 5689">
                <a:extLst>
                  <a:ext uri="{FF2B5EF4-FFF2-40B4-BE49-F238E27FC236}">
                    <a16:creationId xmlns:a16="http://schemas.microsoft.com/office/drawing/2014/main" id="{B23D8196-A40C-4DE7-ABC7-75EF20B7D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" y="132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2" name="Line 5688">
                <a:extLst>
                  <a:ext uri="{FF2B5EF4-FFF2-40B4-BE49-F238E27FC236}">
                    <a16:creationId xmlns:a16="http://schemas.microsoft.com/office/drawing/2014/main" id="{241D86B6-C8DD-4F53-9DF1-3BB1B7832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8" y="122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3" name="Line 5687">
                <a:extLst>
                  <a:ext uri="{FF2B5EF4-FFF2-40B4-BE49-F238E27FC236}">
                    <a16:creationId xmlns:a16="http://schemas.microsoft.com/office/drawing/2014/main" id="{619D08D7-1454-4028-BAAE-3732A53D0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" y="69"/>
                <a:ext cx="1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4" name="Line 5686">
                <a:extLst>
                  <a:ext uri="{FF2B5EF4-FFF2-40B4-BE49-F238E27FC236}">
                    <a16:creationId xmlns:a16="http://schemas.microsoft.com/office/drawing/2014/main" id="{7BF7AB73-CE5A-4507-8F40-D6A0B5151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8" y="122"/>
                <a:ext cx="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5" name="Line 5685">
                <a:extLst>
                  <a:ext uri="{FF2B5EF4-FFF2-40B4-BE49-F238E27FC236}">
                    <a16:creationId xmlns:a16="http://schemas.microsoft.com/office/drawing/2014/main" id="{1211EDA3-8D6D-4748-AE40-AF95252D3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" y="6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6" name="Line 5684">
                <a:extLst>
                  <a:ext uri="{FF2B5EF4-FFF2-40B4-BE49-F238E27FC236}">
                    <a16:creationId xmlns:a16="http://schemas.microsoft.com/office/drawing/2014/main" id="{69B7D63A-4DD0-4564-8ABD-A348FC0C5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" y="143"/>
                <a:ext cx="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7" name="Line 5683">
                <a:extLst>
                  <a:ext uri="{FF2B5EF4-FFF2-40B4-BE49-F238E27FC236}">
                    <a16:creationId xmlns:a16="http://schemas.microsoft.com/office/drawing/2014/main" id="{F0842D94-9019-45F0-AEEB-6D57DF904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" y="297"/>
                <a:ext cx="4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8" name="Line 5682">
                <a:extLst>
                  <a:ext uri="{FF2B5EF4-FFF2-40B4-BE49-F238E27FC236}">
                    <a16:creationId xmlns:a16="http://schemas.microsoft.com/office/drawing/2014/main" id="{53D6AD0F-BDD7-447C-905A-47303F9FD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0" y="74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9" name="Line 5681">
                <a:extLst>
                  <a:ext uri="{FF2B5EF4-FFF2-40B4-BE49-F238E27FC236}">
                    <a16:creationId xmlns:a16="http://schemas.microsoft.com/office/drawing/2014/main" id="{610667E3-45D8-4C10-91BC-AA52D6636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0" y="63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0" name="Line 5680">
                <a:extLst>
                  <a:ext uri="{FF2B5EF4-FFF2-40B4-BE49-F238E27FC236}">
                    <a16:creationId xmlns:a16="http://schemas.microsoft.com/office/drawing/2014/main" id="{CE846ED5-4AEB-49C7-B4FF-4F7505CA2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" y="11"/>
                <a:ext cx="1" cy="7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1" name="Line 5679">
                <a:extLst>
                  <a:ext uri="{FF2B5EF4-FFF2-40B4-BE49-F238E27FC236}">
                    <a16:creationId xmlns:a16="http://schemas.microsoft.com/office/drawing/2014/main" id="{183D986D-59F9-4D37-B62E-9DE0FE5A1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" y="11"/>
                <a:ext cx="1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2" name="Line 5678">
                <a:extLst>
                  <a:ext uri="{FF2B5EF4-FFF2-40B4-BE49-F238E27FC236}">
                    <a16:creationId xmlns:a16="http://schemas.microsoft.com/office/drawing/2014/main" id="{AC186BBF-94B7-45E7-BCD4-7178235F5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" y="103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3" name="Line 5677">
                <a:extLst>
                  <a:ext uri="{FF2B5EF4-FFF2-40B4-BE49-F238E27FC236}">
                    <a16:creationId xmlns:a16="http://schemas.microsoft.com/office/drawing/2014/main" id="{B5ED485B-3EE6-4D5D-8E55-E5F6B4B72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2" y="124"/>
                <a:ext cx="1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4" name="Line 5676">
                <a:extLst>
                  <a:ext uri="{FF2B5EF4-FFF2-40B4-BE49-F238E27FC236}">
                    <a16:creationId xmlns:a16="http://schemas.microsoft.com/office/drawing/2014/main" id="{4F874861-37C0-4D98-B04E-4447CE4BE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2" y="124"/>
                <a:ext cx="4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5" name="Line 5675">
                <a:extLst>
                  <a:ext uri="{FF2B5EF4-FFF2-40B4-BE49-F238E27FC236}">
                    <a16:creationId xmlns:a16="http://schemas.microsoft.com/office/drawing/2014/main" id="{49765C79-25F9-4D6C-AED9-3D3183CF5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2" y="103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6" name="Line 5674">
                <a:extLst>
                  <a:ext uri="{FF2B5EF4-FFF2-40B4-BE49-F238E27FC236}">
                    <a16:creationId xmlns:a16="http://schemas.microsoft.com/office/drawing/2014/main" id="{33B93188-6778-4F6C-9522-F0F44E383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7" y="124"/>
                <a:ext cx="4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7" name="Line 5673">
                <a:extLst>
                  <a:ext uri="{FF2B5EF4-FFF2-40B4-BE49-F238E27FC236}">
                    <a16:creationId xmlns:a16="http://schemas.microsoft.com/office/drawing/2014/main" id="{E8ADF38A-1A46-468D-8D1C-146CE0CEA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" y="42"/>
                <a:ext cx="1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8" name="Line 5672">
                <a:extLst>
                  <a:ext uri="{FF2B5EF4-FFF2-40B4-BE49-F238E27FC236}">
                    <a16:creationId xmlns:a16="http://schemas.microsoft.com/office/drawing/2014/main" id="{9D4ECF62-46E4-439D-B32F-D9A789719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" y="42"/>
                <a:ext cx="1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9" name="Line 5671">
                <a:extLst>
                  <a:ext uri="{FF2B5EF4-FFF2-40B4-BE49-F238E27FC236}">
                    <a16:creationId xmlns:a16="http://schemas.microsoft.com/office/drawing/2014/main" id="{1715508B-9B92-4034-8647-F8CD3CE7B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" y="32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0" name="Line 5670">
                <a:extLst>
                  <a:ext uri="{FF2B5EF4-FFF2-40B4-BE49-F238E27FC236}">
                    <a16:creationId xmlns:a16="http://schemas.microsoft.com/office/drawing/2014/main" id="{6CE7C2A4-E9CD-4F04-A041-1375B0A77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" y="297"/>
                <a:ext cx="4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1" name="Line 5669">
                <a:extLst>
                  <a:ext uri="{FF2B5EF4-FFF2-40B4-BE49-F238E27FC236}">
                    <a16:creationId xmlns:a16="http://schemas.microsoft.com/office/drawing/2014/main" id="{50FDC1A4-67B7-4CB8-93BE-6D5E31B5A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3" y="32"/>
                <a:ext cx="1" cy="2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2" name="Line 5668">
                <a:extLst>
                  <a:ext uri="{FF2B5EF4-FFF2-40B4-BE49-F238E27FC236}">
                    <a16:creationId xmlns:a16="http://schemas.microsoft.com/office/drawing/2014/main" id="{1C2E5D5C-48E5-4F1A-AC66-DD96FF69B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" y="259"/>
                <a:ext cx="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3" name="Freeform 5667">
                <a:extLst>
                  <a:ext uri="{FF2B5EF4-FFF2-40B4-BE49-F238E27FC236}">
                    <a16:creationId xmlns:a16="http://schemas.microsoft.com/office/drawing/2014/main" id="{8C95DE33-0ED9-43A0-B238-EBBACA15A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" y="34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4" name="Freeform 5666">
                <a:extLst>
                  <a:ext uri="{FF2B5EF4-FFF2-40B4-BE49-F238E27FC236}">
                    <a16:creationId xmlns:a16="http://schemas.microsoft.com/office/drawing/2014/main" id="{D8099CC5-4D0D-4DB0-9A34-45BC2A184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359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3 w 11"/>
                  <a:gd name="T3" fmla="*/ 11 h 11"/>
                  <a:gd name="T4" fmla="*/ 6 w 11"/>
                  <a:gd name="T5" fmla="*/ 9 h 11"/>
                  <a:gd name="T6" fmla="*/ 8 w 11"/>
                  <a:gd name="T7" fmla="*/ 7 h 11"/>
                  <a:gd name="T8" fmla="*/ 9 w 11"/>
                  <a:gd name="T9" fmla="*/ 5 h 11"/>
                  <a:gd name="T10" fmla="*/ 10 w 11"/>
                  <a:gd name="T11" fmla="*/ 3 h 11"/>
                  <a:gd name="T12" fmla="*/ 11 w 11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lnTo>
                      <a:pt x="3" y="11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5" name="Freeform 5665">
                <a:extLst>
                  <a:ext uri="{FF2B5EF4-FFF2-40B4-BE49-F238E27FC236}">
                    <a16:creationId xmlns:a16="http://schemas.microsoft.com/office/drawing/2014/main" id="{A6D6E483-BE23-4262-93AB-0F55446DD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" y="365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1 w 5"/>
                  <a:gd name="T3" fmla="*/ 2 h 5"/>
                  <a:gd name="T4" fmla="*/ 3 w 5"/>
                  <a:gd name="T5" fmla="*/ 4 h 5"/>
                  <a:gd name="T6" fmla="*/ 5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1" y="2"/>
                    </a:lnTo>
                    <a:lnTo>
                      <a:pt x="3" y="4"/>
                    </a:lnTo>
                    <a:lnTo>
                      <a:pt x="5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6" name="Freeform 5664">
                <a:extLst>
                  <a:ext uri="{FF2B5EF4-FFF2-40B4-BE49-F238E27FC236}">
                    <a16:creationId xmlns:a16="http://schemas.microsoft.com/office/drawing/2014/main" id="{3692BAD3-9693-471B-8AFE-1526AC210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" y="382"/>
                <a:ext cx="5" cy="9"/>
              </a:xfrm>
              <a:custGeom>
                <a:avLst/>
                <a:gdLst>
                  <a:gd name="T0" fmla="*/ 0 w 5"/>
                  <a:gd name="T1" fmla="*/ 9 h 9"/>
                  <a:gd name="T2" fmla="*/ 2 w 5"/>
                  <a:gd name="T3" fmla="*/ 9 h 9"/>
                  <a:gd name="T4" fmla="*/ 4 w 5"/>
                  <a:gd name="T5" fmla="*/ 7 h 9"/>
                  <a:gd name="T6" fmla="*/ 5 w 5"/>
                  <a:gd name="T7" fmla="*/ 6 h 9"/>
                  <a:gd name="T8" fmla="*/ 5 w 5"/>
                  <a:gd name="T9" fmla="*/ 4 h 9"/>
                  <a:gd name="T10" fmla="*/ 5 w 5"/>
                  <a:gd name="T11" fmla="*/ 2 h 9"/>
                  <a:gd name="T12" fmla="*/ 4 w 5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0" y="9"/>
                    </a:moveTo>
                    <a:lnTo>
                      <a:pt x="2" y="9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7" name="Freeform 5663">
                <a:extLst>
                  <a:ext uri="{FF2B5EF4-FFF2-40B4-BE49-F238E27FC236}">
                    <a16:creationId xmlns:a16="http://schemas.microsoft.com/office/drawing/2014/main" id="{4B1741C4-E173-4AEC-B8BD-E67F8F43E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" y="382"/>
                <a:ext cx="5" cy="9"/>
              </a:xfrm>
              <a:custGeom>
                <a:avLst/>
                <a:gdLst>
                  <a:gd name="T0" fmla="*/ 2 w 5"/>
                  <a:gd name="T1" fmla="*/ 0 h 9"/>
                  <a:gd name="T2" fmla="*/ 0 w 5"/>
                  <a:gd name="T3" fmla="*/ 2 h 9"/>
                  <a:gd name="T4" fmla="*/ 0 w 5"/>
                  <a:gd name="T5" fmla="*/ 4 h 9"/>
                  <a:gd name="T6" fmla="*/ 0 w 5"/>
                  <a:gd name="T7" fmla="*/ 6 h 9"/>
                  <a:gd name="T8" fmla="*/ 2 w 5"/>
                  <a:gd name="T9" fmla="*/ 7 h 9"/>
                  <a:gd name="T10" fmla="*/ 3 w 5"/>
                  <a:gd name="T11" fmla="*/ 9 h 9"/>
                  <a:gd name="T12" fmla="*/ 5 w 5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5" y="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8" name="Line 5662">
                <a:extLst>
                  <a:ext uri="{FF2B5EF4-FFF2-40B4-BE49-F238E27FC236}">
                    <a16:creationId xmlns:a16="http://schemas.microsoft.com/office/drawing/2014/main" id="{FA5D2F7C-D4D9-444E-A1A0-EB02B8130E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" y="391"/>
                <a:ext cx="46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9" name="Line 5661">
                <a:extLst>
                  <a:ext uri="{FF2B5EF4-FFF2-40B4-BE49-F238E27FC236}">
                    <a16:creationId xmlns:a16="http://schemas.microsoft.com/office/drawing/2014/main" id="{F833192D-7B6A-4185-8A8A-FDF9F7A9D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" y="370"/>
                <a:ext cx="6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0" name="Line 5660">
                <a:extLst>
                  <a:ext uri="{FF2B5EF4-FFF2-40B4-BE49-F238E27FC236}">
                    <a16:creationId xmlns:a16="http://schemas.microsoft.com/office/drawing/2014/main" id="{5F42221E-E93D-4054-B515-E966F2B7D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9" y="349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1" name="Line 5659">
                <a:extLst>
                  <a:ext uri="{FF2B5EF4-FFF2-40B4-BE49-F238E27FC236}">
                    <a16:creationId xmlns:a16="http://schemas.microsoft.com/office/drawing/2014/main" id="{0E4CC5CB-DEF1-4C57-8935-4CE7A65DD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" y="349"/>
                <a:ext cx="3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2" name="Line 5658">
                <a:extLst>
                  <a:ext uri="{FF2B5EF4-FFF2-40B4-BE49-F238E27FC236}">
                    <a16:creationId xmlns:a16="http://schemas.microsoft.com/office/drawing/2014/main" id="{EC6EA018-E69D-4266-AE69-BC2F0A0C4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" y="259"/>
                <a:ext cx="1" cy="1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3" name="Freeform 5657">
                <a:extLst>
                  <a:ext uri="{FF2B5EF4-FFF2-40B4-BE49-F238E27FC236}">
                    <a16:creationId xmlns:a16="http://schemas.microsoft.com/office/drawing/2014/main" id="{DC436A4A-20AE-478F-9555-9C0C12D88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" y="382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2 w 6"/>
                  <a:gd name="T3" fmla="*/ 9 h 9"/>
                  <a:gd name="T4" fmla="*/ 4 w 6"/>
                  <a:gd name="T5" fmla="*/ 7 h 9"/>
                  <a:gd name="T6" fmla="*/ 5 w 6"/>
                  <a:gd name="T7" fmla="*/ 6 h 9"/>
                  <a:gd name="T8" fmla="*/ 6 w 6"/>
                  <a:gd name="T9" fmla="*/ 4 h 9"/>
                  <a:gd name="T10" fmla="*/ 5 w 6"/>
                  <a:gd name="T11" fmla="*/ 2 h 9"/>
                  <a:gd name="T12" fmla="*/ 4 w 6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lnTo>
                      <a:pt x="2" y="9"/>
                    </a:lnTo>
                    <a:lnTo>
                      <a:pt x="4" y="7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5" y="2"/>
                    </a:lnTo>
                    <a:lnTo>
                      <a:pt x="4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4" name="Line 5656">
                <a:extLst>
                  <a:ext uri="{FF2B5EF4-FFF2-40B4-BE49-F238E27FC236}">
                    <a16:creationId xmlns:a16="http://schemas.microsoft.com/office/drawing/2014/main" id="{86BADC91-073C-4A20-812D-6B37EE3BE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" y="391"/>
                <a:ext cx="1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5" name="Line 5655">
                <a:extLst>
                  <a:ext uri="{FF2B5EF4-FFF2-40B4-BE49-F238E27FC236}">
                    <a16:creationId xmlns:a16="http://schemas.microsoft.com/office/drawing/2014/main" id="{5FC64E2D-A6BA-4417-9E84-2D8585CB6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" y="275"/>
                <a:ext cx="5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6" name="Line 5654">
                <a:extLst>
                  <a:ext uri="{FF2B5EF4-FFF2-40B4-BE49-F238E27FC236}">
                    <a16:creationId xmlns:a16="http://schemas.microsoft.com/office/drawing/2014/main" id="{07AA4327-20C7-48CC-A574-A1C966F112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493"/>
                <a:ext cx="89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7" name="Line 5653">
                <a:extLst>
                  <a:ext uri="{FF2B5EF4-FFF2-40B4-BE49-F238E27FC236}">
                    <a16:creationId xmlns:a16="http://schemas.microsoft.com/office/drawing/2014/main" id="{7064924D-DC5A-413D-9FEB-B24383C3A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" y="418"/>
                <a:ext cx="163" cy="1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8" name="Line 5652">
                <a:extLst>
                  <a:ext uri="{FF2B5EF4-FFF2-40B4-BE49-F238E27FC236}">
                    <a16:creationId xmlns:a16="http://schemas.microsoft.com/office/drawing/2014/main" id="{EB3907B7-EED1-4BE3-A989-6CEED036E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97"/>
                <a:ext cx="96" cy="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9" name="Line 5651">
                <a:extLst>
                  <a:ext uri="{FF2B5EF4-FFF2-40B4-BE49-F238E27FC236}">
                    <a16:creationId xmlns:a16="http://schemas.microsoft.com/office/drawing/2014/main" id="{7BBCCC37-894A-4F46-BE14-FBEF35677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546"/>
                <a:ext cx="35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0" name="Line 5650">
                <a:extLst>
                  <a:ext uri="{FF2B5EF4-FFF2-40B4-BE49-F238E27FC236}">
                    <a16:creationId xmlns:a16="http://schemas.microsoft.com/office/drawing/2014/main" id="{42F527AF-22F5-4DBE-80FB-631054B9F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471"/>
                <a:ext cx="110" cy="1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1" name="Line 5649">
                <a:extLst>
                  <a:ext uri="{FF2B5EF4-FFF2-40B4-BE49-F238E27FC236}">
                    <a16:creationId xmlns:a16="http://schemas.microsoft.com/office/drawing/2014/main" id="{678969A9-C0DA-4B9E-AA92-B3F4CDF6B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364"/>
                <a:ext cx="54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2" name="Line 5648">
                <a:extLst>
                  <a:ext uri="{FF2B5EF4-FFF2-40B4-BE49-F238E27FC236}">
                    <a16:creationId xmlns:a16="http://schemas.microsoft.com/office/drawing/2014/main" id="{E45525DB-F992-467E-A148-646314284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" y="328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3" name="Line 5647">
                <a:extLst>
                  <a:ext uri="{FF2B5EF4-FFF2-40B4-BE49-F238E27FC236}">
                    <a16:creationId xmlns:a16="http://schemas.microsoft.com/office/drawing/2014/main" id="{B882EE32-3716-48F4-AB85-AD1E5DFBC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" y="386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4" name="Line 5646">
                <a:extLst>
                  <a:ext uri="{FF2B5EF4-FFF2-40B4-BE49-F238E27FC236}">
                    <a16:creationId xmlns:a16="http://schemas.microsoft.com/office/drawing/2014/main" id="{1758E1D4-584F-4653-BC3A-E419F966B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" y="33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5" name="Line 5645">
                <a:extLst>
                  <a:ext uri="{FF2B5EF4-FFF2-40B4-BE49-F238E27FC236}">
                    <a16:creationId xmlns:a16="http://schemas.microsoft.com/office/drawing/2014/main" id="{A8957715-4DCA-4941-8724-1D577A1E07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" y="33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6" name="Line 5644">
                <a:extLst>
                  <a:ext uri="{FF2B5EF4-FFF2-40B4-BE49-F238E27FC236}">
                    <a16:creationId xmlns:a16="http://schemas.microsoft.com/office/drawing/2014/main" id="{7DAE5714-F697-4BD0-AD18-48E455838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" y="201"/>
                <a:ext cx="1" cy="1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7" name="Line 5643">
                <a:extLst>
                  <a:ext uri="{FF2B5EF4-FFF2-40B4-BE49-F238E27FC236}">
                    <a16:creationId xmlns:a16="http://schemas.microsoft.com/office/drawing/2014/main" id="{1E4FA5FC-A693-4EE3-A35E-C61C05379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" y="358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8" name="Line 5642">
                <a:extLst>
                  <a:ext uri="{FF2B5EF4-FFF2-40B4-BE49-F238E27FC236}">
                    <a16:creationId xmlns:a16="http://schemas.microsoft.com/office/drawing/2014/main" id="{E50EA611-14C2-4199-909A-8E823397F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" y="35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9" name="Line 5641">
                <a:extLst>
                  <a:ext uri="{FF2B5EF4-FFF2-40B4-BE49-F238E27FC236}">
                    <a16:creationId xmlns:a16="http://schemas.microsoft.com/office/drawing/2014/main" id="{76E781C3-F541-4E89-9F54-CAA294820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" y="301"/>
                <a:ext cx="1" cy="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0" name="Line 5640">
                <a:extLst>
                  <a:ext uri="{FF2B5EF4-FFF2-40B4-BE49-F238E27FC236}">
                    <a16:creationId xmlns:a16="http://schemas.microsoft.com/office/drawing/2014/main" id="{FBA51F5F-2BAA-402A-954F-144EE8C83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" y="301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1" name="Freeform 5639">
                <a:extLst>
                  <a:ext uri="{FF2B5EF4-FFF2-40B4-BE49-F238E27FC236}">
                    <a16:creationId xmlns:a16="http://schemas.microsoft.com/office/drawing/2014/main" id="{495C7C6C-9C1E-4786-8BB6-554495737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" y="371"/>
                <a:ext cx="10" cy="20"/>
              </a:xfrm>
              <a:custGeom>
                <a:avLst/>
                <a:gdLst>
                  <a:gd name="T0" fmla="*/ 5 w 10"/>
                  <a:gd name="T1" fmla="*/ 0 h 20"/>
                  <a:gd name="T2" fmla="*/ 3 w 10"/>
                  <a:gd name="T3" fmla="*/ 2 h 20"/>
                  <a:gd name="T4" fmla="*/ 1 w 10"/>
                  <a:gd name="T5" fmla="*/ 4 h 20"/>
                  <a:gd name="T6" fmla="*/ 0 w 10"/>
                  <a:gd name="T7" fmla="*/ 7 h 20"/>
                  <a:gd name="T8" fmla="*/ 0 w 10"/>
                  <a:gd name="T9" fmla="*/ 10 h 20"/>
                  <a:gd name="T10" fmla="*/ 0 w 10"/>
                  <a:gd name="T11" fmla="*/ 12 h 20"/>
                  <a:gd name="T12" fmla="*/ 1 w 10"/>
                  <a:gd name="T13" fmla="*/ 15 h 20"/>
                  <a:gd name="T14" fmla="*/ 3 w 10"/>
                  <a:gd name="T15" fmla="*/ 17 h 20"/>
                  <a:gd name="T16" fmla="*/ 5 w 10"/>
                  <a:gd name="T17" fmla="*/ 19 h 20"/>
                  <a:gd name="T18" fmla="*/ 7 w 10"/>
                  <a:gd name="T19" fmla="*/ 20 h 20"/>
                  <a:gd name="T20" fmla="*/ 10 w 10"/>
                  <a:gd name="T21" fmla="*/ 2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20">
                    <a:moveTo>
                      <a:pt x="5" y="0"/>
                    </a:move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7" y="20"/>
                    </a:lnTo>
                    <a:lnTo>
                      <a:pt x="10" y="2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2" name="Line 5638">
                <a:extLst>
                  <a:ext uri="{FF2B5EF4-FFF2-40B4-BE49-F238E27FC236}">
                    <a16:creationId xmlns:a16="http://schemas.microsoft.com/office/drawing/2014/main" id="{892A507E-D185-4E50-A510-238F6D6988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" y="301"/>
                <a:ext cx="1" cy="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3" name="Freeform 5637">
                <a:extLst>
                  <a:ext uri="{FF2B5EF4-FFF2-40B4-BE49-F238E27FC236}">
                    <a16:creationId xmlns:a16="http://schemas.microsoft.com/office/drawing/2014/main" id="{7B2D025C-A94E-4CB8-8F0E-8C91FF2B5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" y="354"/>
                <a:ext cx="11" cy="10"/>
              </a:xfrm>
              <a:custGeom>
                <a:avLst/>
                <a:gdLst>
                  <a:gd name="T0" fmla="*/ 0 w 11"/>
                  <a:gd name="T1" fmla="*/ 10 h 10"/>
                  <a:gd name="T2" fmla="*/ 3 w 11"/>
                  <a:gd name="T3" fmla="*/ 10 h 10"/>
                  <a:gd name="T4" fmla="*/ 6 w 11"/>
                  <a:gd name="T5" fmla="*/ 9 h 10"/>
                  <a:gd name="T6" fmla="*/ 8 w 11"/>
                  <a:gd name="T7" fmla="*/ 7 h 10"/>
                  <a:gd name="T8" fmla="*/ 9 w 11"/>
                  <a:gd name="T9" fmla="*/ 5 h 10"/>
                  <a:gd name="T10" fmla="*/ 10 w 11"/>
                  <a:gd name="T11" fmla="*/ 2 h 10"/>
                  <a:gd name="T12" fmla="*/ 11 w 11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lnTo>
                      <a:pt x="3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4" name="Line 5636">
                <a:extLst>
                  <a:ext uri="{FF2B5EF4-FFF2-40B4-BE49-F238E27FC236}">
                    <a16:creationId xmlns:a16="http://schemas.microsoft.com/office/drawing/2014/main" id="{B68F2C57-6989-4267-BD98-A7261B84E9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05" y="928"/>
                <a:ext cx="84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5" name="Line 5635">
                <a:extLst>
                  <a:ext uri="{FF2B5EF4-FFF2-40B4-BE49-F238E27FC236}">
                    <a16:creationId xmlns:a16="http://schemas.microsoft.com/office/drawing/2014/main" id="{EFD7DE52-0422-49B9-ADB5-1CBDDBBBC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1" y="1068"/>
                <a:ext cx="1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6" name="Line 5634">
                <a:extLst>
                  <a:ext uri="{FF2B5EF4-FFF2-40B4-BE49-F238E27FC236}">
                    <a16:creationId xmlns:a16="http://schemas.microsoft.com/office/drawing/2014/main" id="{D245EE7B-395B-4E6A-8361-B67E5BEA7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1" y="641"/>
                <a:ext cx="1" cy="1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7" name="Line 5633">
                <a:extLst>
                  <a:ext uri="{FF2B5EF4-FFF2-40B4-BE49-F238E27FC236}">
                    <a16:creationId xmlns:a16="http://schemas.microsoft.com/office/drawing/2014/main" id="{719FF40A-DFF6-43B6-85C4-9843BB6CE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1" y="835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8" name="Line 5632">
                <a:extLst>
                  <a:ext uri="{FF2B5EF4-FFF2-40B4-BE49-F238E27FC236}">
                    <a16:creationId xmlns:a16="http://schemas.microsoft.com/office/drawing/2014/main" id="{F8D828BD-3DC5-43AF-9AD5-89391975E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1" y="914"/>
                <a:ext cx="1" cy="1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9" name="Freeform 5631">
                <a:extLst>
                  <a:ext uri="{FF2B5EF4-FFF2-40B4-BE49-F238E27FC236}">
                    <a16:creationId xmlns:a16="http://schemas.microsoft.com/office/drawing/2014/main" id="{00C28DED-01A4-4D70-BB4A-3F7D2EE0D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856"/>
                <a:ext cx="105" cy="106"/>
              </a:xfrm>
              <a:custGeom>
                <a:avLst/>
                <a:gdLst>
                  <a:gd name="T0" fmla="*/ 105 w 105"/>
                  <a:gd name="T1" fmla="*/ 53 h 106"/>
                  <a:gd name="T2" fmla="*/ 105 w 105"/>
                  <a:gd name="T3" fmla="*/ 47 h 106"/>
                  <a:gd name="T4" fmla="*/ 104 w 105"/>
                  <a:gd name="T5" fmla="*/ 41 h 106"/>
                  <a:gd name="T6" fmla="*/ 102 w 105"/>
                  <a:gd name="T7" fmla="*/ 35 h 106"/>
                  <a:gd name="T8" fmla="*/ 99 w 105"/>
                  <a:gd name="T9" fmla="*/ 29 h 106"/>
                  <a:gd name="T10" fmla="*/ 96 w 105"/>
                  <a:gd name="T11" fmla="*/ 23 h 106"/>
                  <a:gd name="T12" fmla="*/ 92 w 105"/>
                  <a:gd name="T13" fmla="*/ 18 h 106"/>
                  <a:gd name="T14" fmla="*/ 88 w 105"/>
                  <a:gd name="T15" fmla="*/ 14 h 106"/>
                  <a:gd name="T16" fmla="*/ 83 w 105"/>
                  <a:gd name="T17" fmla="*/ 9 h 106"/>
                  <a:gd name="T18" fmla="*/ 77 w 105"/>
                  <a:gd name="T19" fmla="*/ 6 h 106"/>
                  <a:gd name="T20" fmla="*/ 71 w 105"/>
                  <a:gd name="T21" fmla="*/ 4 h 106"/>
                  <a:gd name="T22" fmla="*/ 65 w 105"/>
                  <a:gd name="T23" fmla="*/ 2 h 106"/>
                  <a:gd name="T24" fmla="*/ 59 w 105"/>
                  <a:gd name="T25" fmla="*/ 0 h 106"/>
                  <a:gd name="T26" fmla="*/ 53 w 105"/>
                  <a:gd name="T27" fmla="*/ 0 h 106"/>
                  <a:gd name="T28" fmla="*/ 46 w 105"/>
                  <a:gd name="T29" fmla="*/ 0 h 106"/>
                  <a:gd name="T30" fmla="*/ 40 w 105"/>
                  <a:gd name="T31" fmla="*/ 2 h 106"/>
                  <a:gd name="T32" fmla="*/ 34 w 105"/>
                  <a:gd name="T33" fmla="*/ 4 h 106"/>
                  <a:gd name="T34" fmla="*/ 28 w 105"/>
                  <a:gd name="T35" fmla="*/ 6 h 106"/>
                  <a:gd name="T36" fmla="*/ 22 w 105"/>
                  <a:gd name="T37" fmla="*/ 9 h 106"/>
                  <a:gd name="T38" fmla="*/ 17 w 105"/>
                  <a:gd name="T39" fmla="*/ 14 h 106"/>
                  <a:gd name="T40" fmla="*/ 13 w 105"/>
                  <a:gd name="T41" fmla="*/ 18 h 106"/>
                  <a:gd name="T42" fmla="*/ 9 w 105"/>
                  <a:gd name="T43" fmla="*/ 23 h 106"/>
                  <a:gd name="T44" fmla="*/ 6 w 105"/>
                  <a:gd name="T45" fmla="*/ 29 h 106"/>
                  <a:gd name="T46" fmla="*/ 3 w 105"/>
                  <a:gd name="T47" fmla="*/ 35 h 106"/>
                  <a:gd name="T48" fmla="*/ 1 w 105"/>
                  <a:gd name="T49" fmla="*/ 41 h 106"/>
                  <a:gd name="T50" fmla="*/ 0 w 105"/>
                  <a:gd name="T51" fmla="*/ 47 h 106"/>
                  <a:gd name="T52" fmla="*/ 0 w 105"/>
                  <a:gd name="T53" fmla="*/ 53 h 106"/>
                  <a:gd name="T54" fmla="*/ 0 w 105"/>
                  <a:gd name="T55" fmla="*/ 60 h 106"/>
                  <a:gd name="T56" fmla="*/ 1 w 105"/>
                  <a:gd name="T57" fmla="*/ 66 h 106"/>
                  <a:gd name="T58" fmla="*/ 3 w 105"/>
                  <a:gd name="T59" fmla="*/ 72 h 106"/>
                  <a:gd name="T60" fmla="*/ 6 w 105"/>
                  <a:gd name="T61" fmla="*/ 78 h 106"/>
                  <a:gd name="T62" fmla="*/ 9 w 105"/>
                  <a:gd name="T63" fmla="*/ 83 h 106"/>
                  <a:gd name="T64" fmla="*/ 13 w 105"/>
                  <a:gd name="T65" fmla="*/ 88 h 106"/>
                  <a:gd name="T66" fmla="*/ 17 w 105"/>
                  <a:gd name="T67" fmla="*/ 93 h 106"/>
                  <a:gd name="T68" fmla="*/ 22 w 105"/>
                  <a:gd name="T69" fmla="*/ 97 h 106"/>
                  <a:gd name="T70" fmla="*/ 28 w 105"/>
                  <a:gd name="T71" fmla="*/ 100 h 106"/>
                  <a:gd name="T72" fmla="*/ 34 w 105"/>
                  <a:gd name="T73" fmla="*/ 103 h 106"/>
                  <a:gd name="T74" fmla="*/ 40 w 105"/>
                  <a:gd name="T75" fmla="*/ 104 h 106"/>
                  <a:gd name="T76" fmla="*/ 46 w 105"/>
                  <a:gd name="T77" fmla="*/ 106 h 106"/>
                  <a:gd name="T78" fmla="*/ 53 w 105"/>
                  <a:gd name="T79" fmla="*/ 106 h 106"/>
                  <a:gd name="T80" fmla="*/ 59 w 105"/>
                  <a:gd name="T81" fmla="*/ 106 h 106"/>
                  <a:gd name="T82" fmla="*/ 65 w 105"/>
                  <a:gd name="T83" fmla="*/ 104 h 106"/>
                  <a:gd name="T84" fmla="*/ 71 w 105"/>
                  <a:gd name="T85" fmla="*/ 103 h 106"/>
                  <a:gd name="T86" fmla="*/ 77 w 105"/>
                  <a:gd name="T87" fmla="*/ 100 h 106"/>
                  <a:gd name="T88" fmla="*/ 83 w 105"/>
                  <a:gd name="T89" fmla="*/ 97 h 106"/>
                  <a:gd name="T90" fmla="*/ 88 w 105"/>
                  <a:gd name="T91" fmla="*/ 93 h 106"/>
                  <a:gd name="T92" fmla="*/ 92 w 105"/>
                  <a:gd name="T93" fmla="*/ 88 h 106"/>
                  <a:gd name="T94" fmla="*/ 96 w 105"/>
                  <a:gd name="T95" fmla="*/ 83 h 106"/>
                  <a:gd name="T96" fmla="*/ 99 w 105"/>
                  <a:gd name="T97" fmla="*/ 78 h 106"/>
                  <a:gd name="T98" fmla="*/ 102 w 105"/>
                  <a:gd name="T99" fmla="*/ 72 h 106"/>
                  <a:gd name="T100" fmla="*/ 104 w 105"/>
                  <a:gd name="T101" fmla="*/ 66 h 106"/>
                  <a:gd name="T102" fmla="*/ 105 w 105"/>
                  <a:gd name="T103" fmla="*/ 60 h 106"/>
                  <a:gd name="T104" fmla="*/ 105 w 105"/>
                  <a:gd name="T105" fmla="*/ 53 h 1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5" h="106">
                    <a:moveTo>
                      <a:pt x="105" y="53"/>
                    </a:moveTo>
                    <a:lnTo>
                      <a:pt x="105" y="47"/>
                    </a:lnTo>
                    <a:lnTo>
                      <a:pt x="104" y="41"/>
                    </a:lnTo>
                    <a:lnTo>
                      <a:pt x="102" y="35"/>
                    </a:lnTo>
                    <a:lnTo>
                      <a:pt x="99" y="29"/>
                    </a:lnTo>
                    <a:lnTo>
                      <a:pt x="96" y="23"/>
                    </a:lnTo>
                    <a:lnTo>
                      <a:pt x="92" y="18"/>
                    </a:lnTo>
                    <a:lnTo>
                      <a:pt x="88" y="14"/>
                    </a:lnTo>
                    <a:lnTo>
                      <a:pt x="83" y="9"/>
                    </a:lnTo>
                    <a:lnTo>
                      <a:pt x="77" y="6"/>
                    </a:lnTo>
                    <a:lnTo>
                      <a:pt x="71" y="4"/>
                    </a:lnTo>
                    <a:lnTo>
                      <a:pt x="65" y="2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40" y="2"/>
                    </a:lnTo>
                    <a:lnTo>
                      <a:pt x="34" y="4"/>
                    </a:lnTo>
                    <a:lnTo>
                      <a:pt x="28" y="6"/>
                    </a:lnTo>
                    <a:lnTo>
                      <a:pt x="22" y="9"/>
                    </a:lnTo>
                    <a:lnTo>
                      <a:pt x="17" y="14"/>
                    </a:lnTo>
                    <a:lnTo>
                      <a:pt x="13" y="18"/>
                    </a:lnTo>
                    <a:lnTo>
                      <a:pt x="9" y="23"/>
                    </a:lnTo>
                    <a:lnTo>
                      <a:pt x="6" y="29"/>
                    </a:lnTo>
                    <a:lnTo>
                      <a:pt x="3" y="35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3" y="72"/>
                    </a:lnTo>
                    <a:lnTo>
                      <a:pt x="6" y="78"/>
                    </a:lnTo>
                    <a:lnTo>
                      <a:pt x="9" y="83"/>
                    </a:lnTo>
                    <a:lnTo>
                      <a:pt x="13" y="88"/>
                    </a:lnTo>
                    <a:lnTo>
                      <a:pt x="17" y="93"/>
                    </a:lnTo>
                    <a:lnTo>
                      <a:pt x="22" y="97"/>
                    </a:lnTo>
                    <a:lnTo>
                      <a:pt x="28" y="100"/>
                    </a:lnTo>
                    <a:lnTo>
                      <a:pt x="34" y="103"/>
                    </a:lnTo>
                    <a:lnTo>
                      <a:pt x="40" y="104"/>
                    </a:lnTo>
                    <a:lnTo>
                      <a:pt x="46" y="106"/>
                    </a:lnTo>
                    <a:lnTo>
                      <a:pt x="53" y="106"/>
                    </a:lnTo>
                    <a:lnTo>
                      <a:pt x="59" y="106"/>
                    </a:lnTo>
                    <a:lnTo>
                      <a:pt x="65" y="104"/>
                    </a:lnTo>
                    <a:lnTo>
                      <a:pt x="71" y="103"/>
                    </a:lnTo>
                    <a:lnTo>
                      <a:pt x="77" y="100"/>
                    </a:lnTo>
                    <a:lnTo>
                      <a:pt x="83" y="97"/>
                    </a:lnTo>
                    <a:lnTo>
                      <a:pt x="88" y="93"/>
                    </a:lnTo>
                    <a:lnTo>
                      <a:pt x="92" y="88"/>
                    </a:lnTo>
                    <a:lnTo>
                      <a:pt x="96" y="83"/>
                    </a:lnTo>
                    <a:lnTo>
                      <a:pt x="99" y="78"/>
                    </a:lnTo>
                    <a:lnTo>
                      <a:pt x="102" y="72"/>
                    </a:lnTo>
                    <a:lnTo>
                      <a:pt x="104" y="66"/>
                    </a:lnTo>
                    <a:lnTo>
                      <a:pt x="105" y="60"/>
                    </a:lnTo>
                    <a:lnTo>
                      <a:pt x="105" y="53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0" name="Freeform 5630">
                <a:extLst>
                  <a:ext uri="{FF2B5EF4-FFF2-40B4-BE49-F238E27FC236}">
                    <a16:creationId xmlns:a16="http://schemas.microsoft.com/office/drawing/2014/main" id="{D6FC2AB3-7AD5-436E-AD68-028EC30FA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2" y="751"/>
                <a:ext cx="317" cy="317"/>
              </a:xfrm>
              <a:custGeom>
                <a:avLst/>
                <a:gdLst>
                  <a:gd name="T0" fmla="*/ 317 w 317"/>
                  <a:gd name="T1" fmla="*/ 147 h 317"/>
                  <a:gd name="T2" fmla="*/ 314 w 317"/>
                  <a:gd name="T3" fmla="*/ 125 h 317"/>
                  <a:gd name="T4" fmla="*/ 307 w 317"/>
                  <a:gd name="T5" fmla="*/ 103 h 317"/>
                  <a:gd name="T6" fmla="*/ 298 w 317"/>
                  <a:gd name="T7" fmla="*/ 82 h 317"/>
                  <a:gd name="T8" fmla="*/ 286 w 317"/>
                  <a:gd name="T9" fmla="*/ 63 h 317"/>
                  <a:gd name="T10" fmla="*/ 271 w 317"/>
                  <a:gd name="T11" fmla="*/ 46 h 317"/>
                  <a:gd name="T12" fmla="*/ 254 w 317"/>
                  <a:gd name="T13" fmla="*/ 31 h 317"/>
                  <a:gd name="T14" fmla="*/ 234 w 317"/>
                  <a:gd name="T15" fmla="*/ 19 h 317"/>
                  <a:gd name="T16" fmla="*/ 214 w 317"/>
                  <a:gd name="T17" fmla="*/ 10 h 317"/>
                  <a:gd name="T18" fmla="*/ 192 w 317"/>
                  <a:gd name="T19" fmla="*/ 3 h 317"/>
                  <a:gd name="T20" fmla="*/ 170 w 317"/>
                  <a:gd name="T21" fmla="*/ 0 h 317"/>
                  <a:gd name="T22" fmla="*/ 147 w 317"/>
                  <a:gd name="T23" fmla="*/ 0 h 317"/>
                  <a:gd name="T24" fmla="*/ 125 w 317"/>
                  <a:gd name="T25" fmla="*/ 3 h 317"/>
                  <a:gd name="T26" fmla="*/ 103 w 317"/>
                  <a:gd name="T27" fmla="*/ 10 h 317"/>
                  <a:gd name="T28" fmla="*/ 82 w 317"/>
                  <a:gd name="T29" fmla="*/ 19 h 317"/>
                  <a:gd name="T30" fmla="*/ 64 w 317"/>
                  <a:gd name="T31" fmla="*/ 31 h 317"/>
                  <a:gd name="T32" fmla="*/ 47 w 317"/>
                  <a:gd name="T33" fmla="*/ 46 h 317"/>
                  <a:gd name="T34" fmla="*/ 32 w 317"/>
                  <a:gd name="T35" fmla="*/ 63 h 317"/>
                  <a:gd name="T36" fmla="*/ 19 w 317"/>
                  <a:gd name="T37" fmla="*/ 82 h 317"/>
                  <a:gd name="T38" fmla="*/ 10 w 317"/>
                  <a:gd name="T39" fmla="*/ 103 h 317"/>
                  <a:gd name="T40" fmla="*/ 3 w 317"/>
                  <a:gd name="T41" fmla="*/ 125 h 317"/>
                  <a:gd name="T42" fmla="*/ 0 w 317"/>
                  <a:gd name="T43" fmla="*/ 147 h 317"/>
                  <a:gd name="T44" fmla="*/ 0 w 317"/>
                  <a:gd name="T45" fmla="*/ 170 h 317"/>
                  <a:gd name="T46" fmla="*/ 3 w 317"/>
                  <a:gd name="T47" fmla="*/ 192 h 317"/>
                  <a:gd name="T48" fmla="*/ 10 w 317"/>
                  <a:gd name="T49" fmla="*/ 214 h 317"/>
                  <a:gd name="T50" fmla="*/ 19 w 317"/>
                  <a:gd name="T51" fmla="*/ 234 h 317"/>
                  <a:gd name="T52" fmla="*/ 32 w 317"/>
                  <a:gd name="T53" fmla="*/ 253 h 317"/>
                  <a:gd name="T54" fmla="*/ 47 w 317"/>
                  <a:gd name="T55" fmla="*/ 271 h 317"/>
                  <a:gd name="T56" fmla="*/ 64 w 317"/>
                  <a:gd name="T57" fmla="*/ 285 h 317"/>
                  <a:gd name="T58" fmla="*/ 82 w 317"/>
                  <a:gd name="T59" fmla="*/ 297 h 317"/>
                  <a:gd name="T60" fmla="*/ 103 w 317"/>
                  <a:gd name="T61" fmla="*/ 307 h 317"/>
                  <a:gd name="T62" fmla="*/ 125 w 317"/>
                  <a:gd name="T63" fmla="*/ 313 h 317"/>
                  <a:gd name="T64" fmla="*/ 147 w 317"/>
                  <a:gd name="T65" fmla="*/ 316 h 317"/>
                  <a:gd name="T66" fmla="*/ 170 w 317"/>
                  <a:gd name="T67" fmla="*/ 316 h 317"/>
                  <a:gd name="T68" fmla="*/ 192 w 317"/>
                  <a:gd name="T69" fmla="*/ 313 h 317"/>
                  <a:gd name="T70" fmla="*/ 214 w 317"/>
                  <a:gd name="T71" fmla="*/ 307 h 317"/>
                  <a:gd name="T72" fmla="*/ 234 w 317"/>
                  <a:gd name="T73" fmla="*/ 297 h 317"/>
                  <a:gd name="T74" fmla="*/ 254 w 317"/>
                  <a:gd name="T75" fmla="*/ 285 h 317"/>
                  <a:gd name="T76" fmla="*/ 271 w 317"/>
                  <a:gd name="T77" fmla="*/ 271 h 317"/>
                  <a:gd name="T78" fmla="*/ 286 w 317"/>
                  <a:gd name="T79" fmla="*/ 253 h 317"/>
                  <a:gd name="T80" fmla="*/ 298 w 317"/>
                  <a:gd name="T81" fmla="*/ 234 h 317"/>
                  <a:gd name="T82" fmla="*/ 307 w 317"/>
                  <a:gd name="T83" fmla="*/ 214 h 317"/>
                  <a:gd name="T84" fmla="*/ 314 w 317"/>
                  <a:gd name="T85" fmla="*/ 192 h 317"/>
                  <a:gd name="T86" fmla="*/ 317 w 317"/>
                  <a:gd name="T87" fmla="*/ 170 h 31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17" h="317">
                    <a:moveTo>
                      <a:pt x="317" y="158"/>
                    </a:moveTo>
                    <a:lnTo>
                      <a:pt x="317" y="147"/>
                    </a:lnTo>
                    <a:lnTo>
                      <a:pt x="316" y="136"/>
                    </a:lnTo>
                    <a:lnTo>
                      <a:pt x="314" y="125"/>
                    </a:lnTo>
                    <a:lnTo>
                      <a:pt x="311" y="113"/>
                    </a:lnTo>
                    <a:lnTo>
                      <a:pt x="307" y="103"/>
                    </a:lnTo>
                    <a:lnTo>
                      <a:pt x="303" y="92"/>
                    </a:lnTo>
                    <a:lnTo>
                      <a:pt x="298" y="82"/>
                    </a:lnTo>
                    <a:lnTo>
                      <a:pt x="292" y="72"/>
                    </a:lnTo>
                    <a:lnTo>
                      <a:pt x="286" y="63"/>
                    </a:lnTo>
                    <a:lnTo>
                      <a:pt x="279" y="54"/>
                    </a:lnTo>
                    <a:lnTo>
                      <a:pt x="271" y="46"/>
                    </a:lnTo>
                    <a:lnTo>
                      <a:pt x="263" y="38"/>
                    </a:lnTo>
                    <a:lnTo>
                      <a:pt x="254" y="31"/>
                    </a:lnTo>
                    <a:lnTo>
                      <a:pt x="244" y="25"/>
                    </a:lnTo>
                    <a:lnTo>
                      <a:pt x="234" y="19"/>
                    </a:lnTo>
                    <a:lnTo>
                      <a:pt x="224" y="14"/>
                    </a:lnTo>
                    <a:lnTo>
                      <a:pt x="214" y="10"/>
                    </a:lnTo>
                    <a:lnTo>
                      <a:pt x="203" y="6"/>
                    </a:lnTo>
                    <a:lnTo>
                      <a:pt x="192" y="3"/>
                    </a:lnTo>
                    <a:lnTo>
                      <a:pt x="181" y="1"/>
                    </a:lnTo>
                    <a:lnTo>
                      <a:pt x="170" y="0"/>
                    </a:lnTo>
                    <a:lnTo>
                      <a:pt x="159" y="0"/>
                    </a:lnTo>
                    <a:lnTo>
                      <a:pt x="147" y="0"/>
                    </a:lnTo>
                    <a:lnTo>
                      <a:pt x="136" y="1"/>
                    </a:lnTo>
                    <a:lnTo>
                      <a:pt x="125" y="3"/>
                    </a:lnTo>
                    <a:lnTo>
                      <a:pt x="114" y="6"/>
                    </a:lnTo>
                    <a:lnTo>
                      <a:pt x="103" y="10"/>
                    </a:lnTo>
                    <a:lnTo>
                      <a:pt x="93" y="14"/>
                    </a:lnTo>
                    <a:lnTo>
                      <a:pt x="82" y="19"/>
                    </a:lnTo>
                    <a:lnTo>
                      <a:pt x="73" y="25"/>
                    </a:lnTo>
                    <a:lnTo>
                      <a:pt x="64" y="31"/>
                    </a:lnTo>
                    <a:lnTo>
                      <a:pt x="55" y="38"/>
                    </a:lnTo>
                    <a:lnTo>
                      <a:pt x="47" y="46"/>
                    </a:lnTo>
                    <a:lnTo>
                      <a:pt x="39" y="54"/>
                    </a:lnTo>
                    <a:lnTo>
                      <a:pt x="32" y="63"/>
                    </a:lnTo>
                    <a:lnTo>
                      <a:pt x="25" y="72"/>
                    </a:lnTo>
                    <a:lnTo>
                      <a:pt x="19" y="82"/>
                    </a:lnTo>
                    <a:lnTo>
                      <a:pt x="14" y="92"/>
                    </a:lnTo>
                    <a:lnTo>
                      <a:pt x="10" y="103"/>
                    </a:lnTo>
                    <a:lnTo>
                      <a:pt x="6" y="113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7"/>
                    </a:lnTo>
                    <a:lnTo>
                      <a:pt x="0" y="158"/>
                    </a:lnTo>
                    <a:lnTo>
                      <a:pt x="0" y="170"/>
                    </a:lnTo>
                    <a:lnTo>
                      <a:pt x="1" y="181"/>
                    </a:lnTo>
                    <a:lnTo>
                      <a:pt x="3" y="192"/>
                    </a:lnTo>
                    <a:lnTo>
                      <a:pt x="6" y="203"/>
                    </a:lnTo>
                    <a:lnTo>
                      <a:pt x="10" y="214"/>
                    </a:lnTo>
                    <a:lnTo>
                      <a:pt x="14" y="224"/>
                    </a:lnTo>
                    <a:lnTo>
                      <a:pt x="19" y="234"/>
                    </a:lnTo>
                    <a:lnTo>
                      <a:pt x="25" y="244"/>
                    </a:lnTo>
                    <a:lnTo>
                      <a:pt x="32" y="253"/>
                    </a:lnTo>
                    <a:lnTo>
                      <a:pt x="39" y="262"/>
                    </a:lnTo>
                    <a:lnTo>
                      <a:pt x="47" y="271"/>
                    </a:lnTo>
                    <a:lnTo>
                      <a:pt x="55" y="278"/>
                    </a:lnTo>
                    <a:lnTo>
                      <a:pt x="64" y="285"/>
                    </a:lnTo>
                    <a:lnTo>
                      <a:pt x="73" y="292"/>
                    </a:lnTo>
                    <a:lnTo>
                      <a:pt x="82" y="297"/>
                    </a:lnTo>
                    <a:lnTo>
                      <a:pt x="93" y="303"/>
                    </a:lnTo>
                    <a:lnTo>
                      <a:pt x="103" y="307"/>
                    </a:lnTo>
                    <a:lnTo>
                      <a:pt x="114" y="310"/>
                    </a:lnTo>
                    <a:lnTo>
                      <a:pt x="125" y="313"/>
                    </a:lnTo>
                    <a:lnTo>
                      <a:pt x="136" y="315"/>
                    </a:lnTo>
                    <a:lnTo>
                      <a:pt x="147" y="316"/>
                    </a:lnTo>
                    <a:lnTo>
                      <a:pt x="159" y="317"/>
                    </a:lnTo>
                    <a:lnTo>
                      <a:pt x="170" y="316"/>
                    </a:lnTo>
                    <a:lnTo>
                      <a:pt x="181" y="315"/>
                    </a:lnTo>
                    <a:lnTo>
                      <a:pt x="192" y="313"/>
                    </a:lnTo>
                    <a:lnTo>
                      <a:pt x="203" y="310"/>
                    </a:lnTo>
                    <a:lnTo>
                      <a:pt x="214" y="307"/>
                    </a:lnTo>
                    <a:lnTo>
                      <a:pt x="224" y="303"/>
                    </a:lnTo>
                    <a:lnTo>
                      <a:pt x="234" y="297"/>
                    </a:lnTo>
                    <a:lnTo>
                      <a:pt x="244" y="292"/>
                    </a:lnTo>
                    <a:lnTo>
                      <a:pt x="254" y="285"/>
                    </a:lnTo>
                    <a:lnTo>
                      <a:pt x="263" y="278"/>
                    </a:lnTo>
                    <a:lnTo>
                      <a:pt x="271" y="271"/>
                    </a:lnTo>
                    <a:lnTo>
                      <a:pt x="279" y="262"/>
                    </a:lnTo>
                    <a:lnTo>
                      <a:pt x="286" y="253"/>
                    </a:lnTo>
                    <a:lnTo>
                      <a:pt x="292" y="244"/>
                    </a:lnTo>
                    <a:lnTo>
                      <a:pt x="298" y="234"/>
                    </a:lnTo>
                    <a:lnTo>
                      <a:pt x="303" y="224"/>
                    </a:lnTo>
                    <a:lnTo>
                      <a:pt x="307" y="214"/>
                    </a:lnTo>
                    <a:lnTo>
                      <a:pt x="311" y="203"/>
                    </a:lnTo>
                    <a:lnTo>
                      <a:pt x="314" y="192"/>
                    </a:lnTo>
                    <a:lnTo>
                      <a:pt x="316" y="181"/>
                    </a:lnTo>
                    <a:lnTo>
                      <a:pt x="317" y="170"/>
                    </a:lnTo>
                    <a:lnTo>
                      <a:pt x="317" y="158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1" name="Freeform 5629">
                <a:extLst>
                  <a:ext uri="{FF2B5EF4-FFF2-40B4-BE49-F238E27FC236}">
                    <a16:creationId xmlns:a16="http://schemas.microsoft.com/office/drawing/2014/main" id="{4FE28B74-2B86-47B9-B672-BB7A99712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5" y="803"/>
                <a:ext cx="211" cy="212"/>
              </a:xfrm>
              <a:custGeom>
                <a:avLst/>
                <a:gdLst>
                  <a:gd name="T0" fmla="*/ 211 w 211"/>
                  <a:gd name="T1" fmla="*/ 97 h 212"/>
                  <a:gd name="T2" fmla="*/ 208 w 211"/>
                  <a:gd name="T3" fmla="*/ 79 h 212"/>
                  <a:gd name="T4" fmla="*/ 202 w 211"/>
                  <a:gd name="T5" fmla="*/ 61 h 212"/>
                  <a:gd name="T6" fmla="*/ 192 w 211"/>
                  <a:gd name="T7" fmla="*/ 45 h 212"/>
                  <a:gd name="T8" fmla="*/ 180 w 211"/>
                  <a:gd name="T9" fmla="*/ 31 h 212"/>
                  <a:gd name="T10" fmla="*/ 166 w 211"/>
                  <a:gd name="T11" fmla="*/ 19 h 212"/>
                  <a:gd name="T12" fmla="*/ 150 w 211"/>
                  <a:gd name="T13" fmla="*/ 10 h 212"/>
                  <a:gd name="T14" fmla="*/ 133 w 211"/>
                  <a:gd name="T15" fmla="*/ 4 h 212"/>
                  <a:gd name="T16" fmla="*/ 115 w 211"/>
                  <a:gd name="T17" fmla="*/ 1 h 212"/>
                  <a:gd name="T18" fmla="*/ 97 w 211"/>
                  <a:gd name="T19" fmla="*/ 1 h 212"/>
                  <a:gd name="T20" fmla="*/ 78 w 211"/>
                  <a:gd name="T21" fmla="*/ 4 h 212"/>
                  <a:gd name="T22" fmla="*/ 61 w 211"/>
                  <a:gd name="T23" fmla="*/ 10 h 212"/>
                  <a:gd name="T24" fmla="*/ 45 w 211"/>
                  <a:gd name="T25" fmla="*/ 19 h 212"/>
                  <a:gd name="T26" fmla="*/ 31 w 211"/>
                  <a:gd name="T27" fmla="*/ 31 h 212"/>
                  <a:gd name="T28" fmla="*/ 19 w 211"/>
                  <a:gd name="T29" fmla="*/ 45 h 212"/>
                  <a:gd name="T30" fmla="*/ 10 w 211"/>
                  <a:gd name="T31" fmla="*/ 61 h 212"/>
                  <a:gd name="T32" fmla="*/ 3 w 211"/>
                  <a:gd name="T33" fmla="*/ 79 h 212"/>
                  <a:gd name="T34" fmla="*/ 0 w 211"/>
                  <a:gd name="T35" fmla="*/ 97 h 212"/>
                  <a:gd name="T36" fmla="*/ 0 w 211"/>
                  <a:gd name="T37" fmla="*/ 115 h 212"/>
                  <a:gd name="T38" fmla="*/ 3 w 211"/>
                  <a:gd name="T39" fmla="*/ 134 h 212"/>
                  <a:gd name="T40" fmla="*/ 10 w 211"/>
                  <a:gd name="T41" fmla="*/ 151 h 212"/>
                  <a:gd name="T42" fmla="*/ 19 w 211"/>
                  <a:gd name="T43" fmla="*/ 167 h 212"/>
                  <a:gd name="T44" fmla="*/ 31 w 211"/>
                  <a:gd name="T45" fmla="*/ 181 h 212"/>
                  <a:gd name="T46" fmla="*/ 45 w 211"/>
                  <a:gd name="T47" fmla="*/ 193 h 212"/>
                  <a:gd name="T48" fmla="*/ 61 w 211"/>
                  <a:gd name="T49" fmla="*/ 202 h 212"/>
                  <a:gd name="T50" fmla="*/ 78 w 211"/>
                  <a:gd name="T51" fmla="*/ 209 h 212"/>
                  <a:gd name="T52" fmla="*/ 97 w 211"/>
                  <a:gd name="T53" fmla="*/ 212 h 212"/>
                  <a:gd name="T54" fmla="*/ 115 w 211"/>
                  <a:gd name="T55" fmla="*/ 212 h 212"/>
                  <a:gd name="T56" fmla="*/ 133 w 211"/>
                  <a:gd name="T57" fmla="*/ 209 h 212"/>
                  <a:gd name="T58" fmla="*/ 150 w 211"/>
                  <a:gd name="T59" fmla="*/ 202 h 212"/>
                  <a:gd name="T60" fmla="*/ 166 w 211"/>
                  <a:gd name="T61" fmla="*/ 193 h 212"/>
                  <a:gd name="T62" fmla="*/ 180 w 211"/>
                  <a:gd name="T63" fmla="*/ 181 h 212"/>
                  <a:gd name="T64" fmla="*/ 192 w 211"/>
                  <a:gd name="T65" fmla="*/ 167 h 212"/>
                  <a:gd name="T66" fmla="*/ 202 w 211"/>
                  <a:gd name="T67" fmla="*/ 151 h 212"/>
                  <a:gd name="T68" fmla="*/ 208 w 211"/>
                  <a:gd name="T69" fmla="*/ 134 h 212"/>
                  <a:gd name="T70" fmla="*/ 211 w 211"/>
                  <a:gd name="T71" fmla="*/ 115 h 2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1" h="212">
                    <a:moveTo>
                      <a:pt x="211" y="106"/>
                    </a:moveTo>
                    <a:lnTo>
                      <a:pt x="211" y="97"/>
                    </a:lnTo>
                    <a:lnTo>
                      <a:pt x="210" y="88"/>
                    </a:lnTo>
                    <a:lnTo>
                      <a:pt x="208" y="79"/>
                    </a:lnTo>
                    <a:lnTo>
                      <a:pt x="205" y="70"/>
                    </a:lnTo>
                    <a:lnTo>
                      <a:pt x="202" y="61"/>
                    </a:lnTo>
                    <a:lnTo>
                      <a:pt x="197" y="53"/>
                    </a:lnTo>
                    <a:lnTo>
                      <a:pt x="192" y="45"/>
                    </a:lnTo>
                    <a:lnTo>
                      <a:pt x="186" y="38"/>
                    </a:lnTo>
                    <a:lnTo>
                      <a:pt x="180" y="31"/>
                    </a:lnTo>
                    <a:lnTo>
                      <a:pt x="173" y="25"/>
                    </a:lnTo>
                    <a:lnTo>
                      <a:pt x="166" y="19"/>
                    </a:lnTo>
                    <a:lnTo>
                      <a:pt x="158" y="15"/>
                    </a:lnTo>
                    <a:lnTo>
                      <a:pt x="150" y="10"/>
                    </a:lnTo>
                    <a:lnTo>
                      <a:pt x="142" y="7"/>
                    </a:lnTo>
                    <a:lnTo>
                      <a:pt x="133" y="4"/>
                    </a:lnTo>
                    <a:lnTo>
                      <a:pt x="124" y="2"/>
                    </a:lnTo>
                    <a:lnTo>
                      <a:pt x="115" y="1"/>
                    </a:lnTo>
                    <a:lnTo>
                      <a:pt x="106" y="0"/>
                    </a:lnTo>
                    <a:lnTo>
                      <a:pt x="97" y="1"/>
                    </a:lnTo>
                    <a:lnTo>
                      <a:pt x="87" y="2"/>
                    </a:lnTo>
                    <a:lnTo>
                      <a:pt x="78" y="4"/>
                    </a:lnTo>
                    <a:lnTo>
                      <a:pt x="69" y="7"/>
                    </a:lnTo>
                    <a:lnTo>
                      <a:pt x="61" y="10"/>
                    </a:lnTo>
                    <a:lnTo>
                      <a:pt x="53" y="15"/>
                    </a:lnTo>
                    <a:lnTo>
                      <a:pt x="45" y="19"/>
                    </a:lnTo>
                    <a:lnTo>
                      <a:pt x="38" y="25"/>
                    </a:lnTo>
                    <a:lnTo>
                      <a:pt x="31" y="31"/>
                    </a:lnTo>
                    <a:lnTo>
                      <a:pt x="25" y="38"/>
                    </a:lnTo>
                    <a:lnTo>
                      <a:pt x="19" y="45"/>
                    </a:lnTo>
                    <a:lnTo>
                      <a:pt x="14" y="53"/>
                    </a:lnTo>
                    <a:lnTo>
                      <a:pt x="10" y="61"/>
                    </a:lnTo>
                    <a:lnTo>
                      <a:pt x="6" y="70"/>
                    </a:lnTo>
                    <a:lnTo>
                      <a:pt x="3" y="79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6"/>
                    </a:lnTo>
                    <a:lnTo>
                      <a:pt x="0" y="115"/>
                    </a:lnTo>
                    <a:lnTo>
                      <a:pt x="1" y="125"/>
                    </a:lnTo>
                    <a:lnTo>
                      <a:pt x="3" y="134"/>
                    </a:lnTo>
                    <a:lnTo>
                      <a:pt x="6" y="142"/>
                    </a:lnTo>
                    <a:lnTo>
                      <a:pt x="10" y="151"/>
                    </a:lnTo>
                    <a:lnTo>
                      <a:pt x="14" y="159"/>
                    </a:lnTo>
                    <a:lnTo>
                      <a:pt x="19" y="167"/>
                    </a:lnTo>
                    <a:lnTo>
                      <a:pt x="25" y="174"/>
                    </a:lnTo>
                    <a:lnTo>
                      <a:pt x="31" y="181"/>
                    </a:lnTo>
                    <a:lnTo>
                      <a:pt x="38" y="187"/>
                    </a:lnTo>
                    <a:lnTo>
                      <a:pt x="45" y="193"/>
                    </a:lnTo>
                    <a:lnTo>
                      <a:pt x="53" y="198"/>
                    </a:lnTo>
                    <a:lnTo>
                      <a:pt x="61" y="202"/>
                    </a:lnTo>
                    <a:lnTo>
                      <a:pt x="69" y="206"/>
                    </a:lnTo>
                    <a:lnTo>
                      <a:pt x="78" y="209"/>
                    </a:lnTo>
                    <a:lnTo>
                      <a:pt x="87" y="211"/>
                    </a:lnTo>
                    <a:lnTo>
                      <a:pt x="97" y="212"/>
                    </a:lnTo>
                    <a:lnTo>
                      <a:pt x="106" y="212"/>
                    </a:lnTo>
                    <a:lnTo>
                      <a:pt x="115" y="212"/>
                    </a:lnTo>
                    <a:lnTo>
                      <a:pt x="124" y="211"/>
                    </a:lnTo>
                    <a:lnTo>
                      <a:pt x="133" y="209"/>
                    </a:lnTo>
                    <a:lnTo>
                      <a:pt x="142" y="206"/>
                    </a:lnTo>
                    <a:lnTo>
                      <a:pt x="150" y="202"/>
                    </a:lnTo>
                    <a:lnTo>
                      <a:pt x="158" y="198"/>
                    </a:lnTo>
                    <a:lnTo>
                      <a:pt x="166" y="193"/>
                    </a:lnTo>
                    <a:lnTo>
                      <a:pt x="173" y="187"/>
                    </a:lnTo>
                    <a:lnTo>
                      <a:pt x="180" y="181"/>
                    </a:lnTo>
                    <a:lnTo>
                      <a:pt x="186" y="174"/>
                    </a:lnTo>
                    <a:lnTo>
                      <a:pt x="192" y="167"/>
                    </a:lnTo>
                    <a:lnTo>
                      <a:pt x="197" y="159"/>
                    </a:lnTo>
                    <a:lnTo>
                      <a:pt x="202" y="151"/>
                    </a:lnTo>
                    <a:lnTo>
                      <a:pt x="205" y="142"/>
                    </a:lnTo>
                    <a:lnTo>
                      <a:pt x="208" y="134"/>
                    </a:lnTo>
                    <a:lnTo>
                      <a:pt x="210" y="125"/>
                    </a:lnTo>
                    <a:lnTo>
                      <a:pt x="211" y="115"/>
                    </a:lnTo>
                    <a:lnTo>
                      <a:pt x="211" y="106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2" name="Line 5628">
                <a:extLst>
                  <a:ext uri="{FF2B5EF4-FFF2-40B4-BE49-F238E27FC236}">
                    <a16:creationId xmlns:a16="http://schemas.microsoft.com/office/drawing/2014/main" id="{C0B7C240-2BA3-47C4-B636-CECE12C53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69" y="909"/>
                <a:ext cx="15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3" name="Line 5627">
                <a:extLst>
                  <a:ext uri="{FF2B5EF4-FFF2-40B4-BE49-F238E27FC236}">
                    <a16:creationId xmlns:a16="http://schemas.microsoft.com/office/drawing/2014/main" id="{878387A3-E6AC-483C-BBD7-780D6C320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89" y="909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4" name="Line 5626">
                <a:extLst>
                  <a:ext uri="{FF2B5EF4-FFF2-40B4-BE49-F238E27FC236}">
                    <a16:creationId xmlns:a16="http://schemas.microsoft.com/office/drawing/2014/main" id="{54768DD2-2ED0-4177-875B-8B675C89C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99" y="909"/>
                <a:ext cx="15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5" name="Line 5625">
                <a:extLst>
                  <a:ext uri="{FF2B5EF4-FFF2-40B4-BE49-F238E27FC236}">
                    <a16:creationId xmlns:a16="http://schemas.microsoft.com/office/drawing/2014/main" id="{6443FB1E-4BFB-4B3F-8FD1-5F128BBF61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710" y="666"/>
                <a:ext cx="222" cy="4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6" name="Line 5624">
                <a:extLst>
                  <a:ext uri="{FF2B5EF4-FFF2-40B4-BE49-F238E27FC236}">
                    <a16:creationId xmlns:a16="http://schemas.microsoft.com/office/drawing/2014/main" id="{40011C5D-8843-4FE9-B709-E9E8A7366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43" y="1174"/>
                <a:ext cx="4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7" name="Line 5623">
                <a:extLst>
                  <a:ext uri="{FF2B5EF4-FFF2-40B4-BE49-F238E27FC236}">
                    <a16:creationId xmlns:a16="http://schemas.microsoft.com/office/drawing/2014/main" id="{7594F70F-4E7D-4EA4-A1F7-C9E4C49D9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543" y="1132"/>
                <a:ext cx="4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8" name="Line 5622">
                <a:extLst>
                  <a:ext uri="{FF2B5EF4-FFF2-40B4-BE49-F238E27FC236}">
                    <a16:creationId xmlns:a16="http://schemas.microsoft.com/office/drawing/2014/main" id="{B9404114-26FD-48E2-8B66-A87BF34A5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723" y="666"/>
                <a:ext cx="233" cy="4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9" name="Line 5621">
                <a:extLst>
                  <a:ext uri="{FF2B5EF4-FFF2-40B4-BE49-F238E27FC236}">
                    <a16:creationId xmlns:a16="http://schemas.microsoft.com/office/drawing/2014/main" id="{58F9DA75-948F-479F-9995-66A991C50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33" y="666"/>
                <a:ext cx="1" cy="4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0" name="Line 5620">
                <a:extLst>
                  <a:ext uri="{FF2B5EF4-FFF2-40B4-BE49-F238E27FC236}">
                    <a16:creationId xmlns:a16="http://schemas.microsoft.com/office/drawing/2014/main" id="{45F6A42C-6C13-4E10-B1FC-66C8A057A5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2" y="1216"/>
                <a:ext cx="16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1" name="Line 5619">
                <a:extLst>
                  <a:ext uri="{FF2B5EF4-FFF2-40B4-BE49-F238E27FC236}">
                    <a16:creationId xmlns:a16="http://schemas.microsoft.com/office/drawing/2014/main" id="{F0EA788B-90AB-4BEC-9D26-B59D766F6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7" y="1216"/>
                <a:ext cx="16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2" name="Line 5618">
                <a:extLst>
                  <a:ext uri="{FF2B5EF4-FFF2-40B4-BE49-F238E27FC236}">
                    <a16:creationId xmlns:a16="http://schemas.microsoft.com/office/drawing/2014/main" id="{36E10BF9-9872-49F6-9BE1-4D2EF989D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9" y="12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3" name="Line 5617">
                <a:extLst>
                  <a:ext uri="{FF2B5EF4-FFF2-40B4-BE49-F238E27FC236}">
                    <a16:creationId xmlns:a16="http://schemas.microsoft.com/office/drawing/2014/main" id="{AEC58BF1-815D-4208-9B28-BE150C7E4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9" y="1174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4" name="Line 5616">
                <a:extLst>
                  <a:ext uri="{FF2B5EF4-FFF2-40B4-BE49-F238E27FC236}">
                    <a16:creationId xmlns:a16="http://schemas.microsoft.com/office/drawing/2014/main" id="{7A22C8DA-EDC1-4788-8222-9A71A06C9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1" y="1639"/>
                <a:ext cx="1" cy="2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5" name="Freeform 5615">
                <a:extLst>
                  <a:ext uri="{FF2B5EF4-FFF2-40B4-BE49-F238E27FC236}">
                    <a16:creationId xmlns:a16="http://schemas.microsoft.com/office/drawing/2014/main" id="{772CAF2B-B25E-4FF6-B27B-D563A4218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8" y="1692"/>
                <a:ext cx="85" cy="85"/>
              </a:xfrm>
              <a:custGeom>
                <a:avLst/>
                <a:gdLst>
                  <a:gd name="T0" fmla="*/ 85 w 85"/>
                  <a:gd name="T1" fmla="*/ 42 h 85"/>
                  <a:gd name="T2" fmla="*/ 84 w 85"/>
                  <a:gd name="T3" fmla="*/ 37 h 85"/>
                  <a:gd name="T4" fmla="*/ 83 w 85"/>
                  <a:gd name="T5" fmla="*/ 31 h 85"/>
                  <a:gd name="T6" fmla="*/ 82 w 85"/>
                  <a:gd name="T7" fmla="*/ 26 h 85"/>
                  <a:gd name="T8" fmla="*/ 79 w 85"/>
                  <a:gd name="T9" fmla="*/ 21 h 85"/>
                  <a:gd name="T10" fmla="*/ 76 w 85"/>
                  <a:gd name="T11" fmla="*/ 16 h 85"/>
                  <a:gd name="T12" fmla="*/ 72 w 85"/>
                  <a:gd name="T13" fmla="*/ 12 h 85"/>
                  <a:gd name="T14" fmla="*/ 68 w 85"/>
                  <a:gd name="T15" fmla="*/ 9 h 85"/>
                  <a:gd name="T16" fmla="*/ 64 w 85"/>
                  <a:gd name="T17" fmla="*/ 6 h 85"/>
                  <a:gd name="T18" fmla="*/ 59 w 85"/>
                  <a:gd name="T19" fmla="*/ 3 h 85"/>
                  <a:gd name="T20" fmla="*/ 54 w 85"/>
                  <a:gd name="T21" fmla="*/ 1 h 85"/>
                  <a:gd name="T22" fmla="*/ 48 w 85"/>
                  <a:gd name="T23" fmla="*/ 0 h 85"/>
                  <a:gd name="T24" fmla="*/ 43 w 85"/>
                  <a:gd name="T25" fmla="*/ 0 h 85"/>
                  <a:gd name="T26" fmla="*/ 37 w 85"/>
                  <a:gd name="T27" fmla="*/ 0 h 85"/>
                  <a:gd name="T28" fmla="*/ 32 w 85"/>
                  <a:gd name="T29" fmla="*/ 1 h 85"/>
                  <a:gd name="T30" fmla="*/ 27 w 85"/>
                  <a:gd name="T31" fmla="*/ 3 h 85"/>
                  <a:gd name="T32" fmla="*/ 21 w 85"/>
                  <a:gd name="T33" fmla="*/ 6 h 85"/>
                  <a:gd name="T34" fmla="*/ 17 w 85"/>
                  <a:gd name="T35" fmla="*/ 9 h 85"/>
                  <a:gd name="T36" fmla="*/ 12 w 85"/>
                  <a:gd name="T37" fmla="*/ 12 h 85"/>
                  <a:gd name="T38" fmla="*/ 9 w 85"/>
                  <a:gd name="T39" fmla="*/ 16 h 85"/>
                  <a:gd name="T40" fmla="*/ 6 w 85"/>
                  <a:gd name="T41" fmla="*/ 21 h 85"/>
                  <a:gd name="T42" fmla="*/ 3 w 85"/>
                  <a:gd name="T43" fmla="*/ 26 h 85"/>
                  <a:gd name="T44" fmla="*/ 1 w 85"/>
                  <a:gd name="T45" fmla="*/ 31 h 85"/>
                  <a:gd name="T46" fmla="*/ 0 w 85"/>
                  <a:gd name="T47" fmla="*/ 37 h 85"/>
                  <a:gd name="T48" fmla="*/ 0 w 85"/>
                  <a:gd name="T49" fmla="*/ 42 h 85"/>
                  <a:gd name="T50" fmla="*/ 0 w 85"/>
                  <a:gd name="T51" fmla="*/ 48 h 85"/>
                  <a:gd name="T52" fmla="*/ 1 w 85"/>
                  <a:gd name="T53" fmla="*/ 53 h 85"/>
                  <a:gd name="T54" fmla="*/ 3 w 85"/>
                  <a:gd name="T55" fmla="*/ 59 h 85"/>
                  <a:gd name="T56" fmla="*/ 6 w 85"/>
                  <a:gd name="T57" fmla="*/ 64 h 85"/>
                  <a:gd name="T58" fmla="*/ 9 w 85"/>
                  <a:gd name="T59" fmla="*/ 68 h 85"/>
                  <a:gd name="T60" fmla="*/ 12 w 85"/>
                  <a:gd name="T61" fmla="*/ 72 h 85"/>
                  <a:gd name="T62" fmla="*/ 17 w 85"/>
                  <a:gd name="T63" fmla="*/ 76 h 85"/>
                  <a:gd name="T64" fmla="*/ 21 w 85"/>
                  <a:gd name="T65" fmla="*/ 79 h 85"/>
                  <a:gd name="T66" fmla="*/ 27 w 85"/>
                  <a:gd name="T67" fmla="*/ 81 h 85"/>
                  <a:gd name="T68" fmla="*/ 32 w 85"/>
                  <a:gd name="T69" fmla="*/ 83 h 85"/>
                  <a:gd name="T70" fmla="*/ 37 w 85"/>
                  <a:gd name="T71" fmla="*/ 84 h 85"/>
                  <a:gd name="T72" fmla="*/ 43 w 85"/>
                  <a:gd name="T73" fmla="*/ 85 h 85"/>
                  <a:gd name="T74" fmla="*/ 48 w 85"/>
                  <a:gd name="T75" fmla="*/ 84 h 85"/>
                  <a:gd name="T76" fmla="*/ 54 w 85"/>
                  <a:gd name="T77" fmla="*/ 83 h 85"/>
                  <a:gd name="T78" fmla="*/ 59 w 85"/>
                  <a:gd name="T79" fmla="*/ 81 h 85"/>
                  <a:gd name="T80" fmla="*/ 64 w 85"/>
                  <a:gd name="T81" fmla="*/ 79 h 85"/>
                  <a:gd name="T82" fmla="*/ 68 w 85"/>
                  <a:gd name="T83" fmla="*/ 76 h 85"/>
                  <a:gd name="T84" fmla="*/ 72 w 85"/>
                  <a:gd name="T85" fmla="*/ 72 h 85"/>
                  <a:gd name="T86" fmla="*/ 76 w 85"/>
                  <a:gd name="T87" fmla="*/ 68 h 85"/>
                  <a:gd name="T88" fmla="*/ 79 w 85"/>
                  <a:gd name="T89" fmla="*/ 64 h 85"/>
                  <a:gd name="T90" fmla="*/ 82 w 85"/>
                  <a:gd name="T91" fmla="*/ 59 h 85"/>
                  <a:gd name="T92" fmla="*/ 83 w 85"/>
                  <a:gd name="T93" fmla="*/ 53 h 85"/>
                  <a:gd name="T94" fmla="*/ 84 w 85"/>
                  <a:gd name="T95" fmla="*/ 48 h 85"/>
                  <a:gd name="T96" fmla="*/ 85 w 85"/>
                  <a:gd name="T97" fmla="*/ 42 h 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5" h="85">
                    <a:moveTo>
                      <a:pt x="85" y="42"/>
                    </a:moveTo>
                    <a:lnTo>
                      <a:pt x="84" y="37"/>
                    </a:lnTo>
                    <a:lnTo>
                      <a:pt x="83" y="31"/>
                    </a:lnTo>
                    <a:lnTo>
                      <a:pt x="82" y="26"/>
                    </a:lnTo>
                    <a:lnTo>
                      <a:pt x="79" y="21"/>
                    </a:lnTo>
                    <a:lnTo>
                      <a:pt x="76" y="16"/>
                    </a:lnTo>
                    <a:lnTo>
                      <a:pt x="72" y="12"/>
                    </a:lnTo>
                    <a:lnTo>
                      <a:pt x="68" y="9"/>
                    </a:lnTo>
                    <a:lnTo>
                      <a:pt x="64" y="6"/>
                    </a:lnTo>
                    <a:lnTo>
                      <a:pt x="59" y="3"/>
                    </a:lnTo>
                    <a:lnTo>
                      <a:pt x="54" y="1"/>
                    </a:lnTo>
                    <a:lnTo>
                      <a:pt x="48" y="0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27" y="3"/>
                    </a:lnTo>
                    <a:lnTo>
                      <a:pt x="21" y="6"/>
                    </a:lnTo>
                    <a:lnTo>
                      <a:pt x="17" y="9"/>
                    </a:lnTo>
                    <a:lnTo>
                      <a:pt x="12" y="12"/>
                    </a:lnTo>
                    <a:lnTo>
                      <a:pt x="9" y="16"/>
                    </a:lnTo>
                    <a:lnTo>
                      <a:pt x="6" y="21"/>
                    </a:lnTo>
                    <a:lnTo>
                      <a:pt x="3" y="26"/>
                    </a:lnTo>
                    <a:lnTo>
                      <a:pt x="1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" y="53"/>
                    </a:lnTo>
                    <a:lnTo>
                      <a:pt x="3" y="59"/>
                    </a:lnTo>
                    <a:lnTo>
                      <a:pt x="6" y="64"/>
                    </a:lnTo>
                    <a:lnTo>
                      <a:pt x="9" y="68"/>
                    </a:lnTo>
                    <a:lnTo>
                      <a:pt x="12" y="72"/>
                    </a:lnTo>
                    <a:lnTo>
                      <a:pt x="17" y="76"/>
                    </a:lnTo>
                    <a:lnTo>
                      <a:pt x="21" y="79"/>
                    </a:lnTo>
                    <a:lnTo>
                      <a:pt x="27" y="81"/>
                    </a:lnTo>
                    <a:lnTo>
                      <a:pt x="32" y="83"/>
                    </a:lnTo>
                    <a:lnTo>
                      <a:pt x="37" y="84"/>
                    </a:lnTo>
                    <a:lnTo>
                      <a:pt x="43" y="85"/>
                    </a:lnTo>
                    <a:lnTo>
                      <a:pt x="48" y="84"/>
                    </a:lnTo>
                    <a:lnTo>
                      <a:pt x="54" y="83"/>
                    </a:lnTo>
                    <a:lnTo>
                      <a:pt x="59" y="81"/>
                    </a:lnTo>
                    <a:lnTo>
                      <a:pt x="64" y="79"/>
                    </a:lnTo>
                    <a:lnTo>
                      <a:pt x="68" y="76"/>
                    </a:lnTo>
                    <a:lnTo>
                      <a:pt x="72" y="72"/>
                    </a:lnTo>
                    <a:lnTo>
                      <a:pt x="76" y="68"/>
                    </a:lnTo>
                    <a:lnTo>
                      <a:pt x="79" y="64"/>
                    </a:lnTo>
                    <a:lnTo>
                      <a:pt x="82" y="59"/>
                    </a:lnTo>
                    <a:lnTo>
                      <a:pt x="83" y="53"/>
                    </a:lnTo>
                    <a:lnTo>
                      <a:pt x="84" y="48"/>
                    </a:lnTo>
                    <a:lnTo>
                      <a:pt x="85" y="42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6" name="Line 5614">
                <a:extLst>
                  <a:ext uri="{FF2B5EF4-FFF2-40B4-BE49-F238E27FC236}">
                    <a16:creationId xmlns:a16="http://schemas.microsoft.com/office/drawing/2014/main" id="{922637E6-AC7F-45F4-A8E3-29FBF7D62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80" y="1734"/>
                <a:ext cx="23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7" name="Line 5613">
                <a:extLst>
                  <a:ext uri="{FF2B5EF4-FFF2-40B4-BE49-F238E27FC236}">
                    <a16:creationId xmlns:a16="http://schemas.microsoft.com/office/drawing/2014/main" id="{A0DC32A7-5C79-4C9A-A3B4-389178861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01" y="1734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8" name="Line 5612">
                <a:extLst>
                  <a:ext uri="{FF2B5EF4-FFF2-40B4-BE49-F238E27FC236}">
                    <a16:creationId xmlns:a16="http://schemas.microsoft.com/office/drawing/2014/main" id="{0726C9B0-602E-4932-8921-EA7C100BF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63" y="1734"/>
                <a:ext cx="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9" name="Line 5611">
                <a:extLst>
                  <a:ext uri="{FF2B5EF4-FFF2-40B4-BE49-F238E27FC236}">
                    <a16:creationId xmlns:a16="http://schemas.microsoft.com/office/drawing/2014/main" id="{097631A7-2661-4923-810F-DBACB2F4B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84" y="1734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0" name="Line 5610">
                <a:extLst>
                  <a:ext uri="{FF2B5EF4-FFF2-40B4-BE49-F238E27FC236}">
                    <a16:creationId xmlns:a16="http://schemas.microsoft.com/office/drawing/2014/main" id="{A83BAFFE-C9C7-44AC-BA0F-4BCFD16191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07" y="1734"/>
                <a:ext cx="23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1" name="Freeform 5609">
                <a:extLst>
                  <a:ext uri="{FF2B5EF4-FFF2-40B4-BE49-F238E27FC236}">
                    <a16:creationId xmlns:a16="http://schemas.microsoft.com/office/drawing/2014/main" id="{90CF0113-5102-4C8F-894E-B96DDB355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1" y="1692"/>
                <a:ext cx="84" cy="85"/>
              </a:xfrm>
              <a:custGeom>
                <a:avLst/>
                <a:gdLst>
                  <a:gd name="T0" fmla="*/ 84 w 84"/>
                  <a:gd name="T1" fmla="*/ 42 h 85"/>
                  <a:gd name="T2" fmla="*/ 84 w 84"/>
                  <a:gd name="T3" fmla="*/ 37 h 85"/>
                  <a:gd name="T4" fmla="*/ 83 w 84"/>
                  <a:gd name="T5" fmla="*/ 31 h 85"/>
                  <a:gd name="T6" fmla="*/ 81 w 84"/>
                  <a:gd name="T7" fmla="*/ 26 h 85"/>
                  <a:gd name="T8" fmla="*/ 79 w 84"/>
                  <a:gd name="T9" fmla="*/ 21 h 85"/>
                  <a:gd name="T10" fmla="*/ 76 w 84"/>
                  <a:gd name="T11" fmla="*/ 16 h 85"/>
                  <a:gd name="T12" fmla="*/ 72 w 84"/>
                  <a:gd name="T13" fmla="*/ 12 h 85"/>
                  <a:gd name="T14" fmla="*/ 68 w 84"/>
                  <a:gd name="T15" fmla="*/ 9 h 85"/>
                  <a:gd name="T16" fmla="*/ 63 w 84"/>
                  <a:gd name="T17" fmla="*/ 6 h 85"/>
                  <a:gd name="T18" fmla="*/ 58 w 84"/>
                  <a:gd name="T19" fmla="*/ 3 h 85"/>
                  <a:gd name="T20" fmla="*/ 53 w 84"/>
                  <a:gd name="T21" fmla="*/ 1 h 85"/>
                  <a:gd name="T22" fmla="*/ 48 w 84"/>
                  <a:gd name="T23" fmla="*/ 0 h 85"/>
                  <a:gd name="T24" fmla="*/ 42 w 84"/>
                  <a:gd name="T25" fmla="*/ 0 h 85"/>
                  <a:gd name="T26" fmla="*/ 37 w 84"/>
                  <a:gd name="T27" fmla="*/ 0 h 85"/>
                  <a:gd name="T28" fmla="*/ 31 w 84"/>
                  <a:gd name="T29" fmla="*/ 1 h 85"/>
                  <a:gd name="T30" fmla="*/ 26 w 84"/>
                  <a:gd name="T31" fmla="*/ 3 h 85"/>
                  <a:gd name="T32" fmla="*/ 21 w 84"/>
                  <a:gd name="T33" fmla="*/ 6 h 85"/>
                  <a:gd name="T34" fmla="*/ 17 w 84"/>
                  <a:gd name="T35" fmla="*/ 9 h 85"/>
                  <a:gd name="T36" fmla="*/ 13 w 84"/>
                  <a:gd name="T37" fmla="*/ 12 h 85"/>
                  <a:gd name="T38" fmla="*/ 8 w 84"/>
                  <a:gd name="T39" fmla="*/ 16 h 85"/>
                  <a:gd name="T40" fmla="*/ 5 w 84"/>
                  <a:gd name="T41" fmla="*/ 21 h 85"/>
                  <a:gd name="T42" fmla="*/ 3 w 84"/>
                  <a:gd name="T43" fmla="*/ 26 h 85"/>
                  <a:gd name="T44" fmla="*/ 1 w 84"/>
                  <a:gd name="T45" fmla="*/ 31 h 85"/>
                  <a:gd name="T46" fmla="*/ 0 w 84"/>
                  <a:gd name="T47" fmla="*/ 37 h 85"/>
                  <a:gd name="T48" fmla="*/ 0 w 84"/>
                  <a:gd name="T49" fmla="*/ 42 h 85"/>
                  <a:gd name="T50" fmla="*/ 0 w 84"/>
                  <a:gd name="T51" fmla="*/ 48 h 85"/>
                  <a:gd name="T52" fmla="*/ 1 w 84"/>
                  <a:gd name="T53" fmla="*/ 53 h 85"/>
                  <a:gd name="T54" fmla="*/ 3 w 84"/>
                  <a:gd name="T55" fmla="*/ 59 h 85"/>
                  <a:gd name="T56" fmla="*/ 5 w 84"/>
                  <a:gd name="T57" fmla="*/ 64 h 85"/>
                  <a:gd name="T58" fmla="*/ 8 w 84"/>
                  <a:gd name="T59" fmla="*/ 68 h 85"/>
                  <a:gd name="T60" fmla="*/ 13 w 84"/>
                  <a:gd name="T61" fmla="*/ 72 h 85"/>
                  <a:gd name="T62" fmla="*/ 17 w 84"/>
                  <a:gd name="T63" fmla="*/ 76 h 85"/>
                  <a:gd name="T64" fmla="*/ 21 w 84"/>
                  <a:gd name="T65" fmla="*/ 79 h 85"/>
                  <a:gd name="T66" fmla="*/ 26 w 84"/>
                  <a:gd name="T67" fmla="*/ 81 h 85"/>
                  <a:gd name="T68" fmla="*/ 31 w 84"/>
                  <a:gd name="T69" fmla="*/ 83 h 85"/>
                  <a:gd name="T70" fmla="*/ 37 w 84"/>
                  <a:gd name="T71" fmla="*/ 84 h 85"/>
                  <a:gd name="T72" fmla="*/ 42 w 84"/>
                  <a:gd name="T73" fmla="*/ 85 h 85"/>
                  <a:gd name="T74" fmla="*/ 48 w 84"/>
                  <a:gd name="T75" fmla="*/ 84 h 85"/>
                  <a:gd name="T76" fmla="*/ 53 w 84"/>
                  <a:gd name="T77" fmla="*/ 83 h 85"/>
                  <a:gd name="T78" fmla="*/ 58 w 84"/>
                  <a:gd name="T79" fmla="*/ 81 h 85"/>
                  <a:gd name="T80" fmla="*/ 63 w 84"/>
                  <a:gd name="T81" fmla="*/ 79 h 85"/>
                  <a:gd name="T82" fmla="*/ 68 w 84"/>
                  <a:gd name="T83" fmla="*/ 76 h 85"/>
                  <a:gd name="T84" fmla="*/ 72 w 84"/>
                  <a:gd name="T85" fmla="*/ 72 h 85"/>
                  <a:gd name="T86" fmla="*/ 76 w 84"/>
                  <a:gd name="T87" fmla="*/ 68 h 85"/>
                  <a:gd name="T88" fmla="*/ 79 w 84"/>
                  <a:gd name="T89" fmla="*/ 64 h 85"/>
                  <a:gd name="T90" fmla="*/ 81 w 84"/>
                  <a:gd name="T91" fmla="*/ 59 h 85"/>
                  <a:gd name="T92" fmla="*/ 83 w 84"/>
                  <a:gd name="T93" fmla="*/ 53 h 85"/>
                  <a:gd name="T94" fmla="*/ 84 w 84"/>
                  <a:gd name="T95" fmla="*/ 48 h 85"/>
                  <a:gd name="T96" fmla="*/ 84 w 84"/>
                  <a:gd name="T97" fmla="*/ 42 h 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4" h="85">
                    <a:moveTo>
                      <a:pt x="84" y="42"/>
                    </a:moveTo>
                    <a:lnTo>
                      <a:pt x="84" y="37"/>
                    </a:lnTo>
                    <a:lnTo>
                      <a:pt x="83" y="31"/>
                    </a:lnTo>
                    <a:lnTo>
                      <a:pt x="81" y="26"/>
                    </a:lnTo>
                    <a:lnTo>
                      <a:pt x="79" y="21"/>
                    </a:lnTo>
                    <a:lnTo>
                      <a:pt x="76" y="16"/>
                    </a:lnTo>
                    <a:lnTo>
                      <a:pt x="72" y="12"/>
                    </a:lnTo>
                    <a:lnTo>
                      <a:pt x="68" y="9"/>
                    </a:lnTo>
                    <a:lnTo>
                      <a:pt x="63" y="6"/>
                    </a:lnTo>
                    <a:lnTo>
                      <a:pt x="58" y="3"/>
                    </a:lnTo>
                    <a:lnTo>
                      <a:pt x="53" y="1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1" y="1"/>
                    </a:lnTo>
                    <a:lnTo>
                      <a:pt x="26" y="3"/>
                    </a:lnTo>
                    <a:lnTo>
                      <a:pt x="21" y="6"/>
                    </a:lnTo>
                    <a:lnTo>
                      <a:pt x="17" y="9"/>
                    </a:lnTo>
                    <a:lnTo>
                      <a:pt x="13" y="12"/>
                    </a:lnTo>
                    <a:lnTo>
                      <a:pt x="8" y="16"/>
                    </a:lnTo>
                    <a:lnTo>
                      <a:pt x="5" y="21"/>
                    </a:lnTo>
                    <a:lnTo>
                      <a:pt x="3" y="26"/>
                    </a:lnTo>
                    <a:lnTo>
                      <a:pt x="1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" y="53"/>
                    </a:lnTo>
                    <a:lnTo>
                      <a:pt x="3" y="59"/>
                    </a:lnTo>
                    <a:lnTo>
                      <a:pt x="5" y="64"/>
                    </a:lnTo>
                    <a:lnTo>
                      <a:pt x="8" y="68"/>
                    </a:lnTo>
                    <a:lnTo>
                      <a:pt x="13" y="72"/>
                    </a:lnTo>
                    <a:lnTo>
                      <a:pt x="17" y="76"/>
                    </a:lnTo>
                    <a:lnTo>
                      <a:pt x="21" y="79"/>
                    </a:lnTo>
                    <a:lnTo>
                      <a:pt x="26" y="81"/>
                    </a:lnTo>
                    <a:lnTo>
                      <a:pt x="31" y="83"/>
                    </a:lnTo>
                    <a:lnTo>
                      <a:pt x="37" y="84"/>
                    </a:lnTo>
                    <a:lnTo>
                      <a:pt x="42" y="85"/>
                    </a:lnTo>
                    <a:lnTo>
                      <a:pt x="48" y="84"/>
                    </a:lnTo>
                    <a:lnTo>
                      <a:pt x="53" y="83"/>
                    </a:lnTo>
                    <a:lnTo>
                      <a:pt x="58" y="81"/>
                    </a:lnTo>
                    <a:lnTo>
                      <a:pt x="63" y="79"/>
                    </a:lnTo>
                    <a:lnTo>
                      <a:pt x="68" y="76"/>
                    </a:lnTo>
                    <a:lnTo>
                      <a:pt x="72" y="72"/>
                    </a:lnTo>
                    <a:lnTo>
                      <a:pt x="76" y="68"/>
                    </a:lnTo>
                    <a:lnTo>
                      <a:pt x="79" y="64"/>
                    </a:lnTo>
                    <a:lnTo>
                      <a:pt x="81" y="59"/>
                    </a:lnTo>
                    <a:lnTo>
                      <a:pt x="83" y="53"/>
                    </a:lnTo>
                    <a:lnTo>
                      <a:pt x="84" y="48"/>
                    </a:lnTo>
                    <a:lnTo>
                      <a:pt x="84" y="42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2" name="Line 5608">
                <a:extLst>
                  <a:ext uri="{FF2B5EF4-FFF2-40B4-BE49-F238E27FC236}">
                    <a16:creationId xmlns:a16="http://schemas.microsoft.com/office/drawing/2014/main" id="{2053E6C4-C4D2-4DF5-B59F-0104491C6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3" y="1639"/>
                <a:ext cx="1" cy="2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3" name="Line 5607">
                <a:extLst>
                  <a:ext uri="{FF2B5EF4-FFF2-40B4-BE49-F238E27FC236}">
                    <a16:creationId xmlns:a16="http://schemas.microsoft.com/office/drawing/2014/main" id="{A081AF55-064F-4A7C-85BA-65E05EBC1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43" y="1850"/>
                <a:ext cx="1" cy="12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4" name="Line 5606">
                <a:extLst>
                  <a:ext uri="{FF2B5EF4-FFF2-40B4-BE49-F238E27FC236}">
                    <a16:creationId xmlns:a16="http://schemas.microsoft.com/office/drawing/2014/main" id="{B950E5B7-85AA-4FC9-AAAF-973DD2C94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3" y="287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5" name="Line 5605">
                <a:extLst>
                  <a:ext uri="{FF2B5EF4-FFF2-40B4-BE49-F238E27FC236}">
                    <a16:creationId xmlns:a16="http://schemas.microsoft.com/office/drawing/2014/main" id="{32364131-788F-4CC5-AB24-F738BB5DD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57" y="2961"/>
                <a:ext cx="15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6" name="Line 5604">
                <a:extLst>
                  <a:ext uri="{FF2B5EF4-FFF2-40B4-BE49-F238E27FC236}">
                    <a16:creationId xmlns:a16="http://schemas.microsoft.com/office/drawing/2014/main" id="{9947A4E6-6C53-4650-BB23-F6E06E755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3" y="3046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7" name="Line 5603">
                <a:extLst>
                  <a:ext uri="{FF2B5EF4-FFF2-40B4-BE49-F238E27FC236}">
                    <a16:creationId xmlns:a16="http://schemas.microsoft.com/office/drawing/2014/main" id="{305F35DC-19D8-454B-94B5-60B109D41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67" y="2877"/>
                <a:ext cx="1" cy="1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8" name="Line 5602">
                <a:extLst>
                  <a:ext uri="{FF2B5EF4-FFF2-40B4-BE49-F238E27FC236}">
                    <a16:creationId xmlns:a16="http://schemas.microsoft.com/office/drawing/2014/main" id="{68B81BBE-CEFE-4D38-91A9-61B1272D2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4" y="3120"/>
                <a:ext cx="10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9" name="Line 5601">
                <a:extLst>
                  <a:ext uri="{FF2B5EF4-FFF2-40B4-BE49-F238E27FC236}">
                    <a16:creationId xmlns:a16="http://schemas.microsoft.com/office/drawing/2014/main" id="{FDE8FECC-983F-4CFE-AC48-024CA9F2D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42" y="3120"/>
                <a:ext cx="13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0" name="Line 5600">
                <a:extLst>
                  <a:ext uri="{FF2B5EF4-FFF2-40B4-BE49-F238E27FC236}">
                    <a16:creationId xmlns:a16="http://schemas.microsoft.com/office/drawing/2014/main" id="{0D304DC4-72E3-49CB-86D0-5C571660D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27" y="3120"/>
                <a:ext cx="10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1" name="Line 5599">
                <a:extLst>
                  <a:ext uri="{FF2B5EF4-FFF2-40B4-BE49-F238E27FC236}">
                    <a16:creationId xmlns:a16="http://schemas.microsoft.com/office/drawing/2014/main" id="{1B8B3078-7F97-47CC-9C9D-9C4BAE351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29" y="937"/>
                <a:ext cx="80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2" name="Freeform 5598">
                <a:extLst>
                  <a:ext uri="{FF2B5EF4-FFF2-40B4-BE49-F238E27FC236}">
                    <a16:creationId xmlns:a16="http://schemas.microsoft.com/office/drawing/2014/main" id="{BE2E397F-094E-456A-BDC1-7A26FF748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9" y="867"/>
                <a:ext cx="196" cy="70"/>
              </a:xfrm>
              <a:custGeom>
                <a:avLst/>
                <a:gdLst>
                  <a:gd name="T0" fmla="*/ 196 w 196"/>
                  <a:gd name="T1" fmla="*/ 61 h 70"/>
                  <a:gd name="T2" fmla="*/ 191 w 196"/>
                  <a:gd name="T3" fmla="*/ 53 h 70"/>
                  <a:gd name="T4" fmla="*/ 186 w 196"/>
                  <a:gd name="T5" fmla="*/ 45 h 70"/>
                  <a:gd name="T6" fmla="*/ 181 w 196"/>
                  <a:gd name="T7" fmla="*/ 38 h 70"/>
                  <a:gd name="T8" fmla="*/ 175 w 196"/>
                  <a:gd name="T9" fmla="*/ 31 h 70"/>
                  <a:gd name="T10" fmla="*/ 168 w 196"/>
                  <a:gd name="T11" fmla="*/ 25 h 70"/>
                  <a:gd name="T12" fmla="*/ 161 w 196"/>
                  <a:gd name="T13" fmla="*/ 19 h 70"/>
                  <a:gd name="T14" fmla="*/ 152 w 196"/>
                  <a:gd name="T15" fmla="*/ 14 h 70"/>
                  <a:gd name="T16" fmla="*/ 144 w 196"/>
                  <a:gd name="T17" fmla="*/ 10 h 70"/>
                  <a:gd name="T18" fmla="*/ 136 w 196"/>
                  <a:gd name="T19" fmla="*/ 7 h 70"/>
                  <a:gd name="T20" fmla="*/ 127 w 196"/>
                  <a:gd name="T21" fmla="*/ 4 h 70"/>
                  <a:gd name="T22" fmla="*/ 118 w 196"/>
                  <a:gd name="T23" fmla="*/ 2 h 70"/>
                  <a:gd name="T24" fmla="*/ 109 w 196"/>
                  <a:gd name="T25" fmla="*/ 0 h 70"/>
                  <a:gd name="T26" fmla="*/ 100 w 196"/>
                  <a:gd name="T27" fmla="*/ 0 h 70"/>
                  <a:gd name="T28" fmla="*/ 90 w 196"/>
                  <a:gd name="T29" fmla="*/ 0 h 70"/>
                  <a:gd name="T30" fmla="*/ 81 w 196"/>
                  <a:gd name="T31" fmla="*/ 2 h 70"/>
                  <a:gd name="T32" fmla="*/ 72 w 196"/>
                  <a:gd name="T33" fmla="*/ 4 h 70"/>
                  <a:gd name="T34" fmla="*/ 64 w 196"/>
                  <a:gd name="T35" fmla="*/ 7 h 70"/>
                  <a:gd name="T36" fmla="*/ 55 w 196"/>
                  <a:gd name="T37" fmla="*/ 10 h 70"/>
                  <a:gd name="T38" fmla="*/ 47 w 196"/>
                  <a:gd name="T39" fmla="*/ 14 h 70"/>
                  <a:gd name="T40" fmla="*/ 39 w 196"/>
                  <a:gd name="T41" fmla="*/ 19 h 70"/>
                  <a:gd name="T42" fmla="*/ 31 w 196"/>
                  <a:gd name="T43" fmla="*/ 25 h 70"/>
                  <a:gd name="T44" fmla="*/ 25 w 196"/>
                  <a:gd name="T45" fmla="*/ 31 h 70"/>
                  <a:gd name="T46" fmla="*/ 18 w 196"/>
                  <a:gd name="T47" fmla="*/ 38 h 70"/>
                  <a:gd name="T48" fmla="*/ 13 w 196"/>
                  <a:gd name="T49" fmla="*/ 45 h 70"/>
                  <a:gd name="T50" fmla="*/ 8 w 196"/>
                  <a:gd name="T51" fmla="*/ 53 h 70"/>
                  <a:gd name="T52" fmla="*/ 4 w 196"/>
                  <a:gd name="T53" fmla="*/ 61 h 70"/>
                  <a:gd name="T54" fmla="*/ 0 w 196"/>
                  <a:gd name="T55" fmla="*/ 70 h 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6" h="70">
                    <a:moveTo>
                      <a:pt x="196" y="61"/>
                    </a:moveTo>
                    <a:lnTo>
                      <a:pt x="191" y="53"/>
                    </a:lnTo>
                    <a:lnTo>
                      <a:pt x="186" y="45"/>
                    </a:lnTo>
                    <a:lnTo>
                      <a:pt x="181" y="38"/>
                    </a:lnTo>
                    <a:lnTo>
                      <a:pt x="175" y="31"/>
                    </a:lnTo>
                    <a:lnTo>
                      <a:pt x="168" y="25"/>
                    </a:lnTo>
                    <a:lnTo>
                      <a:pt x="161" y="19"/>
                    </a:lnTo>
                    <a:lnTo>
                      <a:pt x="152" y="14"/>
                    </a:lnTo>
                    <a:lnTo>
                      <a:pt x="144" y="10"/>
                    </a:lnTo>
                    <a:lnTo>
                      <a:pt x="136" y="7"/>
                    </a:lnTo>
                    <a:lnTo>
                      <a:pt x="127" y="4"/>
                    </a:lnTo>
                    <a:lnTo>
                      <a:pt x="118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90" y="0"/>
                    </a:lnTo>
                    <a:lnTo>
                      <a:pt x="81" y="2"/>
                    </a:lnTo>
                    <a:lnTo>
                      <a:pt x="72" y="4"/>
                    </a:lnTo>
                    <a:lnTo>
                      <a:pt x="64" y="7"/>
                    </a:lnTo>
                    <a:lnTo>
                      <a:pt x="55" y="10"/>
                    </a:lnTo>
                    <a:lnTo>
                      <a:pt x="47" y="14"/>
                    </a:lnTo>
                    <a:lnTo>
                      <a:pt x="39" y="19"/>
                    </a:lnTo>
                    <a:lnTo>
                      <a:pt x="31" y="25"/>
                    </a:lnTo>
                    <a:lnTo>
                      <a:pt x="25" y="31"/>
                    </a:lnTo>
                    <a:lnTo>
                      <a:pt x="18" y="38"/>
                    </a:lnTo>
                    <a:lnTo>
                      <a:pt x="13" y="45"/>
                    </a:lnTo>
                    <a:lnTo>
                      <a:pt x="8" y="53"/>
                    </a:lnTo>
                    <a:lnTo>
                      <a:pt x="4" y="61"/>
                    </a:lnTo>
                    <a:lnTo>
                      <a:pt x="0" y="7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" name="Group 5396">
              <a:extLst>
                <a:ext uri="{FF2B5EF4-FFF2-40B4-BE49-F238E27FC236}">
                  <a16:creationId xmlns:a16="http://schemas.microsoft.com/office/drawing/2014/main" id="{B4100E24-6AC7-4ED8-9657-F377DCAF75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" y="2790"/>
              <a:ext cx="6090" cy="2539"/>
              <a:chOff x="0" y="0"/>
              <a:chExt cx="6090" cy="2539"/>
            </a:xfrm>
          </p:grpSpPr>
          <p:sp>
            <p:nvSpPr>
              <p:cNvPr id="5403" name="Line 5596">
                <a:extLst>
                  <a:ext uri="{FF2B5EF4-FFF2-40B4-BE49-F238E27FC236}">
                    <a16:creationId xmlns:a16="http://schemas.microsoft.com/office/drawing/2014/main" id="{C2A8FCEB-5BB2-4EFC-95A0-BFC9EBBC7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31" y="347"/>
                <a:ext cx="84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4" name="Line 5595">
                <a:extLst>
                  <a:ext uri="{FF2B5EF4-FFF2-40B4-BE49-F238E27FC236}">
                    <a16:creationId xmlns:a16="http://schemas.microsoft.com/office/drawing/2014/main" id="{FBE06C3E-979F-4469-9CA7-BDFE96C6F6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6" y="356"/>
                <a:ext cx="80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5" name="Freeform 5594">
                <a:extLst>
                  <a:ext uri="{FF2B5EF4-FFF2-40B4-BE49-F238E27FC236}">
                    <a16:creationId xmlns:a16="http://schemas.microsoft.com/office/drawing/2014/main" id="{A17413E9-5471-41E7-98C1-4A936432F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286"/>
                <a:ext cx="195" cy="70"/>
              </a:xfrm>
              <a:custGeom>
                <a:avLst/>
                <a:gdLst>
                  <a:gd name="T0" fmla="*/ 195 w 195"/>
                  <a:gd name="T1" fmla="*/ 61 h 70"/>
                  <a:gd name="T2" fmla="*/ 191 w 195"/>
                  <a:gd name="T3" fmla="*/ 53 h 70"/>
                  <a:gd name="T4" fmla="*/ 186 w 195"/>
                  <a:gd name="T5" fmla="*/ 45 h 70"/>
                  <a:gd name="T6" fmla="*/ 181 w 195"/>
                  <a:gd name="T7" fmla="*/ 38 h 70"/>
                  <a:gd name="T8" fmla="*/ 174 w 195"/>
                  <a:gd name="T9" fmla="*/ 31 h 70"/>
                  <a:gd name="T10" fmla="*/ 168 w 195"/>
                  <a:gd name="T11" fmla="*/ 25 h 70"/>
                  <a:gd name="T12" fmla="*/ 160 w 195"/>
                  <a:gd name="T13" fmla="*/ 19 h 70"/>
                  <a:gd name="T14" fmla="*/ 153 w 195"/>
                  <a:gd name="T15" fmla="*/ 14 h 70"/>
                  <a:gd name="T16" fmla="*/ 144 w 195"/>
                  <a:gd name="T17" fmla="*/ 10 h 70"/>
                  <a:gd name="T18" fmla="*/ 136 w 195"/>
                  <a:gd name="T19" fmla="*/ 7 h 70"/>
                  <a:gd name="T20" fmla="*/ 127 w 195"/>
                  <a:gd name="T21" fmla="*/ 4 h 70"/>
                  <a:gd name="T22" fmla="*/ 118 w 195"/>
                  <a:gd name="T23" fmla="*/ 2 h 70"/>
                  <a:gd name="T24" fmla="*/ 109 w 195"/>
                  <a:gd name="T25" fmla="*/ 0 h 70"/>
                  <a:gd name="T26" fmla="*/ 99 w 195"/>
                  <a:gd name="T27" fmla="*/ 0 h 70"/>
                  <a:gd name="T28" fmla="*/ 90 w 195"/>
                  <a:gd name="T29" fmla="*/ 0 h 70"/>
                  <a:gd name="T30" fmla="*/ 81 w 195"/>
                  <a:gd name="T31" fmla="*/ 2 h 70"/>
                  <a:gd name="T32" fmla="*/ 72 w 195"/>
                  <a:gd name="T33" fmla="*/ 4 h 70"/>
                  <a:gd name="T34" fmla="*/ 63 w 195"/>
                  <a:gd name="T35" fmla="*/ 7 h 70"/>
                  <a:gd name="T36" fmla="*/ 55 w 195"/>
                  <a:gd name="T37" fmla="*/ 10 h 70"/>
                  <a:gd name="T38" fmla="*/ 47 w 195"/>
                  <a:gd name="T39" fmla="*/ 14 h 70"/>
                  <a:gd name="T40" fmla="*/ 39 w 195"/>
                  <a:gd name="T41" fmla="*/ 19 h 70"/>
                  <a:gd name="T42" fmla="*/ 32 w 195"/>
                  <a:gd name="T43" fmla="*/ 25 h 70"/>
                  <a:gd name="T44" fmla="*/ 25 w 195"/>
                  <a:gd name="T45" fmla="*/ 31 h 70"/>
                  <a:gd name="T46" fmla="*/ 19 w 195"/>
                  <a:gd name="T47" fmla="*/ 38 h 70"/>
                  <a:gd name="T48" fmla="*/ 13 w 195"/>
                  <a:gd name="T49" fmla="*/ 45 h 70"/>
                  <a:gd name="T50" fmla="*/ 8 w 195"/>
                  <a:gd name="T51" fmla="*/ 53 h 70"/>
                  <a:gd name="T52" fmla="*/ 3 w 195"/>
                  <a:gd name="T53" fmla="*/ 61 h 70"/>
                  <a:gd name="T54" fmla="*/ 0 w 195"/>
                  <a:gd name="T55" fmla="*/ 70 h 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5" h="70">
                    <a:moveTo>
                      <a:pt x="195" y="61"/>
                    </a:moveTo>
                    <a:lnTo>
                      <a:pt x="191" y="53"/>
                    </a:lnTo>
                    <a:lnTo>
                      <a:pt x="186" y="45"/>
                    </a:lnTo>
                    <a:lnTo>
                      <a:pt x="181" y="38"/>
                    </a:lnTo>
                    <a:lnTo>
                      <a:pt x="174" y="31"/>
                    </a:lnTo>
                    <a:lnTo>
                      <a:pt x="168" y="25"/>
                    </a:lnTo>
                    <a:lnTo>
                      <a:pt x="160" y="19"/>
                    </a:lnTo>
                    <a:lnTo>
                      <a:pt x="153" y="14"/>
                    </a:lnTo>
                    <a:lnTo>
                      <a:pt x="144" y="10"/>
                    </a:lnTo>
                    <a:lnTo>
                      <a:pt x="136" y="7"/>
                    </a:lnTo>
                    <a:lnTo>
                      <a:pt x="127" y="4"/>
                    </a:lnTo>
                    <a:lnTo>
                      <a:pt x="118" y="2"/>
                    </a:lnTo>
                    <a:lnTo>
                      <a:pt x="109" y="0"/>
                    </a:lnTo>
                    <a:lnTo>
                      <a:pt x="99" y="0"/>
                    </a:lnTo>
                    <a:lnTo>
                      <a:pt x="90" y="0"/>
                    </a:lnTo>
                    <a:lnTo>
                      <a:pt x="81" y="2"/>
                    </a:lnTo>
                    <a:lnTo>
                      <a:pt x="72" y="4"/>
                    </a:lnTo>
                    <a:lnTo>
                      <a:pt x="63" y="7"/>
                    </a:lnTo>
                    <a:lnTo>
                      <a:pt x="55" y="10"/>
                    </a:lnTo>
                    <a:lnTo>
                      <a:pt x="47" y="14"/>
                    </a:lnTo>
                    <a:lnTo>
                      <a:pt x="39" y="19"/>
                    </a:lnTo>
                    <a:lnTo>
                      <a:pt x="32" y="25"/>
                    </a:lnTo>
                    <a:lnTo>
                      <a:pt x="25" y="31"/>
                    </a:lnTo>
                    <a:lnTo>
                      <a:pt x="19" y="38"/>
                    </a:lnTo>
                    <a:lnTo>
                      <a:pt x="13" y="45"/>
                    </a:lnTo>
                    <a:lnTo>
                      <a:pt x="8" y="53"/>
                    </a:lnTo>
                    <a:lnTo>
                      <a:pt x="3" y="61"/>
                    </a:lnTo>
                    <a:lnTo>
                      <a:pt x="0" y="7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6" name="Line 5593">
                <a:extLst>
                  <a:ext uri="{FF2B5EF4-FFF2-40B4-BE49-F238E27FC236}">
                    <a16:creationId xmlns:a16="http://schemas.microsoft.com/office/drawing/2014/main" id="{C1AF1447-BB7A-4A3B-8752-7D593D819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60" y="347"/>
                <a:ext cx="84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7" name="Line 5592">
                <a:extLst>
                  <a:ext uri="{FF2B5EF4-FFF2-40B4-BE49-F238E27FC236}">
                    <a16:creationId xmlns:a16="http://schemas.microsoft.com/office/drawing/2014/main" id="{38FD778C-1885-4AA4-9C8D-7B66D22C2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5" y="356"/>
                <a:ext cx="80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8" name="Freeform 5591">
                <a:extLst>
                  <a:ext uri="{FF2B5EF4-FFF2-40B4-BE49-F238E27FC236}">
                    <a16:creationId xmlns:a16="http://schemas.microsoft.com/office/drawing/2014/main" id="{CD252430-5A2C-4E67-9ECB-CDFC2270B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86"/>
                <a:ext cx="195" cy="70"/>
              </a:xfrm>
              <a:custGeom>
                <a:avLst/>
                <a:gdLst>
                  <a:gd name="T0" fmla="*/ 195 w 195"/>
                  <a:gd name="T1" fmla="*/ 61 h 70"/>
                  <a:gd name="T2" fmla="*/ 191 w 195"/>
                  <a:gd name="T3" fmla="*/ 53 h 70"/>
                  <a:gd name="T4" fmla="*/ 186 w 195"/>
                  <a:gd name="T5" fmla="*/ 45 h 70"/>
                  <a:gd name="T6" fmla="*/ 181 w 195"/>
                  <a:gd name="T7" fmla="*/ 38 h 70"/>
                  <a:gd name="T8" fmla="*/ 174 w 195"/>
                  <a:gd name="T9" fmla="*/ 31 h 70"/>
                  <a:gd name="T10" fmla="*/ 168 w 195"/>
                  <a:gd name="T11" fmla="*/ 25 h 70"/>
                  <a:gd name="T12" fmla="*/ 160 w 195"/>
                  <a:gd name="T13" fmla="*/ 19 h 70"/>
                  <a:gd name="T14" fmla="*/ 153 w 195"/>
                  <a:gd name="T15" fmla="*/ 14 h 70"/>
                  <a:gd name="T16" fmla="*/ 144 w 195"/>
                  <a:gd name="T17" fmla="*/ 10 h 70"/>
                  <a:gd name="T18" fmla="*/ 135 w 195"/>
                  <a:gd name="T19" fmla="*/ 7 h 70"/>
                  <a:gd name="T20" fmla="*/ 127 w 195"/>
                  <a:gd name="T21" fmla="*/ 4 h 70"/>
                  <a:gd name="T22" fmla="*/ 118 w 195"/>
                  <a:gd name="T23" fmla="*/ 2 h 70"/>
                  <a:gd name="T24" fmla="*/ 109 w 195"/>
                  <a:gd name="T25" fmla="*/ 0 h 70"/>
                  <a:gd name="T26" fmla="*/ 99 w 195"/>
                  <a:gd name="T27" fmla="*/ 0 h 70"/>
                  <a:gd name="T28" fmla="*/ 90 w 195"/>
                  <a:gd name="T29" fmla="*/ 0 h 70"/>
                  <a:gd name="T30" fmla="*/ 81 w 195"/>
                  <a:gd name="T31" fmla="*/ 2 h 70"/>
                  <a:gd name="T32" fmla="*/ 72 w 195"/>
                  <a:gd name="T33" fmla="*/ 4 h 70"/>
                  <a:gd name="T34" fmla="*/ 63 w 195"/>
                  <a:gd name="T35" fmla="*/ 7 h 70"/>
                  <a:gd name="T36" fmla="*/ 55 w 195"/>
                  <a:gd name="T37" fmla="*/ 10 h 70"/>
                  <a:gd name="T38" fmla="*/ 47 w 195"/>
                  <a:gd name="T39" fmla="*/ 14 h 70"/>
                  <a:gd name="T40" fmla="*/ 39 w 195"/>
                  <a:gd name="T41" fmla="*/ 19 h 70"/>
                  <a:gd name="T42" fmla="*/ 32 w 195"/>
                  <a:gd name="T43" fmla="*/ 25 h 70"/>
                  <a:gd name="T44" fmla="*/ 24 w 195"/>
                  <a:gd name="T45" fmla="*/ 31 h 70"/>
                  <a:gd name="T46" fmla="*/ 18 w 195"/>
                  <a:gd name="T47" fmla="*/ 38 h 70"/>
                  <a:gd name="T48" fmla="*/ 13 w 195"/>
                  <a:gd name="T49" fmla="*/ 45 h 70"/>
                  <a:gd name="T50" fmla="*/ 8 w 195"/>
                  <a:gd name="T51" fmla="*/ 53 h 70"/>
                  <a:gd name="T52" fmla="*/ 3 w 195"/>
                  <a:gd name="T53" fmla="*/ 61 h 70"/>
                  <a:gd name="T54" fmla="*/ 0 w 195"/>
                  <a:gd name="T55" fmla="*/ 70 h 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5" h="70">
                    <a:moveTo>
                      <a:pt x="195" y="61"/>
                    </a:moveTo>
                    <a:lnTo>
                      <a:pt x="191" y="53"/>
                    </a:lnTo>
                    <a:lnTo>
                      <a:pt x="186" y="45"/>
                    </a:lnTo>
                    <a:lnTo>
                      <a:pt x="181" y="38"/>
                    </a:lnTo>
                    <a:lnTo>
                      <a:pt x="174" y="31"/>
                    </a:lnTo>
                    <a:lnTo>
                      <a:pt x="168" y="25"/>
                    </a:lnTo>
                    <a:lnTo>
                      <a:pt x="160" y="19"/>
                    </a:lnTo>
                    <a:lnTo>
                      <a:pt x="153" y="14"/>
                    </a:lnTo>
                    <a:lnTo>
                      <a:pt x="144" y="10"/>
                    </a:lnTo>
                    <a:lnTo>
                      <a:pt x="135" y="7"/>
                    </a:lnTo>
                    <a:lnTo>
                      <a:pt x="127" y="4"/>
                    </a:lnTo>
                    <a:lnTo>
                      <a:pt x="118" y="2"/>
                    </a:lnTo>
                    <a:lnTo>
                      <a:pt x="109" y="0"/>
                    </a:lnTo>
                    <a:lnTo>
                      <a:pt x="99" y="0"/>
                    </a:lnTo>
                    <a:lnTo>
                      <a:pt x="90" y="0"/>
                    </a:lnTo>
                    <a:lnTo>
                      <a:pt x="81" y="2"/>
                    </a:lnTo>
                    <a:lnTo>
                      <a:pt x="72" y="4"/>
                    </a:lnTo>
                    <a:lnTo>
                      <a:pt x="63" y="7"/>
                    </a:lnTo>
                    <a:lnTo>
                      <a:pt x="55" y="10"/>
                    </a:lnTo>
                    <a:lnTo>
                      <a:pt x="47" y="14"/>
                    </a:lnTo>
                    <a:lnTo>
                      <a:pt x="39" y="19"/>
                    </a:lnTo>
                    <a:lnTo>
                      <a:pt x="32" y="25"/>
                    </a:lnTo>
                    <a:lnTo>
                      <a:pt x="24" y="31"/>
                    </a:lnTo>
                    <a:lnTo>
                      <a:pt x="18" y="38"/>
                    </a:lnTo>
                    <a:lnTo>
                      <a:pt x="13" y="45"/>
                    </a:lnTo>
                    <a:lnTo>
                      <a:pt x="8" y="53"/>
                    </a:lnTo>
                    <a:lnTo>
                      <a:pt x="3" y="61"/>
                    </a:lnTo>
                    <a:lnTo>
                      <a:pt x="0" y="7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9" name="Line 5590">
                <a:extLst>
                  <a:ext uri="{FF2B5EF4-FFF2-40B4-BE49-F238E27FC236}">
                    <a16:creationId xmlns:a16="http://schemas.microsoft.com/office/drawing/2014/main" id="{B9366D05-CEBE-4D31-BBBA-7782B6F55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7" y="593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0" name="Line 5589">
                <a:extLst>
                  <a:ext uri="{FF2B5EF4-FFF2-40B4-BE49-F238E27FC236}">
                    <a16:creationId xmlns:a16="http://schemas.microsoft.com/office/drawing/2014/main" id="{69358671-0A72-4BB8-8D88-242D75B14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1" y="0"/>
                <a:ext cx="1" cy="2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1" name="Line 5588">
                <a:extLst>
                  <a:ext uri="{FF2B5EF4-FFF2-40B4-BE49-F238E27FC236}">
                    <a16:creationId xmlns:a16="http://schemas.microsoft.com/office/drawing/2014/main" id="{49FBA48B-592A-4835-AB9D-82A2ED89C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6" y="1058"/>
                <a:ext cx="17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2" name="Line 5587">
                <a:extLst>
                  <a:ext uri="{FF2B5EF4-FFF2-40B4-BE49-F238E27FC236}">
                    <a16:creationId xmlns:a16="http://schemas.microsoft.com/office/drawing/2014/main" id="{35F5CC7B-5401-4D95-846F-D915F2E48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56" y="1269"/>
                <a:ext cx="17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3" name="Line 5586">
                <a:extLst>
                  <a:ext uri="{FF2B5EF4-FFF2-40B4-BE49-F238E27FC236}">
                    <a16:creationId xmlns:a16="http://schemas.microsoft.com/office/drawing/2014/main" id="{EED0707F-745C-4C7D-9052-6F31830FF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07" y="635"/>
                <a:ext cx="1" cy="6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4" name="Line 5585">
                <a:extLst>
                  <a:ext uri="{FF2B5EF4-FFF2-40B4-BE49-F238E27FC236}">
                    <a16:creationId xmlns:a16="http://schemas.microsoft.com/office/drawing/2014/main" id="{89012E73-4375-499F-9555-9BB1CD20F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6" y="635"/>
                <a:ext cx="1" cy="6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5" name="Freeform 5584">
                <a:extLst>
                  <a:ext uri="{FF2B5EF4-FFF2-40B4-BE49-F238E27FC236}">
                    <a16:creationId xmlns:a16="http://schemas.microsoft.com/office/drawing/2014/main" id="{1D234D2C-3518-4325-9112-1470E9802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1111"/>
                <a:ext cx="84" cy="85"/>
              </a:xfrm>
              <a:custGeom>
                <a:avLst/>
                <a:gdLst>
                  <a:gd name="T0" fmla="*/ 84 w 84"/>
                  <a:gd name="T1" fmla="*/ 42 h 85"/>
                  <a:gd name="T2" fmla="*/ 84 w 84"/>
                  <a:gd name="T3" fmla="*/ 37 h 85"/>
                  <a:gd name="T4" fmla="*/ 83 w 84"/>
                  <a:gd name="T5" fmla="*/ 31 h 85"/>
                  <a:gd name="T6" fmla="*/ 81 w 84"/>
                  <a:gd name="T7" fmla="*/ 26 h 85"/>
                  <a:gd name="T8" fmla="*/ 78 w 84"/>
                  <a:gd name="T9" fmla="*/ 21 h 85"/>
                  <a:gd name="T10" fmla="*/ 75 w 84"/>
                  <a:gd name="T11" fmla="*/ 16 h 85"/>
                  <a:gd name="T12" fmla="*/ 72 w 84"/>
                  <a:gd name="T13" fmla="*/ 12 h 85"/>
                  <a:gd name="T14" fmla="*/ 67 w 84"/>
                  <a:gd name="T15" fmla="*/ 9 h 85"/>
                  <a:gd name="T16" fmla="*/ 63 w 84"/>
                  <a:gd name="T17" fmla="*/ 6 h 85"/>
                  <a:gd name="T18" fmla="*/ 58 w 84"/>
                  <a:gd name="T19" fmla="*/ 3 h 85"/>
                  <a:gd name="T20" fmla="*/ 53 w 84"/>
                  <a:gd name="T21" fmla="*/ 1 h 85"/>
                  <a:gd name="T22" fmla="*/ 47 w 84"/>
                  <a:gd name="T23" fmla="*/ 0 h 85"/>
                  <a:gd name="T24" fmla="*/ 42 w 84"/>
                  <a:gd name="T25" fmla="*/ 0 h 85"/>
                  <a:gd name="T26" fmla="*/ 36 w 84"/>
                  <a:gd name="T27" fmla="*/ 0 h 85"/>
                  <a:gd name="T28" fmla="*/ 31 w 84"/>
                  <a:gd name="T29" fmla="*/ 1 h 85"/>
                  <a:gd name="T30" fmla="*/ 26 w 84"/>
                  <a:gd name="T31" fmla="*/ 3 h 85"/>
                  <a:gd name="T32" fmla="*/ 21 w 84"/>
                  <a:gd name="T33" fmla="*/ 6 h 85"/>
                  <a:gd name="T34" fmla="*/ 16 w 84"/>
                  <a:gd name="T35" fmla="*/ 9 h 85"/>
                  <a:gd name="T36" fmla="*/ 12 w 84"/>
                  <a:gd name="T37" fmla="*/ 12 h 85"/>
                  <a:gd name="T38" fmla="*/ 8 w 84"/>
                  <a:gd name="T39" fmla="*/ 16 h 85"/>
                  <a:gd name="T40" fmla="*/ 5 w 84"/>
                  <a:gd name="T41" fmla="*/ 21 h 85"/>
                  <a:gd name="T42" fmla="*/ 3 w 84"/>
                  <a:gd name="T43" fmla="*/ 26 h 85"/>
                  <a:gd name="T44" fmla="*/ 1 w 84"/>
                  <a:gd name="T45" fmla="*/ 31 h 85"/>
                  <a:gd name="T46" fmla="*/ 0 w 84"/>
                  <a:gd name="T47" fmla="*/ 37 h 85"/>
                  <a:gd name="T48" fmla="*/ 0 w 84"/>
                  <a:gd name="T49" fmla="*/ 42 h 85"/>
                  <a:gd name="T50" fmla="*/ 0 w 84"/>
                  <a:gd name="T51" fmla="*/ 48 h 85"/>
                  <a:gd name="T52" fmla="*/ 1 w 84"/>
                  <a:gd name="T53" fmla="*/ 53 h 85"/>
                  <a:gd name="T54" fmla="*/ 3 w 84"/>
                  <a:gd name="T55" fmla="*/ 59 h 85"/>
                  <a:gd name="T56" fmla="*/ 5 w 84"/>
                  <a:gd name="T57" fmla="*/ 64 h 85"/>
                  <a:gd name="T58" fmla="*/ 8 w 84"/>
                  <a:gd name="T59" fmla="*/ 68 h 85"/>
                  <a:gd name="T60" fmla="*/ 12 w 84"/>
                  <a:gd name="T61" fmla="*/ 72 h 85"/>
                  <a:gd name="T62" fmla="*/ 16 w 84"/>
                  <a:gd name="T63" fmla="*/ 76 h 85"/>
                  <a:gd name="T64" fmla="*/ 21 w 84"/>
                  <a:gd name="T65" fmla="*/ 79 h 85"/>
                  <a:gd name="T66" fmla="*/ 26 w 84"/>
                  <a:gd name="T67" fmla="*/ 81 h 85"/>
                  <a:gd name="T68" fmla="*/ 31 w 84"/>
                  <a:gd name="T69" fmla="*/ 83 h 85"/>
                  <a:gd name="T70" fmla="*/ 36 w 84"/>
                  <a:gd name="T71" fmla="*/ 84 h 85"/>
                  <a:gd name="T72" fmla="*/ 42 w 84"/>
                  <a:gd name="T73" fmla="*/ 85 h 85"/>
                  <a:gd name="T74" fmla="*/ 47 w 84"/>
                  <a:gd name="T75" fmla="*/ 84 h 85"/>
                  <a:gd name="T76" fmla="*/ 53 w 84"/>
                  <a:gd name="T77" fmla="*/ 83 h 85"/>
                  <a:gd name="T78" fmla="*/ 58 w 84"/>
                  <a:gd name="T79" fmla="*/ 81 h 85"/>
                  <a:gd name="T80" fmla="*/ 63 w 84"/>
                  <a:gd name="T81" fmla="*/ 79 h 85"/>
                  <a:gd name="T82" fmla="*/ 67 w 84"/>
                  <a:gd name="T83" fmla="*/ 76 h 85"/>
                  <a:gd name="T84" fmla="*/ 72 w 84"/>
                  <a:gd name="T85" fmla="*/ 72 h 85"/>
                  <a:gd name="T86" fmla="*/ 75 w 84"/>
                  <a:gd name="T87" fmla="*/ 68 h 85"/>
                  <a:gd name="T88" fmla="*/ 78 w 84"/>
                  <a:gd name="T89" fmla="*/ 64 h 85"/>
                  <a:gd name="T90" fmla="*/ 81 w 84"/>
                  <a:gd name="T91" fmla="*/ 59 h 85"/>
                  <a:gd name="T92" fmla="*/ 83 w 84"/>
                  <a:gd name="T93" fmla="*/ 53 h 85"/>
                  <a:gd name="T94" fmla="*/ 84 w 84"/>
                  <a:gd name="T95" fmla="*/ 48 h 85"/>
                  <a:gd name="T96" fmla="*/ 84 w 84"/>
                  <a:gd name="T97" fmla="*/ 42 h 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4" h="85">
                    <a:moveTo>
                      <a:pt x="84" y="42"/>
                    </a:moveTo>
                    <a:lnTo>
                      <a:pt x="84" y="37"/>
                    </a:lnTo>
                    <a:lnTo>
                      <a:pt x="83" y="31"/>
                    </a:lnTo>
                    <a:lnTo>
                      <a:pt x="81" y="26"/>
                    </a:lnTo>
                    <a:lnTo>
                      <a:pt x="78" y="21"/>
                    </a:lnTo>
                    <a:lnTo>
                      <a:pt x="75" y="16"/>
                    </a:lnTo>
                    <a:lnTo>
                      <a:pt x="72" y="12"/>
                    </a:lnTo>
                    <a:lnTo>
                      <a:pt x="67" y="9"/>
                    </a:lnTo>
                    <a:lnTo>
                      <a:pt x="63" y="6"/>
                    </a:lnTo>
                    <a:lnTo>
                      <a:pt x="58" y="3"/>
                    </a:lnTo>
                    <a:lnTo>
                      <a:pt x="53" y="1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1" y="1"/>
                    </a:lnTo>
                    <a:lnTo>
                      <a:pt x="26" y="3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5" y="21"/>
                    </a:lnTo>
                    <a:lnTo>
                      <a:pt x="3" y="26"/>
                    </a:lnTo>
                    <a:lnTo>
                      <a:pt x="1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" y="53"/>
                    </a:lnTo>
                    <a:lnTo>
                      <a:pt x="3" y="59"/>
                    </a:lnTo>
                    <a:lnTo>
                      <a:pt x="5" y="64"/>
                    </a:lnTo>
                    <a:lnTo>
                      <a:pt x="8" y="68"/>
                    </a:lnTo>
                    <a:lnTo>
                      <a:pt x="12" y="72"/>
                    </a:lnTo>
                    <a:lnTo>
                      <a:pt x="16" y="76"/>
                    </a:lnTo>
                    <a:lnTo>
                      <a:pt x="21" y="79"/>
                    </a:lnTo>
                    <a:lnTo>
                      <a:pt x="26" y="81"/>
                    </a:lnTo>
                    <a:lnTo>
                      <a:pt x="31" y="83"/>
                    </a:lnTo>
                    <a:lnTo>
                      <a:pt x="36" y="84"/>
                    </a:lnTo>
                    <a:lnTo>
                      <a:pt x="42" y="85"/>
                    </a:lnTo>
                    <a:lnTo>
                      <a:pt x="47" y="84"/>
                    </a:lnTo>
                    <a:lnTo>
                      <a:pt x="53" y="83"/>
                    </a:lnTo>
                    <a:lnTo>
                      <a:pt x="58" y="81"/>
                    </a:lnTo>
                    <a:lnTo>
                      <a:pt x="63" y="79"/>
                    </a:lnTo>
                    <a:lnTo>
                      <a:pt x="67" y="76"/>
                    </a:lnTo>
                    <a:lnTo>
                      <a:pt x="72" y="72"/>
                    </a:lnTo>
                    <a:lnTo>
                      <a:pt x="75" y="68"/>
                    </a:lnTo>
                    <a:lnTo>
                      <a:pt x="78" y="64"/>
                    </a:lnTo>
                    <a:lnTo>
                      <a:pt x="81" y="59"/>
                    </a:lnTo>
                    <a:lnTo>
                      <a:pt x="83" y="53"/>
                    </a:lnTo>
                    <a:lnTo>
                      <a:pt x="84" y="48"/>
                    </a:lnTo>
                    <a:lnTo>
                      <a:pt x="84" y="42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6" name="Line 5583">
                <a:extLst>
                  <a:ext uri="{FF2B5EF4-FFF2-40B4-BE49-F238E27FC236}">
                    <a16:creationId xmlns:a16="http://schemas.microsoft.com/office/drawing/2014/main" id="{A12649F8-03A8-4DCB-AF43-C3138C8FB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5" y="1058"/>
                <a:ext cx="1" cy="2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7" name="Freeform 5582">
                <a:extLst>
                  <a:ext uri="{FF2B5EF4-FFF2-40B4-BE49-F238E27FC236}">
                    <a16:creationId xmlns:a16="http://schemas.microsoft.com/office/drawing/2014/main" id="{3506CD5A-58BE-4581-B219-E1D6AA68E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4" y="286"/>
                <a:ext cx="195" cy="70"/>
              </a:xfrm>
              <a:custGeom>
                <a:avLst/>
                <a:gdLst>
                  <a:gd name="T0" fmla="*/ 195 w 195"/>
                  <a:gd name="T1" fmla="*/ 70 h 70"/>
                  <a:gd name="T2" fmla="*/ 191 w 195"/>
                  <a:gd name="T3" fmla="*/ 61 h 70"/>
                  <a:gd name="T4" fmla="*/ 187 w 195"/>
                  <a:gd name="T5" fmla="*/ 53 h 70"/>
                  <a:gd name="T6" fmla="*/ 182 w 195"/>
                  <a:gd name="T7" fmla="*/ 45 h 70"/>
                  <a:gd name="T8" fmla="*/ 177 w 195"/>
                  <a:gd name="T9" fmla="*/ 38 h 70"/>
                  <a:gd name="T10" fmla="*/ 171 w 195"/>
                  <a:gd name="T11" fmla="*/ 31 h 70"/>
                  <a:gd name="T12" fmla="*/ 164 w 195"/>
                  <a:gd name="T13" fmla="*/ 25 h 70"/>
                  <a:gd name="T14" fmla="*/ 156 w 195"/>
                  <a:gd name="T15" fmla="*/ 19 h 70"/>
                  <a:gd name="T16" fmla="*/ 149 w 195"/>
                  <a:gd name="T17" fmla="*/ 14 h 70"/>
                  <a:gd name="T18" fmla="*/ 140 w 195"/>
                  <a:gd name="T19" fmla="*/ 10 h 70"/>
                  <a:gd name="T20" fmla="*/ 132 w 195"/>
                  <a:gd name="T21" fmla="*/ 7 h 70"/>
                  <a:gd name="T22" fmla="*/ 123 w 195"/>
                  <a:gd name="T23" fmla="*/ 4 h 70"/>
                  <a:gd name="T24" fmla="*/ 114 w 195"/>
                  <a:gd name="T25" fmla="*/ 2 h 70"/>
                  <a:gd name="T26" fmla="*/ 105 w 195"/>
                  <a:gd name="T27" fmla="*/ 0 h 70"/>
                  <a:gd name="T28" fmla="*/ 96 w 195"/>
                  <a:gd name="T29" fmla="*/ 0 h 70"/>
                  <a:gd name="T30" fmla="*/ 86 w 195"/>
                  <a:gd name="T31" fmla="*/ 0 h 70"/>
                  <a:gd name="T32" fmla="*/ 77 w 195"/>
                  <a:gd name="T33" fmla="*/ 2 h 70"/>
                  <a:gd name="T34" fmla="*/ 68 w 195"/>
                  <a:gd name="T35" fmla="*/ 4 h 70"/>
                  <a:gd name="T36" fmla="*/ 59 w 195"/>
                  <a:gd name="T37" fmla="*/ 7 h 70"/>
                  <a:gd name="T38" fmla="*/ 51 w 195"/>
                  <a:gd name="T39" fmla="*/ 10 h 70"/>
                  <a:gd name="T40" fmla="*/ 43 w 195"/>
                  <a:gd name="T41" fmla="*/ 14 h 70"/>
                  <a:gd name="T42" fmla="*/ 35 w 195"/>
                  <a:gd name="T43" fmla="*/ 19 h 70"/>
                  <a:gd name="T44" fmla="*/ 27 w 195"/>
                  <a:gd name="T45" fmla="*/ 25 h 70"/>
                  <a:gd name="T46" fmla="*/ 20 w 195"/>
                  <a:gd name="T47" fmla="*/ 31 h 70"/>
                  <a:gd name="T48" fmla="*/ 14 w 195"/>
                  <a:gd name="T49" fmla="*/ 38 h 70"/>
                  <a:gd name="T50" fmla="*/ 9 w 195"/>
                  <a:gd name="T51" fmla="*/ 45 h 70"/>
                  <a:gd name="T52" fmla="*/ 4 w 195"/>
                  <a:gd name="T53" fmla="*/ 53 h 70"/>
                  <a:gd name="T54" fmla="*/ 0 w 195"/>
                  <a:gd name="T55" fmla="*/ 61 h 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5" h="70">
                    <a:moveTo>
                      <a:pt x="195" y="70"/>
                    </a:moveTo>
                    <a:lnTo>
                      <a:pt x="191" y="61"/>
                    </a:lnTo>
                    <a:lnTo>
                      <a:pt x="187" y="53"/>
                    </a:lnTo>
                    <a:lnTo>
                      <a:pt x="182" y="45"/>
                    </a:lnTo>
                    <a:lnTo>
                      <a:pt x="177" y="38"/>
                    </a:lnTo>
                    <a:lnTo>
                      <a:pt x="171" y="31"/>
                    </a:lnTo>
                    <a:lnTo>
                      <a:pt x="164" y="25"/>
                    </a:lnTo>
                    <a:lnTo>
                      <a:pt x="156" y="19"/>
                    </a:lnTo>
                    <a:lnTo>
                      <a:pt x="149" y="14"/>
                    </a:lnTo>
                    <a:lnTo>
                      <a:pt x="140" y="10"/>
                    </a:lnTo>
                    <a:lnTo>
                      <a:pt x="132" y="7"/>
                    </a:lnTo>
                    <a:lnTo>
                      <a:pt x="123" y="4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77" y="2"/>
                    </a:lnTo>
                    <a:lnTo>
                      <a:pt x="68" y="4"/>
                    </a:lnTo>
                    <a:lnTo>
                      <a:pt x="59" y="7"/>
                    </a:lnTo>
                    <a:lnTo>
                      <a:pt x="51" y="10"/>
                    </a:lnTo>
                    <a:lnTo>
                      <a:pt x="43" y="14"/>
                    </a:lnTo>
                    <a:lnTo>
                      <a:pt x="35" y="19"/>
                    </a:lnTo>
                    <a:lnTo>
                      <a:pt x="27" y="25"/>
                    </a:lnTo>
                    <a:lnTo>
                      <a:pt x="20" y="31"/>
                    </a:lnTo>
                    <a:lnTo>
                      <a:pt x="14" y="38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8" name="Line 5581">
                <a:extLst>
                  <a:ext uri="{FF2B5EF4-FFF2-40B4-BE49-F238E27FC236}">
                    <a16:creationId xmlns:a16="http://schemas.microsoft.com/office/drawing/2014/main" id="{58101D5C-4F26-43F0-AF40-06C8ABBD5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0" y="347"/>
                <a:ext cx="84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9" name="Line 5580">
                <a:extLst>
                  <a:ext uri="{FF2B5EF4-FFF2-40B4-BE49-F238E27FC236}">
                    <a16:creationId xmlns:a16="http://schemas.microsoft.com/office/drawing/2014/main" id="{134F2372-4D34-4555-B59D-6EF610EC7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59" y="356"/>
                <a:ext cx="81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0" name="Line 5579">
                <a:extLst>
                  <a:ext uri="{FF2B5EF4-FFF2-40B4-BE49-F238E27FC236}">
                    <a16:creationId xmlns:a16="http://schemas.microsoft.com/office/drawing/2014/main" id="{FE12AC44-2C49-434E-9E21-66314681E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63" y="347"/>
                <a:ext cx="84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1" name="Line 5578">
                <a:extLst>
                  <a:ext uri="{FF2B5EF4-FFF2-40B4-BE49-F238E27FC236}">
                    <a16:creationId xmlns:a16="http://schemas.microsoft.com/office/drawing/2014/main" id="{75F67785-A8FC-48DD-B77B-09465A293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7" y="356"/>
                <a:ext cx="81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2" name="Freeform 5577">
                <a:extLst>
                  <a:ext uri="{FF2B5EF4-FFF2-40B4-BE49-F238E27FC236}">
                    <a16:creationId xmlns:a16="http://schemas.microsoft.com/office/drawing/2014/main" id="{DC427745-5363-4902-AB48-8DAE5EE39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286"/>
                <a:ext cx="195" cy="70"/>
              </a:xfrm>
              <a:custGeom>
                <a:avLst/>
                <a:gdLst>
                  <a:gd name="T0" fmla="*/ 195 w 195"/>
                  <a:gd name="T1" fmla="*/ 61 h 70"/>
                  <a:gd name="T2" fmla="*/ 191 w 195"/>
                  <a:gd name="T3" fmla="*/ 53 h 70"/>
                  <a:gd name="T4" fmla="*/ 186 w 195"/>
                  <a:gd name="T5" fmla="*/ 45 h 70"/>
                  <a:gd name="T6" fmla="*/ 180 w 195"/>
                  <a:gd name="T7" fmla="*/ 38 h 70"/>
                  <a:gd name="T8" fmla="*/ 174 w 195"/>
                  <a:gd name="T9" fmla="*/ 31 h 70"/>
                  <a:gd name="T10" fmla="*/ 167 w 195"/>
                  <a:gd name="T11" fmla="*/ 25 h 70"/>
                  <a:gd name="T12" fmla="*/ 160 w 195"/>
                  <a:gd name="T13" fmla="*/ 19 h 70"/>
                  <a:gd name="T14" fmla="*/ 152 w 195"/>
                  <a:gd name="T15" fmla="*/ 14 h 70"/>
                  <a:gd name="T16" fmla="*/ 144 w 195"/>
                  <a:gd name="T17" fmla="*/ 10 h 70"/>
                  <a:gd name="T18" fmla="*/ 135 w 195"/>
                  <a:gd name="T19" fmla="*/ 7 h 70"/>
                  <a:gd name="T20" fmla="*/ 127 w 195"/>
                  <a:gd name="T21" fmla="*/ 4 h 70"/>
                  <a:gd name="T22" fmla="*/ 118 w 195"/>
                  <a:gd name="T23" fmla="*/ 2 h 70"/>
                  <a:gd name="T24" fmla="*/ 109 w 195"/>
                  <a:gd name="T25" fmla="*/ 0 h 70"/>
                  <a:gd name="T26" fmla="*/ 99 w 195"/>
                  <a:gd name="T27" fmla="*/ 0 h 70"/>
                  <a:gd name="T28" fmla="*/ 90 w 195"/>
                  <a:gd name="T29" fmla="*/ 0 h 70"/>
                  <a:gd name="T30" fmla="*/ 81 w 195"/>
                  <a:gd name="T31" fmla="*/ 2 h 70"/>
                  <a:gd name="T32" fmla="*/ 72 w 195"/>
                  <a:gd name="T33" fmla="*/ 4 h 70"/>
                  <a:gd name="T34" fmla="*/ 63 w 195"/>
                  <a:gd name="T35" fmla="*/ 7 h 70"/>
                  <a:gd name="T36" fmla="*/ 54 w 195"/>
                  <a:gd name="T37" fmla="*/ 10 h 70"/>
                  <a:gd name="T38" fmla="*/ 46 w 195"/>
                  <a:gd name="T39" fmla="*/ 14 h 70"/>
                  <a:gd name="T40" fmla="*/ 38 w 195"/>
                  <a:gd name="T41" fmla="*/ 19 h 70"/>
                  <a:gd name="T42" fmla="*/ 31 w 195"/>
                  <a:gd name="T43" fmla="*/ 25 h 70"/>
                  <a:gd name="T44" fmla="*/ 24 w 195"/>
                  <a:gd name="T45" fmla="*/ 31 h 70"/>
                  <a:gd name="T46" fmla="*/ 18 w 195"/>
                  <a:gd name="T47" fmla="*/ 38 h 70"/>
                  <a:gd name="T48" fmla="*/ 13 w 195"/>
                  <a:gd name="T49" fmla="*/ 45 h 70"/>
                  <a:gd name="T50" fmla="*/ 8 w 195"/>
                  <a:gd name="T51" fmla="*/ 53 h 70"/>
                  <a:gd name="T52" fmla="*/ 3 w 195"/>
                  <a:gd name="T53" fmla="*/ 61 h 70"/>
                  <a:gd name="T54" fmla="*/ 0 w 195"/>
                  <a:gd name="T55" fmla="*/ 70 h 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5" h="70">
                    <a:moveTo>
                      <a:pt x="195" y="61"/>
                    </a:moveTo>
                    <a:lnTo>
                      <a:pt x="191" y="53"/>
                    </a:lnTo>
                    <a:lnTo>
                      <a:pt x="186" y="45"/>
                    </a:lnTo>
                    <a:lnTo>
                      <a:pt x="180" y="38"/>
                    </a:lnTo>
                    <a:lnTo>
                      <a:pt x="174" y="31"/>
                    </a:lnTo>
                    <a:lnTo>
                      <a:pt x="167" y="25"/>
                    </a:lnTo>
                    <a:lnTo>
                      <a:pt x="160" y="19"/>
                    </a:lnTo>
                    <a:lnTo>
                      <a:pt x="152" y="14"/>
                    </a:lnTo>
                    <a:lnTo>
                      <a:pt x="144" y="10"/>
                    </a:lnTo>
                    <a:lnTo>
                      <a:pt x="135" y="7"/>
                    </a:lnTo>
                    <a:lnTo>
                      <a:pt x="127" y="4"/>
                    </a:lnTo>
                    <a:lnTo>
                      <a:pt x="118" y="2"/>
                    </a:lnTo>
                    <a:lnTo>
                      <a:pt x="109" y="0"/>
                    </a:lnTo>
                    <a:lnTo>
                      <a:pt x="99" y="0"/>
                    </a:lnTo>
                    <a:lnTo>
                      <a:pt x="90" y="0"/>
                    </a:lnTo>
                    <a:lnTo>
                      <a:pt x="81" y="2"/>
                    </a:lnTo>
                    <a:lnTo>
                      <a:pt x="72" y="4"/>
                    </a:lnTo>
                    <a:lnTo>
                      <a:pt x="63" y="7"/>
                    </a:lnTo>
                    <a:lnTo>
                      <a:pt x="54" y="10"/>
                    </a:lnTo>
                    <a:lnTo>
                      <a:pt x="46" y="14"/>
                    </a:lnTo>
                    <a:lnTo>
                      <a:pt x="38" y="19"/>
                    </a:lnTo>
                    <a:lnTo>
                      <a:pt x="31" y="25"/>
                    </a:lnTo>
                    <a:lnTo>
                      <a:pt x="24" y="31"/>
                    </a:lnTo>
                    <a:lnTo>
                      <a:pt x="18" y="38"/>
                    </a:lnTo>
                    <a:lnTo>
                      <a:pt x="13" y="45"/>
                    </a:lnTo>
                    <a:lnTo>
                      <a:pt x="8" y="53"/>
                    </a:lnTo>
                    <a:lnTo>
                      <a:pt x="3" y="61"/>
                    </a:lnTo>
                    <a:lnTo>
                      <a:pt x="0" y="7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3" name="Line 5576">
                <a:extLst>
                  <a:ext uri="{FF2B5EF4-FFF2-40B4-BE49-F238E27FC236}">
                    <a16:creationId xmlns:a16="http://schemas.microsoft.com/office/drawing/2014/main" id="{5543035B-128D-4943-B570-8AF847B7D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3" y="635"/>
                <a:ext cx="8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4" name="Line 5575">
                <a:extLst>
                  <a:ext uri="{FF2B5EF4-FFF2-40B4-BE49-F238E27FC236}">
                    <a16:creationId xmlns:a16="http://schemas.microsoft.com/office/drawing/2014/main" id="{562294B1-290A-4232-A3B3-534B3BB72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3" y="593"/>
                <a:ext cx="23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5" name="Line 5574">
                <a:extLst>
                  <a:ext uri="{FF2B5EF4-FFF2-40B4-BE49-F238E27FC236}">
                    <a16:creationId xmlns:a16="http://schemas.microsoft.com/office/drawing/2014/main" id="{F0BD944E-CFD5-482A-A60E-35CCFE22A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13" y="551"/>
                <a:ext cx="23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6" name="Freeform 5573">
                <a:extLst>
                  <a:ext uri="{FF2B5EF4-FFF2-40B4-BE49-F238E27FC236}">
                    <a16:creationId xmlns:a16="http://schemas.microsoft.com/office/drawing/2014/main" id="{767308A1-AF95-4EA1-9BF7-361867D18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286"/>
                <a:ext cx="195" cy="70"/>
              </a:xfrm>
              <a:custGeom>
                <a:avLst/>
                <a:gdLst>
                  <a:gd name="T0" fmla="*/ 195 w 195"/>
                  <a:gd name="T1" fmla="*/ 70 h 70"/>
                  <a:gd name="T2" fmla="*/ 191 w 195"/>
                  <a:gd name="T3" fmla="*/ 61 h 70"/>
                  <a:gd name="T4" fmla="*/ 187 w 195"/>
                  <a:gd name="T5" fmla="*/ 53 h 70"/>
                  <a:gd name="T6" fmla="*/ 182 w 195"/>
                  <a:gd name="T7" fmla="*/ 45 h 70"/>
                  <a:gd name="T8" fmla="*/ 176 w 195"/>
                  <a:gd name="T9" fmla="*/ 38 h 70"/>
                  <a:gd name="T10" fmla="*/ 170 w 195"/>
                  <a:gd name="T11" fmla="*/ 31 h 70"/>
                  <a:gd name="T12" fmla="*/ 163 w 195"/>
                  <a:gd name="T13" fmla="*/ 25 h 70"/>
                  <a:gd name="T14" fmla="*/ 156 w 195"/>
                  <a:gd name="T15" fmla="*/ 19 h 70"/>
                  <a:gd name="T16" fmla="*/ 148 w 195"/>
                  <a:gd name="T17" fmla="*/ 14 h 70"/>
                  <a:gd name="T18" fmla="*/ 140 w 195"/>
                  <a:gd name="T19" fmla="*/ 10 h 70"/>
                  <a:gd name="T20" fmla="*/ 132 w 195"/>
                  <a:gd name="T21" fmla="*/ 7 h 70"/>
                  <a:gd name="T22" fmla="*/ 123 w 195"/>
                  <a:gd name="T23" fmla="*/ 4 h 70"/>
                  <a:gd name="T24" fmla="*/ 114 w 195"/>
                  <a:gd name="T25" fmla="*/ 2 h 70"/>
                  <a:gd name="T26" fmla="*/ 105 w 195"/>
                  <a:gd name="T27" fmla="*/ 0 h 70"/>
                  <a:gd name="T28" fmla="*/ 96 w 195"/>
                  <a:gd name="T29" fmla="*/ 0 h 70"/>
                  <a:gd name="T30" fmla="*/ 86 w 195"/>
                  <a:gd name="T31" fmla="*/ 0 h 70"/>
                  <a:gd name="T32" fmla="*/ 77 w 195"/>
                  <a:gd name="T33" fmla="*/ 2 h 70"/>
                  <a:gd name="T34" fmla="*/ 68 w 195"/>
                  <a:gd name="T35" fmla="*/ 4 h 70"/>
                  <a:gd name="T36" fmla="*/ 59 w 195"/>
                  <a:gd name="T37" fmla="*/ 7 h 70"/>
                  <a:gd name="T38" fmla="*/ 51 w 195"/>
                  <a:gd name="T39" fmla="*/ 10 h 70"/>
                  <a:gd name="T40" fmla="*/ 42 w 195"/>
                  <a:gd name="T41" fmla="*/ 14 h 70"/>
                  <a:gd name="T42" fmla="*/ 35 w 195"/>
                  <a:gd name="T43" fmla="*/ 19 h 70"/>
                  <a:gd name="T44" fmla="*/ 27 w 195"/>
                  <a:gd name="T45" fmla="*/ 25 h 70"/>
                  <a:gd name="T46" fmla="*/ 21 w 195"/>
                  <a:gd name="T47" fmla="*/ 31 h 70"/>
                  <a:gd name="T48" fmla="*/ 14 w 195"/>
                  <a:gd name="T49" fmla="*/ 38 h 70"/>
                  <a:gd name="T50" fmla="*/ 9 w 195"/>
                  <a:gd name="T51" fmla="*/ 45 h 70"/>
                  <a:gd name="T52" fmla="*/ 4 w 195"/>
                  <a:gd name="T53" fmla="*/ 53 h 70"/>
                  <a:gd name="T54" fmla="*/ 0 w 195"/>
                  <a:gd name="T55" fmla="*/ 61 h 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5" h="70">
                    <a:moveTo>
                      <a:pt x="195" y="70"/>
                    </a:moveTo>
                    <a:lnTo>
                      <a:pt x="191" y="61"/>
                    </a:lnTo>
                    <a:lnTo>
                      <a:pt x="187" y="53"/>
                    </a:lnTo>
                    <a:lnTo>
                      <a:pt x="182" y="45"/>
                    </a:lnTo>
                    <a:lnTo>
                      <a:pt x="176" y="38"/>
                    </a:lnTo>
                    <a:lnTo>
                      <a:pt x="170" y="31"/>
                    </a:lnTo>
                    <a:lnTo>
                      <a:pt x="163" y="25"/>
                    </a:lnTo>
                    <a:lnTo>
                      <a:pt x="156" y="19"/>
                    </a:lnTo>
                    <a:lnTo>
                      <a:pt x="148" y="14"/>
                    </a:lnTo>
                    <a:lnTo>
                      <a:pt x="140" y="10"/>
                    </a:lnTo>
                    <a:lnTo>
                      <a:pt x="132" y="7"/>
                    </a:lnTo>
                    <a:lnTo>
                      <a:pt x="123" y="4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77" y="2"/>
                    </a:lnTo>
                    <a:lnTo>
                      <a:pt x="68" y="4"/>
                    </a:lnTo>
                    <a:lnTo>
                      <a:pt x="59" y="7"/>
                    </a:lnTo>
                    <a:lnTo>
                      <a:pt x="51" y="10"/>
                    </a:lnTo>
                    <a:lnTo>
                      <a:pt x="42" y="14"/>
                    </a:lnTo>
                    <a:lnTo>
                      <a:pt x="35" y="19"/>
                    </a:lnTo>
                    <a:lnTo>
                      <a:pt x="27" y="25"/>
                    </a:lnTo>
                    <a:lnTo>
                      <a:pt x="21" y="31"/>
                    </a:lnTo>
                    <a:lnTo>
                      <a:pt x="14" y="38"/>
                    </a:lnTo>
                    <a:lnTo>
                      <a:pt x="9" y="45"/>
                    </a:lnTo>
                    <a:lnTo>
                      <a:pt x="4" y="53"/>
                    </a:lnTo>
                    <a:lnTo>
                      <a:pt x="0" y="6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7" name="Line 5572">
                <a:extLst>
                  <a:ext uri="{FF2B5EF4-FFF2-40B4-BE49-F238E27FC236}">
                    <a16:creationId xmlns:a16="http://schemas.microsoft.com/office/drawing/2014/main" id="{E058EB58-4CC5-4419-B292-4FD2B7089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62" y="356"/>
                <a:ext cx="80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8" name="Line 5571">
                <a:extLst>
                  <a:ext uri="{FF2B5EF4-FFF2-40B4-BE49-F238E27FC236}">
                    <a16:creationId xmlns:a16="http://schemas.microsoft.com/office/drawing/2014/main" id="{281A852A-6B3B-490F-9F63-82731B053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5" y="1153"/>
                <a:ext cx="2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9" name="Line 5570">
                <a:extLst>
                  <a:ext uri="{FF2B5EF4-FFF2-40B4-BE49-F238E27FC236}">
                    <a16:creationId xmlns:a16="http://schemas.microsoft.com/office/drawing/2014/main" id="{E81F4707-2003-4BFA-A82D-0A5DF30C8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76" y="1153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0" name="Line 5569">
                <a:extLst>
                  <a:ext uri="{FF2B5EF4-FFF2-40B4-BE49-F238E27FC236}">
                    <a16:creationId xmlns:a16="http://schemas.microsoft.com/office/drawing/2014/main" id="{02FD4614-1EC7-4D16-8A51-DEE0B16D5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2" y="1153"/>
                <a:ext cx="2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1" name="Line 5568">
                <a:extLst>
                  <a:ext uri="{FF2B5EF4-FFF2-40B4-BE49-F238E27FC236}">
                    <a16:creationId xmlns:a16="http://schemas.microsoft.com/office/drawing/2014/main" id="{78D4FF38-B9ED-4965-9B0F-7AFCA50B8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98" y="1269"/>
                <a:ext cx="180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2" name="Line 5567">
                <a:extLst>
                  <a:ext uri="{FF2B5EF4-FFF2-40B4-BE49-F238E27FC236}">
                    <a16:creationId xmlns:a16="http://schemas.microsoft.com/office/drawing/2014/main" id="{E501C860-0B47-446C-B43D-2922DC301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8" y="1058"/>
                <a:ext cx="180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3" name="Line 5566">
                <a:extLst>
                  <a:ext uri="{FF2B5EF4-FFF2-40B4-BE49-F238E27FC236}">
                    <a16:creationId xmlns:a16="http://schemas.microsoft.com/office/drawing/2014/main" id="{C021522D-52F0-4BE0-8E88-5B83428BB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06" y="1153"/>
                <a:ext cx="1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4" name="Line 5565">
                <a:extLst>
                  <a:ext uri="{FF2B5EF4-FFF2-40B4-BE49-F238E27FC236}">
                    <a16:creationId xmlns:a16="http://schemas.microsoft.com/office/drawing/2014/main" id="{0CE421FD-E25A-4B6C-AC3F-6D0BAA4A4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26" y="1153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5" name="Line 5564">
                <a:extLst>
                  <a:ext uri="{FF2B5EF4-FFF2-40B4-BE49-F238E27FC236}">
                    <a16:creationId xmlns:a16="http://schemas.microsoft.com/office/drawing/2014/main" id="{7C118BF5-2FA6-414B-B119-339DC9342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88" y="1153"/>
                <a:ext cx="1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6" name="Line 5563">
                <a:extLst>
                  <a:ext uri="{FF2B5EF4-FFF2-40B4-BE49-F238E27FC236}">
                    <a16:creationId xmlns:a16="http://schemas.microsoft.com/office/drawing/2014/main" id="{5D2E5A5B-16E7-43C1-B5AC-97B3332AB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09" y="1153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7" name="Line 5562">
                <a:extLst>
                  <a:ext uri="{FF2B5EF4-FFF2-40B4-BE49-F238E27FC236}">
                    <a16:creationId xmlns:a16="http://schemas.microsoft.com/office/drawing/2014/main" id="{A137D650-AE89-49F7-9212-D34187492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71" y="1153"/>
                <a:ext cx="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8" name="Line 5561">
                <a:extLst>
                  <a:ext uri="{FF2B5EF4-FFF2-40B4-BE49-F238E27FC236}">
                    <a16:creationId xmlns:a16="http://schemas.microsoft.com/office/drawing/2014/main" id="{58411402-6A30-44F1-8F09-CC63F0323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91" y="1153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9" name="Line 5560">
                <a:extLst>
                  <a:ext uri="{FF2B5EF4-FFF2-40B4-BE49-F238E27FC236}">
                    <a16:creationId xmlns:a16="http://schemas.microsoft.com/office/drawing/2014/main" id="{D36C3AFB-51FE-435D-A347-8F85034EF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3" y="1153"/>
                <a:ext cx="1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0" name="Line 5559">
                <a:extLst>
                  <a:ext uri="{FF2B5EF4-FFF2-40B4-BE49-F238E27FC236}">
                    <a16:creationId xmlns:a16="http://schemas.microsoft.com/office/drawing/2014/main" id="{EEA2D797-37B0-4CDD-90C7-AA4B3D5BC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74" y="1153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1" name="Line 5558">
                <a:extLst>
                  <a:ext uri="{FF2B5EF4-FFF2-40B4-BE49-F238E27FC236}">
                    <a16:creationId xmlns:a16="http://schemas.microsoft.com/office/drawing/2014/main" id="{9F886D0E-0CEC-47DC-8114-9EB8A98BB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6" y="1153"/>
                <a:ext cx="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2" name="Line 5557">
                <a:extLst>
                  <a:ext uri="{FF2B5EF4-FFF2-40B4-BE49-F238E27FC236}">
                    <a16:creationId xmlns:a16="http://schemas.microsoft.com/office/drawing/2014/main" id="{8DAF6A1E-8971-4764-9BF7-4CED6F02E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57" y="1153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3" name="Line 5556">
                <a:extLst>
                  <a:ext uri="{FF2B5EF4-FFF2-40B4-BE49-F238E27FC236}">
                    <a16:creationId xmlns:a16="http://schemas.microsoft.com/office/drawing/2014/main" id="{4E74F3A9-F503-493E-BB53-A92D4028B0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19" y="1153"/>
                <a:ext cx="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4" name="Line 5555">
                <a:extLst>
                  <a:ext uri="{FF2B5EF4-FFF2-40B4-BE49-F238E27FC236}">
                    <a16:creationId xmlns:a16="http://schemas.microsoft.com/office/drawing/2014/main" id="{93FF2D31-9796-4870-84EB-1D15E5915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40" y="1153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5" name="Line 5554">
                <a:extLst>
                  <a:ext uri="{FF2B5EF4-FFF2-40B4-BE49-F238E27FC236}">
                    <a16:creationId xmlns:a16="http://schemas.microsoft.com/office/drawing/2014/main" id="{998EEC00-934E-4980-A1B5-416C19F81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69" y="1153"/>
                <a:ext cx="1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6" name="Freeform 5553">
                <a:extLst>
                  <a:ext uri="{FF2B5EF4-FFF2-40B4-BE49-F238E27FC236}">
                    <a16:creationId xmlns:a16="http://schemas.microsoft.com/office/drawing/2014/main" id="{2B2D8041-ECC6-4264-BD0E-2179B5DC1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1111"/>
                <a:ext cx="84" cy="85"/>
              </a:xfrm>
              <a:custGeom>
                <a:avLst/>
                <a:gdLst>
                  <a:gd name="T0" fmla="*/ 84 w 84"/>
                  <a:gd name="T1" fmla="*/ 42 h 85"/>
                  <a:gd name="T2" fmla="*/ 84 w 84"/>
                  <a:gd name="T3" fmla="*/ 37 h 85"/>
                  <a:gd name="T4" fmla="*/ 83 w 84"/>
                  <a:gd name="T5" fmla="*/ 31 h 85"/>
                  <a:gd name="T6" fmla="*/ 81 w 84"/>
                  <a:gd name="T7" fmla="*/ 26 h 85"/>
                  <a:gd name="T8" fmla="*/ 79 w 84"/>
                  <a:gd name="T9" fmla="*/ 21 h 85"/>
                  <a:gd name="T10" fmla="*/ 76 w 84"/>
                  <a:gd name="T11" fmla="*/ 16 h 85"/>
                  <a:gd name="T12" fmla="*/ 72 w 84"/>
                  <a:gd name="T13" fmla="*/ 12 h 85"/>
                  <a:gd name="T14" fmla="*/ 68 w 84"/>
                  <a:gd name="T15" fmla="*/ 9 h 85"/>
                  <a:gd name="T16" fmla="*/ 63 w 84"/>
                  <a:gd name="T17" fmla="*/ 6 h 85"/>
                  <a:gd name="T18" fmla="*/ 58 w 84"/>
                  <a:gd name="T19" fmla="*/ 3 h 85"/>
                  <a:gd name="T20" fmla="*/ 53 w 84"/>
                  <a:gd name="T21" fmla="*/ 1 h 85"/>
                  <a:gd name="T22" fmla="*/ 48 w 84"/>
                  <a:gd name="T23" fmla="*/ 0 h 85"/>
                  <a:gd name="T24" fmla="*/ 42 w 84"/>
                  <a:gd name="T25" fmla="*/ 0 h 85"/>
                  <a:gd name="T26" fmla="*/ 37 w 84"/>
                  <a:gd name="T27" fmla="*/ 0 h 85"/>
                  <a:gd name="T28" fmla="*/ 31 w 84"/>
                  <a:gd name="T29" fmla="*/ 1 h 85"/>
                  <a:gd name="T30" fmla="*/ 26 w 84"/>
                  <a:gd name="T31" fmla="*/ 3 h 85"/>
                  <a:gd name="T32" fmla="*/ 21 w 84"/>
                  <a:gd name="T33" fmla="*/ 6 h 85"/>
                  <a:gd name="T34" fmla="*/ 16 w 84"/>
                  <a:gd name="T35" fmla="*/ 9 h 85"/>
                  <a:gd name="T36" fmla="*/ 12 w 84"/>
                  <a:gd name="T37" fmla="*/ 12 h 85"/>
                  <a:gd name="T38" fmla="*/ 8 w 84"/>
                  <a:gd name="T39" fmla="*/ 16 h 85"/>
                  <a:gd name="T40" fmla="*/ 5 w 84"/>
                  <a:gd name="T41" fmla="*/ 21 h 85"/>
                  <a:gd name="T42" fmla="*/ 3 w 84"/>
                  <a:gd name="T43" fmla="*/ 26 h 85"/>
                  <a:gd name="T44" fmla="*/ 1 w 84"/>
                  <a:gd name="T45" fmla="*/ 31 h 85"/>
                  <a:gd name="T46" fmla="*/ 0 w 84"/>
                  <a:gd name="T47" fmla="*/ 37 h 85"/>
                  <a:gd name="T48" fmla="*/ 0 w 84"/>
                  <a:gd name="T49" fmla="*/ 42 h 85"/>
                  <a:gd name="T50" fmla="*/ 0 w 84"/>
                  <a:gd name="T51" fmla="*/ 48 h 85"/>
                  <a:gd name="T52" fmla="*/ 1 w 84"/>
                  <a:gd name="T53" fmla="*/ 53 h 85"/>
                  <a:gd name="T54" fmla="*/ 3 w 84"/>
                  <a:gd name="T55" fmla="*/ 59 h 85"/>
                  <a:gd name="T56" fmla="*/ 5 w 84"/>
                  <a:gd name="T57" fmla="*/ 64 h 85"/>
                  <a:gd name="T58" fmla="*/ 8 w 84"/>
                  <a:gd name="T59" fmla="*/ 68 h 85"/>
                  <a:gd name="T60" fmla="*/ 12 w 84"/>
                  <a:gd name="T61" fmla="*/ 72 h 85"/>
                  <a:gd name="T62" fmla="*/ 16 w 84"/>
                  <a:gd name="T63" fmla="*/ 76 h 85"/>
                  <a:gd name="T64" fmla="*/ 21 w 84"/>
                  <a:gd name="T65" fmla="*/ 79 h 85"/>
                  <a:gd name="T66" fmla="*/ 26 w 84"/>
                  <a:gd name="T67" fmla="*/ 81 h 85"/>
                  <a:gd name="T68" fmla="*/ 31 w 84"/>
                  <a:gd name="T69" fmla="*/ 83 h 85"/>
                  <a:gd name="T70" fmla="*/ 37 w 84"/>
                  <a:gd name="T71" fmla="*/ 84 h 85"/>
                  <a:gd name="T72" fmla="*/ 42 w 84"/>
                  <a:gd name="T73" fmla="*/ 85 h 85"/>
                  <a:gd name="T74" fmla="*/ 48 w 84"/>
                  <a:gd name="T75" fmla="*/ 84 h 85"/>
                  <a:gd name="T76" fmla="*/ 53 w 84"/>
                  <a:gd name="T77" fmla="*/ 83 h 85"/>
                  <a:gd name="T78" fmla="*/ 58 w 84"/>
                  <a:gd name="T79" fmla="*/ 81 h 85"/>
                  <a:gd name="T80" fmla="*/ 63 w 84"/>
                  <a:gd name="T81" fmla="*/ 79 h 85"/>
                  <a:gd name="T82" fmla="*/ 68 w 84"/>
                  <a:gd name="T83" fmla="*/ 76 h 85"/>
                  <a:gd name="T84" fmla="*/ 72 w 84"/>
                  <a:gd name="T85" fmla="*/ 72 h 85"/>
                  <a:gd name="T86" fmla="*/ 76 w 84"/>
                  <a:gd name="T87" fmla="*/ 68 h 85"/>
                  <a:gd name="T88" fmla="*/ 79 w 84"/>
                  <a:gd name="T89" fmla="*/ 64 h 85"/>
                  <a:gd name="T90" fmla="*/ 81 w 84"/>
                  <a:gd name="T91" fmla="*/ 59 h 85"/>
                  <a:gd name="T92" fmla="*/ 83 w 84"/>
                  <a:gd name="T93" fmla="*/ 53 h 85"/>
                  <a:gd name="T94" fmla="*/ 84 w 84"/>
                  <a:gd name="T95" fmla="*/ 48 h 85"/>
                  <a:gd name="T96" fmla="*/ 84 w 84"/>
                  <a:gd name="T97" fmla="*/ 42 h 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4" h="85">
                    <a:moveTo>
                      <a:pt x="84" y="42"/>
                    </a:moveTo>
                    <a:lnTo>
                      <a:pt x="84" y="37"/>
                    </a:lnTo>
                    <a:lnTo>
                      <a:pt x="83" y="31"/>
                    </a:lnTo>
                    <a:lnTo>
                      <a:pt x="81" y="26"/>
                    </a:lnTo>
                    <a:lnTo>
                      <a:pt x="79" y="21"/>
                    </a:lnTo>
                    <a:lnTo>
                      <a:pt x="76" y="16"/>
                    </a:lnTo>
                    <a:lnTo>
                      <a:pt x="72" y="12"/>
                    </a:lnTo>
                    <a:lnTo>
                      <a:pt x="68" y="9"/>
                    </a:lnTo>
                    <a:lnTo>
                      <a:pt x="63" y="6"/>
                    </a:lnTo>
                    <a:lnTo>
                      <a:pt x="58" y="3"/>
                    </a:lnTo>
                    <a:lnTo>
                      <a:pt x="53" y="1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1" y="1"/>
                    </a:lnTo>
                    <a:lnTo>
                      <a:pt x="26" y="3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5" y="21"/>
                    </a:lnTo>
                    <a:lnTo>
                      <a:pt x="3" y="26"/>
                    </a:lnTo>
                    <a:lnTo>
                      <a:pt x="1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" y="53"/>
                    </a:lnTo>
                    <a:lnTo>
                      <a:pt x="3" y="59"/>
                    </a:lnTo>
                    <a:lnTo>
                      <a:pt x="5" y="64"/>
                    </a:lnTo>
                    <a:lnTo>
                      <a:pt x="8" y="68"/>
                    </a:lnTo>
                    <a:lnTo>
                      <a:pt x="12" y="72"/>
                    </a:lnTo>
                    <a:lnTo>
                      <a:pt x="16" y="76"/>
                    </a:lnTo>
                    <a:lnTo>
                      <a:pt x="21" y="79"/>
                    </a:lnTo>
                    <a:lnTo>
                      <a:pt x="26" y="81"/>
                    </a:lnTo>
                    <a:lnTo>
                      <a:pt x="31" y="83"/>
                    </a:lnTo>
                    <a:lnTo>
                      <a:pt x="37" y="84"/>
                    </a:lnTo>
                    <a:lnTo>
                      <a:pt x="42" y="85"/>
                    </a:lnTo>
                    <a:lnTo>
                      <a:pt x="48" y="84"/>
                    </a:lnTo>
                    <a:lnTo>
                      <a:pt x="53" y="83"/>
                    </a:lnTo>
                    <a:lnTo>
                      <a:pt x="58" y="81"/>
                    </a:lnTo>
                    <a:lnTo>
                      <a:pt x="63" y="79"/>
                    </a:lnTo>
                    <a:lnTo>
                      <a:pt x="68" y="76"/>
                    </a:lnTo>
                    <a:lnTo>
                      <a:pt x="72" y="72"/>
                    </a:lnTo>
                    <a:lnTo>
                      <a:pt x="76" y="68"/>
                    </a:lnTo>
                    <a:lnTo>
                      <a:pt x="79" y="64"/>
                    </a:lnTo>
                    <a:lnTo>
                      <a:pt x="81" y="59"/>
                    </a:lnTo>
                    <a:lnTo>
                      <a:pt x="83" y="53"/>
                    </a:lnTo>
                    <a:lnTo>
                      <a:pt x="84" y="48"/>
                    </a:lnTo>
                    <a:lnTo>
                      <a:pt x="84" y="42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7" name="Line 5552">
                <a:extLst>
                  <a:ext uri="{FF2B5EF4-FFF2-40B4-BE49-F238E27FC236}">
                    <a16:creationId xmlns:a16="http://schemas.microsoft.com/office/drawing/2014/main" id="{38376C7F-410C-42EA-A47A-7022F1B26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2" y="1058"/>
                <a:ext cx="1" cy="2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8" name="Freeform 5551">
                <a:extLst>
                  <a:ext uri="{FF2B5EF4-FFF2-40B4-BE49-F238E27FC236}">
                    <a16:creationId xmlns:a16="http://schemas.microsoft.com/office/drawing/2014/main" id="{E7E2A666-A550-45AC-93BB-8170777FE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" y="1111"/>
                <a:ext cx="84" cy="85"/>
              </a:xfrm>
              <a:custGeom>
                <a:avLst/>
                <a:gdLst>
                  <a:gd name="T0" fmla="*/ 84 w 84"/>
                  <a:gd name="T1" fmla="*/ 42 h 85"/>
                  <a:gd name="T2" fmla="*/ 84 w 84"/>
                  <a:gd name="T3" fmla="*/ 37 h 85"/>
                  <a:gd name="T4" fmla="*/ 83 w 84"/>
                  <a:gd name="T5" fmla="*/ 31 h 85"/>
                  <a:gd name="T6" fmla="*/ 81 w 84"/>
                  <a:gd name="T7" fmla="*/ 26 h 85"/>
                  <a:gd name="T8" fmla="*/ 79 w 84"/>
                  <a:gd name="T9" fmla="*/ 21 h 85"/>
                  <a:gd name="T10" fmla="*/ 76 w 84"/>
                  <a:gd name="T11" fmla="*/ 16 h 85"/>
                  <a:gd name="T12" fmla="*/ 72 w 84"/>
                  <a:gd name="T13" fmla="*/ 12 h 85"/>
                  <a:gd name="T14" fmla="*/ 68 w 84"/>
                  <a:gd name="T15" fmla="*/ 9 h 85"/>
                  <a:gd name="T16" fmla="*/ 63 w 84"/>
                  <a:gd name="T17" fmla="*/ 6 h 85"/>
                  <a:gd name="T18" fmla="*/ 58 w 84"/>
                  <a:gd name="T19" fmla="*/ 3 h 85"/>
                  <a:gd name="T20" fmla="*/ 53 w 84"/>
                  <a:gd name="T21" fmla="*/ 1 h 85"/>
                  <a:gd name="T22" fmla="*/ 48 w 84"/>
                  <a:gd name="T23" fmla="*/ 0 h 85"/>
                  <a:gd name="T24" fmla="*/ 42 w 84"/>
                  <a:gd name="T25" fmla="*/ 0 h 85"/>
                  <a:gd name="T26" fmla="*/ 37 w 84"/>
                  <a:gd name="T27" fmla="*/ 0 h 85"/>
                  <a:gd name="T28" fmla="*/ 31 w 84"/>
                  <a:gd name="T29" fmla="*/ 1 h 85"/>
                  <a:gd name="T30" fmla="*/ 26 w 84"/>
                  <a:gd name="T31" fmla="*/ 3 h 85"/>
                  <a:gd name="T32" fmla="*/ 21 w 84"/>
                  <a:gd name="T33" fmla="*/ 6 h 85"/>
                  <a:gd name="T34" fmla="*/ 17 w 84"/>
                  <a:gd name="T35" fmla="*/ 9 h 85"/>
                  <a:gd name="T36" fmla="*/ 13 w 84"/>
                  <a:gd name="T37" fmla="*/ 12 h 85"/>
                  <a:gd name="T38" fmla="*/ 9 w 84"/>
                  <a:gd name="T39" fmla="*/ 16 h 85"/>
                  <a:gd name="T40" fmla="*/ 6 w 84"/>
                  <a:gd name="T41" fmla="*/ 21 h 85"/>
                  <a:gd name="T42" fmla="*/ 3 w 84"/>
                  <a:gd name="T43" fmla="*/ 26 h 85"/>
                  <a:gd name="T44" fmla="*/ 2 w 84"/>
                  <a:gd name="T45" fmla="*/ 31 h 85"/>
                  <a:gd name="T46" fmla="*/ 1 w 84"/>
                  <a:gd name="T47" fmla="*/ 37 h 85"/>
                  <a:gd name="T48" fmla="*/ 0 w 84"/>
                  <a:gd name="T49" fmla="*/ 42 h 85"/>
                  <a:gd name="T50" fmla="*/ 1 w 84"/>
                  <a:gd name="T51" fmla="*/ 48 h 85"/>
                  <a:gd name="T52" fmla="*/ 2 w 84"/>
                  <a:gd name="T53" fmla="*/ 53 h 85"/>
                  <a:gd name="T54" fmla="*/ 3 w 84"/>
                  <a:gd name="T55" fmla="*/ 59 h 85"/>
                  <a:gd name="T56" fmla="*/ 6 w 84"/>
                  <a:gd name="T57" fmla="*/ 64 h 85"/>
                  <a:gd name="T58" fmla="*/ 9 w 84"/>
                  <a:gd name="T59" fmla="*/ 68 h 85"/>
                  <a:gd name="T60" fmla="*/ 13 w 84"/>
                  <a:gd name="T61" fmla="*/ 72 h 85"/>
                  <a:gd name="T62" fmla="*/ 17 w 84"/>
                  <a:gd name="T63" fmla="*/ 76 h 85"/>
                  <a:gd name="T64" fmla="*/ 21 w 84"/>
                  <a:gd name="T65" fmla="*/ 79 h 85"/>
                  <a:gd name="T66" fmla="*/ 26 w 84"/>
                  <a:gd name="T67" fmla="*/ 81 h 85"/>
                  <a:gd name="T68" fmla="*/ 31 w 84"/>
                  <a:gd name="T69" fmla="*/ 83 h 85"/>
                  <a:gd name="T70" fmla="*/ 37 w 84"/>
                  <a:gd name="T71" fmla="*/ 84 h 85"/>
                  <a:gd name="T72" fmla="*/ 42 w 84"/>
                  <a:gd name="T73" fmla="*/ 85 h 85"/>
                  <a:gd name="T74" fmla="*/ 48 w 84"/>
                  <a:gd name="T75" fmla="*/ 84 h 85"/>
                  <a:gd name="T76" fmla="*/ 53 w 84"/>
                  <a:gd name="T77" fmla="*/ 83 h 85"/>
                  <a:gd name="T78" fmla="*/ 58 w 84"/>
                  <a:gd name="T79" fmla="*/ 81 h 85"/>
                  <a:gd name="T80" fmla="*/ 63 w 84"/>
                  <a:gd name="T81" fmla="*/ 79 h 85"/>
                  <a:gd name="T82" fmla="*/ 68 w 84"/>
                  <a:gd name="T83" fmla="*/ 76 h 85"/>
                  <a:gd name="T84" fmla="*/ 72 w 84"/>
                  <a:gd name="T85" fmla="*/ 72 h 85"/>
                  <a:gd name="T86" fmla="*/ 76 w 84"/>
                  <a:gd name="T87" fmla="*/ 68 h 85"/>
                  <a:gd name="T88" fmla="*/ 79 w 84"/>
                  <a:gd name="T89" fmla="*/ 64 h 85"/>
                  <a:gd name="T90" fmla="*/ 81 w 84"/>
                  <a:gd name="T91" fmla="*/ 59 h 85"/>
                  <a:gd name="T92" fmla="*/ 83 w 84"/>
                  <a:gd name="T93" fmla="*/ 53 h 85"/>
                  <a:gd name="T94" fmla="*/ 84 w 84"/>
                  <a:gd name="T95" fmla="*/ 48 h 85"/>
                  <a:gd name="T96" fmla="*/ 84 w 84"/>
                  <a:gd name="T97" fmla="*/ 42 h 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4" h="85">
                    <a:moveTo>
                      <a:pt x="84" y="42"/>
                    </a:moveTo>
                    <a:lnTo>
                      <a:pt x="84" y="37"/>
                    </a:lnTo>
                    <a:lnTo>
                      <a:pt x="83" y="31"/>
                    </a:lnTo>
                    <a:lnTo>
                      <a:pt x="81" y="26"/>
                    </a:lnTo>
                    <a:lnTo>
                      <a:pt x="79" y="21"/>
                    </a:lnTo>
                    <a:lnTo>
                      <a:pt x="76" y="16"/>
                    </a:lnTo>
                    <a:lnTo>
                      <a:pt x="72" y="12"/>
                    </a:lnTo>
                    <a:lnTo>
                      <a:pt x="68" y="9"/>
                    </a:lnTo>
                    <a:lnTo>
                      <a:pt x="63" y="6"/>
                    </a:lnTo>
                    <a:lnTo>
                      <a:pt x="58" y="3"/>
                    </a:lnTo>
                    <a:lnTo>
                      <a:pt x="53" y="1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7" y="0"/>
                    </a:lnTo>
                    <a:lnTo>
                      <a:pt x="31" y="1"/>
                    </a:lnTo>
                    <a:lnTo>
                      <a:pt x="26" y="3"/>
                    </a:lnTo>
                    <a:lnTo>
                      <a:pt x="21" y="6"/>
                    </a:lnTo>
                    <a:lnTo>
                      <a:pt x="17" y="9"/>
                    </a:lnTo>
                    <a:lnTo>
                      <a:pt x="13" y="12"/>
                    </a:lnTo>
                    <a:lnTo>
                      <a:pt x="9" y="16"/>
                    </a:lnTo>
                    <a:lnTo>
                      <a:pt x="6" y="21"/>
                    </a:lnTo>
                    <a:lnTo>
                      <a:pt x="3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2"/>
                    </a:lnTo>
                    <a:lnTo>
                      <a:pt x="1" y="48"/>
                    </a:lnTo>
                    <a:lnTo>
                      <a:pt x="2" y="53"/>
                    </a:lnTo>
                    <a:lnTo>
                      <a:pt x="3" y="59"/>
                    </a:lnTo>
                    <a:lnTo>
                      <a:pt x="6" y="64"/>
                    </a:lnTo>
                    <a:lnTo>
                      <a:pt x="9" y="68"/>
                    </a:lnTo>
                    <a:lnTo>
                      <a:pt x="13" y="72"/>
                    </a:lnTo>
                    <a:lnTo>
                      <a:pt x="17" y="76"/>
                    </a:lnTo>
                    <a:lnTo>
                      <a:pt x="21" y="79"/>
                    </a:lnTo>
                    <a:lnTo>
                      <a:pt x="26" y="81"/>
                    </a:lnTo>
                    <a:lnTo>
                      <a:pt x="31" y="83"/>
                    </a:lnTo>
                    <a:lnTo>
                      <a:pt x="37" y="84"/>
                    </a:lnTo>
                    <a:lnTo>
                      <a:pt x="42" y="85"/>
                    </a:lnTo>
                    <a:lnTo>
                      <a:pt x="48" y="84"/>
                    </a:lnTo>
                    <a:lnTo>
                      <a:pt x="53" y="83"/>
                    </a:lnTo>
                    <a:lnTo>
                      <a:pt x="58" y="81"/>
                    </a:lnTo>
                    <a:lnTo>
                      <a:pt x="63" y="79"/>
                    </a:lnTo>
                    <a:lnTo>
                      <a:pt x="68" y="76"/>
                    </a:lnTo>
                    <a:lnTo>
                      <a:pt x="72" y="72"/>
                    </a:lnTo>
                    <a:lnTo>
                      <a:pt x="76" y="68"/>
                    </a:lnTo>
                    <a:lnTo>
                      <a:pt x="79" y="64"/>
                    </a:lnTo>
                    <a:lnTo>
                      <a:pt x="81" y="59"/>
                    </a:lnTo>
                    <a:lnTo>
                      <a:pt x="83" y="53"/>
                    </a:lnTo>
                    <a:lnTo>
                      <a:pt x="84" y="48"/>
                    </a:lnTo>
                    <a:lnTo>
                      <a:pt x="84" y="42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9" name="Line 5550">
                <a:extLst>
                  <a:ext uri="{FF2B5EF4-FFF2-40B4-BE49-F238E27FC236}">
                    <a16:creationId xmlns:a16="http://schemas.microsoft.com/office/drawing/2014/main" id="{E52C824B-71B9-4F92-BE61-1F879A5E0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7" y="1058"/>
                <a:ext cx="1" cy="2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0" name="Line 5549">
                <a:extLst>
                  <a:ext uri="{FF2B5EF4-FFF2-40B4-BE49-F238E27FC236}">
                    <a16:creationId xmlns:a16="http://schemas.microsoft.com/office/drawing/2014/main" id="{1BE10B9C-544B-4DB1-8941-6098BEFE7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9" y="635"/>
                <a:ext cx="8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1" name="Line 5548">
                <a:extLst>
                  <a:ext uri="{FF2B5EF4-FFF2-40B4-BE49-F238E27FC236}">
                    <a16:creationId xmlns:a16="http://schemas.microsoft.com/office/drawing/2014/main" id="{11A7791D-D0BA-464F-9DFC-28FF5385F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9" y="593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2" name="Line 5547">
                <a:extLst>
                  <a:ext uri="{FF2B5EF4-FFF2-40B4-BE49-F238E27FC236}">
                    <a16:creationId xmlns:a16="http://schemas.microsoft.com/office/drawing/2014/main" id="{A1BF15D0-AB15-478D-A67F-933FD5EE4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3" y="347"/>
                <a:ext cx="84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3" name="Line 5546">
                <a:extLst>
                  <a:ext uri="{FF2B5EF4-FFF2-40B4-BE49-F238E27FC236}">
                    <a16:creationId xmlns:a16="http://schemas.microsoft.com/office/drawing/2014/main" id="{6998ECC1-1387-467E-A790-7265F0624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8" y="635"/>
                <a:ext cx="1" cy="6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4" name="Line 5545">
                <a:extLst>
                  <a:ext uri="{FF2B5EF4-FFF2-40B4-BE49-F238E27FC236}">
                    <a16:creationId xmlns:a16="http://schemas.microsoft.com/office/drawing/2014/main" id="{F213FC38-09F6-46BD-8C08-CCC72F198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8" y="635"/>
                <a:ext cx="180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5" name="Line 5544">
                <a:extLst>
                  <a:ext uri="{FF2B5EF4-FFF2-40B4-BE49-F238E27FC236}">
                    <a16:creationId xmlns:a16="http://schemas.microsoft.com/office/drawing/2014/main" id="{D0B429AA-A348-448F-87DA-45FABF623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6" y="593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6" name="Line 5543">
                <a:extLst>
                  <a:ext uri="{FF2B5EF4-FFF2-40B4-BE49-F238E27FC236}">
                    <a16:creationId xmlns:a16="http://schemas.microsoft.com/office/drawing/2014/main" id="{87FDF15D-F4DE-40E3-925D-F16F6C370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6" y="0"/>
                <a:ext cx="1" cy="25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7" name="Line 5542">
                <a:extLst>
                  <a:ext uri="{FF2B5EF4-FFF2-40B4-BE49-F238E27FC236}">
                    <a16:creationId xmlns:a16="http://schemas.microsoft.com/office/drawing/2014/main" id="{17327A24-367A-43B0-AB44-610C91A12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1" y="635"/>
                <a:ext cx="1" cy="6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8" name="Line 5541">
                <a:extLst>
                  <a:ext uri="{FF2B5EF4-FFF2-40B4-BE49-F238E27FC236}">
                    <a16:creationId xmlns:a16="http://schemas.microsoft.com/office/drawing/2014/main" id="{C265C04F-D71E-4F54-BBA7-5CAD0372C2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90" y="356"/>
                <a:ext cx="81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9" name="Freeform 5540">
                <a:extLst>
                  <a:ext uri="{FF2B5EF4-FFF2-40B4-BE49-F238E27FC236}">
                    <a16:creationId xmlns:a16="http://schemas.microsoft.com/office/drawing/2014/main" id="{131633B7-8D3E-4E98-8B01-4063A8FDC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" y="286"/>
                <a:ext cx="195" cy="70"/>
              </a:xfrm>
              <a:custGeom>
                <a:avLst/>
                <a:gdLst>
                  <a:gd name="T0" fmla="*/ 195 w 195"/>
                  <a:gd name="T1" fmla="*/ 70 h 70"/>
                  <a:gd name="T2" fmla="*/ 192 w 195"/>
                  <a:gd name="T3" fmla="*/ 61 h 70"/>
                  <a:gd name="T4" fmla="*/ 188 w 195"/>
                  <a:gd name="T5" fmla="*/ 53 h 70"/>
                  <a:gd name="T6" fmla="*/ 183 w 195"/>
                  <a:gd name="T7" fmla="*/ 45 h 70"/>
                  <a:gd name="T8" fmla="*/ 177 w 195"/>
                  <a:gd name="T9" fmla="*/ 38 h 70"/>
                  <a:gd name="T10" fmla="*/ 171 w 195"/>
                  <a:gd name="T11" fmla="*/ 31 h 70"/>
                  <a:gd name="T12" fmla="*/ 164 w 195"/>
                  <a:gd name="T13" fmla="*/ 25 h 70"/>
                  <a:gd name="T14" fmla="*/ 157 w 195"/>
                  <a:gd name="T15" fmla="*/ 19 h 70"/>
                  <a:gd name="T16" fmla="*/ 149 w 195"/>
                  <a:gd name="T17" fmla="*/ 14 h 70"/>
                  <a:gd name="T18" fmla="*/ 141 w 195"/>
                  <a:gd name="T19" fmla="*/ 10 h 70"/>
                  <a:gd name="T20" fmla="*/ 133 w 195"/>
                  <a:gd name="T21" fmla="*/ 7 h 70"/>
                  <a:gd name="T22" fmla="*/ 124 w 195"/>
                  <a:gd name="T23" fmla="*/ 4 h 70"/>
                  <a:gd name="T24" fmla="*/ 114 w 195"/>
                  <a:gd name="T25" fmla="*/ 2 h 70"/>
                  <a:gd name="T26" fmla="*/ 105 w 195"/>
                  <a:gd name="T27" fmla="*/ 0 h 70"/>
                  <a:gd name="T28" fmla="*/ 96 w 195"/>
                  <a:gd name="T29" fmla="*/ 0 h 70"/>
                  <a:gd name="T30" fmla="*/ 87 w 195"/>
                  <a:gd name="T31" fmla="*/ 0 h 70"/>
                  <a:gd name="T32" fmla="*/ 78 w 195"/>
                  <a:gd name="T33" fmla="*/ 2 h 70"/>
                  <a:gd name="T34" fmla="*/ 69 w 195"/>
                  <a:gd name="T35" fmla="*/ 4 h 70"/>
                  <a:gd name="T36" fmla="*/ 60 w 195"/>
                  <a:gd name="T37" fmla="*/ 7 h 70"/>
                  <a:gd name="T38" fmla="*/ 51 w 195"/>
                  <a:gd name="T39" fmla="*/ 10 h 70"/>
                  <a:gd name="T40" fmla="*/ 43 w 195"/>
                  <a:gd name="T41" fmla="*/ 14 h 70"/>
                  <a:gd name="T42" fmla="*/ 36 w 195"/>
                  <a:gd name="T43" fmla="*/ 19 h 70"/>
                  <a:gd name="T44" fmla="*/ 28 w 195"/>
                  <a:gd name="T45" fmla="*/ 25 h 70"/>
                  <a:gd name="T46" fmla="*/ 21 w 195"/>
                  <a:gd name="T47" fmla="*/ 31 h 70"/>
                  <a:gd name="T48" fmla="*/ 15 w 195"/>
                  <a:gd name="T49" fmla="*/ 38 h 70"/>
                  <a:gd name="T50" fmla="*/ 10 w 195"/>
                  <a:gd name="T51" fmla="*/ 45 h 70"/>
                  <a:gd name="T52" fmla="*/ 4 w 195"/>
                  <a:gd name="T53" fmla="*/ 53 h 70"/>
                  <a:gd name="T54" fmla="*/ 0 w 195"/>
                  <a:gd name="T55" fmla="*/ 61 h 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5" h="70">
                    <a:moveTo>
                      <a:pt x="195" y="70"/>
                    </a:moveTo>
                    <a:lnTo>
                      <a:pt x="192" y="61"/>
                    </a:lnTo>
                    <a:lnTo>
                      <a:pt x="188" y="53"/>
                    </a:lnTo>
                    <a:lnTo>
                      <a:pt x="183" y="45"/>
                    </a:lnTo>
                    <a:lnTo>
                      <a:pt x="177" y="38"/>
                    </a:lnTo>
                    <a:lnTo>
                      <a:pt x="171" y="31"/>
                    </a:lnTo>
                    <a:lnTo>
                      <a:pt x="164" y="25"/>
                    </a:lnTo>
                    <a:lnTo>
                      <a:pt x="157" y="19"/>
                    </a:lnTo>
                    <a:lnTo>
                      <a:pt x="149" y="14"/>
                    </a:lnTo>
                    <a:lnTo>
                      <a:pt x="141" y="10"/>
                    </a:lnTo>
                    <a:lnTo>
                      <a:pt x="133" y="7"/>
                    </a:lnTo>
                    <a:lnTo>
                      <a:pt x="124" y="4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6" y="0"/>
                    </a:lnTo>
                    <a:lnTo>
                      <a:pt x="87" y="0"/>
                    </a:lnTo>
                    <a:lnTo>
                      <a:pt x="78" y="2"/>
                    </a:lnTo>
                    <a:lnTo>
                      <a:pt x="69" y="4"/>
                    </a:lnTo>
                    <a:lnTo>
                      <a:pt x="60" y="7"/>
                    </a:lnTo>
                    <a:lnTo>
                      <a:pt x="51" y="10"/>
                    </a:lnTo>
                    <a:lnTo>
                      <a:pt x="43" y="14"/>
                    </a:lnTo>
                    <a:lnTo>
                      <a:pt x="36" y="19"/>
                    </a:lnTo>
                    <a:lnTo>
                      <a:pt x="28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10" y="45"/>
                    </a:lnTo>
                    <a:lnTo>
                      <a:pt x="4" y="53"/>
                    </a:lnTo>
                    <a:lnTo>
                      <a:pt x="0" y="6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0" name="Line 5539">
                <a:extLst>
                  <a:ext uri="{FF2B5EF4-FFF2-40B4-BE49-F238E27FC236}">
                    <a16:creationId xmlns:a16="http://schemas.microsoft.com/office/drawing/2014/main" id="{0F70CFCD-8AA4-4176-BA8D-2E15FAAAE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2" y="347"/>
                <a:ext cx="83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1" name="Freeform 5538">
                <a:extLst>
                  <a:ext uri="{FF2B5EF4-FFF2-40B4-BE49-F238E27FC236}">
                    <a16:creationId xmlns:a16="http://schemas.microsoft.com/office/drawing/2014/main" id="{7699A1EF-C48A-43B2-9C91-AA2E7D425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" y="286"/>
                <a:ext cx="196" cy="70"/>
              </a:xfrm>
              <a:custGeom>
                <a:avLst/>
                <a:gdLst>
                  <a:gd name="T0" fmla="*/ 196 w 196"/>
                  <a:gd name="T1" fmla="*/ 70 h 70"/>
                  <a:gd name="T2" fmla="*/ 192 w 196"/>
                  <a:gd name="T3" fmla="*/ 61 h 70"/>
                  <a:gd name="T4" fmla="*/ 188 w 196"/>
                  <a:gd name="T5" fmla="*/ 53 h 70"/>
                  <a:gd name="T6" fmla="*/ 183 w 196"/>
                  <a:gd name="T7" fmla="*/ 45 h 70"/>
                  <a:gd name="T8" fmla="*/ 177 w 196"/>
                  <a:gd name="T9" fmla="*/ 38 h 70"/>
                  <a:gd name="T10" fmla="*/ 171 w 196"/>
                  <a:gd name="T11" fmla="*/ 31 h 70"/>
                  <a:gd name="T12" fmla="*/ 164 w 196"/>
                  <a:gd name="T13" fmla="*/ 25 h 70"/>
                  <a:gd name="T14" fmla="*/ 157 w 196"/>
                  <a:gd name="T15" fmla="*/ 19 h 70"/>
                  <a:gd name="T16" fmla="*/ 149 w 196"/>
                  <a:gd name="T17" fmla="*/ 14 h 70"/>
                  <a:gd name="T18" fmla="*/ 141 w 196"/>
                  <a:gd name="T19" fmla="*/ 10 h 70"/>
                  <a:gd name="T20" fmla="*/ 132 w 196"/>
                  <a:gd name="T21" fmla="*/ 7 h 70"/>
                  <a:gd name="T22" fmla="*/ 124 w 196"/>
                  <a:gd name="T23" fmla="*/ 4 h 70"/>
                  <a:gd name="T24" fmla="*/ 115 w 196"/>
                  <a:gd name="T25" fmla="*/ 2 h 70"/>
                  <a:gd name="T26" fmla="*/ 106 w 196"/>
                  <a:gd name="T27" fmla="*/ 0 h 70"/>
                  <a:gd name="T28" fmla="*/ 96 w 196"/>
                  <a:gd name="T29" fmla="*/ 0 h 70"/>
                  <a:gd name="T30" fmla="*/ 87 w 196"/>
                  <a:gd name="T31" fmla="*/ 0 h 70"/>
                  <a:gd name="T32" fmla="*/ 78 w 196"/>
                  <a:gd name="T33" fmla="*/ 2 h 70"/>
                  <a:gd name="T34" fmla="*/ 69 w 196"/>
                  <a:gd name="T35" fmla="*/ 4 h 70"/>
                  <a:gd name="T36" fmla="*/ 60 w 196"/>
                  <a:gd name="T37" fmla="*/ 7 h 70"/>
                  <a:gd name="T38" fmla="*/ 51 w 196"/>
                  <a:gd name="T39" fmla="*/ 10 h 70"/>
                  <a:gd name="T40" fmla="*/ 43 w 196"/>
                  <a:gd name="T41" fmla="*/ 14 h 70"/>
                  <a:gd name="T42" fmla="*/ 35 w 196"/>
                  <a:gd name="T43" fmla="*/ 19 h 70"/>
                  <a:gd name="T44" fmla="*/ 28 w 196"/>
                  <a:gd name="T45" fmla="*/ 25 h 70"/>
                  <a:gd name="T46" fmla="*/ 21 w 196"/>
                  <a:gd name="T47" fmla="*/ 31 h 70"/>
                  <a:gd name="T48" fmla="*/ 15 w 196"/>
                  <a:gd name="T49" fmla="*/ 38 h 70"/>
                  <a:gd name="T50" fmla="*/ 10 w 196"/>
                  <a:gd name="T51" fmla="*/ 45 h 70"/>
                  <a:gd name="T52" fmla="*/ 5 w 196"/>
                  <a:gd name="T53" fmla="*/ 53 h 70"/>
                  <a:gd name="T54" fmla="*/ 0 w 196"/>
                  <a:gd name="T55" fmla="*/ 61 h 7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6" h="70">
                    <a:moveTo>
                      <a:pt x="196" y="70"/>
                    </a:moveTo>
                    <a:lnTo>
                      <a:pt x="192" y="61"/>
                    </a:lnTo>
                    <a:lnTo>
                      <a:pt x="188" y="53"/>
                    </a:lnTo>
                    <a:lnTo>
                      <a:pt x="183" y="45"/>
                    </a:lnTo>
                    <a:lnTo>
                      <a:pt x="177" y="38"/>
                    </a:lnTo>
                    <a:lnTo>
                      <a:pt x="171" y="31"/>
                    </a:lnTo>
                    <a:lnTo>
                      <a:pt x="164" y="25"/>
                    </a:lnTo>
                    <a:lnTo>
                      <a:pt x="157" y="19"/>
                    </a:lnTo>
                    <a:lnTo>
                      <a:pt x="149" y="14"/>
                    </a:lnTo>
                    <a:lnTo>
                      <a:pt x="141" y="10"/>
                    </a:lnTo>
                    <a:lnTo>
                      <a:pt x="132" y="7"/>
                    </a:lnTo>
                    <a:lnTo>
                      <a:pt x="124" y="4"/>
                    </a:lnTo>
                    <a:lnTo>
                      <a:pt x="115" y="2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7" y="0"/>
                    </a:lnTo>
                    <a:lnTo>
                      <a:pt x="78" y="2"/>
                    </a:lnTo>
                    <a:lnTo>
                      <a:pt x="69" y="4"/>
                    </a:lnTo>
                    <a:lnTo>
                      <a:pt x="60" y="7"/>
                    </a:lnTo>
                    <a:lnTo>
                      <a:pt x="51" y="10"/>
                    </a:lnTo>
                    <a:lnTo>
                      <a:pt x="43" y="14"/>
                    </a:lnTo>
                    <a:lnTo>
                      <a:pt x="35" y="19"/>
                    </a:lnTo>
                    <a:lnTo>
                      <a:pt x="28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10" y="45"/>
                    </a:lnTo>
                    <a:lnTo>
                      <a:pt x="5" y="53"/>
                    </a:lnTo>
                    <a:lnTo>
                      <a:pt x="0" y="6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2" name="Line 5537">
                <a:extLst>
                  <a:ext uri="{FF2B5EF4-FFF2-40B4-BE49-F238E27FC236}">
                    <a16:creationId xmlns:a16="http://schemas.microsoft.com/office/drawing/2014/main" id="{FC221154-DF71-4994-BDA5-1B98279E0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89" y="356"/>
                <a:ext cx="80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3" name="Line 5536">
                <a:extLst>
                  <a:ext uri="{FF2B5EF4-FFF2-40B4-BE49-F238E27FC236}">
                    <a16:creationId xmlns:a16="http://schemas.microsoft.com/office/drawing/2014/main" id="{46BD4778-AB8D-4674-B43E-A74DB70FCB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5" y="551"/>
                <a:ext cx="23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4" name="Line 5535">
                <a:extLst>
                  <a:ext uri="{FF2B5EF4-FFF2-40B4-BE49-F238E27FC236}">
                    <a16:creationId xmlns:a16="http://schemas.microsoft.com/office/drawing/2014/main" id="{E4DC6413-434B-46E0-9BAD-87B79C650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5" y="593"/>
                <a:ext cx="23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5" name="Line 5534">
                <a:extLst>
                  <a:ext uri="{FF2B5EF4-FFF2-40B4-BE49-F238E27FC236}">
                    <a16:creationId xmlns:a16="http://schemas.microsoft.com/office/drawing/2014/main" id="{BF847CB5-B928-454F-8361-D66D7D71F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9" y="347"/>
                <a:ext cx="84" cy="2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6" name="Line 5533">
                <a:extLst>
                  <a:ext uri="{FF2B5EF4-FFF2-40B4-BE49-F238E27FC236}">
                    <a16:creationId xmlns:a16="http://schemas.microsoft.com/office/drawing/2014/main" id="{07BB8F37-4385-488B-A052-F49B6CEEA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8" y="328"/>
                <a:ext cx="15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7" name="Line 5532">
                <a:extLst>
                  <a:ext uri="{FF2B5EF4-FFF2-40B4-BE49-F238E27FC236}">
                    <a16:creationId xmlns:a16="http://schemas.microsoft.com/office/drawing/2014/main" id="{B740F09F-C7D3-4346-905A-F8C40D030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9" y="328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8" name="Line 5531">
                <a:extLst>
                  <a:ext uri="{FF2B5EF4-FFF2-40B4-BE49-F238E27FC236}">
                    <a16:creationId xmlns:a16="http://schemas.microsoft.com/office/drawing/2014/main" id="{DBC447B3-8E1D-44AB-9272-BFD7E02DE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8" y="328"/>
                <a:ext cx="15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9" name="Freeform 5530">
                <a:extLst>
                  <a:ext uri="{FF2B5EF4-FFF2-40B4-BE49-F238E27FC236}">
                    <a16:creationId xmlns:a16="http://schemas.microsoft.com/office/drawing/2014/main" id="{003838F8-0DBE-4362-A225-E8559DF8C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1" y="222"/>
                <a:ext cx="212" cy="212"/>
              </a:xfrm>
              <a:custGeom>
                <a:avLst/>
                <a:gdLst>
                  <a:gd name="T0" fmla="*/ 212 w 212"/>
                  <a:gd name="T1" fmla="*/ 97 h 212"/>
                  <a:gd name="T2" fmla="*/ 208 w 212"/>
                  <a:gd name="T3" fmla="*/ 79 h 212"/>
                  <a:gd name="T4" fmla="*/ 202 w 212"/>
                  <a:gd name="T5" fmla="*/ 61 h 212"/>
                  <a:gd name="T6" fmla="*/ 193 w 212"/>
                  <a:gd name="T7" fmla="*/ 45 h 212"/>
                  <a:gd name="T8" fmla="*/ 181 w 212"/>
                  <a:gd name="T9" fmla="*/ 31 h 212"/>
                  <a:gd name="T10" fmla="*/ 167 w 212"/>
                  <a:gd name="T11" fmla="*/ 19 h 212"/>
                  <a:gd name="T12" fmla="*/ 151 w 212"/>
                  <a:gd name="T13" fmla="*/ 10 h 212"/>
                  <a:gd name="T14" fmla="*/ 134 w 212"/>
                  <a:gd name="T15" fmla="*/ 4 h 212"/>
                  <a:gd name="T16" fmla="*/ 115 w 212"/>
                  <a:gd name="T17" fmla="*/ 1 h 212"/>
                  <a:gd name="T18" fmla="*/ 97 w 212"/>
                  <a:gd name="T19" fmla="*/ 1 h 212"/>
                  <a:gd name="T20" fmla="*/ 79 w 212"/>
                  <a:gd name="T21" fmla="*/ 4 h 212"/>
                  <a:gd name="T22" fmla="*/ 62 w 212"/>
                  <a:gd name="T23" fmla="*/ 10 h 212"/>
                  <a:gd name="T24" fmla="*/ 45 w 212"/>
                  <a:gd name="T25" fmla="*/ 19 h 212"/>
                  <a:gd name="T26" fmla="*/ 31 w 212"/>
                  <a:gd name="T27" fmla="*/ 31 h 212"/>
                  <a:gd name="T28" fmla="*/ 19 w 212"/>
                  <a:gd name="T29" fmla="*/ 45 h 212"/>
                  <a:gd name="T30" fmla="*/ 10 w 212"/>
                  <a:gd name="T31" fmla="*/ 61 h 212"/>
                  <a:gd name="T32" fmla="*/ 4 w 212"/>
                  <a:gd name="T33" fmla="*/ 79 h 212"/>
                  <a:gd name="T34" fmla="*/ 1 w 212"/>
                  <a:gd name="T35" fmla="*/ 97 h 212"/>
                  <a:gd name="T36" fmla="*/ 1 w 212"/>
                  <a:gd name="T37" fmla="*/ 115 h 212"/>
                  <a:gd name="T38" fmla="*/ 4 w 212"/>
                  <a:gd name="T39" fmla="*/ 134 h 212"/>
                  <a:gd name="T40" fmla="*/ 10 w 212"/>
                  <a:gd name="T41" fmla="*/ 151 h 212"/>
                  <a:gd name="T42" fmla="*/ 19 w 212"/>
                  <a:gd name="T43" fmla="*/ 167 h 212"/>
                  <a:gd name="T44" fmla="*/ 31 w 212"/>
                  <a:gd name="T45" fmla="*/ 181 h 212"/>
                  <a:gd name="T46" fmla="*/ 45 w 212"/>
                  <a:gd name="T47" fmla="*/ 193 h 212"/>
                  <a:gd name="T48" fmla="*/ 62 w 212"/>
                  <a:gd name="T49" fmla="*/ 202 h 212"/>
                  <a:gd name="T50" fmla="*/ 79 w 212"/>
                  <a:gd name="T51" fmla="*/ 209 h 212"/>
                  <a:gd name="T52" fmla="*/ 97 w 212"/>
                  <a:gd name="T53" fmla="*/ 212 h 212"/>
                  <a:gd name="T54" fmla="*/ 115 w 212"/>
                  <a:gd name="T55" fmla="*/ 212 h 212"/>
                  <a:gd name="T56" fmla="*/ 134 w 212"/>
                  <a:gd name="T57" fmla="*/ 209 h 212"/>
                  <a:gd name="T58" fmla="*/ 151 w 212"/>
                  <a:gd name="T59" fmla="*/ 202 h 212"/>
                  <a:gd name="T60" fmla="*/ 167 w 212"/>
                  <a:gd name="T61" fmla="*/ 193 h 212"/>
                  <a:gd name="T62" fmla="*/ 181 w 212"/>
                  <a:gd name="T63" fmla="*/ 181 h 212"/>
                  <a:gd name="T64" fmla="*/ 193 w 212"/>
                  <a:gd name="T65" fmla="*/ 167 h 212"/>
                  <a:gd name="T66" fmla="*/ 202 w 212"/>
                  <a:gd name="T67" fmla="*/ 151 h 212"/>
                  <a:gd name="T68" fmla="*/ 208 w 212"/>
                  <a:gd name="T69" fmla="*/ 134 h 212"/>
                  <a:gd name="T70" fmla="*/ 212 w 212"/>
                  <a:gd name="T71" fmla="*/ 115 h 2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2" h="212">
                    <a:moveTo>
                      <a:pt x="212" y="106"/>
                    </a:moveTo>
                    <a:lnTo>
                      <a:pt x="212" y="97"/>
                    </a:lnTo>
                    <a:lnTo>
                      <a:pt x="210" y="88"/>
                    </a:lnTo>
                    <a:lnTo>
                      <a:pt x="208" y="79"/>
                    </a:lnTo>
                    <a:lnTo>
                      <a:pt x="206" y="70"/>
                    </a:lnTo>
                    <a:lnTo>
                      <a:pt x="202" y="61"/>
                    </a:lnTo>
                    <a:lnTo>
                      <a:pt x="198" y="53"/>
                    </a:lnTo>
                    <a:lnTo>
                      <a:pt x="193" y="45"/>
                    </a:lnTo>
                    <a:lnTo>
                      <a:pt x="187" y="38"/>
                    </a:lnTo>
                    <a:lnTo>
                      <a:pt x="181" y="31"/>
                    </a:lnTo>
                    <a:lnTo>
                      <a:pt x="174" y="25"/>
                    </a:lnTo>
                    <a:lnTo>
                      <a:pt x="167" y="19"/>
                    </a:lnTo>
                    <a:lnTo>
                      <a:pt x="159" y="15"/>
                    </a:lnTo>
                    <a:lnTo>
                      <a:pt x="151" y="10"/>
                    </a:lnTo>
                    <a:lnTo>
                      <a:pt x="142" y="7"/>
                    </a:lnTo>
                    <a:lnTo>
                      <a:pt x="134" y="4"/>
                    </a:lnTo>
                    <a:lnTo>
                      <a:pt x="125" y="2"/>
                    </a:lnTo>
                    <a:lnTo>
                      <a:pt x="115" y="1"/>
                    </a:lnTo>
                    <a:lnTo>
                      <a:pt x="106" y="0"/>
                    </a:lnTo>
                    <a:lnTo>
                      <a:pt x="97" y="1"/>
                    </a:lnTo>
                    <a:lnTo>
                      <a:pt x="88" y="2"/>
                    </a:lnTo>
                    <a:lnTo>
                      <a:pt x="79" y="4"/>
                    </a:lnTo>
                    <a:lnTo>
                      <a:pt x="70" y="7"/>
                    </a:lnTo>
                    <a:lnTo>
                      <a:pt x="62" y="10"/>
                    </a:lnTo>
                    <a:lnTo>
                      <a:pt x="54" y="15"/>
                    </a:lnTo>
                    <a:lnTo>
                      <a:pt x="45" y="19"/>
                    </a:lnTo>
                    <a:lnTo>
                      <a:pt x="38" y="25"/>
                    </a:lnTo>
                    <a:lnTo>
                      <a:pt x="31" y="31"/>
                    </a:lnTo>
                    <a:lnTo>
                      <a:pt x="25" y="38"/>
                    </a:lnTo>
                    <a:lnTo>
                      <a:pt x="19" y="45"/>
                    </a:lnTo>
                    <a:lnTo>
                      <a:pt x="15" y="53"/>
                    </a:lnTo>
                    <a:lnTo>
                      <a:pt x="10" y="61"/>
                    </a:lnTo>
                    <a:lnTo>
                      <a:pt x="7" y="70"/>
                    </a:lnTo>
                    <a:lnTo>
                      <a:pt x="4" y="79"/>
                    </a:lnTo>
                    <a:lnTo>
                      <a:pt x="2" y="88"/>
                    </a:lnTo>
                    <a:lnTo>
                      <a:pt x="1" y="97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2" y="125"/>
                    </a:lnTo>
                    <a:lnTo>
                      <a:pt x="4" y="134"/>
                    </a:lnTo>
                    <a:lnTo>
                      <a:pt x="7" y="142"/>
                    </a:lnTo>
                    <a:lnTo>
                      <a:pt x="10" y="151"/>
                    </a:lnTo>
                    <a:lnTo>
                      <a:pt x="15" y="159"/>
                    </a:lnTo>
                    <a:lnTo>
                      <a:pt x="19" y="167"/>
                    </a:lnTo>
                    <a:lnTo>
                      <a:pt x="25" y="174"/>
                    </a:lnTo>
                    <a:lnTo>
                      <a:pt x="31" y="181"/>
                    </a:lnTo>
                    <a:lnTo>
                      <a:pt x="38" y="187"/>
                    </a:lnTo>
                    <a:lnTo>
                      <a:pt x="45" y="193"/>
                    </a:lnTo>
                    <a:lnTo>
                      <a:pt x="54" y="198"/>
                    </a:lnTo>
                    <a:lnTo>
                      <a:pt x="62" y="202"/>
                    </a:lnTo>
                    <a:lnTo>
                      <a:pt x="70" y="206"/>
                    </a:lnTo>
                    <a:lnTo>
                      <a:pt x="79" y="209"/>
                    </a:lnTo>
                    <a:lnTo>
                      <a:pt x="88" y="211"/>
                    </a:lnTo>
                    <a:lnTo>
                      <a:pt x="97" y="212"/>
                    </a:lnTo>
                    <a:lnTo>
                      <a:pt x="106" y="212"/>
                    </a:lnTo>
                    <a:lnTo>
                      <a:pt x="115" y="212"/>
                    </a:lnTo>
                    <a:lnTo>
                      <a:pt x="125" y="211"/>
                    </a:lnTo>
                    <a:lnTo>
                      <a:pt x="134" y="209"/>
                    </a:lnTo>
                    <a:lnTo>
                      <a:pt x="142" y="206"/>
                    </a:lnTo>
                    <a:lnTo>
                      <a:pt x="151" y="202"/>
                    </a:lnTo>
                    <a:lnTo>
                      <a:pt x="159" y="198"/>
                    </a:lnTo>
                    <a:lnTo>
                      <a:pt x="167" y="193"/>
                    </a:lnTo>
                    <a:lnTo>
                      <a:pt x="174" y="187"/>
                    </a:lnTo>
                    <a:lnTo>
                      <a:pt x="181" y="181"/>
                    </a:lnTo>
                    <a:lnTo>
                      <a:pt x="187" y="174"/>
                    </a:lnTo>
                    <a:lnTo>
                      <a:pt x="193" y="167"/>
                    </a:lnTo>
                    <a:lnTo>
                      <a:pt x="198" y="159"/>
                    </a:lnTo>
                    <a:lnTo>
                      <a:pt x="202" y="151"/>
                    </a:lnTo>
                    <a:lnTo>
                      <a:pt x="206" y="142"/>
                    </a:lnTo>
                    <a:lnTo>
                      <a:pt x="208" y="134"/>
                    </a:lnTo>
                    <a:lnTo>
                      <a:pt x="210" y="125"/>
                    </a:lnTo>
                    <a:lnTo>
                      <a:pt x="212" y="115"/>
                    </a:lnTo>
                    <a:lnTo>
                      <a:pt x="212" y="106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0" name="Freeform 5529">
                <a:extLst>
                  <a:ext uri="{FF2B5EF4-FFF2-40B4-BE49-F238E27FC236}">
                    <a16:creationId xmlns:a16="http://schemas.microsoft.com/office/drawing/2014/main" id="{E29ECF61-6917-4A63-A2FF-044D1642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" y="170"/>
                <a:ext cx="317" cy="317"/>
              </a:xfrm>
              <a:custGeom>
                <a:avLst/>
                <a:gdLst>
                  <a:gd name="T0" fmla="*/ 316 w 317"/>
                  <a:gd name="T1" fmla="*/ 147 h 317"/>
                  <a:gd name="T2" fmla="*/ 313 w 317"/>
                  <a:gd name="T3" fmla="*/ 125 h 317"/>
                  <a:gd name="T4" fmla="*/ 307 w 317"/>
                  <a:gd name="T5" fmla="*/ 103 h 317"/>
                  <a:gd name="T6" fmla="*/ 297 w 317"/>
                  <a:gd name="T7" fmla="*/ 82 h 317"/>
                  <a:gd name="T8" fmla="*/ 285 w 317"/>
                  <a:gd name="T9" fmla="*/ 63 h 317"/>
                  <a:gd name="T10" fmla="*/ 270 w 317"/>
                  <a:gd name="T11" fmla="*/ 46 h 317"/>
                  <a:gd name="T12" fmla="*/ 253 w 317"/>
                  <a:gd name="T13" fmla="*/ 31 h 317"/>
                  <a:gd name="T14" fmla="*/ 234 w 317"/>
                  <a:gd name="T15" fmla="*/ 19 h 317"/>
                  <a:gd name="T16" fmla="*/ 214 w 317"/>
                  <a:gd name="T17" fmla="*/ 10 h 317"/>
                  <a:gd name="T18" fmla="*/ 192 w 317"/>
                  <a:gd name="T19" fmla="*/ 3 h 317"/>
                  <a:gd name="T20" fmla="*/ 170 w 317"/>
                  <a:gd name="T21" fmla="*/ 0 h 317"/>
                  <a:gd name="T22" fmla="*/ 147 w 317"/>
                  <a:gd name="T23" fmla="*/ 0 h 317"/>
                  <a:gd name="T24" fmla="*/ 125 w 317"/>
                  <a:gd name="T25" fmla="*/ 3 h 317"/>
                  <a:gd name="T26" fmla="*/ 103 w 317"/>
                  <a:gd name="T27" fmla="*/ 10 h 317"/>
                  <a:gd name="T28" fmla="*/ 82 w 317"/>
                  <a:gd name="T29" fmla="*/ 19 h 317"/>
                  <a:gd name="T30" fmla="*/ 63 w 317"/>
                  <a:gd name="T31" fmla="*/ 31 h 317"/>
                  <a:gd name="T32" fmla="*/ 46 w 317"/>
                  <a:gd name="T33" fmla="*/ 46 h 317"/>
                  <a:gd name="T34" fmla="*/ 31 w 317"/>
                  <a:gd name="T35" fmla="*/ 63 h 317"/>
                  <a:gd name="T36" fmla="*/ 19 w 317"/>
                  <a:gd name="T37" fmla="*/ 82 h 317"/>
                  <a:gd name="T38" fmla="*/ 10 w 317"/>
                  <a:gd name="T39" fmla="*/ 103 h 317"/>
                  <a:gd name="T40" fmla="*/ 3 w 317"/>
                  <a:gd name="T41" fmla="*/ 125 h 317"/>
                  <a:gd name="T42" fmla="*/ 0 w 317"/>
                  <a:gd name="T43" fmla="*/ 147 h 317"/>
                  <a:gd name="T44" fmla="*/ 0 w 317"/>
                  <a:gd name="T45" fmla="*/ 170 h 317"/>
                  <a:gd name="T46" fmla="*/ 3 w 317"/>
                  <a:gd name="T47" fmla="*/ 192 h 317"/>
                  <a:gd name="T48" fmla="*/ 10 w 317"/>
                  <a:gd name="T49" fmla="*/ 214 h 317"/>
                  <a:gd name="T50" fmla="*/ 19 w 317"/>
                  <a:gd name="T51" fmla="*/ 234 h 317"/>
                  <a:gd name="T52" fmla="*/ 31 w 317"/>
                  <a:gd name="T53" fmla="*/ 253 h 317"/>
                  <a:gd name="T54" fmla="*/ 46 w 317"/>
                  <a:gd name="T55" fmla="*/ 271 h 317"/>
                  <a:gd name="T56" fmla="*/ 63 w 317"/>
                  <a:gd name="T57" fmla="*/ 285 h 317"/>
                  <a:gd name="T58" fmla="*/ 82 w 317"/>
                  <a:gd name="T59" fmla="*/ 297 h 317"/>
                  <a:gd name="T60" fmla="*/ 103 w 317"/>
                  <a:gd name="T61" fmla="*/ 307 h 317"/>
                  <a:gd name="T62" fmla="*/ 125 w 317"/>
                  <a:gd name="T63" fmla="*/ 313 h 317"/>
                  <a:gd name="T64" fmla="*/ 147 w 317"/>
                  <a:gd name="T65" fmla="*/ 316 h 317"/>
                  <a:gd name="T66" fmla="*/ 170 w 317"/>
                  <a:gd name="T67" fmla="*/ 316 h 317"/>
                  <a:gd name="T68" fmla="*/ 192 w 317"/>
                  <a:gd name="T69" fmla="*/ 313 h 317"/>
                  <a:gd name="T70" fmla="*/ 214 w 317"/>
                  <a:gd name="T71" fmla="*/ 307 h 317"/>
                  <a:gd name="T72" fmla="*/ 234 w 317"/>
                  <a:gd name="T73" fmla="*/ 297 h 317"/>
                  <a:gd name="T74" fmla="*/ 253 w 317"/>
                  <a:gd name="T75" fmla="*/ 285 h 317"/>
                  <a:gd name="T76" fmla="*/ 270 w 317"/>
                  <a:gd name="T77" fmla="*/ 271 h 317"/>
                  <a:gd name="T78" fmla="*/ 285 w 317"/>
                  <a:gd name="T79" fmla="*/ 253 h 317"/>
                  <a:gd name="T80" fmla="*/ 297 w 317"/>
                  <a:gd name="T81" fmla="*/ 234 h 317"/>
                  <a:gd name="T82" fmla="*/ 307 w 317"/>
                  <a:gd name="T83" fmla="*/ 214 h 317"/>
                  <a:gd name="T84" fmla="*/ 313 w 317"/>
                  <a:gd name="T85" fmla="*/ 192 h 317"/>
                  <a:gd name="T86" fmla="*/ 316 w 317"/>
                  <a:gd name="T87" fmla="*/ 170 h 31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17" h="317">
                    <a:moveTo>
                      <a:pt x="317" y="158"/>
                    </a:moveTo>
                    <a:lnTo>
                      <a:pt x="316" y="147"/>
                    </a:lnTo>
                    <a:lnTo>
                      <a:pt x="315" y="136"/>
                    </a:lnTo>
                    <a:lnTo>
                      <a:pt x="313" y="125"/>
                    </a:lnTo>
                    <a:lnTo>
                      <a:pt x="310" y="113"/>
                    </a:lnTo>
                    <a:lnTo>
                      <a:pt x="307" y="103"/>
                    </a:lnTo>
                    <a:lnTo>
                      <a:pt x="302" y="92"/>
                    </a:lnTo>
                    <a:lnTo>
                      <a:pt x="297" y="82"/>
                    </a:lnTo>
                    <a:lnTo>
                      <a:pt x="292" y="72"/>
                    </a:lnTo>
                    <a:lnTo>
                      <a:pt x="285" y="63"/>
                    </a:lnTo>
                    <a:lnTo>
                      <a:pt x="278" y="54"/>
                    </a:lnTo>
                    <a:lnTo>
                      <a:pt x="270" y="46"/>
                    </a:lnTo>
                    <a:lnTo>
                      <a:pt x="262" y="38"/>
                    </a:lnTo>
                    <a:lnTo>
                      <a:pt x="253" y="31"/>
                    </a:lnTo>
                    <a:lnTo>
                      <a:pt x="244" y="25"/>
                    </a:lnTo>
                    <a:lnTo>
                      <a:pt x="234" y="19"/>
                    </a:lnTo>
                    <a:lnTo>
                      <a:pt x="224" y="14"/>
                    </a:lnTo>
                    <a:lnTo>
                      <a:pt x="214" y="10"/>
                    </a:lnTo>
                    <a:lnTo>
                      <a:pt x="203" y="6"/>
                    </a:lnTo>
                    <a:lnTo>
                      <a:pt x="192" y="3"/>
                    </a:lnTo>
                    <a:lnTo>
                      <a:pt x="181" y="1"/>
                    </a:lnTo>
                    <a:lnTo>
                      <a:pt x="170" y="0"/>
                    </a:lnTo>
                    <a:lnTo>
                      <a:pt x="158" y="0"/>
                    </a:lnTo>
                    <a:lnTo>
                      <a:pt x="147" y="0"/>
                    </a:lnTo>
                    <a:lnTo>
                      <a:pt x="136" y="1"/>
                    </a:lnTo>
                    <a:lnTo>
                      <a:pt x="125" y="3"/>
                    </a:lnTo>
                    <a:lnTo>
                      <a:pt x="114" y="6"/>
                    </a:lnTo>
                    <a:lnTo>
                      <a:pt x="103" y="10"/>
                    </a:lnTo>
                    <a:lnTo>
                      <a:pt x="92" y="14"/>
                    </a:lnTo>
                    <a:lnTo>
                      <a:pt x="82" y="19"/>
                    </a:lnTo>
                    <a:lnTo>
                      <a:pt x="72" y="25"/>
                    </a:lnTo>
                    <a:lnTo>
                      <a:pt x="63" y="31"/>
                    </a:lnTo>
                    <a:lnTo>
                      <a:pt x="54" y="38"/>
                    </a:lnTo>
                    <a:lnTo>
                      <a:pt x="46" y="46"/>
                    </a:lnTo>
                    <a:lnTo>
                      <a:pt x="38" y="54"/>
                    </a:lnTo>
                    <a:lnTo>
                      <a:pt x="31" y="63"/>
                    </a:lnTo>
                    <a:lnTo>
                      <a:pt x="25" y="72"/>
                    </a:lnTo>
                    <a:lnTo>
                      <a:pt x="19" y="82"/>
                    </a:lnTo>
                    <a:lnTo>
                      <a:pt x="14" y="92"/>
                    </a:lnTo>
                    <a:lnTo>
                      <a:pt x="10" y="103"/>
                    </a:lnTo>
                    <a:lnTo>
                      <a:pt x="6" y="113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7"/>
                    </a:lnTo>
                    <a:lnTo>
                      <a:pt x="0" y="158"/>
                    </a:lnTo>
                    <a:lnTo>
                      <a:pt x="0" y="170"/>
                    </a:lnTo>
                    <a:lnTo>
                      <a:pt x="1" y="181"/>
                    </a:lnTo>
                    <a:lnTo>
                      <a:pt x="3" y="192"/>
                    </a:lnTo>
                    <a:lnTo>
                      <a:pt x="6" y="203"/>
                    </a:lnTo>
                    <a:lnTo>
                      <a:pt x="10" y="214"/>
                    </a:lnTo>
                    <a:lnTo>
                      <a:pt x="14" y="224"/>
                    </a:lnTo>
                    <a:lnTo>
                      <a:pt x="19" y="234"/>
                    </a:lnTo>
                    <a:lnTo>
                      <a:pt x="25" y="244"/>
                    </a:lnTo>
                    <a:lnTo>
                      <a:pt x="31" y="253"/>
                    </a:lnTo>
                    <a:lnTo>
                      <a:pt x="38" y="262"/>
                    </a:lnTo>
                    <a:lnTo>
                      <a:pt x="46" y="271"/>
                    </a:lnTo>
                    <a:lnTo>
                      <a:pt x="54" y="278"/>
                    </a:lnTo>
                    <a:lnTo>
                      <a:pt x="63" y="285"/>
                    </a:lnTo>
                    <a:lnTo>
                      <a:pt x="72" y="292"/>
                    </a:lnTo>
                    <a:lnTo>
                      <a:pt x="82" y="297"/>
                    </a:lnTo>
                    <a:lnTo>
                      <a:pt x="92" y="303"/>
                    </a:lnTo>
                    <a:lnTo>
                      <a:pt x="103" y="307"/>
                    </a:lnTo>
                    <a:lnTo>
                      <a:pt x="114" y="310"/>
                    </a:lnTo>
                    <a:lnTo>
                      <a:pt x="125" y="313"/>
                    </a:lnTo>
                    <a:lnTo>
                      <a:pt x="136" y="315"/>
                    </a:lnTo>
                    <a:lnTo>
                      <a:pt x="147" y="316"/>
                    </a:lnTo>
                    <a:lnTo>
                      <a:pt x="158" y="317"/>
                    </a:lnTo>
                    <a:lnTo>
                      <a:pt x="170" y="316"/>
                    </a:lnTo>
                    <a:lnTo>
                      <a:pt x="181" y="315"/>
                    </a:lnTo>
                    <a:lnTo>
                      <a:pt x="192" y="313"/>
                    </a:lnTo>
                    <a:lnTo>
                      <a:pt x="203" y="310"/>
                    </a:lnTo>
                    <a:lnTo>
                      <a:pt x="214" y="307"/>
                    </a:lnTo>
                    <a:lnTo>
                      <a:pt x="224" y="303"/>
                    </a:lnTo>
                    <a:lnTo>
                      <a:pt x="234" y="297"/>
                    </a:lnTo>
                    <a:lnTo>
                      <a:pt x="244" y="292"/>
                    </a:lnTo>
                    <a:lnTo>
                      <a:pt x="253" y="285"/>
                    </a:lnTo>
                    <a:lnTo>
                      <a:pt x="262" y="278"/>
                    </a:lnTo>
                    <a:lnTo>
                      <a:pt x="270" y="271"/>
                    </a:lnTo>
                    <a:lnTo>
                      <a:pt x="278" y="262"/>
                    </a:lnTo>
                    <a:lnTo>
                      <a:pt x="285" y="253"/>
                    </a:lnTo>
                    <a:lnTo>
                      <a:pt x="292" y="244"/>
                    </a:lnTo>
                    <a:lnTo>
                      <a:pt x="297" y="234"/>
                    </a:lnTo>
                    <a:lnTo>
                      <a:pt x="302" y="224"/>
                    </a:lnTo>
                    <a:lnTo>
                      <a:pt x="307" y="214"/>
                    </a:lnTo>
                    <a:lnTo>
                      <a:pt x="310" y="203"/>
                    </a:lnTo>
                    <a:lnTo>
                      <a:pt x="313" y="192"/>
                    </a:lnTo>
                    <a:lnTo>
                      <a:pt x="315" y="181"/>
                    </a:lnTo>
                    <a:lnTo>
                      <a:pt x="316" y="170"/>
                    </a:lnTo>
                    <a:lnTo>
                      <a:pt x="317" y="158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1" name="Freeform 5528">
                <a:extLst>
                  <a:ext uri="{FF2B5EF4-FFF2-40B4-BE49-F238E27FC236}">
                    <a16:creationId xmlns:a16="http://schemas.microsoft.com/office/drawing/2014/main" id="{2157FEA4-F839-4ECC-910F-58712C2B9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" y="275"/>
                <a:ext cx="105" cy="106"/>
              </a:xfrm>
              <a:custGeom>
                <a:avLst/>
                <a:gdLst>
                  <a:gd name="T0" fmla="*/ 105 w 105"/>
                  <a:gd name="T1" fmla="*/ 53 h 106"/>
                  <a:gd name="T2" fmla="*/ 105 w 105"/>
                  <a:gd name="T3" fmla="*/ 47 h 106"/>
                  <a:gd name="T4" fmla="*/ 103 w 105"/>
                  <a:gd name="T5" fmla="*/ 41 h 106"/>
                  <a:gd name="T6" fmla="*/ 101 w 105"/>
                  <a:gd name="T7" fmla="*/ 35 h 106"/>
                  <a:gd name="T8" fmla="*/ 99 w 105"/>
                  <a:gd name="T9" fmla="*/ 29 h 106"/>
                  <a:gd name="T10" fmla="*/ 96 w 105"/>
                  <a:gd name="T11" fmla="*/ 23 h 106"/>
                  <a:gd name="T12" fmla="*/ 92 w 105"/>
                  <a:gd name="T13" fmla="*/ 18 h 106"/>
                  <a:gd name="T14" fmla="*/ 87 w 105"/>
                  <a:gd name="T15" fmla="*/ 14 h 106"/>
                  <a:gd name="T16" fmla="*/ 82 w 105"/>
                  <a:gd name="T17" fmla="*/ 9 h 106"/>
                  <a:gd name="T18" fmla="*/ 77 w 105"/>
                  <a:gd name="T19" fmla="*/ 6 h 106"/>
                  <a:gd name="T20" fmla="*/ 71 w 105"/>
                  <a:gd name="T21" fmla="*/ 4 h 106"/>
                  <a:gd name="T22" fmla="*/ 65 w 105"/>
                  <a:gd name="T23" fmla="*/ 2 h 106"/>
                  <a:gd name="T24" fmla="*/ 59 w 105"/>
                  <a:gd name="T25" fmla="*/ 0 h 106"/>
                  <a:gd name="T26" fmla="*/ 52 w 105"/>
                  <a:gd name="T27" fmla="*/ 0 h 106"/>
                  <a:gd name="T28" fmla="*/ 46 w 105"/>
                  <a:gd name="T29" fmla="*/ 0 h 106"/>
                  <a:gd name="T30" fmla="*/ 40 w 105"/>
                  <a:gd name="T31" fmla="*/ 2 h 106"/>
                  <a:gd name="T32" fmla="*/ 34 w 105"/>
                  <a:gd name="T33" fmla="*/ 4 h 106"/>
                  <a:gd name="T34" fmla="*/ 28 w 105"/>
                  <a:gd name="T35" fmla="*/ 6 h 106"/>
                  <a:gd name="T36" fmla="*/ 22 w 105"/>
                  <a:gd name="T37" fmla="*/ 9 h 106"/>
                  <a:gd name="T38" fmla="*/ 17 w 105"/>
                  <a:gd name="T39" fmla="*/ 14 h 106"/>
                  <a:gd name="T40" fmla="*/ 13 w 105"/>
                  <a:gd name="T41" fmla="*/ 18 h 106"/>
                  <a:gd name="T42" fmla="*/ 9 w 105"/>
                  <a:gd name="T43" fmla="*/ 23 h 106"/>
                  <a:gd name="T44" fmla="*/ 6 w 105"/>
                  <a:gd name="T45" fmla="*/ 29 h 106"/>
                  <a:gd name="T46" fmla="*/ 3 w 105"/>
                  <a:gd name="T47" fmla="*/ 35 h 106"/>
                  <a:gd name="T48" fmla="*/ 1 w 105"/>
                  <a:gd name="T49" fmla="*/ 41 h 106"/>
                  <a:gd name="T50" fmla="*/ 0 w 105"/>
                  <a:gd name="T51" fmla="*/ 47 h 106"/>
                  <a:gd name="T52" fmla="*/ 0 w 105"/>
                  <a:gd name="T53" fmla="*/ 53 h 106"/>
                  <a:gd name="T54" fmla="*/ 0 w 105"/>
                  <a:gd name="T55" fmla="*/ 60 h 106"/>
                  <a:gd name="T56" fmla="*/ 1 w 105"/>
                  <a:gd name="T57" fmla="*/ 66 h 106"/>
                  <a:gd name="T58" fmla="*/ 3 w 105"/>
                  <a:gd name="T59" fmla="*/ 72 h 106"/>
                  <a:gd name="T60" fmla="*/ 6 w 105"/>
                  <a:gd name="T61" fmla="*/ 78 h 106"/>
                  <a:gd name="T62" fmla="*/ 9 w 105"/>
                  <a:gd name="T63" fmla="*/ 83 h 106"/>
                  <a:gd name="T64" fmla="*/ 13 w 105"/>
                  <a:gd name="T65" fmla="*/ 88 h 106"/>
                  <a:gd name="T66" fmla="*/ 17 w 105"/>
                  <a:gd name="T67" fmla="*/ 93 h 106"/>
                  <a:gd name="T68" fmla="*/ 22 w 105"/>
                  <a:gd name="T69" fmla="*/ 97 h 106"/>
                  <a:gd name="T70" fmla="*/ 28 w 105"/>
                  <a:gd name="T71" fmla="*/ 100 h 106"/>
                  <a:gd name="T72" fmla="*/ 34 w 105"/>
                  <a:gd name="T73" fmla="*/ 103 h 106"/>
                  <a:gd name="T74" fmla="*/ 40 w 105"/>
                  <a:gd name="T75" fmla="*/ 104 h 106"/>
                  <a:gd name="T76" fmla="*/ 46 w 105"/>
                  <a:gd name="T77" fmla="*/ 106 h 106"/>
                  <a:gd name="T78" fmla="*/ 52 w 105"/>
                  <a:gd name="T79" fmla="*/ 106 h 106"/>
                  <a:gd name="T80" fmla="*/ 59 w 105"/>
                  <a:gd name="T81" fmla="*/ 106 h 106"/>
                  <a:gd name="T82" fmla="*/ 65 w 105"/>
                  <a:gd name="T83" fmla="*/ 104 h 106"/>
                  <a:gd name="T84" fmla="*/ 71 w 105"/>
                  <a:gd name="T85" fmla="*/ 103 h 106"/>
                  <a:gd name="T86" fmla="*/ 77 w 105"/>
                  <a:gd name="T87" fmla="*/ 100 h 106"/>
                  <a:gd name="T88" fmla="*/ 82 w 105"/>
                  <a:gd name="T89" fmla="*/ 97 h 106"/>
                  <a:gd name="T90" fmla="*/ 87 w 105"/>
                  <a:gd name="T91" fmla="*/ 93 h 106"/>
                  <a:gd name="T92" fmla="*/ 92 w 105"/>
                  <a:gd name="T93" fmla="*/ 88 h 106"/>
                  <a:gd name="T94" fmla="*/ 96 w 105"/>
                  <a:gd name="T95" fmla="*/ 83 h 106"/>
                  <a:gd name="T96" fmla="*/ 99 w 105"/>
                  <a:gd name="T97" fmla="*/ 78 h 106"/>
                  <a:gd name="T98" fmla="*/ 101 w 105"/>
                  <a:gd name="T99" fmla="*/ 72 h 106"/>
                  <a:gd name="T100" fmla="*/ 103 w 105"/>
                  <a:gd name="T101" fmla="*/ 66 h 106"/>
                  <a:gd name="T102" fmla="*/ 105 w 105"/>
                  <a:gd name="T103" fmla="*/ 60 h 106"/>
                  <a:gd name="T104" fmla="*/ 105 w 105"/>
                  <a:gd name="T105" fmla="*/ 53 h 1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5" h="106">
                    <a:moveTo>
                      <a:pt x="105" y="53"/>
                    </a:moveTo>
                    <a:lnTo>
                      <a:pt x="105" y="47"/>
                    </a:lnTo>
                    <a:lnTo>
                      <a:pt x="103" y="41"/>
                    </a:lnTo>
                    <a:lnTo>
                      <a:pt x="101" y="35"/>
                    </a:lnTo>
                    <a:lnTo>
                      <a:pt x="99" y="29"/>
                    </a:lnTo>
                    <a:lnTo>
                      <a:pt x="96" y="23"/>
                    </a:lnTo>
                    <a:lnTo>
                      <a:pt x="92" y="18"/>
                    </a:lnTo>
                    <a:lnTo>
                      <a:pt x="87" y="14"/>
                    </a:lnTo>
                    <a:lnTo>
                      <a:pt x="82" y="9"/>
                    </a:lnTo>
                    <a:lnTo>
                      <a:pt x="77" y="6"/>
                    </a:lnTo>
                    <a:lnTo>
                      <a:pt x="71" y="4"/>
                    </a:lnTo>
                    <a:lnTo>
                      <a:pt x="65" y="2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40" y="2"/>
                    </a:lnTo>
                    <a:lnTo>
                      <a:pt x="34" y="4"/>
                    </a:lnTo>
                    <a:lnTo>
                      <a:pt x="28" y="6"/>
                    </a:lnTo>
                    <a:lnTo>
                      <a:pt x="22" y="9"/>
                    </a:lnTo>
                    <a:lnTo>
                      <a:pt x="17" y="14"/>
                    </a:lnTo>
                    <a:lnTo>
                      <a:pt x="13" y="18"/>
                    </a:lnTo>
                    <a:lnTo>
                      <a:pt x="9" y="23"/>
                    </a:lnTo>
                    <a:lnTo>
                      <a:pt x="6" y="29"/>
                    </a:lnTo>
                    <a:lnTo>
                      <a:pt x="3" y="35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3" y="72"/>
                    </a:lnTo>
                    <a:lnTo>
                      <a:pt x="6" y="78"/>
                    </a:lnTo>
                    <a:lnTo>
                      <a:pt x="9" y="83"/>
                    </a:lnTo>
                    <a:lnTo>
                      <a:pt x="13" y="88"/>
                    </a:lnTo>
                    <a:lnTo>
                      <a:pt x="17" y="93"/>
                    </a:lnTo>
                    <a:lnTo>
                      <a:pt x="22" y="97"/>
                    </a:lnTo>
                    <a:lnTo>
                      <a:pt x="28" y="100"/>
                    </a:lnTo>
                    <a:lnTo>
                      <a:pt x="34" y="103"/>
                    </a:lnTo>
                    <a:lnTo>
                      <a:pt x="40" y="104"/>
                    </a:lnTo>
                    <a:lnTo>
                      <a:pt x="46" y="106"/>
                    </a:lnTo>
                    <a:lnTo>
                      <a:pt x="52" y="106"/>
                    </a:lnTo>
                    <a:lnTo>
                      <a:pt x="59" y="106"/>
                    </a:lnTo>
                    <a:lnTo>
                      <a:pt x="65" y="104"/>
                    </a:lnTo>
                    <a:lnTo>
                      <a:pt x="71" y="103"/>
                    </a:lnTo>
                    <a:lnTo>
                      <a:pt x="77" y="100"/>
                    </a:lnTo>
                    <a:lnTo>
                      <a:pt x="82" y="97"/>
                    </a:lnTo>
                    <a:lnTo>
                      <a:pt x="87" y="93"/>
                    </a:lnTo>
                    <a:lnTo>
                      <a:pt x="92" y="88"/>
                    </a:lnTo>
                    <a:lnTo>
                      <a:pt x="96" y="83"/>
                    </a:lnTo>
                    <a:lnTo>
                      <a:pt x="99" y="78"/>
                    </a:lnTo>
                    <a:lnTo>
                      <a:pt x="101" y="72"/>
                    </a:lnTo>
                    <a:lnTo>
                      <a:pt x="103" y="66"/>
                    </a:lnTo>
                    <a:lnTo>
                      <a:pt x="105" y="60"/>
                    </a:lnTo>
                    <a:lnTo>
                      <a:pt x="105" y="53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2" name="Line 5527">
                <a:extLst>
                  <a:ext uri="{FF2B5EF4-FFF2-40B4-BE49-F238E27FC236}">
                    <a16:creationId xmlns:a16="http://schemas.microsoft.com/office/drawing/2014/main" id="{B30F117B-0F0F-48D3-9C35-3250992C7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7" y="60"/>
                <a:ext cx="1" cy="1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3" name="Line 5526">
                <a:extLst>
                  <a:ext uri="{FF2B5EF4-FFF2-40B4-BE49-F238E27FC236}">
                    <a16:creationId xmlns:a16="http://schemas.microsoft.com/office/drawing/2014/main" id="{338FFEAC-5AEB-4E9B-A049-B32579535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7" y="254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4" name="Line 5525">
                <a:extLst>
                  <a:ext uri="{FF2B5EF4-FFF2-40B4-BE49-F238E27FC236}">
                    <a16:creationId xmlns:a16="http://schemas.microsoft.com/office/drawing/2014/main" id="{34662A76-5D34-4D05-BE62-93CCF418C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7" y="333"/>
                <a:ext cx="1" cy="1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5" name="Line 5524">
                <a:extLst>
                  <a:ext uri="{FF2B5EF4-FFF2-40B4-BE49-F238E27FC236}">
                    <a16:creationId xmlns:a16="http://schemas.microsoft.com/office/drawing/2014/main" id="{056B9D7F-84C4-4DA4-8808-857BDF2B7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7" y="487"/>
                <a:ext cx="1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6" name="Line 5523">
                <a:extLst>
                  <a:ext uri="{FF2B5EF4-FFF2-40B4-BE49-F238E27FC236}">
                    <a16:creationId xmlns:a16="http://schemas.microsoft.com/office/drawing/2014/main" id="{A13F1A48-3FCC-4A30-9FAD-AA6747AAA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5" y="85"/>
                <a:ext cx="253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7" name="Line 5522">
                <a:extLst>
                  <a:ext uri="{FF2B5EF4-FFF2-40B4-BE49-F238E27FC236}">
                    <a16:creationId xmlns:a16="http://schemas.microsoft.com/office/drawing/2014/main" id="{7646BD88-26B0-4370-9829-4E7657FA7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" y="85"/>
                <a:ext cx="1" cy="4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8" name="Line 5521">
                <a:extLst>
                  <a:ext uri="{FF2B5EF4-FFF2-40B4-BE49-F238E27FC236}">
                    <a16:creationId xmlns:a16="http://schemas.microsoft.com/office/drawing/2014/main" id="{A242E9E8-5E0E-4AF4-ACF0-34B24D7F3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5" y="0"/>
                <a:ext cx="1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9" name="Line 5520">
                <a:extLst>
                  <a:ext uri="{FF2B5EF4-FFF2-40B4-BE49-F238E27FC236}">
                    <a16:creationId xmlns:a16="http://schemas.microsoft.com/office/drawing/2014/main" id="{F26E9543-8362-40DC-A3BF-C78FFDEDF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" y="11"/>
                <a:ext cx="8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0" name="Line 5519">
                <a:extLst>
                  <a:ext uri="{FF2B5EF4-FFF2-40B4-BE49-F238E27FC236}">
                    <a16:creationId xmlns:a16="http://schemas.microsoft.com/office/drawing/2014/main" id="{C0C8D0A0-B953-4151-9CE4-BE92B9128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" y="11"/>
                <a:ext cx="1" cy="3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1" name="Line 5518">
                <a:extLst>
                  <a:ext uri="{FF2B5EF4-FFF2-40B4-BE49-F238E27FC236}">
                    <a16:creationId xmlns:a16="http://schemas.microsoft.com/office/drawing/2014/main" id="{E114A5BB-12A0-4C06-89E5-39B59B9F7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" y="67"/>
                <a:ext cx="1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2" name="Line 5517">
                <a:extLst>
                  <a:ext uri="{FF2B5EF4-FFF2-40B4-BE49-F238E27FC236}">
                    <a16:creationId xmlns:a16="http://schemas.microsoft.com/office/drawing/2014/main" id="{78B54F33-0952-4A80-A7E2-491FAEA880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" y="0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3" name="Line 5516">
                <a:extLst>
                  <a:ext uri="{FF2B5EF4-FFF2-40B4-BE49-F238E27FC236}">
                    <a16:creationId xmlns:a16="http://schemas.microsoft.com/office/drawing/2014/main" id="{4A9CD726-2040-490C-AA6F-4FB61FF39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" y="0"/>
                <a:ext cx="1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4" name="Line 5515">
                <a:extLst>
                  <a:ext uri="{FF2B5EF4-FFF2-40B4-BE49-F238E27FC236}">
                    <a16:creationId xmlns:a16="http://schemas.microsoft.com/office/drawing/2014/main" id="{14990B5E-02B3-4E8C-8FAD-B7D649D5F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" y="11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5" name="Line 5514">
                <a:extLst>
                  <a:ext uri="{FF2B5EF4-FFF2-40B4-BE49-F238E27FC236}">
                    <a16:creationId xmlns:a16="http://schemas.microsoft.com/office/drawing/2014/main" id="{5B2929D0-ABD1-42B2-9814-7BD9EE7477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" y="11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6" name="Line 5513">
                <a:extLst>
                  <a:ext uri="{FF2B5EF4-FFF2-40B4-BE49-F238E27FC236}">
                    <a16:creationId xmlns:a16="http://schemas.microsoft.com/office/drawing/2014/main" id="{91201893-E9F8-4AF1-A10D-02C70C345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" y="11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7" name="Line 5512">
                <a:extLst>
                  <a:ext uri="{FF2B5EF4-FFF2-40B4-BE49-F238E27FC236}">
                    <a16:creationId xmlns:a16="http://schemas.microsoft.com/office/drawing/2014/main" id="{AD85D538-C1EB-4092-AAD5-9F79776F2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" y="11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8" name="Line 5511">
                <a:extLst>
                  <a:ext uri="{FF2B5EF4-FFF2-40B4-BE49-F238E27FC236}">
                    <a16:creationId xmlns:a16="http://schemas.microsoft.com/office/drawing/2014/main" id="{7EE46A76-7E93-49B0-80CE-12638CAA5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6" y="54"/>
                <a:ext cx="1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9" name="Freeform 5510">
                <a:extLst>
                  <a:ext uri="{FF2B5EF4-FFF2-40B4-BE49-F238E27FC236}">
                    <a16:creationId xmlns:a16="http://schemas.microsoft.com/office/drawing/2014/main" id="{ADE41483-48F7-44A5-91A2-2A5836C3F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" y="82"/>
                <a:ext cx="26" cy="25"/>
              </a:xfrm>
              <a:custGeom>
                <a:avLst/>
                <a:gdLst>
                  <a:gd name="T0" fmla="*/ 26 w 26"/>
                  <a:gd name="T1" fmla="*/ 12 h 25"/>
                  <a:gd name="T2" fmla="*/ 25 w 26"/>
                  <a:gd name="T3" fmla="*/ 9 h 25"/>
                  <a:gd name="T4" fmla="*/ 24 w 26"/>
                  <a:gd name="T5" fmla="*/ 6 h 25"/>
                  <a:gd name="T6" fmla="*/ 22 w 26"/>
                  <a:gd name="T7" fmla="*/ 4 h 25"/>
                  <a:gd name="T8" fmla="*/ 19 w 26"/>
                  <a:gd name="T9" fmla="*/ 2 h 25"/>
                  <a:gd name="T10" fmla="*/ 16 w 26"/>
                  <a:gd name="T11" fmla="*/ 0 h 25"/>
                  <a:gd name="T12" fmla="*/ 13 w 26"/>
                  <a:gd name="T13" fmla="*/ 0 h 25"/>
                  <a:gd name="T14" fmla="*/ 10 w 26"/>
                  <a:gd name="T15" fmla="*/ 0 h 25"/>
                  <a:gd name="T16" fmla="*/ 7 w 26"/>
                  <a:gd name="T17" fmla="*/ 2 h 25"/>
                  <a:gd name="T18" fmla="*/ 4 w 26"/>
                  <a:gd name="T19" fmla="*/ 4 h 25"/>
                  <a:gd name="T20" fmla="*/ 2 w 26"/>
                  <a:gd name="T21" fmla="*/ 6 h 25"/>
                  <a:gd name="T22" fmla="*/ 1 w 26"/>
                  <a:gd name="T23" fmla="*/ 9 h 25"/>
                  <a:gd name="T24" fmla="*/ 0 w 26"/>
                  <a:gd name="T25" fmla="*/ 12 h 25"/>
                  <a:gd name="T26" fmla="*/ 1 w 26"/>
                  <a:gd name="T27" fmla="*/ 16 h 25"/>
                  <a:gd name="T28" fmla="*/ 2 w 26"/>
                  <a:gd name="T29" fmla="*/ 19 h 25"/>
                  <a:gd name="T30" fmla="*/ 4 w 26"/>
                  <a:gd name="T31" fmla="*/ 21 h 25"/>
                  <a:gd name="T32" fmla="*/ 7 w 26"/>
                  <a:gd name="T33" fmla="*/ 23 h 25"/>
                  <a:gd name="T34" fmla="*/ 10 w 26"/>
                  <a:gd name="T35" fmla="*/ 25 h 25"/>
                  <a:gd name="T36" fmla="*/ 13 w 26"/>
                  <a:gd name="T37" fmla="*/ 25 h 25"/>
                  <a:gd name="T38" fmla="*/ 16 w 26"/>
                  <a:gd name="T39" fmla="*/ 25 h 25"/>
                  <a:gd name="T40" fmla="*/ 19 w 26"/>
                  <a:gd name="T41" fmla="*/ 23 h 25"/>
                  <a:gd name="T42" fmla="*/ 22 w 26"/>
                  <a:gd name="T43" fmla="*/ 21 h 25"/>
                  <a:gd name="T44" fmla="*/ 24 w 26"/>
                  <a:gd name="T45" fmla="*/ 19 h 25"/>
                  <a:gd name="T46" fmla="*/ 25 w 26"/>
                  <a:gd name="T47" fmla="*/ 16 h 25"/>
                  <a:gd name="T48" fmla="*/ 26 w 26"/>
                  <a:gd name="T49" fmla="*/ 12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lnTo>
                      <a:pt x="25" y="9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19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0" y="25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19" y="23"/>
                    </a:lnTo>
                    <a:lnTo>
                      <a:pt x="22" y="21"/>
                    </a:lnTo>
                    <a:lnTo>
                      <a:pt x="24" y="19"/>
                    </a:lnTo>
                    <a:lnTo>
                      <a:pt x="25" y="16"/>
                    </a:lnTo>
                    <a:lnTo>
                      <a:pt x="26" y="12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0" name="Line 5509">
                <a:extLst>
                  <a:ext uri="{FF2B5EF4-FFF2-40B4-BE49-F238E27FC236}">
                    <a16:creationId xmlns:a16="http://schemas.microsoft.com/office/drawing/2014/main" id="{2804AA3F-2EBF-4143-A43F-2A2574733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" y="94"/>
                <a:ext cx="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1" name="Line 5508">
                <a:extLst>
                  <a:ext uri="{FF2B5EF4-FFF2-40B4-BE49-F238E27FC236}">
                    <a16:creationId xmlns:a16="http://schemas.microsoft.com/office/drawing/2014/main" id="{7013EB4B-BBCB-429D-8293-7EA3FA019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6" y="54"/>
                <a:ext cx="1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2" name="Line 5507">
                <a:extLst>
                  <a:ext uri="{FF2B5EF4-FFF2-40B4-BE49-F238E27FC236}">
                    <a16:creationId xmlns:a16="http://schemas.microsoft.com/office/drawing/2014/main" id="{18DCFA5F-B0A4-4C56-86E8-14C5E8CE0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" y="54"/>
                <a:ext cx="1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3" name="Line 5506">
                <a:extLst>
                  <a:ext uri="{FF2B5EF4-FFF2-40B4-BE49-F238E27FC236}">
                    <a16:creationId xmlns:a16="http://schemas.microsoft.com/office/drawing/2014/main" id="{13001041-12AB-44D7-9271-74B2E5657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" y="0"/>
                <a:ext cx="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4" name="Line 5505">
                <a:extLst>
                  <a:ext uri="{FF2B5EF4-FFF2-40B4-BE49-F238E27FC236}">
                    <a16:creationId xmlns:a16="http://schemas.microsoft.com/office/drawing/2014/main" id="{2382DA6D-1DAC-4AFC-AC1C-1F4C9B3B8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" y="0"/>
                <a:ext cx="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5" name="Line 5504">
                <a:extLst>
                  <a:ext uri="{FF2B5EF4-FFF2-40B4-BE49-F238E27FC236}">
                    <a16:creationId xmlns:a16="http://schemas.microsoft.com/office/drawing/2014/main" id="{7AC391E3-E55C-4854-AB80-1B4A217FD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1" y="11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6" name="Line 5503">
                <a:extLst>
                  <a:ext uri="{FF2B5EF4-FFF2-40B4-BE49-F238E27FC236}">
                    <a16:creationId xmlns:a16="http://schemas.microsoft.com/office/drawing/2014/main" id="{D8A97B77-6789-4730-AF10-304BD4A6F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" y="11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7" name="Line 5502">
                <a:extLst>
                  <a:ext uri="{FF2B5EF4-FFF2-40B4-BE49-F238E27FC236}">
                    <a16:creationId xmlns:a16="http://schemas.microsoft.com/office/drawing/2014/main" id="{C315397A-CC8B-4787-A184-488869035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" y="0"/>
                <a:ext cx="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8" name="Line 5501">
                <a:extLst>
                  <a:ext uri="{FF2B5EF4-FFF2-40B4-BE49-F238E27FC236}">
                    <a16:creationId xmlns:a16="http://schemas.microsoft.com/office/drawing/2014/main" id="{A5E92B58-D317-4FEC-838D-7EE7699DF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" y="0"/>
                <a:ext cx="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9" name="Line 5500">
                <a:extLst>
                  <a:ext uri="{FF2B5EF4-FFF2-40B4-BE49-F238E27FC236}">
                    <a16:creationId xmlns:a16="http://schemas.microsoft.com/office/drawing/2014/main" id="{BAB2DB4D-B121-4C97-A81A-DB10B5F369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" y="11"/>
                <a:ext cx="116" cy="2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0" name="Line 5499">
                <a:extLst>
                  <a:ext uri="{FF2B5EF4-FFF2-40B4-BE49-F238E27FC236}">
                    <a16:creationId xmlns:a16="http://schemas.microsoft.com/office/drawing/2014/main" id="{4C69AE24-7EBB-40E1-BD1D-600CCC758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5" y="222"/>
                <a:ext cx="36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1" name="Line 5498">
                <a:extLst>
                  <a:ext uri="{FF2B5EF4-FFF2-40B4-BE49-F238E27FC236}">
                    <a16:creationId xmlns:a16="http://schemas.microsoft.com/office/drawing/2014/main" id="{7DB45500-319B-4F8B-A9C4-ABAA20B10C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" y="212"/>
                <a:ext cx="1" cy="1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2" name="Line 5497">
                <a:extLst>
                  <a:ext uri="{FF2B5EF4-FFF2-40B4-BE49-F238E27FC236}">
                    <a16:creationId xmlns:a16="http://schemas.microsoft.com/office/drawing/2014/main" id="{DC3430DC-DAF1-4634-96D6-90B8B6C14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" y="488"/>
                <a:ext cx="19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3" name="Line 5496">
                <a:extLst>
                  <a:ext uri="{FF2B5EF4-FFF2-40B4-BE49-F238E27FC236}">
                    <a16:creationId xmlns:a16="http://schemas.microsoft.com/office/drawing/2014/main" id="{0341EAC6-AACB-436D-8DCC-A61CB2B99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" y="508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4" name="Line 5495">
                <a:extLst>
                  <a:ext uri="{FF2B5EF4-FFF2-40B4-BE49-F238E27FC236}">
                    <a16:creationId xmlns:a16="http://schemas.microsoft.com/office/drawing/2014/main" id="{85D823A7-8AC8-45B6-BE7A-36E838979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" y="498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5" name="Line 5494">
                <a:extLst>
                  <a:ext uri="{FF2B5EF4-FFF2-40B4-BE49-F238E27FC236}">
                    <a16:creationId xmlns:a16="http://schemas.microsoft.com/office/drawing/2014/main" id="{9EB35E0D-8CEC-438B-AADE-B4D5B7607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" y="498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6" name="Line 5493">
                <a:extLst>
                  <a:ext uri="{FF2B5EF4-FFF2-40B4-BE49-F238E27FC236}">
                    <a16:creationId xmlns:a16="http://schemas.microsoft.com/office/drawing/2014/main" id="{29255D3B-8F0A-4791-A189-F3B8B7DAA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" y="486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7" name="Line 5492">
                <a:extLst>
                  <a:ext uri="{FF2B5EF4-FFF2-40B4-BE49-F238E27FC236}">
                    <a16:creationId xmlns:a16="http://schemas.microsoft.com/office/drawing/2014/main" id="{8670CAFF-A9B3-47A5-BA44-79BA3AAB02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" y="488"/>
                <a:ext cx="18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8" name="Freeform 5491">
                <a:extLst>
                  <a:ext uri="{FF2B5EF4-FFF2-40B4-BE49-F238E27FC236}">
                    <a16:creationId xmlns:a16="http://schemas.microsoft.com/office/drawing/2014/main" id="{06CA3D88-1000-4553-B0FB-B6B349C2D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" y="508"/>
                <a:ext cx="19" cy="20"/>
              </a:xfrm>
              <a:custGeom>
                <a:avLst/>
                <a:gdLst>
                  <a:gd name="T0" fmla="*/ 0 w 19"/>
                  <a:gd name="T1" fmla="*/ 20 h 20"/>
                  <a:gd name="T2" fmla="*/ 19 w 19"/>
                  <a:gd name="T3" fmla="*/ 9 h 20"/>
                  <a:gd name="T4" fmla="*/ 19 w 19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0" y="20"/>
                    </a:moveTo>
                    <a:lnTo>
                      <a:pt x="19" y="9"/>
                    </a:lnTo>
                    <a:lnTo>
                      <a:pt x="19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9" name="Freeform 5490">
                <a:extLst>
                  <a:ext uri="{FF2B5EF4-FFF2-40B4-BE49-F238E27FC236}">
                    <a16:creationId xmlns:a16="http://schemas.microsoft.com/office/drawing/2014/main" id="{359EFA48-EF96-4654-A2F5-D778110A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508"/>
                <a:ext cx="18" cy="20"/>
              </a:xfrm>
              <a:custGeom>
                <a:avLst/>
                <a:gdLst>
                  <a:gd name="T0" fmla="*/ 0 w 18"/>
                  <a:gd name="T1" fmla="*/ 0 h 20"/>
                  <a:gd name="T2" fmla="*/ 0 w 18"/>
                  <a:gd name="T3" fmla="*/ 9 h 20"/>
                  <a:gd name="T4" fmla="*/ 18 w 18"/>
                  <a:gd name="T5" fmla="*/ 2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0">
                    <a:moveTo>
                      <a:pt x="0" y="0"/>
                    </a:moveTo>
                    <a:lnTo>
                      <a:pt x="0" y="9"/>
                    </a:lnTo>
                    <a:lnTo>
                      <a:pt x="18" y="2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0" name="Freeform 5489">
                <a:extLst>
                  <a:ext uri="{FF2B5EF4-FFF2-40B4-BE49-F238E27FC236}">
                    <a16:creationId xmlns:a16="http://schemas.microsoft.com/office/drawing/2014/main" id="{AE7C5822-7955-445E-B395-0977B8364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482"/>
                <a:ext cx="53" cy="52"/>
              </a:xfrm>
              <a:custGeom>
                <a:avLst/>
                <a:gdLst>
                  <a:gd name="T0" fmla="*/ 53 w 53"/>
                  <a:gd name="T1" fmla="*/ 26 h 52"/>
                  <a:gd name="T2" fmla="*/ 53 w 53"/>
                  <a:gd name="T3" fmla="*/ 21 h 52"/>
                  <a:gd name="T4" fmla="*/ 51 w 53"/>
                  <a:gd name="T5" fmla="*/ 17 h 52"/>
                  <a:gd name="T6" fmla="*/ 49 w 53"/>
                  <a:gd name="T7" fmla="*/ 13 h 52"/>
                  <a:gd name="T8" fmla="*/ 47 w 53"/>
                  <a:gd name="T9" fmla="*/ 9 h 52"/>
                  <a:gd name="T10" fmla="*/ 44 w 53"/>
                  <a:gd name="T11" fmla="*/ 6 h 52"/>
                  <a:gd name="T12" fmla="*/ 39 w 53"/>
                  <a:gd name="T13" fmla="*/ 3 h 52"/>
                  <a:gd name="T14" fmla="*/ 35 w 53"/>
                  <a:gd name="T15" fmla="*/ 1 h 52"/>
                  <a:gd name="T16" fmla="*/ 31 w 53"/>
                  <a:gd name="T17" fmla="*/ 0 h 52"/>
                  <a:gd name="T18" fmla="*/ 26 w 53"/>
                  <a:gd name="T19" fmla="*/ 0 h 52"/>
                  <a:gd name="T20" fmla="*/ 22 w 53"/>
                  <a:gd name="T21" fmla="*/ 0 h 52"/>
                  <a:gd name="T22" fmla="*/ 17 w 53"/>
                  <a:gd name="T23" fmla="*/ 1 h 52"/>
                  <a:gd name="T24" fmla="*/ 13 w 53"/>
                  <a:gd name="T25" fmla="*/ 3 h 52"/>
                  <a:gd name="T26" fmla="*/ 9 w 53"/>
                  <a:gd name="T27" fmla="*/ 6 h 52"/>
                  <a:gd name="T28" fmla="*/ 6 w 53"/>
                  <a:gd name="T29" fmla="*/ 9 h 52"/>
                  <a:gd name="T30" fmla="*/ 3 w 53"/>
                  <a:gd name="T31" fmla="*/ 13 h 52"/>
                  <a:gd name="T32" fmla="*/ 1 w 53"/>
                  <a:gd name="T33" fmla="*/ 17 h 52"/>
                  <a:gd name="T34" fmla="*/ 0 w 53"/>
                  <a:gd name="T35" fmla="*/ 21 h 52"/>
                  <a:gd name="T36" fmla="*/ 0 w 53"/>
                  <a:gd name="T37" fmla="*/ 26 h 52"/>
                  <a:gd name="T38" fmla="*/ 0 w 53"/>
                  <a:gd name="T39" fmla="*/ 30 h 52"/>
                  <a:gd name="T40" fmla="*/ 1 w 53"/>
                  <a:gd name="T41" fmla="*/ 35 h 52"/>
                  <a:gd name="T42" fmla="*/ 3 w 53"/>
                  <a:gd name="T43" fmla="*/ 39 h 52"/>
                  <a:gd name="T44" fmla="*/ 6 w 53"/>
                  <a:gd name="T45" fmla="*/ 43 h 52"/>
                  <a:gd name="T46" fmla="*/ 9 w 53"/>
                  <a:gd name="T47" fmla="*/ 46 h 52"/>
                  <a:gd name="T48" fmla="*/ 13 w 53"/>
                  <a:gd name="T49" fmla="*/ 49 h 52"/>
                  <a:gd name="T50" fmla="*/ 17 w 53"/>
                  <a:gd name="T51" fmla="*/ 51 h 52"/>
                  <a:gd name="T52" fmla="*/ 22 w 53"/>
                  <a:gd name="T53" fmla="*/ 52 h 52"/>
                  <a:gd name="T54" fmla="*/ 26 w 53"/>
                  <a:gd name="T55" fmla="*/ 52 h 52"/>
                  <a:gd name="T56" fmla="*/ 31 w 53"/>
                  <a:gd name="T57" fmla="*/ 52 h 52"/>
                  <a:gd name="T58" fmla="*/ 35 w 53"/>
                  <a:gd name="T59" fmla="*/ 51 h 52"/>
                  <a:gd name="T60" fmla="*/ 39 w 53"/>
                  <a:gd name="T61" fmla="*/ 49 h 52"/>
                  <a:gd name="T62" fmla="*/ 44 w 53"/>
                  <a:gd name="T63" fmla="*/ 46 h 52"/>
                  <a:gd name="T64" fmla="*/ 47 w 53"/>
                  <a:gd name="T65" fmla="*/ 43 h 52"/>
                  <a:gd name="T66" fmla="*/ 49 w 53"/>
                  <a:gd name="T67" fmla="*/ 39 h 52"/>
                  <a:gd name="T68" fmla="*/ 51 w 53"/>
                  <a:gd name="T69" fmla="*/ 35 h 52"/>
                  <a:gd name="T70" fmla="*/ 53 w 53"/>
                  <a:gd name="T71" fmla="*/ 30 h 52"/>
                  <a:gd name="T72" fmla="*/ 53 w 53"/>
                  <a:gd name="T73" fmla="*/ 26 h 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3" h="52">
                    <a:moveTo>
                      <a:pt x="53" y="26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3"/>
                    </a:lnTo>
                    <a:lnTo>
                      <a:pt x="47" y="9"/>
                    </a:lnTo>
                    <a:lnTo>
                      <a:pt x="44" y="6"/>
                    </a:lnTo>
                    <a:lnTo>
                      <a:pt x="39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3" y="3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6" y="43"/>
                    </a:lnTo>
                    <a:lnTo>
                      <a:pt x="9" y="46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2" y="52"/>
                    </a:lnTo>
                    <a:lnTo>
                      <a:pt x="26" y="52"/>
                    </a:lnTo>
                    <a:lnTo>
                      <a:pt x="31" y="52"/>
                    </a:lnTo>
                    <a:lnTo>
                      <a:pt x="35" y="51"/>
                    </a:lnTo>
                    <a:lnTo>
                      <a:pt x="39" y="49"/>
                    </a:lnTo>
                    <a:lnTo>
                      <a:pt x="44" y="46"/>
                    </a:lnTo>
                    <a:lnTo>
                      <a:pt x="47" y="43"/>
                    </a:lnTo>
                    <a:lnTo>
                      <a:pt x="49" y="39"/>
                    </a:lnTo>
                    <a:lnTo>
                      <a:pt x="51" y="35"/>
                    </a:lnTo>
                    <a:lnTo>
                      <a:pt x="53" y="30"/>
                    </a:lnTo>
                    <a:lnTo>
                      <a:pt x="53" y="26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1" name="Freeform 5488">
                <a:extLst>
                  <a:ext uri="{FF2B5EF4-FFF2-40B4-BE49-F238E27FC236}">
                    <a16:creationId xmlns:a16="http://schemas.microsoft.com/office/drawing/2014/main" id="{6189575F-A17C-45E5-9787-F31C0D50C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" y="545"/>
                <a:ext cx="54" cy="53"/>
              </a:xfrm>
              <a:custGeom>
                <a:avLst/>
                <a:gdLst>
                  <a:gd name="T0" fmla="*/ 54 w 54"/>
                  <a:gd name="T1" fmla="*/ 27 h 53"/>
                  <a:gd name="T2" fmla="*/ 53 w 54"/>
                  <a:gd name="T3" fmla="*/ 22 h 53"/>
                  <a:gd name="T4" fmla="*/ 52 w 54"/>
                  <a:gd name="T5" fmla="*/ 18 h 53"/>
                  <a:gd name="T6" fmla="*/ 50 w 54"/>
                  <a:gd name="T7" fmla="*/ 13 h 53"/>
                  <a:gd name="T8" fmla="*/ 47 w 54"/>
                  <a:gd name="T9" fmla="*/ 10 h 53"/>
                  <a:gd name="T10" fmla="*/ 44 w 54"/>
                  <a:gd name="T11" fmla="*/ 6 h 53"/>
                  <a:gd name="T12" fmla="*/ 40 w 54"/>
                  <a:gd name="T13" fmla="*/ 4 h 53"/>
                  <a:gd name="T14" fmla="*/ 36 w 54"/>
                  <a:gd name="T15" fmla="*/ 2 h 53"/>
                  <a:gd name="T16" fmla="*/ 32 w 54"/>
                  <a:gd name="T17" fmla="*/ 1 h 53"/>
                  <a:gd name="T18" fmla="*/ 27 w 54"/>
                  <a:gd name="T19" fmla="*/ 0 h 53"/>
                  <a:gd name="T20" fmla="*/ 23 w 54"/>
                  <a:gd name="T21" fmla="*/ 1 h 53"/>
                  <a:gd name="T22" fmla="*/ 18 w 54"/>
                  <a:gd name="T23" fmla="*/ 2 h 53"/>
                  <a:gd name="T24" fmla="*/ 14 w 54"/>
                  <a:gd name="T25" fmla="*/ 4 h 53"/>
                  <a:gd name="T26" fmla="*/ 10 w 54"/>
                  <a:gd name="T27" fmla="*/ 6 h 53"/>
                  <a:gd name="T28" fmla="*/ 7 w 54"/>
                  <a:gd name="T29" fmla="*/ 10 h 53"/>
                  <a:gd name="T30" fmla="*/ 4 w 54"/>
                  <a:gd name="T31" fmla="*/ 13 h 53"/>
                  <a:gd name="T32" fmla="*/ 2 w 54"/>
                  <a:gd name="T33" fmla="*/ 18 h 53"/>
                  <a:gd name="T34" fmla="*/ 1 w 54"/>
                  <a:gd name="T35" fmla="*/ 22 h 53"/>
                  <a:gd name="T36" fmla="*/ 0 w 54"/>
                  <a:gd name="T37" fmla="*/ 27 h 53"/>
                  <a:gd name="T38" fmla="*/ 1 w 54"/>
                  <a:gd name="T39" fmla="*/ 31 h 53"/>
                  <a:gd name="T40" fmla="*/ 2 w 54"/>
                  <a:gd name="T41" fmla="*/ 36 h 53"/>
                  <a:gd name="T42" fmla="*/ 4 w 54"/>
                  <a:gd name="T43" fmla="*/ 40 h 53"/>
                  <a:gd name="T44" fmla="*/ 7 w 54"/>
                  <a:gd name="T45" fmla="*/ 44 h 53"/>
                  <a:gd name="T46" fmla="*/ 10 w 54"/>
                  <a:gd name="T47" fmla="*/ 47 h 53"/>
                  <a:gd name="T48" fmla="*/ 14 w 54"/>
                  <a:gd name="T49" fmla="*/ 49 h 53"/>
                  <a:gd name="T50" fmla="*/ 18 w 54"/>
                  <a:gd name="T51" fmla="*/ 51 h 53"/>
                  <a:gd name="T52" fmla="*/ 23 w 54"/>
                  <a:gd name="T53" fmla="*/ 53 h 53"/>
                  <a:gd name="T54" fmla="*/ 27 w 54"/>
                  <a:gd name="T55" fmla="*/ 53 h 53"/>
                  <a:gd name="T56" fmla="*/ 32 w 54"/>
                  <a:gd name="T57" fmla="*/ 53 h 53"/>
                  <a:gd name="T58" fmla="*/ 36 w 54"/>
                  <a:gd name="T59" fmla="*/ 51 h 53"/>
                  <a:gd name="T60" fmla="*/ 40 w 54"/>
                  <a:gd name="T61" fmla="*/ 49 h 53"/>
                  <a:gd name="T62" fmla="*/ 44 w 54"/>
                  <a:gd name="T63" fmla="*/ 47 h 53"/>
                  <a:gd name="T64" fmla="*/ 47 w 54"/>
                  <a:gd name="T65" fmla="*/ 44 h 53"/>
                  <a:gd name="T66" fmla="*/ 50 w 54"/>
                  <a:gd name="T67" fmla="*/ 40 h 53"/>
                  <a:gd name="T68" fmla="*/ 52 w 54"/>
                  <a:gd name="T69" fmla="*/ 36 h 53"/>
                  <a:gd name="T70" fmla="*/ 53 w 54"/>
                  <a:gd name="T71" fmla="*/ 31 h 53"/>
                  <a:gd name="T72" fmla="*/ 54 w 54"/>
                  <a:gd name="T73" fmla="*/ 27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4" h="53">
                    <a:moveTo>
                      <a:pt x="54" y="27"/>
                    </a:moveTo>
                    <a:lnTo>
                      <a:pt x="53" y="22"/>
                    </a:lnTo>
                    <a:lnTo>
                      <a:pt x="52" y="18"/>
                    </a:lnTo>
                    <a:lnTo>
                      <a:pt x="50" y="13"/>
                    </a:lnTo>
                    <a:lnTo>
                      <a:pt x="47" y="10"/>
                    </a:lnTo>
                    <a:lnTo>
                      <a:pt x="44" y="6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7" y="10"/>
                    </a:lnTo>
                    <a:lnTo>
                      <a:pt x="4" y="13"/>
                    </a:lnTo>
                    <a:lnTo>
                      <a:pt x="2" y="18"/>
                    </a:lnTo>
                    <a:lnTo>
                      <a:pt x="1" y="22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7" y="44"/>
                    </a:lnTo>
                    <a:lnTo>
                      <a:pt x="10" y="47"/>
                    </a:lnTo>
                    <a:lnTo>
                      <a:pt x="14" y="49"/>
                    </a:lnTo>
                    <a:lnTo>
                      <a:pt x="18" y="51"/>
                    </a:lnTo>
                    <a:lnTo>
                      <a:pt x="23" y="53"/>
                    </a:lnTo>
                    <a:lnTo>
                      <a:pt x="27" y="53"/>
                    </a:lnTo>
                    <a:lnTo>
                      <a:pt x="32" y="53"/>
                    </a:lnTo>
                    <a:lnTo>
                      <a:pt x="36" y="51"/>
                    </a:lnTo>
                    <a:lnTo>
                      <a:pt x="40" y="49"/>
                    </a:lnTo>
                    <a:lnTo>
                      <a:pt x="44" y="47"/>
                    </a:lnTo>
                    <a:lnTo>
                      <a:pt x="47" y="44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3" y="31"/>
                    </a:lnTo>
                    <a:lnTo>
                      <a:pt x="54" y="27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2" name="Line 5487">
                <a:extLst>
                  <a:ext uri="{FF2B5EF4-FFF2-40B4-BE49-F238E27FC236}">
                    <a16:creationId xmlns:a16="http://schemas.microsoft.com/office/drawing/2014/main" id="{D4DE6D29-2B42-4CB7-B306-99F17DFA7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" y="552"/>
                <a:ext cx="18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3" name="Line 5486">
                <a:extLst>
                  <a:ext uri="{FF2B5EF4-FFF2-40B4-BE49-F238E27FC236}">
                    <a16:creationId xmlns:a16="http://schemas.microsoft.com/office/drawing/2014/main" id="{110CFE35-8F77-4FF6-A78C-010D8E049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" y="572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4" name="Line 5485">
                <a:extLst>
                  <a:ext uri="{FF2B5EF4-FFF2-40B4-BE49-F238E27FC236}">
                    <a16:creationId xmlns:a16="http://schemas.microsoft.com/office/drawing/2014/main" id="{0235A3D2-70A9-4F11-BC17-9DF09AFA4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" y="562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5" name="Line 5484">
                <a:extLst>
                  <a:ext uri="{FF2B5EF4-FFF2-40B4-BE49-F238E27FC236}">
                    <a16:creationId xmlns:a16="http://schemas.microsoft.com/office/drawing/2014/main" id="{840DC1BC-74F5-4661-B2B4-A8338C74B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" y="562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6" name="Line 5483">
                <a:extLst>
                  <a:ext uri="{FF2B5EF4-FFF2-40B4-BE49-F238E27FC236}">
                    <a16:creationId xmlns:a16="http://schemas.microsoft.com/office/drawing/2014/main" id="{3E507FEF-A339-44A4-8C9A-8401D730B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" y="550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7" name="Line 5482">
                <a:extLst>
                  <a:ext uri="{FF2B5EF4-FFF2-40B4-BE49-F238E27FC236}">
                    <a16:creationId xmlns:a16="http://schemas.microsoft.com/office/drawing/2014/main" id="{11753B48-7C95-4D88-AAFD-52EB9BC0D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" y="552"/>
                <a:ext cx="18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8" name="Freeform 5481">
                <a:extLst>
                  <a:ext uri="{FF2B5EF4-FFF2-40B4-BE49-F238E27FC236}">
                    <a16:creationId xmlns:a16="http://schemas.microsoft.com/office/drawing/2014/main" id="{EEEE58D4-08FA-4FA0-8BE6-47BB50952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" y="572"/>
                <a:ext cx="18" cy="19"/>
              </a:xfrm>
              <a:custGeom>
                <a:avLst/>
                <a:gdLst>
                  <a:gd name="T0" fmla="*/ 0 w 18"/>
                  <a:gd name="T1" fmla="*/ 19 h 19"/>
                  <a:gd name="T2" fmla="*/ 18 w 18"/>
                  <a:gd name="T3" fmla="*/ 9 h 19"/>
                  <a:gd name="T4" fmla="*/ 18 w 18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9">
                    <a:moveTo>
                      <a:pt x="0" y="19"/>
                    </a:moveTo>
                    <a:lnTo>
                      <a:pt x="18" y="9"/>
                    </a:lnTo>
                    <a:lnTo>
                      <a:pt x="18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9" name="Freeform 5480">
                <a:extLst>
                  <a:ext uri="{FF2B5EF4-FFF2-40B4-BE49-F238E27FC236}">
                    <a16:creationId xmlns:a16="http://schemas.microsoft.com/office/drawing/2014/main" id="{46D54EE0-8CB6-4F73-B1EB-48D028565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" y="572"/>
                <a:ext cx="18" cy="19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9 h 19"/>
                  <a:gd name="T4" fmla="*/ 18 w 18"/>
                  <a:gd name="T5" fmla="*/ 19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9">
                    <a:moveTo>
                      <a:pt x="0" y="0"/>
                    </a:moveTo>
                    <a:lnTo>
                      <a:pt x="0" y="9"/>
                    </a:lnTo>
                    <a:lnTo>
                      <a:pt x="18" y="1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0" name="Line 5479">
                <a:extLst>
                  <a:ext uri="{FF2B5EF4-FFF2-40B4-BE49-F238E27FC236}">
                    <a16:creationId xmlns:a16="http://schemas.microsoft.com/office/drawing/2014/main" id="{D2AE08D1-8146-4D69-9F28-F61C4DC23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" y="635"/>
                <a:ext cx="160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1" name="Line 5478">
                <a:extLst>
                  <a:ext uri="{FF2B5EF4-FFF2-40B4-BE49-F238E27FC236}">
                    <a16:creationId xmlns:a16="http://schemas.microsoft.com/office/drawing/2014/main" id="{423BB130-ACF1-450F-962F-ADC8B1F33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" y="85"/>
                <a:ext cx="233" cy="4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2" name="Line 5477">
                <a:extLst>
                  <a:ext uri="{FF2B5EF4-FFF2-40B4-BE49-F238E27FC236}">
                    <a16:creationId xmlns:a16="http://schemas.microsoft.com/office/drawing/2014/main" id="{B8AD6D47-8A6B-4271-8A10-35F092EF2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" y="551"/>
                <a:ext cx="4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3" name="Line 5476">
                <a:extLst>
                  <a:ext uri="{FF2B5EF4-FFF2-40B4-BE49-F238E27FC236}">
                    <a16:creationId xmlns:a16="http://schemas.microsoft.com/office/drawing/2014/main" id="{EE271243-9E16-406E-834A-97EF900E5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" y="593"/>
                <a:ext cx="4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4" name="Line 5475">
                <a:extLst>
                  <a:ext uri="{FF2B5EF4-FFF2-40B4-BE49-F238E27FC236}">
                    <a16:creationId xmlns:a16="http://schemas.microsoft.com/office/drawing/2014/main" id="{0E4517AF-856C-47F7-8368-1BC3D3A89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" y="551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5" name="Line 5474">
                <a:extLst>
                  <a:ext uri="{FF2B5EF4-FFF2-40B4-BE49-F238E27FC236}">
                    <a16:creationId xmlns:a16="http://schemas.microsoft.com/office/drawing/2014/main" id="{637F1D3D-216F-4B86-B67C-B03A1E769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" y="593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6" name="Line 5473">
                <a:extLst>
                  <a:ext uri="{FF2B5EF4-FFF2-40B4-BE49-F238E27FC236}">
                    <a16:creationId xmlns:a16="http://schemas.microsoft.com/office/drawing/2014/main" id="{ABD89810-71E8-46D8-97B4-4AEC303FC8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" y="5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7" name="Line 5472">
                <a:extLst>
                  <a:ext uri="{FF2B5EF4-FFF2-40B4-BE49-F238E27FC236}">
                    <a16:creationId xmlns:a16="http://schemas.microsoft.com/office/drawing/2014/main" id="{93BA9B22-3E6D-4521-8934-75AC68D2E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" y="6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8" name="Line 5471">
                <a:extLst>
                  <a:ext uri="{FF2B5EF4-FFF2-40B4-BE49-F238E27FC236}">
                    <a16:creationId xmlns:a16="http://schemas.microsoft.com/office/drawing/2014/main" id="{77B81149-87D7-4564-BD72-FE22D20B2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5" y="85"/>
                <a:ext cx="222" cy="4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9" name="Line 5470">
                <a:extLst>
                  <a:ext uri="{FF2B5EF4-FFF2-40B4-BE49-F238E27FC236}">
                    <a16:creationId xmlns:a16="http://schemas.microsoft.com/office/drawing/2014/main" id="{C73008B9-7D90-4A07-B83F-0A99347E4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" y="635"/>
                <a:ext cx="16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0" name="Line 5469">
                <a:extLst>
                  <a:ext uri="{FF2B5EF4-FFF2-40B4-BE49-F238E27FC236}">
                    <a16:creationId xmlns:a16="http://schemas.microsoft.com/office/drawing/2014/main" id="{9B4BA0E6-D44B-4357-8580-B203059F5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" y="327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" name="Line 5468">
                <a:extLst>
                  <a:ext uri="{FF2B5EF4-FFF2-40B4-BE49-F238E27FC236}">
                    <a16:creationId xmlns:a16="http://schemas.microsoft.com/office/drawing/2014/main" id="{3D0F1B8C-707D-4664-8029-56D0D5352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" y="640"/>
                <a:ext cx="1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" name="Line 5467">
                <a:extLst>
                  <a:ext uri="{FF2B5EF4-FFF2-40B4-BE49-F238E27FC236}">
                    <a16:creationId xmlns:a16="http://schemas.microsoft.com/office/drawing/2014/main" id="{78D659C1-076C-4F16-A4FB-C613462BA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7" y="508"/>
                <a:ext cx="17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" name="Line 5466">
                <a:extLst>
                  <a:ext uri="{FF2B5EF4-FFF2-40B4-BE49-F238E27FC236}">
                    <a16:creationId xmlns:a16="http://schemas.microsoft.com/office/drawing/2014/main" id="{6B3A42CC-ADD6-4912-A0D2-476837457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" y="751"/>
                <a:ext cx="2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" name="Freeform 5465">
                <a:extLst>
                  <a:ext uri="{FF2B5EF4-FFF2-40B4-BE49-F238E27FC236}">
                    <a16:creationId xmlns:a16="http://schemas.microsoft.com/office/drawing/2014/main" id="{10C0DF44-3818-4D3F-BA92-60B4CBD40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" y="429"/>
                <a:ext cx="96" cy="117"/>
              </a:xfrm>
              <a:custGeom>
                <a:avLst/>
                <a:gdLst>
                  <a:gd name="T0" fmla="*/ 96 w 96"/>
                  <a:gd name="T1" fmla="*/ 2 h 117"/>
                  <a:gd name="T2" fmla="*/ 88 w 96"/>
                  <a:gd name="T3" fmla="*/ 0 h 117"/>
                  <a:gd name="T4" fmla="*/ 81 w 96"/>
                  <a:gd name="T5" fmla="*/ 0 h 117"/>
                  <a:gd name="T6" fmla="*/ 73 w 96"/>
                  <a:gd name="T7" fmla="*/ 0 h 117"/>
                  <a:gd name="T8" fmla="*/ 65 w 96"/>
                  <a:gd name="T9" fmla="*/ 1 h 117"/>
                  <a:gd name="T10" fmla="*/ 58 w 96"/>
                  <a:gd name="T11" fmla="*/ 3 h 117"/>
                  <a:gd name="T12" fmla="*/ 50 w 96"/>
                  <a:gd name="T13" fmla="*/ 5 h 117"/>
                  <a:gd name="T14" fmla="*/ 43 w 96"/>
                  <a:gd name="T15" fmla="*/ 9 h 117"/>
                  <a:gd name="T16" fmla="*/ 36 w 96"/>
                  <a:gd name="T17" fmla="*/ 12 h 117"/>
                  <a:gd name="T18" fmla="*/ 30 w 96"/>
                  <a:gd name="T19" fmla="*/ 17 h 117"/>
                  <a:gd name="T20" fmla="*/ 24 w 96"/>
                  <a:gd name="T21" fmla="*/ 22 h 117"/>
                  <a:gd name="T22" fmla="*/ 19 w 96"/>
                  <a:gd name="T23" fmla="*/ 28 h 117"/>
                  <a:gd name="T24" fmla="*/ 14 w 96"/>
                  <a:gd name="T25" fmla="*/ 34 h 117"/>
                  <a:gd name="T26" fmla="*/ 10 w 96"/>
                  <a:gd name="T27" fmla="*/ 40 h 117"/>
                  <a:gd name="T28" fmla="*/ 7 w 96"/>
                  <a:gd name="T29" fmla="*/ 47 h 117"/>
                  <a:gd name="T30" fmla="*/ 4 w 96"/>
                  <a:gd name="T31" fmla="*/ 54 h 117"/>
                  <a:gd name="T32" fmla="*/ 2 w 96"/>
                  <a:gd name="T33" fmla="*/ 62 h 117"/>
                  <a:gd name="T34" fmla="*/ 1 w 96"/>
                  <a:gd name="T35" fmla="*/ 69 h 117"/>
                  <a:gd name="T36" fmla="*/ 0 w 96"/>
                  <a:gd name="T37" fmla="*/ 77 h 117"/>
                  <a:gd name="T38" fmla="*/ 0 w 96"/>
                  <a:gd name="T39" fmla="*/ 85 h 117"/>
                  <a:gd name="T40" fmla="*/ 1 w 96"/>
                  <a:gd name="T41" fmla="*/ 92 h 117"/>
                  <a:gd name="T42" fmla="*/ 3 w 96"/>
                  <a:gd name="T43" fmla="*/ 100 h 117"/>
                  <a:gd name="T44" fmla="*/ 5 w 96"/>
                  <a:gd name="T45" fmla="*/ 108 h 117"/>
                  <a:gd name="T46" fmla="*/ 8 w 96"/>
                  <a:gd name="T47" fmla="*/ 115 h 117"/>
                  <a:gd name="T48" fmla="*/ 9 w 96"/>
                  <a:gd name="T49" fmla="*/ 117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6" h="117">
                    <a:moveTo>
                      <a:pt x="96" y="2"/>
                    </a:moveTo>
                    <a:lnTo>
                      <a:pt x="88" y="0"/>
                    </a:lnTo>
                    <a:lnTo>
                      <a:pt x="81" y="0"/>
                    </a:lnTo>
                    <a:lnTo>
                      <a:pt x="73" y="0"/>
                    </a:lnTo>
                    <a:lnTo>
                      <a:pt x="65" y="1"/>
                    </a:lnTo>
                    <a:lnTo>
                      <a:pt x="58" y="3"/>
                    </a:lnTo>
                    <a:lnTo>
                      <a:pt x="50" y="5"/>
                    </a:lnTo>
                    <a:lnTo>
                      <a:pt x="43" y="9"/>
                    </a:lnTo>
                    <a:lnTo>
                      <a:pt x="36" y="12"/>
                    </a:lnTo>
                    <a:lnTo>
                      <a:pt x="30" y="17"/>
                    </a:lnTo>
                    <a:lnTo>
                      <a:pt x="24" y="22"/>
                    </a:lnTo>
                    <a:lnTo>
                      <a:pt x="19" y="28"/>
                    </a:lnTo>
                    <a:lnTo>
                      <a:pt x="14" y="34"/>
                    </a:lnTo>
                    <a:lnTo>
                      <a:pt x="10" y="40"/>
                    </a:lnTo>
                    <a:lnTo>
                      <a:pt x="7" y="47"/>
                    </a:lnTo>
                    <a:lnTo>
                      <a:pt x="4" y="54"/>
                    </a:lnTo>
                    <a:lnTo>
                      <a:pt x="2" y="62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8"/>
                    </a:lnTo>
                    <a:lnTo>
                      <a:pt x="8" y="115"/>
                    </a:lnTo>
                    <a:lnTo>
                      <a:pt x="9" y="11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5" name="Freeform 5464">
                <a:extLst>
                  <a:ext uri="{FF2B5EF4-FFF2-40B4-BE49-F238E27FC236}">
                    <a16:creationId xmlns:a16="http://schemas.microsoft.com/office/drawing/2014/main" id="{9CBFF834-32F0-44EC-9A28-61FD47399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575"/>
                <a:ext cx="37" cy="12"/>
              </a:xfrm>
              <a:custGeom>
                <a:avLst/>
                <a:gdLst>
                  <a:gd name="T0" fmla="*/ 0 w 37"/>
                  <a:gd name="T1" fmla="*/ 0 h 12"/>
                  <a:gd name="T2" fmla="*/ 3 w 37"/>
                  <a:gd name="T3" fmla="*/ 2 h 12"/>
                  <a:gd name="T4" fmla="*/ 11 w 37"/>
                  <a:gd name="T5" fmla="*/ 5 h 12"/>
                  <a:gd name="T6" fmla="*/ 18 w 37"/>
                  <a:gd name="T7" fmla="*/ 8 h 12"/>
                  <a:gd name="T8" fmla="*/ 25 w 37"/>
                  <a:gd name="T9" fmla="*/ 10 h 12"/>
                  <a:gd name="T10" fmla="*/ 33 w 37"/>
                  <a:gd name="T11" fmla="*/ 12 h 12"/>
                  <a:gd name="T12" fmla="*/ 37 w 37"/>
                  <a:gd name="T13" fmla="*/ 1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12">
                    <a:moveTo>
                      <a:pt x="0" y="0"/>
                    </a:moveTo>
                    <a:lnTo>
                      <a:pt x="3" y="2"/>
                    </a:lnTo>
                    <a:lnTo>
                      <a:pt x="11" y="5"/>
                    </a:lnTo>
                    <a:lnTo>
                      <a:pt x="18" y="8"/>
                    </a:lnTo>
                    <a:lnTo>
                      <a:pt x="25" y="10"/>
                    </a:lnTo>
                    <a:lnTo>
                      <a:pt x="33" y="12"/>
                    </a:lnTo>
                    <a:lnTo>
                      <a:pt x="37" y="1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6" name="Freeform 5463">
                <a:extLst>
                  <a:ext uri="{FF2B5EF4-FFF2-40B4-BE49-F238E27FC236}">
                    <a16:creationId xmlns:a16="http://schemas.microsoft.com/office/drawing/2014/main" id="{C256FB4C-86B8-4E05-9DCD-FB51F05CE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" y="437"/>
                <a:ext cx="47" cy="143"/>
              </a:xfrm>
              <a:custGeom>
                <a:avLst/>
                <a:gdLst>
                  <a:gd name="T0" fmla="*/ 0 w 47"/>
                  <a:gd name="T1" fmla="*/ 143 h 143"/>
                  <a:gd name="T2" fmla="*/ 2 w 47"/>
                  <a:gd name="T3" fmla="*/ 142 h 143"/>
                  <a:gd name="T4" fmla="*/ 9 w 47"/>
                  <a:gd name="T5" fmla="*/ 139 h 143"/>
                  <a:gd name="T6" fmla="*/ 15 w 47"/>
                  <a:gd name="T7" fmla="*/ 134 h 143"/>
                  <a:gd name="T8" fmla="*/ 21 w 47"/>
                  <a:gd name="T9" fmla="*/ 129 h 143"/>
                  <a:gd name="T10" fmla="*/ 26 w 47"/>
                  <a:gd name="T11" fmla="*/ 124 h 143"/>
                  <a:gd name="T12" fmla="*/ 31 w 47"/>
                  <a:gd name="T13" fmla="*/ 118 h 143"/>
                  <a:gd name="T14" fmla="*/ 35 w 47"/>
                  <a:gd name="T15" fmla="*/ 111 h 143"/>
                  <a:gd name="T16" fmla="*/ 40 w 47"/>
                  <a:gd name="T17" fmla="*/ 105 h 143"/>
                  <a:gd name="T18" fmla="*/ 42 w 47"/>
                  <a:gd name="T19" fmla="*/ 97 h 143"/>
                  <a:gd name="T20" fmla="*/ 45 w 47"/>
                  <a:gd name="T21" fmla="*/ 90 h 143"/>
                  <a:gd name="T22" fmla="*/ 46 w 47"/>
                  <a:gd name="T23" fmla="*/ 82 h 143"/>
                  <a:gd name="T24" fmla="*/ 47 w 47"/>
                  <a:gd name="T25" fmla="*/ 74 h 143"/>
                  <a:gd name="T26" fmla="*/ 47 w 47"/>
                  <a:gd name="T27" fmla="*/ 67 h 143"/>
                  <a:gd name="T28" fmla="*/ 46 w 47"/>
                  <a:gd name="T29" fmla="*/ 59 h 143"/>
                  <a:gd name="T30" fmla="*/ 44 w 47"/>
                  <a:gd name="T31" fmla="*/ 51 h 143"/>
                  <a:gd name="T32" fmla="*/ 42 w 47"/>
                  <a:gd name="T33" fmla="*/ 44 h 143"/>
                  <a:gd name="T34" fmla="*/ 39 w 47"/>
                  <a:gd name="T35" fmla="*/ 37 h 143"/>
                  <a:gd name="T36" fmla="*/ 35 w 47"/>
                  <a:gd name="T37" fmla="*/ 30 h 143"/>
                  <a:gd name="T38" fmla="*/ 31 w 47"/>
                  <a:gd name="T39" fmla="*/ 24 h 143"/>
                  <a:gd name="T40" fmla="*/ 26 w 47"/>
                  <a:gd name="T41" fmla="*/ 18 h 143"/>
                  <a:gd name="T42" fmla="*/ 20 w 47"/>
                  <a:gd name="T43" fmla="*/ 12 h 143"/>
                  <a:gd name="T44" fmla="*/ 15 w 47"/>
                  <a:gd name="T45" fmla="*/ 7 h 143"/>
                  <a:gd name="T46" fmla="*/ 8 w 47"/>
                  <a:gd name="T47" fmla="*/ 3 h 143"/>
                  <a:gd name="T48" fmla="*/ 1 w 47"/>
                  <a:gd name="T49" fmla="*/ 0 h 1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7" h="143">
                    <a:moveTo>
                      <a:pt x="0" y="143"/>
                    </a:moveTo>
                    <a:lnTo>
                      <a:pt x="2" y="142"/>
                    </a:lnTo>
                    <a:lnTo>
                      <a:pt x="9" y="139"/>
                    </a:lnTo>
                    <a:lnTo>
                      <a:pt x="15" y="134"/>
                    </a:lnTo>
                    <a:lnTo>
                      <a:pt x="21" y="129"/>
                    </a:lnTo>
                    <a:lnTo>
                      <a:pt x="26" y="124"/>
                    </a:lnTo>
                    <a:lnTo>
                      <a:pt x="31" y="118"/>
                    </a:lnTo>
                    <a:lnTo>
                      <a:pt x="35" y="111"/>
                    </a:lnTo>
                    <a:lnTo>
                      <a:pt x="40" y="105"/>
                    </a:lnTo>
                    <a:lnTo>
                      <a:pt x="42" y="97"/>
                    </a:lnTo>
                    <a:lnTo>
                      <a:pt x="45" y="90"/>
                    </a:lnTo>
                    <a:lnTo>
                      <a:pt x="46" y="82"/>
                    </a:lnTo>
                    <a:lnTo>
                      <a:pt x="47" y="74"/>
                    </a:lnTo>
                    <a:lnTo>
                      <a:pt x="47" y="67"/>
                    </a:lnTo>
                    <a:lnTo>
                      <a:pt x="46" y="59"/>
                    </a:lnTo>
                    <a:lnTo>
                      <a:pt x="44" y="51"/>
                    </a:lnTo>
                    <a:lnTo>
                      <a:pt x="42" y="44"/>
                    </a:lnTo>
                    <a:lnTo>
                      <a:pt x="39" y="37"/>
                    </a:lnTo>
                    <a:lnTo>
                      <a:pt x="35" y="30"/>
                    </a:lnTo>
                    <a:lnTo>
                      <a:pt x="31" y="24"/>
                    </a:lnTo>
                    <a:lnTo>
                      <a:pt x="26" y="18"/>
                    </a:lnTo>
                    <a:lnTo>
                      <a:pt x="20" y="12"/>
                    </a:lnTo>
                    <a:lnTo>
                      <a:pt x="15" y="7"/>
                    </a:lnTo>
                    <a:lnTo>
                      <a:pt x="8" y="3"/>
                    </a:lnTo>
                    <a:lnTo>
                      <a:pt x="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7" name="Freeform 5462">
                <a:extLst>
                  <a:ext uri="{FF2B5EF4-FFF2-40B4-BE49-F238E27FC236}">
                    <a16:creationId xmlns:a16="http://schemas.microsoft.com/office/drawing/2014/main" id="{9D41B2B9-B606-47DD-80A5-415043983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" y="410"/>
                <a:ext cx="196" cy="196"/>
              </a:xfrm>
              <a:custGeom>
                <a:avLst/>
                <a:gdLst>
                  <a:gd name="T0" fmla="*/ 196 w 196"/>
                  <a:gd name="T1" fmla="*/ 89 h 196"/>
                  <a:gd name="T2" fmla="*/ 193 w 196"/>
                  <a:gd name="T3" fmla="*/ 73 h 196"/>
                  <a:gd name="T4" fmla="*/ 187 w 196"/>
                  <a:gd name="T5" fmla="*/ 57 h 196"/>
                  <a:gd name="T6" fmla="*/ 179 w 196"/>
                  <a:gd name="T7" fmla="*/ 42 h 196"/>
                  <a:gd name="T8" fmla="*/ 167 w 196"/>
                  <a:gd name="T9" fmla="*/ 29 h 196"/>
                  <a:gd name="T10" fmla="*/ 154 w 196"/>
                  <a:gd name="T11" fmla="*/ 18 h 196"/>
                  <a:gd name="T12" fmla="*/ 140 w 196"/>
                  <a:gd name="T13" fmla="*/ 10 h 196"/>
                  <a:gd name="T14" fmla="*/ 124 w 196"/>
                  <a:gd name="T15" fmla="*/ 4 h 196"/>
                  <a:gd name="T16" fmla="*/ 107 w 196"/>
                  <a:gd name="T17" fmla="*/ 0 h 196"/>
                  <a:gd name="T18" fmla="*/ 90 w 196"/>
                  <a:gd name="T19" fmla="*/ 0 h 196"/>
                  <a:gd name="T20" fmla="*/ 73 w 196"/>
                  <a:gd name="T21" fmla="*/ 4 h 196"/>
                  <a:gd name="T22" fmla="*/ 57 w 196"/>
                  <a:gd name="T23" fmla="*/ 10 h 196"/>
                  <a:gd name="T24" fmla="*/ 42 w 196"/>
                  <a:gd name="T25" fmla="*/ 18 h 196"/>
                  <a:gd name="T26" fmla="*/ 29 w 196"/>
                  <a:gd name="T27" fmla="*/ 29 h 196"/>
                  <a:gd name="T28" fmla="*/ 18 w 196"/>
                  <a:gd name="T29" fmla="*/ 42 h 196"/>
                  <a:gd name="T30" fmla="*/ 10 w 196"/>
                  <a:gd name="T31" fmla="*/ 57 h 196"/>
                  <a:gd name="T32" fmla="*/ 4 w 196"/>
                  <a:gd name="T33" fmla="*/ 73 h 196"/>
                  <a:gd name="T34" fmla="*/ 1 w 196"/>
                  <a:gd name="T35" fmla="*/ 89 h 196"/>
                  <a:gd name="T36" fmla="*/ 1 w 196"/>
                  <a:gd name="T37" fmla="*/ 106 h 196"/>
                  <a:gd name="T38" fmla="*/ 4 w 196"/>
                  <a:gd name="T39" fmla="*/ 123 h 196"/>
                  <a:gd name="T40" fmla="*/ 10 w 196"/>
                  <a:gd name="T41" fmla="*/ 140 h 196"/>
                  <a:gd name="T42" fmla="*/ 18 w 196"/>
                  <a:gd name="T43" fmla="*/ 154 h 196"/>
                  <a:gd name="T44" fmla="*/ 29 w 196"/>
                  <a:gd name="T45" fmla="*/ 167 h 196"/>
                  <a:gd name="T46" fmla="*/ 42 w 196"/>
                  <a:gd name="T47" fmla="*/ 178 h 196"/>
                  <a:gd name="T48" fmla="*/ 57 w 196"/>
                  <a:gd name="T49" fmla="*/ 187 h 196"/>
                  <a:gd name="T50" fmla="*/ 73 w 196"/>
                  <a:gd name="T51" fmla="*/ 193 h 196"/>
                  <a:gd name="T52" fmla="*/ 90 w 196"/>
                  <a:gd name="T53" fmla="*/ 195 h 196"/>
                  <a:gd name="T54" fmla="*/ 107 w 196"/>
                  <a:gd name="T55" fmla="*/ 195 h 196"/>
                  <a:gd name="T56" fmla="*/ 124 w 196"/>
                  <a:gd name="T57" fmla="*/ 193 h 196"/>
                  <a:gd name="T58" fmla="*/ 140 w 196"/>
                  <a:gd name="T59" fmla="*/ 187 h 196"/>
                  <a:gd name="T60" fmla="*/ 154 w 196"/>
                  <a:gd name="T61" fmla="*/ 178 h 196"/>
                  <a:gd name="T62" fmla="*/ 167 w 196"/>
                  <a:gd name="T63" fmla="*/ 167 h 196"/>
                  <a:gd name="T64" fmla="*/ 179 w 196"/>
                  <a:gd name="T65" fmla="*/ 154 h 196"/>
                  <a:gd name="T66" fmla="*/ 187 w 196"/>
                  <a:gd name="T67" fmla="*/ 140 h 196"/>
                  <a:gd name="T68" fmla="*/ 193 w 196"/>
                  <a:gd name="T69" fmla="*/ 123 h 196"/>
                  <a:gd name="T70" fmla="*/ 196 w 196"/>
                  <a:gd name="T71" fmla="*/ 106 h 1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6" h="196">
                    <a:moveTo>
                      <a:pt x="196" y="98"/>
                    </a:moveTo>
                    <a:lnTo>
                      <a:pt x="196" y="89"/>
                    </a:lnTo>
                    <a:lnTo>
                      <a:pt x="195" y="81"/>
                    </a:lnTo>
                    <a:lnTo>
                      <a:pt x="193" y="73"/>
                    </a:lnTo>
                    <a:lnTo>
                      <a:pt x="190" y="65"/>
                    </a:lnTo>
                    <a:lnTo>
                      <a:pt x="187" y="57"/>
                    </a:lnTo>
                    <a:lnTo>
                      <a:pt x="183" y="49"/>
                    </a:lnTo>
                    <a:lnTo>
                      <a:pt x="179" y="42"/>
                    </a:lnTo>
                    <a:lnTo>
                      <a:pt x="174" y="35"/>
                    </a:lnTo>
                    <a:lnTo>
                      <a:pt x="167" y="29"/>
                    </a:lnTo>
                    <a:lnTo>
                      <a:pt x="161" y="23"/>
                    </a:lnTo>
                    <a:lnTo>
                      <a:pt x="154" y="18"/>
                    </a:lnTo>
                    <a:lnTo>
                      <a:pt x="147" y="13"/>
                    </a:lnTo>
                    <a:lnTo>
                      <a:pt x="140" y="10"/>
                    </a:lnTo>
                    <a:lnTo>
                      <a:pt x="132" y="6"/>
                    </a:lnTo>
                    <a:lnTo>
                      <a:pt x="124" y="4"/>
                    </a:lnTo>
                    <a:lnTo>
                      <a:pt x="115" y="1"/>
                    </a:lnTo>
                    <a:lnTo>
                      <a:pt x="107" y="0"/>
                    </a:lnTo>
                    <a:lnTo>
                      <a:pt x="98" y="0"/>
                    </a:lnTo>
                    <a:lnTo>
                      <a:pt x="90" y="0"/>
                    </a:lnTo>
                    <a:lnTo>
                      <a:pt x="81" y="1"/>
                    </a:lnTo>
                    <a:lnTo>
                      <a:pt x="73" y="4"/>
                    </a:lnTo>
                    <a:lnTo>
                      <a:pt x="65" y="6"/>
                    </a:lnTo>
                    <a:lnTo>
                      <a:pt x="57" y="10"/>
                    </a:lnTo>
                    <a:lnTo>
                      <a:pt x="49" y="13"/>
                    </a:lnTo>
                    <a:lnTo>
                      <a:pt x="42" y="18"/>
                    </a:lnTo>
                    <a:lnTo>
                      <a:pt x="35" y="23"/>
                    </a:lnTo>
                    <a:lnTo>
                      <a:pt x="29" y="29"/>
                    </a:lnTo>
                    <a:lnTo>
                      <a:pt x="23" y="35"/>
                    </a:lnTo>
                    <a:lnTo>
                      <a:pt x="18" y="42"/>
                    </a:lnTo>
                    <a:lnTo>
                      <a:pt x="14" y="49"/>
                    </a:lnTo>
                    <a:lnTo>
                      <a:pt x="10" y="57"/>
                    </a:lnTo>
                    <a:lnTo>
                      <a:pt x="6" y="65"/>
                    </a:lnTo>
                    <a:lnTo>
                      <a:pt x="4" y="73"/>
                    </a:lnTo>
                    <a:lnTo>
                      <a:pt x="2" y="81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1" y="106"/>
                    </a:lnTo>
                    <a:lnTo>
                      <a:pt x="2" y="115"/>
                    </a:lnTo>
                    <a:lnTo>
                      <a:pt x="4" y="123"/>
                    </a:lnTo>
                    <a:lnTo>
                      <a:pt x="6" y="132"/>
                    </a:lnTo>
                    <a:lnTo>
                      <a:pt x="10" y="140"/>
                    </a:lnTo>
                    <a:lnTo>
                      <a:pt x="14" y="147"/>
                    </a:lnTo>
                    <a:lnTo>
                      <a:pt x="18" y="154"/>
                    </a:lnTo>
                    <a:lnTo>
                      <a:pt x="23" y="161"/>
                    </a:lnTo>
                    <a:lnTo>
                      <a:pt x="29" y="167"/>
                    </a:lnTo>
                    <a:lnTo>
                      <a:pt x="35" y="173"/>
                    </a:lnTo>
                    <a:lnTo>
                      <a:pt x="42" y="178"/>
                    </a:lnTo>
                    <a:lnTo>
                      <a:pt x="49" y="183"/>
                    </a:lnTo>
                    <a:lnTo>
                      <a:pt x="57" y="187"/>
                    </a:lnTo>
                    <a:lnTo>
                      <a:pt x="65" y="190"/>
                    </a:lnTo>
                    <a:lnTo>
                      <a:pt x="73" y="193"/>
                    </a:lnTo>
                    <a:lnTo>
                      <a:pt x="81" y="194"/>
                    </a:lnTo>
                    <a:lnTo>
                      <a:pt x="90" y="195"/>
                    </a:lnTo>
                    <a:lnTo>
                      <a:pt x="98" y="196"/>
                    </a:lnTo>
                    <a:lnTo>
                      <a:pt x="107" y="195"/>
                    </a:lnTo>
                    <a:lnTo>
                      <a:pt x="115" y="194"/>
                    </a:lnTo>
                    <a:lnTo>
                      <a:pt x="124" y="193"/>
                    </a:lnTo>
                    <a:lnTo>
                      <a:pt x="132" y="190"/>
                    </a:lnTo>
                    <a:lnTo>
                      <a:pt x="140" y="187"/>
                    </a:lnTo>
                    <a:lnTo>
                      <a:pt x="147" y="183"/>
                    </a:lnTo>
                    <a:lnTo>
                      <a:pt x="154" y="178"/>
                    </a:lnTo>
                    <a:lnTo>
                      <a:pt x="161" y="173"/>
                    </a:lnTo>
                    <a:lnTo>
                      <a:pt x="167" y="167"/>
                    </a:lnTo>
                    <a:lnTo>
                      <a:pt x="174" y="161"/>
                    </a:lnTo>
                    <a:lnTo>
                      <a:pt x="179" y="154"/>
                    </a:lnTo>
                    <a:lnTo>
                      <a:pt x="183" y="147"/>
                    </a:lnTo>
                    <a:lnTo>
                      <a:pt x="187" y="140"/>
                    </a:lnTo>
                    <a:lnTo>
                      <a:pt x="190" y="132"/>
                    </a:lnTo>
                    <a:lnTo>
                      <a:pt x="193" y="123"/>
                    </a:lnTo>
                    <a:lnTo>
                      <a:pt x="195" y="115"/>
                    </a:lnTo>
                    <a:lnTo>
                      <a:pt x="196" y="106"/>
                    </a:lnTo>
                    <a:lnTo>
                      <a:pt x="196" y="98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8" name="Line 5461">
                <a:extLst>
                  <a:ext uri="{FF2B5EF4-FFF2-40B4-BE49-F238E27FC236}">
                    <a16:creationId xmlns:a16="http://schemas.microsoft.com/office/drawing/2014/main" id="{2685E46A-5BEE-4262-A553-9D577820B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" y="554"/>
                <a:ext cx="2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9" name="Line 5460">
                <a:extLst>
                  <a:ext uri="{FF2B5EF4-FFF2-40B4-BE49-F238E27FC236}">
                    <a16:creationId xmlns:a16="http://schemas.microsoft.com/office/drawing/2014/main" id="{9DB0C905-4B20-4ECA-93F3-2BF931EDD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" y="555"/>
                <a:ext cx="19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0" name="Line 5459">
                <a:extLst>
                  <a:ext uri="{FF2B5EF4-FFF2-40B4-BE49-F238E27FC236}">
                    <a16:creationId xmlns:a16="http://schemas.microsoft.com/office/drawing/2014/main" id="{6D88100F-D161-4CC7-A5FF-1F0E9D30A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" y="574"/>
                <a:ext cx="1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1" name="Freeform 5458">
                <a:extLst>
                  <a:ext uri="{FF2B5EF4-FFF2-40B4-BE49-F238E27FC236}">
                    <a16:creationId xmlns:a16="http://schemas.microsoft.com/office/drawing/2014/main" id="{74BF0D94-6677-44B8-9311-764A9C897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" y="555"/>
                <a:ext cx="5" cy="19"/>
              </a:xfrm>
              <a:custGeom>
                <a:avLst/>
                <a:gdLst>
                  <a:gd name="T0" fmla="*/ 5 w 5"/>
                  <a:gd name="T1" fmla="*/ 0 h 19"/>
                  <a:gd name="T2" fmla="*/ 0 w 5"/>
                  <a:gd name="T3" fmla="*/ 5 h 19"/>
                  <a:gd name="T4" fmla="*/ 4 w 5"/>
                  <a:gd name="T5" fmla="*/ 19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9">
                    <a:moveTo>
                      <a:pt x="5" y="0"/>
                    </a:moveTo>
                    <a:lnTo>
                      <a:pt x="0" y="5"/>
                    </a:lnTo>
                    <a:lnTo>
                      <a:pt x="4" y="1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2" name="Line 5457">
                <a:extLst>
                  <a:ext uri="{FF2B5EF4-FFF2-40B4-BE49-F238E27FC236}">
                    <a16:creationId xmlns:a16="http://schemas.microsoft.com/office/drawing/2014/main" id="{2FCA3255-1649-40D9-B167-2F39D1392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" y="573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3" name="Freeform 5456">
                <a:extLst>
                  <a:ext uri="{FF2B5EF4-FFF2-40B4-BE49-F238E27FC236}">
                    <a16:creationId xmlns:a16="http://schemas.microsoft.com/office/drawing/2014/main" id="{D43ED207-DCFE-462D-A8FF-745ACBBC0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" y="551"/>
                <a:ext cx="23" cy="17"/>
              </a:xfrm>
              <a:custGeom>
                <a:avLst/>
                <a:gdLst>
                  <a:gd name="T0" fmla="*/ 23 w 23"/>
                  <a:gd name="T1" fmla="*/ 17 h 17"/>
                  <a:gd name="T2" fmla="*/ 19 w 23"/>
                  <a:gd name="T3" fmla="*/ 3 h 17"/>
                  <a:gd name="T4" fmla="*/ 5 w 23"/>
                  <a:gd name="T5" fmla="*/ 0 h 17"/>
                  <a:gd name="T6" fmla="*/ 0 w 23"/>
                  <a:gd name="T7" fmla="*/ 4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7">
                    <a:moveTo>
                      <a:pt x="23" y="17"/>
                    </a:moveTo>
                    <a:lnTo>
                      <a:pt x="19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4" name="Line 5455">
                <a:extLst>
                  <a:ext uri="{FF2B5EF4-FFF2-40B4-BE49-F238E27FC236}">
                    <a16:creationId xmlns:a16="http://schemas.microsoft.com/office/drawing/2014/main" id="{71EFC5AA-5CC2-4CC8-A39D-19025F5D8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" y="568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5" name="Freeform 5454">
                <a:extLst>
                  <a:ext uri="{FF2B5EF4-FFF2-40B4-BE49-F238E27FC236}">
                    <a16:creationId xmlns:a16="http://schemas.microsoft.com/office/drawing/2014/main" id="{785A3BA9-A4D9-44D6-B137-F7923F0ED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" y="558"/>
                <a:ext cx="14" cy="13"/>
              </a:xfrm>
              <a:custGeom>
                <a:avLst/>
                <a:gdLst>
                  <a:gd name="T0" fmla="*/ 2 w 14"/>
                  <a:gd name="T1" fmla="*/ 2 h 13"/>
                  <a:gd name="T2" fmla="*/ 1 w 14"/>
                  <a:gd name="T3" fmla="*/ 3 h 13"/>
                  <a:gd name="T4" fmla="*/ 0 w 14"/>
                  <a:gd name="T5" fmla="*/ 5 h 13"/>
                  <a:gd name="T6" fmla="*/ 0 w 14"/>
                  <a:gd name="T7" fmla="*/ 7 h 13"/>
                  <a:gd name="T8" fmla="*/ 1 w 14"/>
                  <a:gd name="T9" fmla="*/ 9 h 13"/>
                  <a:gd name="T10" fmla="*/ 2 w 14"/>
                  <a:gd name="T11" fmla="*/ 11 h 13"/>
                  <a:gd name="T12" fmla="*/ 4 w 14"/>
                  <a:gd name="T13" fmla="*/ 12 h 13"/>
                  <a:gd name="T14" fmla="*/ 6 w 14"/>
                  <a:gd name="T15" fmla="*/ 13 h 13"/>
                  <a:gd name="T16" fmla="*/ 8 w 14"/>
                  <a:gd name="T17" fmla="*/ 13 h 13"/>
                  <a:gd name="T18" fmla="*/ 10 w 14"/>
                  <a:gd name="T19" fmla="*/ 12 h 13"/>
                  <a:gd name="T20" fmla="*/ 12 w 14"/>
                  <a:gd name="T21" fmla="*/ 11 h 13"/>
                  <a:gd name="T22" fmla="*/ 13 w 14"/>
                  <a:gd name="T23" fmla="*/ 9 h 13"/>
                  <a:gd name="T24" fmla="*/ 14 w 14"/>
                  <a:gd name="T25" fmla="*/ 7 h 13"/>
                  <a:gd name="T26" fmla="*/ 14 w 14"/>
                  <a:gd name="T27" fmla="*/ 5 h 13"/>
                  <a:gd name="T28" fmla="*/ 13 w 14"/>
                  <a:gd name="T29" fmla="*/ 3 h 13"/>
                  <a:gd name="T30" fmla="*/ 12 w 14"/>
                  <a:gd name="T31" fmla="*/ 2 h 13"/>
                  <a:gd name="T32" fmla="*/ 10 w 14"/>
                  <a:gd name="T33" fmla="*/ 0 h 13"/>
                  <a:gd name="T34" fmla="*/ 8 w 14"/>
                  <a:gd name="T35" fmla="*/ 0 h 13"/>
                  <a:gd name="T36" fmla="*/ 6 w 14"/>
                  <a:gd name="T37" fmla="*/ 0 h 13"/>
                  <a:gd name="T38" fmla="*/ 4 w 14"/>
                  <a:gd name="T39" fmla="*/ 0 h 13"/>
                  <a:gd name="T40" fmla="*/ 2 w 14"/>
                  <a:gd name="T41" fmla="*/ 2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" h="13">
                    <a:moveTo>
                      <a:pt x="2" y="2"/>
                    </a:moveTo>
                    <a:lnTo>
                      <a:pt x="1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10" y="12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6" name="Freeform 5453">
                <a:extLst>
                  <a:ext uri="{FF2B5EF4-FFF2-40B4-BE49-F238E27FC236}">
                    <a16:creationId xmlns:a16="http://schemas.microsoft.com/office/drawing/2014/main" id="{35F9D2A1-152A-4295-880E-947BD3045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" y="556"/>
                <a:ext cx="14" cy="17"/>
              </a:xfrm>
              <a:custGeom>
                <a:avLst/>
                <a:gdLst>
                  <a:gd name="T0" fmla="*/ 14 w 14"/>
                  <a:gd name="T1" fmla="*/ 3 h 17"/>
                  <a:gd name="T2" fmla="*/ 12 w 14"/>
                  <a:gd name="T3" fmla="*/ 1 h 17"/>
                  <a:gd name="T4" fmla="*/ 10 w 14"/>
                  <a:gd name="T5" fmla="*/ 0 h 17"/>
                  <a:gd name="T6" fmla="*/ 7 w 14"/>
                  <a:gd name="T7" fmla="*/ 0 h 17"/>
                  <a:gd name="T8" fmla="*/ 4 w 14"/>
                  <a:gd name="T9" fmla="*/ 1 h 17"/>
                  <a:gd name="T10" fmla="*/ 2 w 14"/>
                  <a:gd name="T11" fmla="*/ 2 h 17"/>
                  <a:gd name="T12" fmla="*/ 1 w 14"/>
                  <a:gd name="T13" fmla="*/ 4 h 17"/>
                  <a:gd name="T14" fmla="*/ 0 w 14"/>
                  <a:gd name="T15" fmla="*/ 7 h 17"/>
                  <a:gd name="T16" fmla="*/ 0 w 14"/>
                  <a:gd name="T17" fmla="*/ 10 h 17"/>
                  <a:gd name="T18" fmla="*/ 1 w 14"/>
                  <a:gd name="T19" fmla="*/ 12 h 17"/>
                  <a:gd name="T20" fmla="*/ 2 w 14"/>
                  <a:gd name="T21" fmla="*/ 14 h 17"/>
                  <a:gd name="T22" fmla="*/ 4 w 14"/>
                  <a:gd name="T23" fmla="*/ 16 h 17"/>
                  <a:gd name="T24" fmla="*/ 7 w 14"/>
                  <a:gd name="T25" fmla="*/ 17 h 17"/>
                  <a:gd name="T26" fmla="*/ 10 w 14"/>
                  <a:gd name="T27" fmla="*/ 17 h 17"/>
                  <a:gd name="T28" fmla="*/ 12 w 14"/>
                  <a:gd name="T29" fmla="*/ 16 h 17"/>
                  <a:gd name="T30" fmla="*/ 14 w 14"/>
                  <a:gd name="T31" fmla="*/ 14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" h="17">
                    <a:moveTo>
                      <a:pt x="14" y="3"/>
                    </a:move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2" y="16"/>
                    </a:lnTo>
                    <a:lnTo>
                      <a:pt x="14" y="1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7" name="Line 5452">
                <a:extLst>
                  <a:ext uri="{FF2B5EF4-FFF2-40B4-BE49-F238E27FC236}">
                    <a16:creationId xmlns:a16="http://schemas.microsoft.com/office/drawing/2014/main" id="{6602D1A9-7102-4A3F-886B-496026EC9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" y="455"/>
                <a:ext cx="1" cy="1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8" name="Freeform 5451">
                <a:extLst>
                  <a:ext uri="{FF2B5EF4-FFF2-40B4-BE49-F238E27FC236}">
                    <a16:creationId xmlns:a16="http://schemas.microsoft.com/office/drawing/2014/main" id="{B17AFC1A-3988-475C-B689-A740E13E0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" y="550"/>
                <a:ext cx="8" cy="58"/>
              </a:xfrm>
              <a:custGeom>
                <a:avLst/>
                <a:gdLst>
                  <a:gd name="T0" fmla="*/ 8 w 8"/>
                  <a:gd name="T1" fmla="*/ 0 h 58"/>
                  <a:gd name="T2" fmla="*/ 5 w 8"/>
                  <a:gd name="T3" fmla="*/ 14 h 58"/>
                  <a:gd name="T4" fmla="*/ 2 w 8"/>
                  <a:gd name="T5" fmla="*/ 29 h 58"/>
                  <a:gd name="T6" fmla="*/ 1 w 8"/>
                  <a:gd name="T7" fmla="*/ 44 h 58"/>
                  <a:gd name="T8" fmla="*/ 0 w 8"/>
                  <a:gd name="T9" fmla="*/ 5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8">
                    <a:moveTo>
                      <a:pt x="8" y="0"/>
                    </a:moveTo>
                    <a:lnTo>
                      <a:pt x="5" y="14"/>
                    </a:lnTo>
                    <a:lnTo>
                      <a:pt x="2" y="29"/>
                    </a:lnTo>
                    <a:lnTo>
                      <a:pt x="1" y="44"/>
                    </a:lnTo>
                    <a:lnTo>
                      <a:pt x="0" y="5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9" name="Freeform 5450">
                <a:extLst>
                  <a:ext uri="{FF2B5EF4-FFF2-40B4-BE49-F238E27FC236}">
                    <a16:creationId xmlns:a16="http://schemas.microsoft.com/office/drawing/2014/main" id="{FB4555E8-69EC-4F1D-B22F-7B780C7FF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" y="587"/>
                <a:ext cx="43" cy="21"/>
              </a:xfrm>
              <a:custGeom>
                <a:avLst/>
                <a:gdLst>
                  <a:gd name="T0" fmla="*/ 43 w 43"/>
                  <a:gd name="T1" fmla="*/ 21 h 21"/>
                  <a:gd name="T2" fmla="*/ 42 w 43"/>
                  <a:gd name="T3" fmla="*/ 17 h 21"/>
                  <a:gd name="T4" fmla="*/ 41 w 43"/>
                  <a:gd name="T5" fmla="*/ 13 h 21"/>
                  <a:gd name="T6" fmla="*/ 39 w 43"/>
                  <a:gd name="T7" fmla="*/ 10 h 21"/>
                  <a:gd name="T8" fmla="*/ 36 w 43"/>
                  <a:gd name="T9" fmla="*/ 7 h 21"/>
                  <a:gd name="T10" fmla="*/ 33 w 43"/>
                  <a:gd name="T11" fmla="*/ 4 h 21"/>
                  <a:gd name="T12" fmla="*/ 30 w 43"/>
                  <a:gd name="T13" fmla="*/ 2 h 21"/>
                  <a:gd name="T14" fmla="*/ 26 w 43"/>
                  <a:gd name="T15" fmla="*/ 1 h 21"/>
                  <a:gd name="T16" fmla="*/ 21 w 43"/>
                  <a:gd name="T17" fmla="*/ 0 h 21"/>
                  <a:gd name="T18" fmla="*/ 17 w 43"/>
                  <a:gd name="T19" fmla="*/ 1 h 21"/>
                  <a:gd name="T20" fmla="*/ 13 w 43"/>
                  <a:gd name="T21" fmla="*/ 2 h 21"/>
                  <a:gd name="T22" fmla="*/ 9 w 43"/>
                  <a:gd name="T23" fmla="*/ 4 h 21"/>
                  <a:gd name="T24" fmla="*/ 6 w 43"/>
                  <a:gd name="T25" fmla="*/ 7 h 21"/>
                  <a:gd name="T26" fmla="*/ 3 w 43"/>
                  <a:gd name="T27" fmla="*/ 10 h 21"/>
                  <a:gd name="T28" fmla="*/ 2 w 43"/>
                  <a:gd name="T29" fmla="*/ 13 h 21"/>
                  <a:gd name="T30" fmla="*/ 0 w 43"/>
                  <a:gd name="T31" fmla="*/ 17 h 21"/>
                  <a:gd name="T32" fmla="*/ 0 w 43"/>
                  <a:gd name="T33" fmla="*/ 2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21">
                    <a:moveTo>
                      <a:pt x="43" y="21"/>
                    </a:moveTo>
                    <a:lnTo>
                      <a:pt x="42" y="17"/>
                    </a:lnTo>
                    <a:lnTo>
                      <a:pt x="41" y="13"/>
                    </a:lnTo>
                    <a:lnTo>
                      <a:pt x="39" y="10"/>
                    </a:lnTo>
                    <a:lnTo>
                      <a:pt x="36" y="7"/>
                    </a:lnTo>
                    <a:lnTo>
                      <a:pt x="33" y="4"/>
                    </a:lnTo>
                    <a:lnTo>
                      <a:pt x="30" y="2"/>
                    </a:lnTo>
                    <a:lnTo>
                      <a:pt x="26" y="1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6" y="7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0" name="Freeform 5449">
                <a:extLst>
                  <a:ext uri="{FF2B5EF4-FFF2-40B4-BE49-F238E27FC236}">
                    <a16:creationId xmlns:a16="http://schemas.microsoft.com/office/drawing/2014/main" id="{F3A3EDCE-58C3-488D-87A5-7930226A9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" y="608"/>
                <a:ext cx="32" cy="16"/>
              </a:xfrm>
              <a:custGeom>
                <a:avLst/>
                <a:gdLst>
                  <a:gd name="T0" fmla="*/ 0 w 32"/>
                  <a:gd name="T1" fmla="*/ 0 h 16"/>
                  <a:gd name="T2" fmla="*/ 1 w 32"/>
                  <a:gd name="T3" fmla="*/ 4 h 16"/>
                  <a:gd name="T4" fmla="*/ 2 w 32"/>
                  <a:gd name="T5" fmla="*/ 7 h 16"/>
                  <a:gd name="T6" fmla="*/ 4 w 32"/>
                  <a:gd name="T7" fmla="*/ 10 h 16"/>
                  <a:gd name="T8" fmla="*/ 6 w 32"/>
                  <a:gd name="T9" fmla="*/ 13 h 16"/>
                  <a:gd name="T10" fmla="*/ 9 w 32"/>
                  <a:gd name="T11" fmla="*/ 15 h 16"/>
                  <a:gd name="T12" fmla="*/ 13 w 32"/>
                  <a:gd name="T13" fmla="*/ 16 h 16"/>
                  <a:gd name="T14" fmla="*/ 16 w 32"/>
                  <a:gd name="T15" fmla="*/ 16 h 16"/>
                  <a:gd name="T16" fmla="*/ 20 w 32"/>
                  <a:gd name="T17" fmla="*/ 16 h 16"/>
                  <a:gd name="T18" fmla="*/ 23 w 32"/>
                  <a:gd name="T19" fmla="*/ 15 h 16"/>
                  <a:gd name="T20" fmla="*/ 26 w 32"/>
                  <a:gd name="T21" fmla="*/ 13 h 16"/>
                  <a:gd name="T22" fmla="*/ 28 w 32"/>
                  <a:gd name="T23" fmla="*/ 10 h 16"/>
                  <a:gd name="T24" fmla="*/ 30 w 32"/>
                  <a:gd name="T25" fmla="*/ 7 h 16"/>
                  <a:gd name="T26" fmla="*/ 32 w 32"/>
                  <a:gd name="T27" fmla="*/ 4 h 16"/>
                  <a:gd name="T28" fmla="*/ 32 w 32"/>
                  <a:gd name="T29" fmla="*/ 0 h 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" h="16">
                    <a:moveTo>
                      <a:pt x="0" y="0"/>
                    </a:moveTo>
                    <a:lnTo>
                      <a:pt x="1" y="4"/>
                    </a:lnTo>
                    <a:lnTo>
                      <a:pt x="2" y="7"/>
                    </a:lnTo>
                    <a:lnTo>
                      <a:pt x="4" y="10"/>
                    </a:lnTo>
                    <a:lnTo>
                      <a:pt x="6" y="13"/>
                    </a:lnTo>
                    <a:lnTo>
                      <a:pt x="9" y="15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3" y="15"/>
                    </a:lnTo>
                    <a:lnTo>
                      <a:pt x="26" y="13"/>
                    </a:lnTo>
                    <a:lnTo>
                      <a:pt x="28" y="10"/>
                    </a:lnTo>
                    <a:lnTo>
                      <a:pt x="30" y="7"/>
                    </a:lnTo>
                    <a:lnTo>
                      <a:pt x="32" y="4"/>
                    </a:lnTo>
                    <a:lnTo>
                      <a:pt x="32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1" name="Freeform 5448">
                <a:extLst>
                  <a:ext uri="{FF2B5EF4-FFF2-40B4-BE49-F238E27FC236}">
                    <a16:creationId xmlns:a16="http://schemas.microsoft.com/office/drawing/2014/main" id="{AB0CB9E6-5A30-45C5-B5CD-9E38F086D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640"/>
                <a:ext cx="32" cy="32"/>
              </a:xfrm>
              <a:custGeom>
                <a:avLst/>
                <a:gdLst>
                  <a:gd name="T0" fmla="*/ 32 w 32"/>
                  <a:gd name="T1" fmla="*/ 0 h 32"/>
                  <a:gd name="T2" fmla="*/ 27 w 32"/>
                  <a:gd name="T3" fmla="*/ 0 h 32"/>
                  <a:gd name="T4" fmla="*/ 22 w 32"/>
                  <a:gd name="T5" fmla="*/ 2 h 32"/>
                  <a:gd name="T6" fmla="*/ 18 w 32"/>
                  <a:gd name="T7" fmla="*/ 4 h 32"/>
                  <a:gd name="T8" fmla="*/ 13 w 32"/>
                  <a:gd name="T9" fmla="*/ 6 h 32"/>
                  <a:gd name="T10" fmla="*/ 10 w 32"/>
                  <a:gd name="T11" fmla="*/ 9 h 32"/>
                  <a:gd name="T12" fmla="*/ 6 w 32"/>
                  <a:gd name="T13" fmla="*/ 13 h 32"/>
                  <a:gd name="T14" fmla="*/ 4 w 32"/>
                  <a:gd name="T15" fmla="*/ 17 h 32"/>
                  <a:gd name="T16" fmla="*/ 2 w 32"/>
                  <a:gd name="T17" fmla="*/ 22 h 32"/>
                  <a:gd name="T18" fmla="*/ 1 w 32"/>
                  <a:gd name="T19" fmla="*/ 27 h 32"/>
                  <a:gd name="T20" fmla="*/ 0 w 32"/>
                  <a:gd name="T21" fmla="*/ 32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32">
                    <a:moveTo>
                      <a:pt x="32" y="0"/>
                    </a:moveTo>
                    <a:lnTo>
                      <a:pt x="27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3" y="6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2"/>
                    </a:lnTo>
                    <a:lnTo>
                      <a:pt x="1" y="27"/>
                    </a:lnTo>
                    <a:lnTo>
                      <a:pt x="0" y="3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2" name="Freeform 5447">
                <a:extLst>
                  <a:ext uri="{FF2B5EF4-FFF2-40B4-BE49-F238E27FC236}">
                    <a16:creationId xmlns:a16="http://schemas.microsoft.com/office/drawing/2014/main" id="{5407D036-AB58-487A-8D92-FC35DE702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" y="665"/>
                <a:ext cx="21" cy="18"/>
              </a:xfrm>
              <a:custGeom>
                <a:avLst/>
                <a:gdLst>
                  <a:gd name="T0" fmla="*/ 17 w 21"/>
                  <a:gd name="T1" fmla="*/ 0 h 18"/>
                  <a:gd name="T2" fmla="*/ 19 w 21"/>
                  <a:gd name="T3" fmla="*/ 2 h 18"/>
                  <a:gd name="T4" fmla="*/ 21 w 21"/>
                  <a:gd name="T5" fmla="*/ 4 h 18"/>
                  <a:gd name="T6" fmla="*/ 21 w 21"/>
                  <a:gd name="T7" fmla="*/ 7 h 18"/>
                  <a:gd name="T8" fmla="*/ 21 w 21"/>
                  <a:gd name="T9" fmla="*/ 10 h 18"/>
                  <a:gd name="T10" fmla="*/ 20 w 21"/>
                  <a:gd name="T11" fmla="*/ 12 h 18"/>
                  <a:gd name="T12" fmla="*/ 19 w 21"/>
                  <a:gd name="T13" fmla="*/ 14 h 18"/>
                  <a:gd name="T14" fmla="*/ 17 w 21"/>
                  <a:gd name="T15" fmla="*/ 16 h 18"/>
                  <a:gd name="T16" fmla="*/ 15 w 21"/>
                  <a:gd name="T17" fmla="*/ 18 h 18"/>
                  <a:gd name="T18" fmla="*/ 12 w 21"/>
                  <a:gd name="T19" fmla="*/ 18 h 18"/>
                  <a:gd name="T20" fmla="*/ 9 w 21"/>
                  <a:gd name="T21" fmla="*/ 18 h 18"/>
                  <a:gd name="T22" fmla="*/ 7 w 21"/>
                  <a:gd name="T23" fmla="*/ 18 h 18"/>
                  <a:gd name="T24" fmla="*/ 4 w 21"/>
                  <a:gd name="T25" fmla="*/ 16 h 18"/>
                  <a:gd name="T26" fmla="*/ 2 w 21"/>
                  <a:gd name="T27" fmla="*/ 14 h 18"/>
                  <a:gd name="T28" fmla="*/ 1 w 21"/>
                  <a:gd name="T29" fmla="*/ 12 h 18"/>
                  <a:gd name="T30" fmla="*/ 0 w 21"/>
                  <a:gd name="T31" fmla="*/ 10 h 18"/>
                  <a:gd name="T32" fmla="*/ 0 w 21"/>
                  <a:gd name="T33" fmla="*/ 7 h 18"/>
                  <a:gd name="T34" fmla="*/ 1 w 21"/>
                  <a:gd name="T35" fmla="*/ 4 h 18"/>
                  <a:gd name="T36" fmla="*/ 2 w 21"/>
                  <a:gd name="T37" fmla="*/ 2 h 18"/>
                  <a:gd name="T38" fmla="*/ 4 w 21"/>
                  <a:gd name="T39" fmla="*/ 0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" h="18">
                    <a:moveTo>
                      <a:pt x="17" y="0"/>
                    </a:moveTo>
                    <a:lnTo>
                      <a:pt x="19" y="2"/>
                    </a:lnTo>
                    <a:lnTo>
                      <a:pt x="21" y="4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20" y="12"/>
                    </a:lnTo>
                    <a:lnTo>
                      <a:pt x="19" y="14"/>
                    </a:lnTo>
                    <a:lnTo>
                      <a:pt x="17" y="16"/>
                    </a:lnTo>
                    <a:lnTo>
                      <a:pt x="15" y="18"/>
                    </a:lnTo>
                    <a:lnTo>
                      <a:pt x="12" y="18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3" name="Freeform 5446">
                <a:extLst>
                  <a:ext uri="{FF2B5EF4-FFF2-40B4-BE49-F238E27FC236}">
                    <a16:creationId xmlns:a16="http://schemas.microsoft.com/office/drawing/2014/main" id="{250310CA-EE00-4648-AA12-D12CE4428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" y="655"/>
                <a:ext cx="22" cy="35"/>
              </a:xfrm>
              <a:custGeom>
                <a:avLst/>
                <a:gdLst>
                  <a:gd name="T0" fmla="*/ 22 w 22"/>
                  <a:gd name="T1" fmla="*/ 35 h 35"/>
                  <a:gd name="T2" fmla="*/ 4 w 22"/>
                  <a:gd name="T3" fmla="*/ 30 h 35"/>
                  <a:gd name="T4" fmla="*/ 0 w 22"/>
                  <a:gd name="T5" fmla="*/ 13 h 35"/>
                  <a:gd name="T6" fmla="*/ 11 w 22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35">
                    <a:moveTo>
                      <a:pt x="22" y="35"/>
                    </a:moveTo>
                    <a:lnTo>
                      <a:pt x="4" y="30"/>
                    </a:lnTo>
                    <a:lnTo>
                      <a:pt x="0" y="13"/>
                    </a:lnTo>
                    <a:lnTo>
                      <a:pt x="1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4" name="Line 5445">
                <a:extLst>
                  <a:ext uri="{FF2B5EF4-FFF2-40B4-BE49-F238E27FC236}">
                    <a16:creationId xmlns:a16="http://schemas.microsoft.com/office/drawing/2014/main" id="{7AE9D779-EDF4-44E0-9D43-5DCE3C9D6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8" y="678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5" name="Freeform 5444">
                <a:extLst>
                  <a:ext uri="{FF2B5EF4-FFF2-40B4-BE49-F238E27FC236}">
                    <a16:creationId xmlns:a16="http://schemas.microsoft.com/office/drawing/2014/main" id="{A1D69A9C-7132-4425-A171-EF07027B8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" y="665"/>
                <a:ext cx="17" cy="16"/>
              </a:xfrm>
              <a:custGeom>
                <a:avLst/>
                <a:gdLst>
                  <a:gd name="T0" fmla="*/ 15 w 17"/>
                  <a:gd name="T1" fmla="*/ 14 h 16"/>
                  <a:gd name="T2" fmla="*/ 13 w 17"/>
                  <a:gd name="T3" fmla="*/ 16 h 16"/>
                  <a:gd name="T4" fmla="*/ 10 w 17"/>
                  <a:gd name="T5" fmla="*/ 16 h 16"/>
                  <a:gd name="T6" fmla="*/ 7 w 17"/>
                  <a:gd name="T7" fmla="*/ 16 h 16"/>
                  <a:gd name="T8" fmla="*/ 5 w 17"/>
                  <a:gd name="T9" fmla="*/ 16 h 16"/>
                  <a:gd name="T10" fmla="*/ 3 w 17"/>
                  <a:gd name="T11" fmla="*/ 14 h 16"/>
                  <a:gd name="T12" fmla="*/ 1 w 17"/>
                  <a:gd name="T13" fmla="*/ 12 h 16"/>
                  <a:gd name="T14" fmla="*/ 0 w 17"/>
                  <a:gd name="T15" fmla="*/ 9 h 16"/>
                  <a:gd name="T16" fmla="*/ 0 w 17"/>
                  <a:gd name="T17" fmla="*/ 7 h 16"/>
                  <a:gd name="T18" fmla="*/ 1 w 17"/>
                  <a:gd name="T19" fmla="*/ 4 h 16"/>
                  <a:gd name="T20" fmla="*/ 3 w 17"/>
                  <a:gd name="T21" fmla="*/ 2 h 16"/>
                  <a:gd name="T22" fmla="*/ 5 w 17"/>
                  <a:gd name="T23" fmla="*/ 0 h 16"/>
                  <a:gd name="T24" fmla="*/ 7 w 17"/>
                  <a:gd name="T25" fmla="*/ 0 h 16"/>
                  <a:gd name="T26" fmla="*/ 10 w 17"/>
                  <a:gd name="T27" fmla="*/ 0 h 16"/>
                  <a:gd name="T28" fmla="*/ 13 w 17"/>
                  <a:gd name="T29" fmla="*/ 0 h 16"/>
                  <a:gd name="T30" fmla="*/ 15 w 17"/>
                  <a:gd name="T31" fmla="*/ 2 h 16"/>
                  <a:gd name="T32" fmla="*/ 16 w 17"/>
                  <a:gd name="T33" fmla="*/ 4 h 16"/>
                  <a:gd name="T34" fmla="*/ 17 w 17"/>
                  <a:gd name="T35" fmla="*/ 7 h 16"/>
                  <a:gd name="T36" fmla="*/ 17 w 17"/>
                  <a:gd name="T37" fmla="*/ 9 h 16"/>
                  <a:gd name="T38" fmla="*/ 16 w 17"/>
                  <a:gd name="T39" fmla="*/ 12 h 16"/>
                  <a:gd name="T40" fmla="*/ 15 w 17"/>
                  <a:gd name="T41" fmla="*/ 14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" h="16">
                    <a:moveTo>
                      <a:pt x="15" y="14"/>
                    </a:moveTo>
                    <a:lnTo>
                      <a:pt x="13" y="16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6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6" y="12"/>
                    </a:lnTo>
                    <a:lnTo>
                      <a:pt x="15" y="14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6" name="Freeform 5443">
                <a:extLst>
                  <a:ext uri="{FF2B5EF4-FFF2-40B4-BE49-F238E27FC236}">
                    <a16:creationId xmlns:a16="http://schemas.microsoft.com/office/drawing/2014/main" id="{7E7B5959-283D-44B7-8022-961E03A6D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" y="655"/>
                <a:ext cx="23" cy="23"/>
              </a:xfrm>
              <a:custGeom>
                <a:avLst/>
                <a:gdLst>
                  <a:gd name="T0" fmla="*/ 0 w 23"/>
                  <a:gd name="T1" fmla="*/ 0 h 23"/>
                  <a:gd name="T2" fmla="*/ 18 w 23"/>
                  <a:gd name="T3" fmla="*/ 5 h 23"/>
                  <a:gd name="T4" fmla="*/ 23 w 23"/>
                  <a:gd name="T5" fmla="*/ 2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3">
                    <a:moveTo>
                      <a:pt x="0" y="0"/>
                    </a:moveTo>
                    <a:lnTo>
                      <a:pt x="18" y="5"/>
                    </a:lnTo>
                    <a:lnTo>
                      <a:pt x="23" y="2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7" name="Line 5442">
                <a:extLst>
                  <a:ext uri="{FF2B5EF4-FFF2-40B4-BE49-F238E27FC236}">
                    <a16:creationId xmlns:a16="http://schemas.microsoft.com/office/drawing/2014/main" id="{18BB8DAB-BBA2-4EC0-8F9D-F5EFF8245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9" y="659"/>
                <a:ext cx="3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8" name="Line 5441">
                <a:extLst>
                  <a:ext uri="{FF2B5EF4-FFF2-40B4-BE49-F238E27FC236}">
                    <a16:creationId xmlns:a16="http://schemas.microsoft.com/office/drawing/2014/main" id="{ECE78EC6-7714-45B8-8E43-3283CD759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" y="656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9" name="Line 5440">
                <a:extLst>
                  <a:ext uri="{FF2B5EF4-FFF2-40B4-BE49-F238E27FC236}">
                    <a16:creationId xmlns:a16="http://schemas.microsoft.com/office/drawing/2014/main" id="{8B3AD401-7C03-4256-9DB9-4879804C6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0" y="660"/>
                <a:ext cx="25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0" name="Freeform 5439">
                <a:extLst>
                  <a:ext uri="{FF2B5EF4-FFF2-40B4-BE49-F238E27FC236}">
                    <a16:creationId xmlns:a16="http://schemas.microsoft.com/office/drawing/2014/main" id="{329CD61E-5609-47F8-AD75-1074212A7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608"/>
                <a:ext cx="10" cy="11"/>
              </a:xfrm>
              <a:custGeom>
                <a:avLst/>
                <a:gdLst>
                  <a:gd name="T0" fmla="*/ 0 w 10"/>
                  <a:gd name="T1" fmla="*/ 0 h 11"/>
                  <a:gd name="T2" fmla="*/ 0 w 10"/>
                  <a:gd name="T3" fmla="*/ 3 h 11"/>
                  <a:gd name="T4" fmla="*/ 1 w 10"/>
                  <a:gd name="T5" fmla="*/ 6 h 11"/>
                  <a:gd name="T6" fmla="*/ 3 w 10"/>
                  <a:gd name="T7" fmla="*/ 8 h 11"/>
                  <a:gd name="T8" fmla="*/ 5 w 10"/>
                  <a:gd name="T9" fmla="*/ 10 h 11"/>
                  <a:gd name="T10" fmla="*/ 7 w 10"/>
                  <a:gd name="T11" fmla="*/ 11 h 11"/>
                  <a:gd name="T12" fmla="*/ 10 w 10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5" y="10"/>
                    </a:lnTo>
                    <a:lnTo>
                      <a:pt x="7" y="11"/>
                    </a:lnTo>
                    <a:lnTo>
                      <a:pt x="10" y="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1" name="Freeform 5438">
                <a:extLst>
                  <a:ext uri="{FF2B5EF4-FFF2-40B4-BE49-F238E27FC236}">
                    <a16:creationId xmlns:a16="http://schemas.microsoft.com/office/drawing/2014/main" id="{14F9C562-F48C-4C86-B688-E6CEE9079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" y="459"/>
                <a:ext cx="51" cy="91"/>
              </a:xfrm>
              <a:custGeom>
                <a:avLst/>
                <a:gdLst>
                  <a:gd name="T0" fmla="*/ 51 w 51"/>
                  <a:gd name="T1" fmla="*/ 0 h 91"/>
                  <a:gd name="T2" fmla="*/ 42 w 51"/>
                  <a:gd name="T3" fmla="*/ 10 h 91"/>
                  <a:gd name="T4" fmla="*/ 34 w 51"/>
                  <a:gd name="T5" fmla="*/ 20 h 91"/>
                  <a:gd name="T6" fmla="*/ 27 w 51"/>
                  <a:gd name="T7" fmla="*/ 31 h 91"/>
                  <a:gd name="T8" fmla="*/ 20 w 51"/>
                  <a:gd name="T9" fmla="*/ 42 h 91"/>
                  <a:gd name="T10" fmla="*/ 14 w 51"/>
                  <a:gd name="T11" fmla="*/ 54 h 91"/>
                  <a:gd name="T12" fmla="*/ 9 w 51"/>
                  <a:gd name="T13" fmla="*/ 65 h 91"/>
                  <a:gd name="T14" fmla="*/ 4 w 51"/>
                  <a:gd name="T15" fmla="*/ 78 h 91"/>
                  <a:gd name="T16" fmla="*/ 0 w 51"/>
                  <a:gd name="T17" fmla="*/ 91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91">
                    <a:moveTo>
                      <a:pt x="51" y="0"/>
                    </a:moveTo>
                    <a:lnTo>
                      <a:pt x="42" y="10"/>
                    </a:lnTo>
                    <a:lnTo>
                      <a:pt x="34" y="20"/>
                    </a:lnTo>
                    <a:lnTo>
                      <a:pt x="27" y="31"/>
                    </a:lnTo>
                    <a:lnTo>
                      <a:pt x="20" y="42"/>
                    </a:lnTo>
                    <a:lnTo>
                      <a:pt x="14" y="54"/>
                    </a:lnTo>
                    <a:lnTo>
                      <a:pt x="9" y="65"/>
                    </a:lnTo>
                    <a:lnTo>
                      <a:pt x="4" y="78"/>
                    </a:lnTo>
                    <a:lnTo>
                      <a:pt x="0" y="9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2" name="Line 5437">
                <a:extLst>
                  <a:ext uri="{FF2B5EF4-FFF2-40B4-BE49-F238E27FC236}">
                    <a16:creationId xmlns:a16="http://schemas.microsoft.com/office/drawing/2014/main" id="{BAFA92D2-1671-4FBE-9C0B-AC876297E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" y="488"/>
                <a:ext cx="18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3" name="Line 5436">
                <a:extLst>
                  <a:ext uri="{FF2B5EF4-FFF2-40B4-BE49-F238E27FC236}">
                    <a16:creationId xmlns:a16="http://schemas.microsoft.com/office/drawing/2014/main" id="{94DA4EF8-3C96-454C-9404-4450D63B7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" y="508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4" name="Line 5435">
                <a:extLst>
                  <a:ext uri="{FF2B5EF4-FFF2-40B4-BE49-F238E27FC236}">
                    <a16:creationId xmlns:a16="http://schemas.microsoft.com/office/drawing/2014/main" id="{00976BBC-2DDE-41B5-A173-EA47B8253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" y="498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5" name="Line 5434">
                <a:extLst>
                  <a:ext uri="{FF2B5EF4-FFF2-40B4-BE49-F238E27FC236}">
                    <a16:creationId xmlns:a16="http://schemas.microsoft.com/office/drawing/2014/main" id="{DEC460CB-BC12-42F1-BBCC-7B5B1CBC5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" y="498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6" name="Line 5433">
                <a:extLst>
                  <a:ext uri="{FF2B5EF4-FFF2-40B4-BE49-F238E27FC236}">
                    <a16:creationId xmlns:a16="http://schemas.microsoft.com/office/drawing/2014/main" id="{8A6D4D04-64B7-48FC-A301-D7C67AB07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" y="486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7" name="Line 5432">
                <a:extLst>
                  <a:ext uri="{FF2B5EF4-FFF2-40B4-BE49-F238E27FC236}">
                    <a16:creationId xmlns:a16="http://schemas.microsoft.com/office/drawing/2014/main" id="{420CECCF-EEC2-4701-8832-2EB2406BD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" y="488"/>
                <a:ext cx="18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8" name="Freeform 5431">
                <a:extLst>
                  <a:ext uri="{FF2B5EF4-FFF2-40B4-BE49-F238E27FC236}">
                    <a16:creationId xmlns:a16="http://schemas.microsoft.com/office/drawing/2014/main" id="{31286F22-73A7-400B-91E9-355526480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" y="508"/>
                <a:ext cx="18" cy="20"/>
              </a:xfrm>
              <a:custGeom>
                <a:avLst/>
                <a:gdLst>
                  <a:gd name="T0" fmla="*/ 0 w 18"/>
                  <a:gd name="T1" fmla="*/ 20 h 20"/>
                  <a:gd name="T2" fmla="*/ 18 w 18"/>
                  <a:gd name="T3" fmla="*/ 9 h 20"/>
                  <a:gd name="T4" fmla="*/ 18 w 18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0">
                    <a:moveTo>
                      <a:pt x="0" y="20"/>
                    </a:moveTo>
                    <a:lnTo>
                      <a:pt x="18" y="9"/>
                    </a:lnTo>
                    <a:lnTo>
                      <a:pt x="18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9" name="Freeform 5430">
                <a:extLst>
                  <a:ext uri="{FF2B5EF4-FFF2-40B4-BE49-F238E27FC236}">
                    <a16:creationId xmlns:a16="http://schemas.microsoft.com/office/drawing/2014/main" id="{F17B0EC3-ACAD-4167-A4DF-C057DF6A3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" y="508"/>
                <a:ext cx="18" cy="20"/>
              </a:xfrm>
              <a:custGeom>
                <a:avLst/>
                <a:gdLst>
                  <a:gd name="T0" fmla="*/ 0 w 18"/>
                  <a:gd name="T1" fmla="*/ 0 h 20"/>
                  <a:gd name="T2" fmla="*/ 0 w 18"/>
                  <a:gd name="T3" fmla="*/ 9 h 20"/>
                  <a:gd name="T4" fmla="*/ 18 w 18"/>
                  <a:gd name="T5" fmla="*/ 2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0">
                    <a:moveTo>
                      <a:pt x="0" y="0"/>
                    </a:moveTo>
                    <a:lnTo>
                      <a:pt x="0" y="9"/>
                    </a:lnTo>
                    <a:lnTo>
                      <a:pt x="18" y="2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0" name="Freeform 5429">
                <a:extLst>
                  <a:ext uri="{FF2B5EF4-FFF2-40B4-BE49-F238E27FC236}">
                    <a16:creationId xmlns:a16="http://schemas.microsoft.com/office/drawing/2014/main" id="{48C22427-36E4-4B06-BA42-D5389E4FE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" y="482"/>
                <a:ext cx="51" cy="52"/>
              </a:xfrm>
              <a:custGeom>
                <a:avLst/>
                <a:gdLst>
                  <a:gd name="T0" fmla="*/ 51 w 51"/>
                  <a:gd name="T1" fmla="*/ 17 h 52"/>
                  <a:gd name="T2" fmla="*/ 49 w 51"/>
                  <a:gd name="T3" fmla="*/ 13 h 52"/>
                  <a:gd name="T4" fmla="*/ 46 w 51"/>
                  <a:gd name="T5" fmla="*/ 9 h 52"/>
                  <a:gd name="T6" fmla="*/ 43 w 51"/>
                  <a:gd name="T7" fmla="*/ 6 h 52"/>
                  <a:gd name="T8" fmla="*/ 39 w 51"/>
                  <a:gd name="T9" fmla="*/ 4 h 52"/>
                  <a:gd name="T10" fmla="*/ 35 w 51"/>
                  <a:gd name="T11" fmla="*/ 2 h 52"/>
                  <a:gd name="T12" fmla="*/ 31 w 51"/>
                  <a:gd name="T13" fmla="*/ 0 h 52"/>
                  <a:gd name="T14" fmla="*/ 26 w 51"/>
                  <a:gd name="T15" fmla="*/ 0 h 52"/>
                  <a:gd name="T16" fmla="*/ 22 w 51"/>
                  <a:gd name="T17" fmla="*/ 0 h 52"/>
                  <a:gd name="T18" fmla="*/ 18 w 51"/>
                  <a:gd name="T19" fmla="*/ 1 h 52"/>
                  <a:gd name="T20" fmla="*/ 13 w 51"/>
                  <a:gd name="T21" fmla="*/ 3 h 52"/>
                  <a:gd name="T22" fmla="*/ 10 w 51"/>
                  <a:gd name="T23" fmla="*/ 5 h 52"/>
                  <a:gd name="T24" fmla="*/ 6 w 51"/>
                  <a:gd name="T25" fmla="*/ 8 h 52"/>
                  <a:gd name="T26" fmla="*/ 4 w 51"/>
                  <a:gd name="T27" fmla="*/ 12 h 52"/>
                  <a:gd name="T28" fmla="*/ 1 w 51"/>
                  <a:gd name="T29" fmla="*/ 16 h 52"/>
                  <a:gd name="T30" fmla="*/ 0 w 51"/>
                  <a:gd name="T31" fmla="*/ 20 h 52"/>
                  <a:gd name="T32" fmla="*/ 0 w 51"/>
                  <a:gd name="T33" fmla="*/ 25 h 52"/>
                  <a:gd name="T34" fmla="*/ 0 w 51"/>
                  <a:gd name="T35" fmla="*/ 29 h 52"/>
                  <a:gd name="T36" fmla="*/ 1 w 51"/>
                  <a:gd name="T37" fmla="*/ 34 h 52"/>
                  <a:gd name="T38" fmla="*/ 2 w 51"/>
                  <a:gd name="T39" fmla="*/ 38 h 52"/>
                  <a:gd name="T40" fmla="*/ 5 w 51"/>
                  <a:gd name="T41" fmla="*/ 42 h 52"/>
                  <a:gd name="T42" fmla="*/ 8 w 51"/>
                  <a:gd name="T43" fmla="*/ 45 h 52"/>
                  <a:gd name="T44" fmla="*/ 11 w 51"/>
                  <a:gd name="T45" fmla="*/ 48 h 52"/>
                  <a:gd name="T46" fmla="*/ 15 w 51"/>
                  <a:gd name="T47" fmla="*/ 50 h 52"/>
                  <a:gd name="T48" fmla="*/ 20 w 51"/>
                  <a:gd name="T49" fmla="*/ 52 h 52"/>
                  <a:gd name="T50" fmla="*/ 24 w 51"/>
                  <a:gd name="T51" fmla="*/ 52 h 52"/>
                  <a:gd name="T52" fmla="*/ 29 w 51"/>
                  <a:gd name="T53" fmla="*/ 52 h 52"/>
                  <a:gd name="T54" fmla="*/ 33 w 51"/>
                  <a:gd name="T55" fmla="*/ 51 h 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52">
                    <a:moveTo>
                      <a:pt x="51" y="17"/>
                    </a:moveTo>
                    <a:lnTo>
                      <a:pt x="49" y="13"/>
                    </a:lnTo>
                    <a:lnTo>
                      <a:pt x="46" y="9"/>
                    </a:lnTo>
                    <a:lnTo>
                      <a:pt x="43" y="6"/>
                    </a:lnTo>
                    <a:lnTo>
                      <a:pt x="39" y="4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1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" y="34"/>
                    </a:lnTo>
                    <a:lnTo>
                      <a:pt x="2" y="38"/>
                    </a:lnTo>
                    <a:lnTo>
                      <a:pt x="5" y="42"/>
                    </a:lnTo>
                    <a:lnTo>
                      <a:pt x="8" y="45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4" y="52"/>
                    </a:lnTo>
                    <a:lnTo>
                      <a:pt x="29" y="52"/>
                    </a:lnTo>
                    <a:lnTo>
                      <a:pt x="33" y="5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1" name="Freeform 5428">
                <a:extLst>
                  <a:ext uri="{FF2B5EF4-FFF2-40B4-BE49-F238E27FC236}">
                    <a16:creationId xmlns:a16="http://schemas.microsoft.com/office/drawing/2014/main" id="{70673E11-7BB7-467F-A494-63FE2FCDB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" y="499"/>
                <a:ext cx="19" cy="34"/>
              </a:xfrm>
              <a:custGeom>
                <a:avLst/>
                <a:gdLst>
                  <a:gd name="T0" fmla="*/ 0 w 19"/>
                  <a:gd name="T1" fmla="*/ 34 h 34"/>
                  <a:gd name="T2" fmla="*/ 4 w 19"/>
                  <a:gd name="T3" fmla="*/ 33 h 34"/>
                  <a:gd name="T4" fmla="*/ 9 w 19"/>
                  <a:gd name="T5" fmla="*/ 30 h 34"/>
                  <a:gd name="T6" fmla="*/ 12 w 19"/>
                  <a:gd name="T7" fmla="*/ 27 h 34"/>
                  <a:gd name="T8" fmla="*/ 15 w 19"/>
                  <a:gd name="T9" fmla="*/ 23 h 34"/>
                  <a:gd name="T10" fmla="*/ 17 w 19"/>
                  <a:gd name="T11" fmla="*/ 19 h 34"/>
                  <a:gd name="T12" fmla="*/ 19 w 19"/>
                  <a:gd name="T13" fmla="*/ 14 h 34"/>
                  <a:gd name="T14" fmla="*/ 19 w 19"/>
                  <a:gd name="T15" fmla="*/ 10 h 34"/>
                  <a:gd name="T16" fmla="*/ 19 w 19"/>
                  <a:gd name="T17" fmla="*/ 5 h 34"/>
                  <a:gd name="T18" fmla="*/ 18 w 19"/>
                  <a:gd name="T19" fmla="*/ 0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34">
                    <a:moveTo>
                      <a:pt x="0" y="34"/>
                    </a:moveTo>
                    <a:lnTo>
                      <a:pt x="4" y="33"/>
                    </a:lnTo>
                    <a:lnTo>
                      <a:pt x="9" y="30"/>
                    </a:lnTo>
                    <a:lnTo>
                      <a:pt x="12" y="27"/>
                    </a:lnTo>
                    <a:lnTo>
                      <a:pt x="15" y="23"/>
                    </a:lnTo>
                    <a:lnTo>
                      <a:pt x="17" y="19"/>
                    </a:lnTo>
                    <a:lnTo>
                      <a:pt x="19" y="14"/>
                    </a:lnTo>
                    <a:lnTo>
                      <a:pt x="19" y="10"/>
                    </a:lnTo>
                    <a:lnTo>
                      <a:pt x="19" y="5"/>
                    </a:lnTo>
                    <a:lnTo>
                      <a:pt x="18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2" name="Freeform 5427">
                <a:extLst>
                  <a:ext uri="{FF2B5EF4-FFF2-40B4-BE49-F238E27FC236}">
                    <a16:creationId xmlns:a16="http://schemas.microsoft.com/office/drawing/2014/main" id="{5F3BBBEC-0EAE-4D15-B73C-1727BF8BF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" y="455"/>
                <a:ext cx="8" cy="4"/>
              </a:xfrm>
              <a:custGeom>
                <a:avLst/>
                <a:gdLst>
                  <a:gd name="T0" fmla="*/ 8 w 8"/>
                  <a:gd name="T1" fmla="*/ 0 h 4"/>
                  <a:gd name="T2" fmla="*/ 5 w 8"/>
                  <a:gd name="T3" fmla="*/ 1 h 4"/>
                  <a:gd name="T4" fmla="*/ 2 w 8"/>
                  <a:gd name="T5" fmla="*/ 2 h 4"/>
                  <a:gd name="T6" fmla="*/ 0 w 8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5" y="1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3" name="Line 5426">
                <a:extLst>
                  <a:ext uri="{FF2B5EF4-FFF2-40B4-BE49-F238E27FC236}">
                    <a16:creationId xmlns:a16="http://schemas.microsoft.com/office/drawing/2014/main" id="{70C2BE03-7274-4313-A526-BE95BC726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7" y="455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4" name="Line 5425">
                <a:extLst>
                  <a:ext uri="{FF2B5EF4-FFF2-40B4-BE49-F238E27FC236}">
                    <a16:creationId xmlns:a16="http://schemas.microsoft.com/office/drawing/2014/main" id="{669087FF-F6C2-4517-8262-99528A576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" y="442"/>
                <a:ext cx="2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5" name="Line 5424">
                <a:extLst>
                  <a:ext uri="{FF2B5EF4-FFF2-40B4-BE49-F238E27FC236}">
                    <a16:creationId xmlns:a16="http://schemas.microsoft.com/office/drawing/2014/main" id="{D7ACB3B3-8BD3-4AE5-869D-FFA17A2F8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6" y="443"/>
                <a:ext cx="18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6" name="Line 5423">
                <a:extLst>
                  <a:ext uri="{FF2B5EF4-FFF2-40B4-BE49-F238E27FC236}">
                    <a16:creationId xmlns:a16="http://schemas.microsoft.com/office/drawing/2014/main" id="{51E1572C-B087-4AFC-A76B-B554CAE39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1" y="442"/>
                <a:ext cx="4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7" name="Freeform 5422">
                <a:extLst>
                  <a:ext uri="{FF2B5EF4-FFF2-40B4-BE49-F238E27FC236}">
                    <a16:creationId xmlns:a16="http://schemas.microsoft.com/office/drawing/2014/main" id="{1A4A6AA4-A919-4B1A-9053-7472B296A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" y="438"/>
                <a:ext cx="19" cy="5"/>
              </a:xfrm>
              <a:custGeom>
                <a:avLst/>
                <a:gdLst>
                  <a:gd name="T0" fmla="*/ 19 w 19"/>
                  <a:gd name="T1" fmla="*/ 5 h 5"/>
                  <a:gd name="T2" fmla="*/ 14 w 19"/>
                  <a:gd name="T3" fmla="*/ 0 h 5"/>
                  <a:gd name="T4" fmla="*/ 0 w 19"/>
                  <a:gd name="T5" fmla="*/ 4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5">
                    <a:moveTo>
                      <a:pt x="19" y="5"/>
                    </a:moveTo>
                    <a:lnTo>
                      <a:pt x="14" y="0"/>
                    </a:lnTo>
                    <a:lnTo>
                      <a:pt x="0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8" name="Line 5421">
                <a:extLst>
                  <a:ext uri="{FF2B5EF4-FFF2-40B4-BE49-F238E27FC236}">
                    <a16:creationId xmlns:a16="http://schemas.microsoft.com/office/drawing/2014/main" id="{65BA8ABC-4E06-4C96-9136-63AC47B90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" y="456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9" name="Freeform 5420">
                <a:extLst>
                  <a:ext uri="{FF2B5EF4-FFF2-40B4-BE49-F238E27FC236}">
                    <a16:creationId xmlns:a16="http://schemas.microsoft.com/office/drawing/2014/main" id="{B9301889-45F7-4FF7-B3FC-F1D2C02E3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" y="443"/>
                <a:ext cx="18" cy="23"/>
              </a:xfrm>
              <a:custGeom>
                <a:avLst/>
                <a:gdLst>
                  <a:gd name="T0" fmla="*/ 0 w 18"/>
                  <a:gd name="T1" fmla="*/ 23 h 23"/>
                  <a:gd name="T2" fmla="*/ 14 w 18"/>
                  <a:gd name="T3" fmla="*/ 19 h 23"/>
                  <a:gd name="T4" fmla="*/ 18 w 18"/>
                  <a:gd name="T5" fmla="*/ 5 h 23"/>
                  <a:gd name="T6" fmla="*/ 13 w 18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23">
                    <a:moveTo>
                      <a:pt x="0" y="23"/>
                    </a:moveTo>
                    <a:lnTo>
                      <a:pt x="14" y="19"/>
                    </a:lnTo>
                    <a:lnTo>
                      <a:pt x="18" y="5"/>
                    </a:lnTo>
                    <a:lnTo>
                      <a:pt x="13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0" name="Line 5419">
                <a:extLst>
                  <a:ext uri="{FF2B5EF4-FFF2-40B4-BE49-F238E27FC236}">
                    <a16:creationId xmlns:a16="http://schemas.microsoft.com/office/drawing/2014/main" id="{EC571D14-D439-4C3D-ADA2-67A66E457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6" y="461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1" name="Freeform 5418">
                <a:extLst>
                  <a:ext uri="{FF2B5EF4-FFF2-40B4-BE49-F238E27FC236}">
                    <a16:creationId xmlns:a16="http://schemas.microsoft.com/office/drawing/2014/main" id="{B6BEF7A6-83C6-45D3-AF50-DF7F925D8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" y="445"/>
                <a:ext cx="14" cy="14"/>
              </a:xfrm>
              <a:custGeom>
                <a:avLst/>
                <a:gdLst>
                  <a:gd name="T0" fmla="*/ 12 w 14"/>
                  <a:gd name="T1" fmla="*/ 2 h 14"/>
                  <a:gd name="T2" fmla="*/ 10 w 14"/>
                  <a:gd name="T3" fmla="*/ 1 h 14"/>
                  <a:gd name="T4" fmla="*/ 8 w 14"/>
                  <a:gd name="T5" fmla="*/ 0 h 14"/>
                  <a:gd name="T6" fmla="*/ 6 w 14"/>
                  <a:gd name="T7" fmla="*/ 0 h 14"/>
                  <a:gd name="T8" fmla="*/ 4 w 14"/>
                  <a:gd name="T9" fmla="*/ 1 h 14"/>
                  <a:gd name="T10" fmla="*/ 2 w 14"/>
                  <a:gd name="T11" fmla="*/ 2 h 14"/>
                  <a:gd name="T12" fmla="*/ 1 w 14"/>
                  <a:gd name="T13" fmla="*/ 4 h 14"/>
                  <a:gd name="T14" fmla="*/ 0 w 14"/>
                  <a:gd name="T15" fmla="*/ 6 h 14"/>
                  <a:gd name="T16" fmla="*/ 0 w 14"/>
                  <a:gd name="T17" fmla="*/ 8 h 14"/>
                  <a:gd name="T18" fmla="*/ 1 w 14"/>
                  <a:gd name="T19" fmla="*/ 10 h 14"/>
                  <a:gd name="T20" fmla="*/ 2 w 14"/>
                  <a:gd name="T21" fmla="*/ 12 h 14"/>
                  <a:gd name="T22" fmla="*/ 4 w 14"/>
                  <a:gd name="T23" fmla="*/ 13 h 14"/>
                  <a:gd name="T24" fmla="*/ 6 w 14"/>
                  <a:gd name="T25" fmla="*/ 14 h 14"/>
                  <a:gd name="T26" fmla="*/ 8 w 14"/>
                  <a:gd name="T27" fmla="*/ 14 h 14"/>
                  <a:gd name="T28" fmla="*/ 10 w 14"/>
                  <a:gd name="T29" fmla="*/ 13 h 14"/>
                  <a:gd name="T30" fmla="*/ 12 w 14"/>
                  <a:gd name="T31" fmla="*/ 12 h 14"/>
                  <a:gd name="T32" fmla="*/ 13 w 14"/>
                  <a:gd name="T33" fmla="*/ 10 h 14"/>
                  <a:gd name="T34" fmla="*/ 14 w 14"/>
                  <a:gd name="T35" fmla="*/ 8 h 14"/>
                  <a:gd name="T36" fmla="*/ 14 w 14"/>
                  <a:gd name="T37" fmla="*/ 6 h 14"/>
                  <a:gd name="T38" fmla="*/ 13 w 14"/>
                  <a:gd name="T39" fmla="*/ 4 h 14"/>
                  <a:gd name="T40" fmla="*/ 12 w 14"/>
                  <a:gd name="T41" fmla="*/ 2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" h="14">
                    <a:moveTo>
                      <a:pt x="12" y="2"/>
                    </a:move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3" y="10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2" y="2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2" name="Freeform 5417">
                <a:extLst>
                  <a:ext uri="{FF2B5EF4-FFF2-40B4-BE49-F238E27FC236}">
                    <a16:creationId xmlns:a16="http://schemas.microsoft.com/office/drawing/2014/main" id="{AD2EE86D-A8DB-4EFD-B624-8C3F26499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" y="444"/>
                <a:ext cx="16" cy="14"/>
              </a:xfrm>
              <a:custGeom>
                <a:avLst/>
                <a:gdLst>
                  <a:gd name="T0" fmla="*/ 14 w 16"/>
                  <a:gd name="T1" fmla="*/ 14 h 14"/>
                  <a:gd name="T2" fmla="*/ 15 w 16"/>
                  <a:gd name="T3" fmla="*/ 12 h 14"/>
                  <a:gd name="T4" fmla="*/ 16 w 16"/>
                  <a:gd name="T5" fmla="*/ 10 h 14"/>
                  <a:gd name="T6" fmla="*/ 16 w 16"/>
                  <a:gd name="T7" fmla="*/ 7 h 14"/>
                  <a:gd name="T8" fmla="*/ 16 w 16"/>
                  <a:gd name="T9" fmla="*/ 4 h 14"/>
                  <a:gd name="T10" fmla="*/ 14 w 16"/>
                  <a:gd name="T11" fmla="*/ 2 h 14"/>
                  <a:gd name="T12" fmla="*/ 12 w 16"/>
                  <a:gd name="T13" fmla="*/ 1 h 14"/>
                  <a:gd name="T14" fmla="*/ 9 w 16"/>
                  <a:gd name="T15" fmla="*/ 0 h 14"/>
                  <a:gd name="T16" fmla="*/ 7 w 16"/>
                  <a:gd name="T17" fmla="*/ 0 h 14"/>
                  <a:gd name="T18" fmla="*/ 4 w 16"/>
                  <a:gd name="T19" fmla="*/ 1 h 14"/>
                  <a:gd name="T20" fmla="*/ 2 w 16"/>
                  <a:gd name="T21" fmla="*/ 2 h 14"/>
                  <a:gd name="T22" fmla="*/ 1 w 16"/>
                  <a:gd name="T23" fmla="*/ 4 h 14"/>
                  <a:gd name="T24" fmla="*/ 0 w 16"/>
                  <a:gd name="T25" fmla="*/ 7 h 14"/>
                  <a:gd name="T26" fmla="*/ 0 w 16"/>
                  <a:gd name="T27" fmla="*/ 10 h 14"/>
                  <a:gd name="T28" fmla="*/ 1 w 16"/>
                  <a:gd name="T29" fmla="*/ 12 h 14"/>
                  <a:gd name="T30" fmla="*/ 2 w 16"/>
                  <a:gd name="T31" fmla="*/ 14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" h="14">
                    <a:moveTo>
                      <a:pt x="14" y="14"/>
                    </a:moveTo>
                    <a:lnTo>
                      <a:pt x="15" y="12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3" name="Line 5416">
                <a:extLst>
                  <a:ext uri="{FF2B5EF4-FFF2-40B4-BE49-F238E27FC236}">
                    <a16:creationId xmlns:a16="http://schemas.microsoft.com/office/drawing/2014/main" id="{95EDC972-8B56-4FBA-AD19-38B8E6F55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2" y="439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4" name="Line 5415">
                <a:extLst>
                  <a:ext uri="{FF2B5EF4-FFF2-40B4-BE49-F238E27FC236}">
                    <a16:creationId xmlns:a16="http://schemas.microsoft.com/office/drawing/2014/main" id="{E69D2710-AC44-43AE-AE30-772AA8308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" y="660"/>
                <a:ext cx="92" cy="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5" name="Line 5414">
                <a:extLst>
                  <a:ext uri="{FF2B5EF4-FFF2-40B4-BE49-F238E27FC236}">
                    <a16:creationId xmlns:a16="http://schemas.microsoft.com/office/drawing/2014/main" id="{1C8DE748-E209-4E76-807D-5A221ED31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7" y="554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6" name="Line 5413">
                <a:extLst>
                  <a:ext uri="{FF2B5EF4-FFF2-40B4-BE49-F238E27FC236}">
                    <a16:creationId xmlns:a16="http://schemas.microsoft.com/office/drawing/2014/main" id="{C9E32364-C9D4-4F7E-9D15-AFC6828A8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" y="555"/>
                <a:ext cx="19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7" name="Line 5412">
                <a:extLst>
                  <a:ext uri="{FF2B5EF4-FFF2-40B4-BE49-F238E27FC236}">
                    <a16:creationId xmlns:a16="http://schemas.microsoft.com/office/drawing/2014/main" id="{152A373D-7AAD-4C60-98CD-39C6B233D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" y="560"/>
                <a:ext cx="4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8" name="Freeform 5411">
                <a:extLst>
                  <a:ext uri="{FF2B5EF4-FFF2-40B4-BE49-F238E27FC236}">
                    <a16:creationId xmlns:a16="http://schemas.microsoft.com/office/drawing/2014/main" id="{7AAFBB58-B277-428D-A617-D861A9702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" y="573"/>
                <a:ext cx="19" cy="5"/>
              </a:xfrm>
              <a:custGeom>
                <a:avLst/>
                <a:gdLst>
                  <a:gd name="T0" fmla="*/ 0 w 19"/>
                  <a:gd name="T1" fmla="*/ 0 h 5"/>
                  <a:gd name="T2" fmla="*/ 5 w 19"/>
                  <a:gd name="T3" fmla="*/ 5 h 5"/>
                  <a:gd name="T4" fmla="*/ 19 w 19"/>
                  <a:gd name="T5" fmla="*/ 1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5">
                    <a:moveTo>
                      <a:pt x="0" y="0"/>
                    </a:moveTo>
                    <a:lnTo>
                      <a:pt x="5" y="5"/>
                    </a:lnTo>
                    <a:lnTo>
                      <a:pt x="19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9" name="Line 5410">
                <a:extLst>
                  <a:ext uri="{FF2B5EF4-FFF2-40B4-BE49-F238E27FC236}">
                    <a16:creationId xmlns:a16="http://schemas.microsoft.com/office/drawing/2014/main" id="{456452C0-CDAF-4C6A-A4F4-897DB2653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6" y="555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0" name="Freeform 5409">
                <a:extLst>
                  <a:ext uri="{FF2B5EF4-FFF2-40B4-BE49-F238E27FC236}">
                    <a16:creationId xmlns:a16="http://schemas.microsoft.com/office/drawing/2014/main" id="{7B433EC0-0B55-4E30-B440-13E5CFC95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" y="551"/>
                <a:ext cx="17" cy="22"/>
              </a:xfrm>
              <a:custGeom>
                <a:avLst/>
                <a:gdLst>
                  <a:gd name="T0" fmla="*/ 17 w 17"/>
                  <a:gd name="T1" fmla="*/ 0 h 22"/>
                  <a:gd name="T2" fmla="*/ 3 w 17"/>
                  <a:gd name="T3" fmla="*/ 3 h 22"/>
                  <a:gd name="T4" fmla="*/ 0 w 17"/>
                  <a:gd name="T5" fmla="*/ 17 h 22"/>
                  <a:gd name="T6" fmla="*/ 4 w 17"/>
                  <a:gd name="T7" fmla="*/ 22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22">
                    <a:moveTo>
                      <a:pt x="17" y="0"/>
                    </a:moveTo>
                    <a:lnTo>
                      <a:pt x="3" y="3"/>
                    </a:lnTo>
                    <a:lnTo>
                      <a:pt x="0" y="17"/>
                    </a:lnTo>
                    <a:lnTo>
                      <a:pt x="4" y="2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1" name="Line 5408">
                <a:extLst>
                  <a:ext uri="{FF2B5EF4-FFF2-40B4-BE49-F238E27FC236}">
                    <a16:creationId xmlns:a16="http://schemas.microsoft.com/office/drawing/2014/main" id="{CC0FA680-AFB5-4BBE-88B8-2727612FF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" y="551"/>
                <a:ext cx="5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2" name="Freeform 5407">
                <a:extLst>
                  <a:ext uri="{FF2B5EF4-FFF2-40B4-BE49-F238E27FC236}">
                    <a16:creationId xmlns:a16="http://schemas.microsoft.com/office/drawing/2014/main" id="{CDF62ACE-EA34-45A4-9D4F-0BA7899EE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" y="558"/>
                <a:ext cx="13" cy="13"/>
              </a:xfrm>
              <a:custGeom>
                <a:avLst/>
                <a:gdLst>
                  <a:gd name="T0" fmla="*/ 1 w 13"/>
                  <a:gd name="T1" fmla="*/ 11 h 13"/>
                  <a:gd name="T2" fmla="*/ 3 w 13"/>
                  <a:gd name="T3" fmla="*/ 12 h 13"/>
                  <a:gd name="T4" fmla="*/ 5 w 13"/>
                  <a:gd name="T5" fmla="*/ 13 h 13"/>
                  <a:gd name="T6" fmla="*/ 7 w 13"/>
                  <a:gd name="T7" fmla="*/ 13 h 13"/>
                  <a:gd name="T8" fmla="*/ 9 w 13"/>
                  <a:gd name="T9" fmla="*/ 12 h 13"/>
                  <a:gd name="T10" fmla="*/ 11 w 13"/>
                  <a:gd name="T11" fmla="*/ 11 h 13"/>
                  <a:gd name="T12" fmla="*/ 12 w 13"/>
                  <a:gd name="T13" fmla="*/ 9 h 13"/>
                  <a:gd name="T14" fmla="*/ 13 w 13"/>
                  <a:gd name="T15" fmla="*/ 7 h 13"/>
                  <a:gd name="T16" fmla="*/ 13 w 13"/>
                  <a:gd name="T17" fmla="*/ 5 h 13"/>
                  <a:gd name="T18" fmla="*/ 12 w 13"/>
                  <a:gd name="T19" fmla="*/ 3 h 13"/>
                  <a:gd name="T20" fmla="*/ 11 w 13"/>
                  <a:gd name="T21" fmla="*/ 2 h 13"/>
                  <a:gd name="T22" fmla="*/ 9 w 13"/>
                  <a:gd name="T23" fmla="*/ 0 h 13"/>
                  <a:gd name="T24" fmla="*/ 7 w 13"/>
                  <a:gd name="T25" fmla="*/ 0 h 13"/>
                  <a:gd name="T26" fmla="*/ 5 w 13"/>
                  <a:gd name="T27" fmla="*/ 0 h 13"/>
                  <a:gd name="T28" fmla="*/ 3 w 13"/>
                  <a:gd name="T29" fmla="*/ 0 h 13"/>
                  <a:gd name="T30" fmla="*/ 1 w 13"/>
                  <a:gd name="T31" fmla="*/ 2 h 13"/>
                  <a:gd name="T32" fmla="*/ 0 w 13"/>
                  <a:gd name="T33" fmla="*/ 3 h 13"/>
                  <a:gd name="T34" fmla="*/ 0 w 13"/>
                  <a:gd name="T35" fmla="*/ 5 h 13"/>
                  <a:gd name="T36" fmla="*/ 0 w 13"/>
                  <a:gd name="T37" fmla="*/ 7 h 13"/>
                  <a:gd name="T38" fmla="*/ 0 w 13"/>
                  <a:gd name="T39" fmla="*/ 9 h 13"/>
                  <a:gd name="T40" fmla="*/ 1 w 13"/>
                  <a:gd name="T41" fmla="*/ 11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" h="13">
                    <a:moveTo>
                      <a:pt x="1" y="11"/>
                    </a:moveTo>
                    <a:lnTo>
                      <a:pt x="3" y="12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1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3" name="Freeform 5406">
                <a:extLst>
                  <a:ext uri="{FF2B5EF4-FFF2-40B4-BE49-F238E27FC236}">
                    <a16:creationId xmlns:a16="http://schemas.microsoft.com/office/drawing/2014/main" id="{3921D2E3-6ACD-4EB8-87F9-13C7B7A82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" y="558"/>
                <a:ext cx="17" cy="15"/>
              </a:xfrm>
              <a:custGeom>
                <a:avLst/>
                <a:gdLst>
                  <a:gd name="T0" fmla="*/ 3 w 17"/>
                  <a:gd name="T1" fmla="*/ 0 h 15"/>
                  <a:gd name="T2" fmla="*/ 1 w 17"/>
                  <a:gd name="T3" fmla="*/ 2 h 15"/>
                  <a:gd name="T4" fmla="*/ 0 w 17"/>
                  <a:gd name="T5" fmla="*/ 5 h 15"/>
                  <a:gd name="T6" fmla="*/ 0 w 17"/>
                  <a:gd name="T7" fmla="*/ 7 h 15"/>
                  <a:gd name="T8" fmla="*/ 1 w 17"/>
                  <a:gd name="T9" fmla="*/ 10 h 15"/>
                  <a:gd name="T10" fmla="*/ 2 w 17"/>
                  <a:gd name="T11" fmla="*/ 12 h 15"/>
                  <a:gd name="T12" fmla="*/ 4 w 17"/>
                  <a:gd name="T13" fmla="*/ 14 h 15"/>
                  <a:gd name="T14" fmla="*/ 7 w 17"/>
                  <a:gd name="T15" fmla="*/ 15 h 15"/>
                  <a:gd name="T16" fmla="*/ 10 w 17"/>
                  <a:gd name="T17" fmla="*/ 15 h 15"/>
                  <a:gd name="T18" fmla="*/ 12 w 17"/>
                  <a:gd name="T19" fmla="*/ 14 h 15"/>
                  <a:gd name="T20" fmla="*/ 14 w 17"/>
                  <a:gd name="T21" fmla="*/ 12 h 15"/>
                  <a:gd name="T22" fmla="*/ 16 w 17"/>
                  <a:gd name="T23" fmla="*/ 10 h 15"/>
                  <a:gd name="T24" fmla="*/ 17 w 17"/>
                  <a:gd name="T25" fmla="*/ 7 h 15"/>
                  <a:gd name="T26" fmla="*/ 17 w 17"/>
                  <a:gd name="T27" fmla="*/ 5 h 15"/>
                  <a:gd name="T28" fmla="*/ 16 w 17"/>
                  <a:gd name="T29" fmla="*/ 2 h 15"/>
                  <a:gd name="T30" fmla="*/ 14 w 17"/>
                  <a:gd name="T31" fmla="*/ 0 h 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" h="15">
                    <a:moveTo>
                      <a:pt x="3" y="0"/>
                    </a:move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6" y="2"/>
                    </a:lnTo>
                    <a:lnTo>
                      <a:pt x="14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4" name="Line 5405">
                <a:extLst>
                  <a:ext uri="{FF2B5EF4-FFF2-40B4-BE49-F238E27FC236}">
                    <a16:creationId xmlns:a16="http://schemas.microsoft.com/office/drawing/2014/main" id="{64B51125-0ED0-4259-ADBF-69C3FC2FE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" y="421"/>
                <a:ext cx="1" cy="1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5" name="Freeform 5404">
                <a:extLst>
                  <a:ext uri="{FF2B5EF4-FFF2-40B4-BE49-F238E27FC236}">
                    <a16:creationId xmlns:a16="http://schemas.microsoft.com/office/drawing/2014/main" id="{8050C20E-D7C4-4E3F-9E5E-6A3EA2422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665"/>
                <a:ext cx="22" cy="18"/>
              </a:xfrm>
              <a:custGeom>
                <a:avLst/>
                <a:gdLst>
                  <a:gd name="T0" fmla="*/ 18 w 22"/>
                  <a:gd name="T1" fmla="*/ 0 h 18"/>
                  <a:gd name="T2" fmla="*/ 20 w 22"/>
                  <a:gd name="T3" fmla="*/ 2 h 18"/>
                  <a:gd name="T4" fmla="*/ 21 w 22"/>
                  <a:gd name="T5" fmla="*/ 4 h 18"/>
                  <a:gd name="T6" fmla="*/ 22 w 22"/>
                  <a:gd name="T7" fmla="*/ 7 h 18"/>
                  <a:gd name="T8" fmla="*/ 21 w 22"/>
                  <a:gd name="T9" fmla="*/ 10 h 18"/>
                  <a:gd name="T10" fmla="*/ 21 w 22"/>
                  <a:gd name="T11" fmla="*/ 12 h 18"/>
                  <a:gd name="T12" fmla="*/ 19 w 22"/>
                  <a:gd name="T13" fmla="*/ 14 h 18"/>
                  <a:gd name="T14" fmla="*/ 17 w 22"/>
                  <a:gd name="T15" fmla="*/ 16 h 18"/>
                  <a:gd name="T16" fmla="*/ 15 w 22"/>
                  <a:gd name="T17" fmla="*/ 18 h 18"/>
                  <a:gd name="T18" fmla="*/ 12 w 22"/>
                  <a:gd name="T19" fmla="*/ 18 h 18"/>
                  <a:gd name="T20" fmla="*/ 10 w 22"/>
                  <a:gd name="T21" fmla="*/ 18 h 18"/>
                  <a:gd name="T22" fmla="*/ 7 w 22"/>
                  <a:gd name="T23" fmla="*/ 18 h 18"/>
                  <a:gd name="T24" fmla="*/ 5 w 22"/>
                  <a:gd name="T25" fmla="*/ 16 h 18"/>
                  <a:gd name="T26" fmla="*/ 2 w 22"/>
                  <a:gd name="T27" fmla="*/ 14 h 18"/>
                  <a:gd name="T28" fmla="*/ 1 w 22"/>
                  <a:gd name="T29" fmla="*/ 12 h 18"/>
                  <a:gd name="T30" fmla="*/ 0 w 22"/>
                  <a:gd name="T31" fmla="*/ 10 h 18"/>
                  <a:gd name="T32" fmla="*/ 0 w 22"/>
                  <a:gd name="T33" fmla="*/ 7 h 18"/>
                  <a:gd name="T34" fmla="*/ 1 w 22"/>
                  <a:gd name="T35" fmla="*/ 4 h 18"/>
                  <a:gd name="T36" fmla="*/ 2 w 22"/>
                  <a:gd name="T37" fmla="*/ 2 h 18"/>
                  <a:gd name="T38" fmla="*/ 4 w 22"/>
                  <a:gd name="T39" fmla="*/ 0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2" h="18">
                    <a:moveTo>
                      <a:pt x="18" y="0"/>
                    </a:moveTo>
                    <a:lnTo>
                      <a:pt x="20" y="2"/>
                    </a:lnTo>
                    <a:lnTo>
                      <a:pt x="21" y="4"/>
                    </a:lnTo>
                    <a:lnTo>
                      <a:pt x="22" y="7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19" y="14"/>
                    </a:lnTo>
                    <a:lnTo>
                      <a:pt x="17" y="16"/>
                    </a:lnTo>
                    <a:lnTo>
                      <a:pt x="15" y="18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5" y="16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6" name="Freeform 5403">
                <a:extLst>
                  <a:ext uri="{FF2B5EF4-FFF2-40B4-BE49-F238E27FC236}">
                    <a16:creationId xmlns:a16="http://schemas.microsoft.com/office/drawing/2014/main" id="{488CA7C1-A57D-4915-B844-57BC89635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" y="655"/>
                <a:ext cx="22" cy="35"/>
              </a:xfrm>
              <a:custGeom>
                <a:avLst/>
                <a:gdLst>
                  <a:gd name="T0" fmla="*/ 22 w 22"/>
                  <a:gd name="T1" fmla="*/ 35 h 35"/>
                  <a:gd name="T2" fmla="*/ 4 w 22"/>
                  <a:gd name="T3" fmla="*/ 30 h 35"/>
                  <a:gd name="T4" fmla="*/ 0 w 22"/>
                  <a:gd name="T5" fmla="*/ 13 h 35"/>
                  <a:gd name="T6" fmla="*/ 12 w 22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35">
                    <a:moveTo>
                      <a:pt x="22" y="35"/>
                    </a:moveTo>
                    <a:lnTo>
                      <a:pt x="4" y="30"/>
                    </a:lnTo>
                    <a:lnTo>
                      <a:pt x="0" y="13"/>
                    </a:lnTo>
                    <a:lnTo>
                      <a:pt x="12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7" name="Line 5402">
                <a:extLst>
                  <a:ext uri="{FF2B5EF4-FFF2-40B4-BE49-F238E27FC236}">
                    <a16:creationId xmlns:a16="http://schemas.microsoft.com/office/drawing/2014/main" id="{C235F450-73CA-4210-B946-032D71B7F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5" y="678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8" name="Freeform 5401">
                <a:extLst>
                  <a:ext uri="{FF2B5EF4-FFF2-40B4-BE49-F238E27FC236}">
                    <a16:creationId xmlns:a16="http://schemas.microsoft.com/office/drawing/2014/main" id="{5F126A55-5D50-496A-8849-314BBB0C9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" y="665"/>
                <a:ext cx="17" cy="16"/>
              </a:xfrm>
              <a:custGeom>
                <a:avLst/>
                <a:gdLst>
                  <a:gd name="T0" fmla="*/ 15 w 17"/>
                  <a:gd name="T1" fmla="*/ 14 h 16"/>
                  <a:gd name="T2" fmla="*/ 13 w 17"/>
                  <a:gd name="T3" fmla="*/ 16 h 16"/>
                  <a:gd name="T4" fmla="*/ 10 w 17"/>
                  <a:gd name="T5" fmla="*/ 16 h 16"/>
                  <a:gd name="T6" fmla="*/ 8 w 17"/>
                  <a:gd name="T7" fmla="*/ 16 h 16"/>
                  <a:gd name="T8" fmla="*/ 5 w 17"/>
                  <a:gd name="T9" fmla="*/ 16 h 16"/>
                  <a:gd name="T10" fmla="*/ 3 w 17"/>
                  <a:gd name="T11" fmla="*/ 14 h 16"/>
                  <a:gd name="T12" fmla="*/ 2 w 17"/>
                  <a:gd name="T13" fmla="*/ 12 h 16"/>
                  <a:gd name="T14" fmla="*/ 0 w 17"/>
                  <a:gd name="T15" fmla="*/ 9 h 16"/>
                  <a:gd name="T16" fmla="*/ 0 w 17"/>
                  <a:gd name="T17" fmla="*/ 7 h 16"/>
                  <a:gd name="T18" fmla="*/ 2 w 17"/>
                  <a:gd name="T19" fmla="*/ 4 h 16"/>
                  <a:gd name="T20" fmla="*/ 3 w 17"/>
                  <a:gd name="T21" fmla="*/ 2 h 16"/>
                  <a:gd name="T22" fmla="*/ 5 w 17"/>
                  <a:gd name="T23" fmla="*/ 0 h 16"/>
                  <a:gd name="T24" fmla="*/ 8 w 17"/>
                  <a:gd name="T25" fmla="*/ 0 h 16"/>
                  <a:gd name="T26" fmla="*/ 10 w 17"/>
                  <a:gd name="T27" fmla="*/ 0 h 16"/>
                  <a:gd name="T28" fmla="*/ 13 w 17"/>
                  <a:gd name="T29" fmla="*/ 0 h 16"/>
                  <a:gd name="T30" fmla="*/ 15 w 17"/>
                  <a:gd name="T31" fmla="*/ 2 h 16"/>
                  <a:gd name="T32" fmla="*/ 17 w 17"/>
                  <a:gd name="T33" fmla="*/ 4 h 16"/>
                  <a:gd name="T34" fmla="*/ 17 w 17"/>
                  <a:gd name="T35" fmla="*/ 7 h 16"/>
                  <a:gd name="T36" fmla="*/ 17 w 17"/>
                  <a:gd name="T37" fmla="*/ 9 h 16"/>
                  <a:gd name="T38" fmla="*/ 17 w 17"/>
                  <a:gd name="T39" fmla="*/ 12 h 16"/>
                  <a:gd name="T40" fmla="*/ 15 w 17"/>
                  <a:gd name="T41" fmla="*/ 14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" h="16">
                    <a:moveTo>
                      <a:pt x="15" y="14"/>
                    </a:moveTo>
                    <a:lnTo>
                      <a:pt x="13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5" y="14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9" name="Freeform 5400">
                <a:extLst>
                  <a:ext uri="{FF2B5EF4-FFF2-40B4-BE49-F238E27FC236}">
                    <a16:creationId xmlns:a16="http://schemas.microsoft.com/office/drawing/2014/main" id="{90FD9E93-B2E3-48B1-B837-3EE7031B8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" y="655"/>
                <a:ext cx="22" cy="23"/>
              </a:xfrm>
              <a:custGeom>
                <a:avLst/>
                <a:gdLst>
                  <a:gd name="T0" fmla="*/ 0 w 22"/>
                  <a:gd name="T1" fmla="*/ 0 h 23"/>
                  <a:gd name="T2" fmla="*/ 17 w 22"/>
                  <a:gd name="T3" fmla="*/ 5 h 23"/>
                  <a:gd name="T4" fmla="*/ 22 w 22"/>
                  <a:gd name="T5" fmla="*/ 2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23">
                    <a:moveTo>
                      <a:pt x="0" y="0"/>
                    </a:moveTo>
                    <a:lnTo>
                      <a:pt x="17" y="5"/>
                    </a:lnTo>
                    <a:lnTo>
                      <a:pt x="22" y="2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0" name="Line 5399">
                <a:extLst>
                  <a:ext uri="{FF2B5EF4-FFF2-40B4-BE49-F238E27FC236}">
                    <a16:creationId xmlns:a16="http://schemas.microsoft.com/office/drawing/2014/main" id="{4418B9AF-AA72-4DC6-B768-1C5AE7FDB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6" y="659"/>
                <a:ext cx="3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1" name="Line 5398">
                <a:extLst>
                  <a:ext uri="{FF2B5EF4-FFF2-40B4-BE49-F238E27FC236}">
                    <a16:creationId xmlns:a16="http://schemas.microsoft.com/office/drawing/2014/main" id="{9930C7B4-1D72-4935-8864-8BF21A925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" y="656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2" name="Freeform 5397">
                <a:extLst>
                  <a:ext uri="{FF2B5EF4-FFF2-40B4-BE49-F238E27FC236}">
                    <a16:creationId xmlns:a16="http://schemas.microsoft.com/office/drawing/2014/main" id="{E84EF6FB-344A-4287-AA8C-4D311C471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" y="640"/>
                <a:ext cx="31" cy="32"/>
              </a:xfrm>
              <a:custGeom>
                <a:avLst/>
                <a:gdLst>
                  <a:gd name="T0" fmla="*/ 31 w 31"/>
                  <a:gd name="T1" fmla="*/ 32 h 32"/>
                  <a:gd name="T2" fmla="*/ 31 w 31"/>
                  <a:gd name="T3" fmla="*/ 27 h 32"/>
                  <a:gd name="T4" fmla="*/ 30 w 31"/>
                  <a:gd name="T5" fmla="*/ 22 h 32"/>
                  <a:gd name="T6" fmla="*/ 28 w 31"/>
                  <a:gd name="T7" fmla="*/ 17 h 32"/>
                  <a:gd name="T8" fmla="*/ 25 w 31"/>
                  <a:gd name="T9" fmla="*/ 13 h 32"/>
                  <a:gd name="T10" fmla="*/ 22 w 31"/>
                  <a:gd name="T11" fmla="*/ 9 h 32"/>
                  <a:gd name="T12" fmla="*/ 18 w 31"/>
                  <a:gd name="T13" fmla="*/ 6 h 32"/>
                  <a:gd name="T14" fmla="*/ 14 w 31"/>
                  <a:gd name="T15" fmla="*/ 4 h 32"/>
                  <a:gd name="T16" fmla="*/ 10 w 31"/>
                  <a:gd name="T17" fmla="*/ 2 h 32"/>
                  <a:gd name="T18" fmla="*/ 5 w 31"/>
                  <a:gd name="T19" fmla="*/ 0 h 32"/>
                  <a:gd name="T20" fmla="*/ 0 w 31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" h="32">
                    <a:moveTo>
                      <a:pt x="31" y="32"/>
                    </a:moveTo>
                    <a:lnTo>
                      <a:pt x="31" y="27"/>
                    </a:lnTo>
                    <a:lnTo>
                      <a:pt x="30" y="22"/>
                    </a:lnTo>
                    <a:lnTo>
                      <a:pt x="28" y="17"/>
                    </a:lnTo>
                    <a:lnTo>
                      <a:pt x="25" y="13"/>
                    </a:lnTo>
                    <a:lnTo>
                      <a:pt x="22" y="9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" name="Group 5195">
              <a:extLst>
                <a:ext uri="{FF2B5EF4-FFF2-40B4-BE49-F238E27FC236}">
                  <a16:creationId xmlns:a16="http://schemas.microsoft.com/office/drawing/2014/main" id="{C00C2779-5FEA-42C2-9524-653A6540EF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" y="1490"/>
              <a:ext cx="2241" cy="3840"/>
              <a:chOff x="0" y="0"/>
              <a:chExt cx="2241" cy="3840"/>
            </a:xfrm>
          </p:grpSpPr>
          <p:sp>
            <p:nvSpPr>
              <p:cNvPr id="5203" name="Line 5395">
                <a:extLst>
                  <a:ext uri="{FF2B5EF4-FFF2-40B4-BE49-F238E27FC236}">
                    <a16:creationId xmlns:a16="http://schemas.microsoft.com/office/drawing/2014/main" id="{5881BB8B-07D7-40DD-AEC1-57878E89A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" y="1742"/>
                <a:ext cx="66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4" name="Line 5394">
                <a:extLst>
                  <a:ext uri="{FF2B5EF4-FFF2-40B4-BE49-F238E27FC236}">
                    <a16:creationId xmlns:a16="http://schemas.microsoft.com/office/drawing/2014/main" id="{D651ABFF-4714-42AD-8E5C-33B6F956D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1742"/>
                <a:ext cx="2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5" name="Line 5393">
                <a:extLst>
                  <a:ext uri="{FF2B5EF4-FFF2-40B4-BE49-F238E27FC236}">
                    <a16:creationId xmlns:a16="http://schemas.microsoft.com/office/drawing/2014/main" id="{B9AEC9D1-3572-4C10-A90F-1C6746CE6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3" y="1742"/>
                <a:ext cx="19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6" name="Line 5392">
                <a:extLst>
                  <a:ext uri="{FF2B5EF4-FFF2-40B4-BE49-F238E27FC236}">
                    <a16:creationId xmlns:a16="http://schemas.microsoft.com/office/drawing/2014/main" id="{7F5A4D16-CF68-444F-8EF4-55BBE8EA5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8" y="1738"/>
                <a:ext cx="1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7" name="Freeform 5391">
                <a:extLst>
                  <a:ext uri="{FF2B5EF4-FFF2-40B4-BE49-F238E27FC236}">
                    <a16:creationId xmlns:a16="http://schemas.microsoft.com/office/drawing/2014/main" id="{21F55DB5-C865-4098-B049-1D23B28C7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" y="1742"/>
                <a:ext cx="5" cy="19"/>
              </a:xfrm>
              <a:custGeom>
                <a:avLst/>
                <a:gdLst>
                  <a:gd name="T0" fmla="*/ 0 w 5"/>
                  <a:gd name="T1" fmla="*/ 19 h 19"/>
                  <a:gd name="T2" fmla="*/ 5 w 5"/>
                  <a:gd name="T3" fmla="*/ 14 h 19"/>
                  <a:gd name="T4" fmla="*/ 1 w 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9">
                    <a:moveTo>
                      <a:pt x="0" y="19"/>
                    </a:moveTo>
                    <a:lnTo>
                      <a:pt x="5" y="14"/>
                    </a:lnTo>
                    <a:lnTo>
                      <a:pt x="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8" name="Line 5390">
                <a:extLst>
                  <a:ext uri="{FF2B5EF4-FFF2-40B4-BE49-F238E27FC236}">
                    <a16:creationId xmlns:a16="http://schemas.microsoft.com/office/drawing/2014/main" id="{880C1B8F-4461-4E81-A5FE-1D240A5A7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3" y="1738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9" name="Freeform 5389">
                <a:extLst>
                  <a:ext uri="{FF2B5EF4-FFF2-40B4-BE49-F238E27FC236}">
                    <a16:creationId xmlns:a16="http://schemas.microsoft.com/office/drawing/2014/main" id="{290BCED8-7AA9-467E-839E-CEE282BF8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" y="1748"/>
                <a:ext cx="22" cy="18"/>
              </a:xfrm>
              <a:custGeom>
                <a:avLst/>
                <a:gdLst>
                  <a:gd name="T0" fmla="*/ 0 w 22"/>
                  <a:gd name="T1" fmla="*/ 0 h 18"/>
                  <a:gd name="T2" fmla="*/ 3 w 22"/>
                  <a:gd name="T3" fmla="*/ 14 h 18"/>
                  <a:gd name="T4" fmla="*/ 17 w 22"/>
                  <a:gd name="T5" fmla="*/ 18 h 18"/>
                  <a:gd name="T6" fmla="*/ 22 w 22"/>
                  <a:gd name="T7" fmla="*/ 13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0" y="0"/>
                    </a:moveTo>
                    <a:lnTo>
                      <a:pt x="3" y="14"/>
                    </a:lnTo>
                    <a:lnTo>
                      <a:pt x="17" y="18"/>
                    </a:lnTo>
                    <a:lnTo>
                      <a:pt x="22" y="1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0" name="Line 5388">
                <a:extLst>
                  <a:ext uri="{FF2B5EF4-FFF2-40B4-BE49-F238E27FC236}">
                    <a16:creationId xmlns:a16="http://schemas.microsoft.com/office/drawing/2014/main" id="{FCB61FBF-DF28-4162-8410-E31887C18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9" y="1743"/>
                <a:ext cx="4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1" name="Freeform 5387">
                <a:extLst>
                  <a:ext uri="{FF2B5EF4-FFF2-40B4-BE49-F238E27FC236}">
                    <a16:creationId xmlns:a16="http://schemas.microsoft.com/office/drawing/2014/main" id="{6A6C87BD-F4A2-4099-A836-A064178D1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745"/>
                <a:ext cx="13" cy="14"/>
              </a:xfrm>
              <a:custGeom>
                <a:avLst/>
                <a:gdLst>
                  <a:gd name="T0" fmla="*/ 11 w 13"/>
                  <a:gd name="T1" fmla="*/ 12 h 14"/>
                  <a:gd name="T2" fmla="*/ 12 w 13"/>
                  <a:gd name="T3" fmla="*/ 10 h 14"/>
                  <a:gd name="T4" fmla="*/ 13 w 13"/>
                  <a:gd name="T5" fmla="*/ 8 h 14"/>
                  <a:gd name="T6" fmla="*/ 13 w 13"/>
                  <a:gd name="T7" fmla="*/ 6 h 14"/>
                  <a:gd name="T8" fmla="*/ 12 w 13"/>
                  <a:gd name="T9" fmla="*/ 4 h 14"/>
                  <a:gd name="T10" fmla="*/ 11 w 13"/>
                  <a:gd name="T11" fmla="*/ 2 h 14"/>
                  <a:gd name="T12" fmla="*/ 9 w 13"/>
                  <a:gd name="T13" fmla="*/ 1 h 14"/>
                  <a:gd name="T14" fmla="*/ 7 w 13"/>
                  <a:gd name="T15" fmla="*/ 0 h 14"/>
                  <a:gd name="T16" fmla="*/ 5 w 13"/>
                  <a:gd name="T17" fmla="*/ 0 h 14"/>
                  <a:gd name="T18" fmla="*/ 3 w 13"/>
                  <a:gd name="T19" fmla="*/ 1 h 14"/>
                  <a:gd name="T20" fmla="*/ 1 w 13"/>
                  <a:gd name="T21" fmla="*/ 2 h 14"/>
                  <a:gd name="T22" fmla="*/ 0 w 13"/>
                  <a:gd name="T23" fmla="*/ 4 h 14"/>
                  <a:gd name="T24" fmla="*/ 0 w 13"/>
                  <a:gd name="T25" fmla="*/ 6 h 14"/>
                  <a:gd name="T26" fmla="*/ 0 w 13"/>
                  <a:gd name="T27" fmla="*/ 8 h 14"/>
                  <a:gd name="T28" fmla="*/ 0 w 13"/>
                  <a:gd name="T29" fmla="*/ 10 h 14"/>
                  <a:gd name="T30" fmla="*/ 1 w 13"/>
                  <a:gd name="T31" fmla="*/ 12 h 14"/>
                  <a:gd name="T32" fmla="*/ 3 w 13"/>
                  <a:gd name="T33" fmla="*/ 13 h 14"/>
                  <a:gd name="T34" fmla="*/ 5 w 13"/>
                  <a:gd name="T35" fmla="*/ 14 h 14"/>
                  <a:gd name="T36" fmla="*/ 7 w 13"/>
                  <a:gd name="T37" fmla="*/ 14 h 14"/>
                  <a:gd name="T38" fmla="*/ 9 w 13"/>
                  <a:gd name="T39" fmla="*/ 13 h 14"/>
                  <a:gd name="T40" fmla="*/ 11 w 13"/>
                  <a:gd name="T41" fmla="*/ 12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" h="14">
                    <a:moveTo>
                      <a:pt x="11" y="12"/>
                    </a:moveTo>
                    <a:lnTo>
                      <a:pt x="12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3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9" y="13"/>
                    </a:lnTo>
                    <a:lnTo>
                      <a:pt x="11" y="12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2" name="Freeform 5386">
                <a:extLst>
                  <a:ext uri="{FF2B5EF4-FFF2-40B4-BE49-F238E27FC236}">
                    <a16:creationId xmlns:a16="http://schemas.microsoft.com/office/drawing/2014/main" id="{4FEE0BF4-A15C-4F97-AE90-48192B3AF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744"/>
                <a:ext cx="15" cy="16"/>
              </a:xfrm>
              <a:custGeom>
                <a:avLst/>
                <a:gdLst>
                  <a:gd name="T0" fmla="*/ 0 w 15"/>
                  <a:gd name="T1" fmla="*/ 14 h 16"/>
                  <a:gd name="T2" fmla="*/ 2 w 15"/>
                  <a:gd name="T3" fmla="*/ 15 h 16"/>
                  <a:gd name="T4" fmla="*/ 5 w 15"/>
                  <a:gd name="T5" fmla="*/ 16 h 16"/>
                  <a:gd name="T6" fmla="*/ 7 w 15"/>
                  <a:gd name="T7" fmla="*/ 16 h 16"/>
                  <a:gd name="T8" fmla="*/ 10 w 15"/>
                  <a:gd name="T9" fmla="*/ 16 h 16"/>
                  <a:gd name="T10" fmla="*/ 12 w 15"/>
                  <a:gd name="T11" fmla="*/ 14 h 16"/>
                  <a:gd name="T12" fmla="*/ 14 w 15"/>
                  <a:gd name="T13" fmla="*/ 12 h 16"/>
                  <a:gd name="T14" fmla="*/ 15 w 15"/>
                  <a:gd name="T15" fmla="*/ 9 h 16"/>
                  <a:gd name="T16" fmla="*/ 15 w 15"/>
                  <a:gd name="T17" fmla="*/ 7 h 16"/>
                  <a:gd name="T18" fmla="*/ 14 w 15"/>
                  <a:gd name="T19" fmla="*/ 4 h 16"/>
                  <a:gd name="T20" fmla="*/ 12 w 15"/>
                  <a:gd name="T21" fmla="*/ 2 h 16"/>
                  <a:gd name="T22" fmla="*/ 10 w 15"/>
                  <a:gd name="T23" fmla="*/ 0 h 16"/>
                  <a:gd name="T24" fmla="*/ 7 w 15"/>
                  <a:gd name="T25" fmla="*/ 0 h 16"/>
                  <a:gd name="T26" fmla="*/ 5 w 15"/>
                  <a:gd name="T27" fmla="*/ 0 h 16"/>
                  <a:gd name="T28" fmla="*/ 2 w 15"/>
                  <a:gd name="T29" fmla="*/ 1 h 16"/>
                  <a:gd name="T30" fmla="*/ 0 w 15"/>
                  <a:gd name="T31" fmla="*/ 2 h 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5" h="16">
                    <a:moveTo>
                      <a:pt x="0" y="14"/>
                    </a:moveTo>
                    <a:lnTo>
                      <a:pt x="2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3" name="Line 5385">
                <a:extLst>
                  <a:ext uri="{FF2B5EF4-FFF2-40B4-BE49-F238E27FC236}">
                    <a16:creationId xmlns:a16="http://schemas.microsoft.com/office/drawing/2014/main" id="{89659BD2-5502-4774-B51C-6007E32B07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4" y="2252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4" name="Line 5384">
                <a:extLst>
                  <a:ext uri="{FF2B5EF4-FFF2-40B4-BE49-F238E27FC236}">
                    <a16:creationId xmlns:a16="http://schemas.microsoft.com/office/drawing/2014/main" id="{82AD1565-5745-4866-B575-A57EC07EC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" y="2252"/>
                <a:ext cx="44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5" name="Line 5383">
                <a:extLst>
                  <a:ext uri="{FF2B5EF4-FFF2-40B4-BE49-F238E27FC236}">
                    <a16:creationId xmlns:a16="http://schemas.microsoft.com/office/drawing/2014/main" id="{A9DC6BE3-DCBA-46E2-BA1E-2585463FF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" y="2252"/>
                <a:ext cx="12" cy="3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6" name="Line 5382">
                <a:extLst>
                  <a:ext uri="{FF2B5EF4-FFF2-40B4-BE49-F238E27FC236}">
                    <a16:creationId xmlns:a16="http://schemas.microsoft.com/office/drawing/2014/main" id="{4A334930-C200-45CB-B3C4-B28FBA44E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" y="22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7" name="Line 5381">
                <a:extLst>
                  <a:ext uri="{FF2B5EF4-FFF2-40B4-BE49-F238E27FC236}">
                    <a16:creationId xmlns:a16="http://schemas.microsoft.com/office/drawing/2014/main" id="{D736D296-5B2D-4F1F-B738-4ABE6FC34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6" y="1935"/>
                <a:ext cx="1" cy="6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8" name="Line 5380">
                <a:extLst>
                  <a:ext uri="{FF2B5EF4-FFF2-40B4-BE49-F238E27FC236}">
                    <a16:creationId xmlns:a16="http://schemas.microsoft.com/office/drawing/2014/main" id="{19F6627A-2CC3-478B-8CA8-92B1C1B90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" y="2136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9" name="Line 5379">
                <a:extLst>
                  <a:ext uri="{FF2B5EF4-FFF2-40B4-BE49-F238E27FC236}">
                    <a16:creationId xmlns:a16="http://schemas.microsoft.com/office/drawing/2014/main" id="{422AFC54-4720-41C4-9180-7FDCCC1AF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" y="1755"/>
                <a:ext cx="1" cy="4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0" name="Line 5378">
                <a:extLst>
                  <a:ext uri="{FF2B5EF4-FFF2-40B4-BE49-F238E27FC236}">
                    <a16:creationId xmlns:a16="http://schemas.microsoft.com/office/drawing/2014/main" id="{8B8E1B67-3721-40D4-8591-C8D7EC3BE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7" y="2162"/>
                <a:ext cx="1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1" name="Freeform 5377">
                <a:extLst>
                  <a:ext uri="{FF2B5EF4-FFF2-40B4-BE49-F238E27FC236}">
                    <a16:creationId xmlns:a16="http://schemas.microsoft.com/office/drawing/2014/main" id="{6013C3EE-96FE-40B2-801E-581D71AB5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" y="1940"/>
                <a:ext cx="153" cy="111"/>
              </a:xfrm>
              <a:custGeom>
                <a:avLst/>
                <a:gdLst>
                  <a:gd name="T0" fmla="*/ 153 w 153"/>
                  <a:gd name="T1" fmla="*/ 111 h 111"/>
                  <a:gd name="T2" fmla="*/ 153 w 153"/>
                  <a:gd name="T3" fmla="*/ 102 h 111"/>
                  <a:gd name="T4" fmla="*/ 152 w 153"/>
                  <a:gd name="T5" fmla="*/ 93 h 111"/>
                  <a:gd name="T6" fmla="*/ 150 w 153"/>
                  <a:gd name="T7" fmla="*/ 84 h 111"/>
                  <a:gd name="T8" fmla="*/ 147 w 153"/>
                  <a:gd name="T9" fmla="*/ 75 h 111"/>
                  <a:gd name="T10" fmla="*/ 144 w 153"/>
                  <a:gd name="T11" fmla="*/ 67 h 111"/>
                  <a:gd name="T12" fmla="*/ 140 w 153"/>
                  <a:gd name="T13" fmla="*/ 59 h 111"/>
                  <a:gd name="T14" fmla="*/ 135 w 153"/>
                  <a:gd name="T15" fmla="*/ 51 h 111"/>
                  <a:gd name="T16" fmla="*/ 130 w 153"/>
                  <a:gd name="T17" fmla="*/ 43 h 111"/>
                  <a:gd name="T18" fmla="*/ 124 w 153"/>
                  <a:gd name="T19" fmla="*/ 36 h 111"/>
                  <a:gd name="T20" fmla="*/ 118 w 153"/>
                  <a:gd name="T21" fmla="*/ 30 h 111"/>
                  <a:gd name="T22" fmla="*/ 110 w 153"/>
                  <a:gd name="T23" fmla="*/ 24 h 111"/>
                  <a:gd name="T24" fmla="*/ 103 w 153"/>
                  <a:gd name="T25" fmla="*/ 18 h 111"/>
                  <a:gd name="T26" fmla="*/ 95 w 153"/>
                  <a:gd name="T27" fmla="*/ 13 h 111"/>
                  <a:gd name="T28" fmla="*/ 87 w 153"/>
                  <a:gd name="T29" fmla="*/ 9 h 111"/>
                  <a:gd name="T30" fmla="*/ 78 w 153"/>
                  <a:gd name="T31" fmla="*/ 6 h 111"/>
                  <a:gd name="T32" fmla="*/ 70 w 153"/>
                  <a:gd name="T33" fmla="*/ 3 h 111"/>
                  <a:gd name="T34" fmla="*/ 61 w 153"/>
                  <a:gd name="T35" fmla="*/ 2 h 111"/>
                  <a:gd name="T36" fmla="*/ 52 w 153"/>
                  <a:gd name="T37" fmla="*/ 0 h 111"/>
                  <a:gd name="T38" fmla="*/ 42 w 153"/>
                  <a:gd name="T39" fmla="*/ 0 h 111"/>
                  <a:gd name="T40" fmla="*/ 33 w 153"/>
                  <a:gd name="T41" fmla="*/ 0 h 111"/>
                  <a:gd name="T42" fmla="*/ 24 w 153"/>
                  <a:gd name="T43" fmla="*/ 2 h 111"/>
                  <a:gd name="T44" fmla="*/ 15 w 153"/>
                  <a:gd name="T45" fmla="*/ 3 h 111"/>
                  <a:gd name="T46" fmla="*/ 6 w 153"/>
                  <a:gd name="T47" fmla="*/ 6 h 111"/>
                  <a:gd name="T48" fmla="*/ 0 w 153"/>
                  <a:gd name="T49" fmla="*/ 9 h 1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3" h="111">
                    <a:moveTo>
                      <a:pt x="153" y="111"/>
                    </a:moveTo>
                    <a:lnTo>
                      <a:pt x="153" y="102"/>
                    </a:lnTo>
                    <a:lnTo>
                      <a:pt x="152" y="93"/>
                    </a:lnTo>
                    <a:lnTo>
                      <a:pt x="150" y="84"/>
                    </a:lnTo>
                    <a:lnTo>
                      <a:pt x="147" y="75"/>
                    </a:lnTo>
                    <a:lnTo>
                      <a:pt x="144" y="67"/>
                    </a:lnTo>
                    <a:lnTo>
                      <a:pt x="140" y="59"/>
                    </a:lnTo>
                    <a:lnTo>
                      <a:pt x="135" y="51"/>
                    </a:lnTo>
                    <a:lnTo>
                      <a:pt x="130" y="43"/>
                    </a:lnTo>
                    <a:lnTo>
                      <a:pt x="124" y="36"/>
                    </a:lnTo>
                    <a:lnTo>
                      <a:pt x="118" y="30"/>
                    </a:lnTo>
                    <a:lnTo>
                      <a:pt x="110" y="24"/>
                    </a:lnTo>
                    <a:lnTo>
                      <a:pt x="103" y="18"/>
                    </a:lnTo>
                    <a:lnTo>
                      <a:pt x="95" y="13"/>
                    </a:lnTo>
                    <a:lnTo>
                      <a:pt x="87" y="9"/>
                    </a:lnTo>
                    <a:lnTo>
                      <a:pt x="78" y="6"/>
                    </a:lnTo>
                    <a:lnTo>
                      <a:pt x="70" y="3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4" y="2"/>
                    </a:lnTo>
                    <a:lnTo>
                      <a:pt x="15" y="3"/>
                    </a:lnTo>
                    <a:lnTo>
                      <a:pt x="6" y="6"/>
                    </a:lnTo>
                    <a:lnTo>
                      <a:pt x="0" y="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2" name="Freeform 5376">
                <a:extLst>
                  <a:ext uri="{FF2B5EF4-FFF2-40B4-BE49-F238E27FC236}">
                    <a16:creationId xmlns:a16="http://schemas.microsoft.com/office/drawing/2014/main" id="{21C22126-6BA5-4D8B-9F60-C9C7003A7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" y="1973"/>
                <a:ext cx="24" cy="36"/>
              </a:xfrm>
              <a:custGeom>
                <a:avLst/>
                <a:gdLst>
                  <a:gd name="T0" fmla="*/ 24 w 24"/>
                  <a:gd name="T1" fmla="*/ 0 h 36"/>
                  <a:gd name="T2" fmla="*/ 21 w 24"/>
                  <a:gd name="T3" fmla="*/ 3 h 36"/>
                  <a:gd name="T4" fmla="*/ 15 w 24"/>
                  <a:gd name="T5" fmla="*/ 10 h 36"/>
                  <a:gd name="T6" fmla="*/ 9 w 24"/>
                  <a:gd name="T7" fmla="*/ 18 h 36"/>
                  <a:gd name="T8" fmla="*/ 5 w 24"/>
                  <a:gd name="T9" fmla="*/ 26 h 36"/>
                  <a:gd name="T10" fmla="*/ 1 w 24"/>
                  <a:gd name="T11" fmla="*/ 34 h 36"/>
                  <a:gd name="T12" fmla="*/ 0 w 24"/>
                  <a:gd name="T13" fmla="*/ 36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36">
                    <a:moveTo>
                      <a:pt x="24" y="0"/>
                    </a:moveTo>
                    <a:lnTo>
                      <a:pt x="21" y="3"/>
                    </a:lnTo>
                    <a:lnTo>
                      <a:pt x="15" y="10"/>
                    </a:lnTo>
                    <a:lnTo>
                      <a:pt x="9" y="18"/>
                    </a:lnTo>
                    <a:lnTo>
                      <a:pt x="5" y="26"/>
                    </a:lnTo>
                    <a:lnTo>
                      <a:pt x="1" y="34"/>
                    </a:lnTo>
                    <a:lnTo>
                      <a:pt x="0" y="3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3" name="Freeform 5375">
                <a:extLst>
                  <a:ext uri="{FF2B5EF4-FFF2-40B4-BE49-F238E27FC236}">
                    <a16:creationId xmlns:a16="http://schemas.microsoft.com/office/drawing/2014/main" id="{A064B20C-FAFB-4EB1-AC2E-2E2C30258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" y="2051"/>
                <a:ext cx="154" cy="111"/>
              </a:xfrm>
              <a:custGeom>
                <a:avLst/>
                <a:gdLst>
                  <a:gd name="T0" fmla="*/ 0 w 154"/>
                  <a:gd name="T1" fmla="*/ 0 h 111"/>
                  <a:gd name="T2" fmla="*/ 1 w 154"/>
                  <a:gd name="T3" fmla="*/ 9 h 111"/>
                  <a:gd name="T4" fmla="*/ 2 w 154"/>
                  <a:gd name="T5" fmla="*/ 18 h 111"/>
                  <a:gd name="T6" fmla="*/ 4 w 154"/>
                  <a:gd name="T7" fmla="*/ 27 h 111"/>
                  <a:gd name="T8" fmla="*/ 6 w 154"/>
                  <a:gd name="T9" fmla="*/ 37 h 111"/>
                  <a:gd name="T10" fmla="*/ 10 w 154"/>
                  <a:gd name="T11" fmla="*/ 45 h 111"/>
                  <a:gd name="T12" fmla="*/ 14 w 154"/>
                  <a:gd name="T13" fmla="*/ 53 h 111"/>
                  <a:gd name="T14" fmla="*/ 18 w 154"/>
                  <a:gd name="T15" fmla="*/ 61 h 111"/>
                  <a:gd name="T16" fmla="*/ 24 w 154"/>
                  <a:gd name="T17" fmla="*/ 69 h 111"/>
                  <a:gd name="T18" fmla="*/ 30 w 154"/>
                  <a:gd name="T19" fmla="*/ 76 h 111"/>
                  <a:gd name="T20" fmla="*/ 36 w 154"/>
                  <a:gd name="T21" fmla="*/ 82 h 111"/>
                  <a:gd name="T22" fmla="*/ 43 w 154"/>
                  <a:gd name="T23" fmla="*/ 88 h 111"/>
                  <a:gd name="T24" fmla="*/ 50 w 154"/>
                  <a:gd name="T25" fmla="*/ 93 h 111"/>
                  <a:gd name="T26" fmla="*/ 58 w 154"/>
                  <a:gd name="T27" fmla="*/ 98 h 111"/>
                  <a:gd name="T28" fmla="*/ 66 w 154"/>
                  <a:gd name="T29" fmla="*/ 102 h 111"/>
                  <a:gd name="T30" fmla="*/ 75 w 154"/>
                  <a:gd name="T31" fmla="*/ 105 h 111"/>
                  <a:gd name="T32" fmla="*/ 84 w 154"/>
                  <a:gd name="T33" fmla="*/ 108 h 111"/>
                  <a:gd name="T34" fmla="*/ 93 w 154"/>
                  <a:gd name="T35" fmla="*/ 110 h 111"/>
                  <a:gd name="T36" fmla="*/ 102 w 154"/>
                  <a:gd name="T37" fmla="*/ 111 h 111"/>
                  <a:gd name="T38" fmla="*/ 111 w 154"/>
                  <a:gd name="T39" fmla="*/ 111 h 111"/>
                  <a:gd name="T40" fmla="*/ 121 w 154"/>
                  <a:gd name="T41" fmla="*/ 111 h 111"/>
                  <a:gd name="T42" fmla="*/ 130 w 154"/>
                  <a:gd name="T43" fmla="*/ 110 h 111"/>
                  <a:gd name="T44" fmla="*/ 139 w 154"/>
                  <a:gd name="T45" fmla="*/ 108 h 111"/>
                  <a:gd name="T46" fmla="*/ 147 w 154"/>
                  <a:gd name="T47" fmla="*/ 105 h 111"/>
                  <a:gd name="T48" fmla="*/ 154 w 154"/>
                  <a:gd name="T49" fmla="*/ 103 h 1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4" h="111">
                    <a:moveTo>
                      <a:pt x="0" y="0"/>
                    </a:moveTo>
                    <a:lnTo>
                      <a:pt x="1" y="9"/>
                    </a:lnTo>
                    <a:lnTo>
                      <a:pt x="2" y="18"/>
                    </a:lnTo>
                    <a:lnTo>
                      <a:pt x="4" y="27"/>
                    </a:lnTo>
                    <a:lnTo>
                      <a:pt x="6" y="37"/>
                    </a:lnTo>
                    <a:lnTo>
                      <a:pt x="10" y="45"/>
                    </a:lnTo>
                    <a:lnTo>
                      <a:pt x="14" y="53"/>
                    </a:lnTo>
                    <a:lnTo>
                      <a:pt x="18" y="61"/>
                    </a:lnTo>
                    <a:lnTo>
                      <a:pt x="24" y="69"/>
                    </a:lnTo>
                    <a:lnTo>
                      <a:pt x="30" y="76"/>
                    </a:lnTo>
                    <a:lnTo>
                      <a:pt x="36" y="82"/>
                    </a:lnTo>
                    <a:lnTo>
                      <a:pt x="43" y="88"/>
                    </a:lnTo>
                    <a:lnTo>
                      <a:pt x="50" y="93"/>
                    </a:lnTo>
                    <a:lnTo>
                      <a:pt x="58" y="98"/>
                    </a:lnTo>
                    <a:lnTo>
                      <a:pt x="66" y="102"/>
                    </a:lnTo>
                    <a:lnTo>
                      <a:pt x="75" y="105"/>
                    </a:lnTo>
                    <a:lnTo>
                      <a:pt x="84" y="108"/>
                    </a:lnTo>
                    <a:lnTo>
                      <a:pt x="93" y="110"/>
                    </a:lnTo>
                    <a:lnTo>
                      <a:pt x="102" y="111"/>
                    </a:lnTo>
                    <a:lnTo>
                      <a:pt x="111" y="111"/>
                    </a:lnTo>
                    <a:lnTo>
                      <a:pt x="121" y="111"/>
                    </a:lnTo>
                    <a:lnTo>
                      <a:pt x="130" y="110"/>
                    </a:lnTo>
                    <a:lnTo>
                      <a:pt x="139" y="108"/>
                    </a:lnTo>
                    <a:lnTo>
                      <a:pt x="147" y="105"/>
                    </a:lnTo>
                    <a:lnTo>
                      <a:pt x="154" y="10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4" name="Freeform 5374">
                <a:extLst>
                  <a:ext uri="{FF2B5EF4-FFF2-40B4-BE49-F238E27FC236}">
                    <a16:creationId xmlns:a16="http://schemas.microsoft.com/office/drawing/2014/main" id="{FB26E541-27AA-4BD0-AB9A-D468BFC3D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2094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3 w 24"/>
                  <a:gd name="T3" fmla="*/ 33 h 36"/>
                  <a:gd name="T4" fmla="*/ 9 w 24"/>
                  <a:gd name="T5" fmla="*/ 26 h 36"/>
                  <a:gd name="T6" fmla="*/ 14 w 24"/>
                  <a:gd name="T7" fmla="*/ 18 h 36"/>
                  <a:gd name="T8" fmla="*/ 19 w 24"/>
                  <a:gd name="T9" fmla="*/ 10 h 36"/>
                  <a:gd name="T10" fmla="*/ 23 w 24"/>
                  <a:gd name="T11" fmla="*/ 2 h 36"/>
                  <a:gd name="T12" fmla="*/ 24 w 2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3" y="33"/>
                    </a:lnTo>
                    <a:lnTo>
                      <a:pt x="9" y="26"/>
                    </a:lnTo>
                    <a:lnTo>
                      <a:pt x="14" y="18"/>
                    </a:lnTo>
                    <a:lnTo>
                      <a:pt x="19" y="10"/>
                    </a:lnTo>
                    <a:lnTo>
                      <a:pt x="23" y="2"/>
                    </a:lnTo>
                    <a:lnTo>
                      <a:pt x="24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5" name="Line 5373">
                <a:extLst>
                  <a:ext uri="{FF2B5EF4-FFF2-40B4-BE49-F238E27FC236}">
                    <a16:creationId xmlns:a16="http://schemas.microsoft.com/office/drawing/2014/main" id="{516EEDE0-005B-4604-B6B8-704EC10A5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" y="20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6" name="Freeform 5372">
                <a:extLst>
                  <a:ext uri="{FF2B5EF4-FFF2-40B4-BE49-F238E27FC236}">
                    <a16:creationId xmlns:a16="http://schemas.microsoft.com/office/drawing/2014/main" id="{7F027B57-D1C4-4386-979A-C2ACC8730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" y="1940"/>
                <a:ext cx="153" cy="111"/>
              </a:xfrm>
              <a:custGeom>
                <a:avLst/>
                <a:gdLst>
                  <a:gd name="T0" fmla="*/ 153 w 153"/>
                  <a:gd name="T1" fmla="*/ 111 h 111"/>
                  <a:gd name="T2" fmla="*/ 153 w 153"/>
                  <a:gd name="T3" fmla="*/ 102 h 111"/>
                  <a:gd name="T4" fmla="*/ 152 w 153"/>
                  <a:gd name="T5" fmla="*/ 93 h 111"/>
                  <a:gd name="T6" fmla="*/ 150 w 153"/>
                  <a:gd name="T7" fmla="*/ 84 h 111"/>
                  <a:gd name="T8" fmla="*/ 147 w 153"/>
                  <a:gd name="T9" fmla="*/ 75 h 111"/>
                  <a:gd name="T10" fmla="*/ 144 w 153"/>
                  <a:gd name="T11" fmla="*/ 67 h 111"/>
                  <a:gd name="T12" fmla="*/ 140 w 153"/>
                  <a:gd name="T13" fmla="*/ 59 h 111"/>
                  <a:gd name="T14" fmla="*/ 135 w 153"/>
                  <a:gd name="T15" fmla="*/ 51 h 111"/>
                  <a:gd name="T16" fmla="*/ 130 w 153"/>
                  <a:gd name="T17" fmla="*/ 43 h 111"/>
                  <a:gd name="T18" fmla="*/ 124 w 153"/>
                  <a:gd name="T19" fmla="*/ 36 h 111"/>
                  <a:gd name="T20" fmla="*/ 118 w 153"/>
                  <a:gd name="T21" fmla="*/ 30 h 111"/>
                  <a:gd name="T22" fmla="*/ 110 w 153"/>
                  <a:gd name="T23" fmla="*/ 24 h 111"/>
                  <a:gd name="T24" fmla="*/ 103 w 153"/>
                  <a:gd name="T25" fmla="*/ 18 h 111"/>
                  <a:gd name="T26" fmla="*/ 95 w 153"/>
                  <a:gd name="T27" fmla="*/ 13 h 111"/>
                  <a:gd name="T28" fmla="*/ 87 w 153"/>
                  <a:gd name="T29" fmla="*/ 9 h 111"/>
                  <a:gd name="T30" fmla="*/ 78 w 153"/>
                  <a:gd name="T31" fmla="*/ 6 h 111"/>
                  <a:gd name="T32" fmla="*/ 70 w 153"/>
                  <a:gd name="T33" fmla="*/ 3 h 111"/>
                  <a:gd name="T34" fmla="*/ 61 w 153"/>
                  <a:gd name="T35" fmla="*/ 2 h 111"/>
                  <a:gd name="T36" fmla="*/ 52 w 153"/>
                  <a:gd name="T37" fmla="*/ 0 h 111"/>
                  <a:gd name="T38" fmla="*/ 42 w 153"/>
                  <a:gd name="T39" fmla="*/ 0 h 111"/>
                  <a:gd name="T40" fmla="*/ 33 w 153"/>
                  <a:gd name="T41" fmla="*/ 0 h 111"/>
                  <a:gd name="T42" fmla="*/ 24 w 153"/>
                  <a:gd name="T43" fmla="*/ 2 h 111"/>
                  <a:gd name="T44" fmla="*/ 15 w 153"/>
                  <a:gd name="T45" fmla="*/ 3 h 111"/>
                  <a:gd name="T46" fmla="*/ 6 w 153"/>
                  <a:gd name="T47" fmla="*/ 6 h 111"/>
                  <a:gd name="T48" fmla="*/ 0 w 153"/>
                  <a:gd name="T49" fmla="*/ 9 h 1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3" h="111">
                    <a:moveTo>
                      <a:pt x="153" y="111"/>
                    </a:moveTo>
                    <a:lnTo>
                      <a:pt x="153" y="102"/>
                    </a:lnTo>
                    <a:lnTo>
                      <a:pt x="152" y="93"/>
                    </a:lnTo>
                    <a:lnTo>
                      <a:pt x="150" y="84"/>
                    </a:lnTo>
                    <a:lnTo>
                      <a:pt x="147" y="75"/>
                    </a:lnTo>
                    <a:lnTo>
                      <a:pt x="144" y="67"/>
                    </a:lnTo>
                    <a:lnTo>
                      <a:pt x="140" y="59"/>
                    </a:lnTo>
                    <a:lnTo>
                      <a:pt x="135" y="51"/>
                    </a:lnTo>
                    <a:lnTo>
                      <a:pt x="130" y="43"/>
                    </a:lnTo>
                    <a:lnTo>
                      <a:pt x="124" y="36"/>
                    </a:lnTo>
                    <a:lnTo>
                      <a:pt x="118" y="30"/>
                    </a:lnTo>
                    <a:lnTo>
                      <a:pt x="110" y="24"/>
                    </a:lnTo>
                    <a:lnTo>
                      <a:pt x="103" y="18"/>
                    </a:lnTo>
                    <a:lnTo>
                      <a:pt x="95" y="13"/>
                    </a:lnTo>
                    <a:lnTo>
                      <a:pt x="87" y="9"/>
                    </a:lnTo>
                    <a:lnTo>
                      <a:pt x="78" y="6"/>
                    </a:lnTo>
                    <a:lnTo>
                      <a:pt x="70" y="3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4" y="2"/>
                    </a:lnTo>
                    <a:lnTo>
                      <a:pt x="15" y="3"/>
                    </a:lnTo>
                    <a:lnTo>
                      <a:pt x="6" y="6"/>
                    </a:lnTo>
                    <a:lnTo>
                      <a:pt x="0" y="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7" name="Freeform 5371">
                <a:extLst>
                  <a:ext uri="{FF2B5EF4-FFF2-40B4-BE49-F238E27FC236}">
                    <a16:creationId xmlns:a16="http://schemas.microsoft.com/office/drawing/2014/main" id="{A47A4425-BF3E-4DB6-8E46-48F7EAEF3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" y="1973"/>
                <a:ext cx="24" cy="36"/>
              </a:xfrm>
              <a:custGeom>
                <a:avLst/>
                <a:gdLst>
                  <a:gd name="T0" fmla="*/ 24 w 24"/>
                  <a:gd name="T1" fmla="*/ 0 h 36"/>
                  <a:gd name="T2" fmla="*/ 21 w 24"/>
                  <a:gd name="T3" fmla="*/ 3 h 36"/>
                  <a:gd name="T4" fmla="*/ 15 w 24"/>
                  <a:gd name="T5" fmla="*/ 10 h 36"/>
                  <a:gd name="T6" fmla="*/ 9 w 24"/>
                  <a:gd name="T7" fmla="*/ 18 h 36"/>
                  <a:gd name="T8" fmla="*/ 5 w 24"/>
                  <a:gd name="T9" fmla="*/ 26 h 36"/>
                  <a:gd name="T10" fmla="*/ 1 w 24"/>
                  <a:gd name="T11" fmla="*/ 34 h 36"/>
                  <a:gd name="T12" fmla="*/ 0 w 24"/>
                  <a:gd name="T13" fmla="*/ 36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36">
                    <a:moveTo>
                      <a:pt x="24" y="0"/>
                    </a:moveTo>
                    <a:lnTo>
                      <a:pt x="21" y="3"/>
                    </a:lnTo>
                    <a:lnTo>
                      <a:pt x="15" y="10"/>
                    </a:lnTo>
                    <a:lnTo>
                      <a:pt x="9" y="18"/>
                    </a:lnTo>
                    <a:lnTo>
                      <a:pt x="5" y="26"/>
                    </a:lnTo>
                    <a:lnTo>
                      <a:pt x="1" y="34"/>
                    </a:lnTo>
                    <a:lnTo>
                      <a:pt x="0" y="3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8" name="Freeform 5370">
                <a:extLst>
                  <a:ext uri="{FF2B5EF4-FFF2-40B4-BE49-F238E27FC236}">
                    <a16:creationId xmlns:a16="http://schemas.microsoft.com/office/drawing/2014/main" id="{6002AB16-1DD5-4D02-9F6C-8A213D20C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" y="2051"/>
                <a:ext cx="154" cy="111"/>
              </a:xfrm>
              <a:custGeom>
                <a:avLst/>
                <a:gdLst>
                  <a:gd name="T0" fmla="*/ 0 w 154"/>
                  <a:gd name="T1" fmla="*/ 0 h 111"/>
                  <a:gd name="T2" fmla="*/ 1 w 154"/>
                  <a:gd name="T3" fmla="*/ 9 h 111"/>
                  <a:gd name="T4" fmla="*/ 2 w 154"/>
                  <a:gd name="T5" fmla="*/ 18 h 111"/>
                  <a:gd name="T6" fmla="*/ 4 w 154"/>
                  <a:gd name="T7" fmla="*/ 27 h 111"/>
                  <a:gd name="T8" fmla="*/ 6 w 154"/>
                  <a:gd name="T9" fmla="*/ 37 h 111"/>
                  <a:gd name="T10" fmla="*/ 10 w 154"/>
                  <a:gd name="T11" fmla="*/ 45 h 111"/>
                  <a:gd name="T12" fmla="*/ 14 w 154"/>
                  <a:gd name="T13" fmla="*/ 53 h 111"/>
                  <a:gd name="T14" fmla="*/ 18 w 154"/>
                  <a:gd name="T15" fmla="*/ 61 h 111"/>
                  <a:gd name="T16" fmla="*/ 24 w 154"/>
                  <a:gd name="T17" fmla="*/ 69 h 111"/>
                  <a:gd name="T18" fmla="*/ 30 w 154"/>
                  <a:gd name="T19" fmla="*/ 76 h 111"/>
                  <a:gd name="T20" fmla="*/ 36 w 154"/>
                  <a:gd name="T21" fmla="*/ 82 h 111"/>
                  <a:gd name="T22" fmla="*/ 43 w 154"/>
                  <a:gd name="T23" fmla="*/ 88 h 111"/>
                  <a:gd name="T24" fmla="*/ 50 w 154"/>
                  <a:gd name="T25" fmla="*/ 93 h 111"/>
                  <a:gd name="T26" fmla="*/ 58 w 154"/>
                  <a:gd name="T27" fmla="*/ 98 h 111"/>
                  <a:gd name="T28" fmla="*/ 66 w 154"/>
                  <a:gd name="T29" fmla="*/ 102 h 111"/>
                  <a:gd name="T30" fmla="*/ 75 w 154"/>
                  <a:gd name="T31" fmla="*/ 105 h 111"/>
                  <a:gd name="T32" fmla="*/ 84 w 154"/>
                  <a:gd name="T33" fmla="*/ 108 h 111"/>
                  <a:gd name="T34" fmla="*/ 93 w 154"/>
                  <a:gd name="T35" fmla="*/ 110 h 111"/>
                  <a:gd name="T36" fmla="*/ 102 w 154"/>
                  <a:gd name="T37" fmla="*/ 111 h 111"/>
                  <a:gd name="T38" fmla="*/ 111 w 154"/>
                  <a:gd name="T39" fmla="*/ 111 h 111"/>
                  <a:gd name="T40" fmla="*/ 121 w 154"/>
                  <a:gd name="T41" fmla="*/ 111 h 111"/>
                  <a:gd name="T42" fmla="*/ 130 w 154"/>
                  <a:gd name="T43" fmla="*/ 110 h 111"/>
                  <a:gd name="T44" fmla="*/ 139 w 154"/>
                  <a:gd name="T45" fmla="*/ 108 h 111"/>
                  <a:gd name="T46" fmla="*/ 147 w 154"/>
                  <a:gd name="T47" fmla="*/ 105 h 111"/>
                  <a:gd name="T48" fmla="*/ 154 w 154"/>
                  <a:gd name="T49" fmla="*/ 103 h 1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4" h="111">
                    <a:moveTo>
                      <a:pt x="0" y="0"/>
                    </a:moveTo>
                    <a:lnTo>
                      <a:pt x="1" y="9"/>
                    </a:lnTo>
                    <a:lnTo>
                      <a:pt x="2" y="18"/>
                    </a:lnTo>
                    <a:lnTo>
                      <a:pt x="4" y="27"/>
                    </a:lnTo>
                    <a:lnTo>
                      <a:pt x="6" y="37"/>
                    </a:lnTo>
                    <a:lnTo>
                      <a:pt x="10" y="45"/>
                    </a:lnTo>
                    <a:lnTo>
                      <a:pt x="14" y="53"/>
                    </a:lnTo>
                    <a:lnTo>
                      <a:pt x="18" y="61"/>
                    </a:lnTo>
                    <a:lnTo>
                      <a:pt x="24" y="69"/>
                    </a:lnTo>
                    <a:lnTo>
                      <a:pt x="30" y="76"/>
                    </a:lnTo>
                    <a:lnTo>
                      <a:pt x="36" y="82"/>
                    </a:lnTo>
                    <a:lnTo>
                      <a:pt x="43" y="88"/>
                    </a:lnTo>
                    <a:lnTo>
                      <a:pt x="50" y="93"/>
                    </a:lnTo>
                    <a:lnTo>
                      <a:pt x="58" y="98"/>
                    </a:lnTo>
                    <a:lnTo>
                      <a:pt x="66" y="102"/>
                    </a:lnTo>
                    <a:lnTo>
                      <a:pt x="75" y="105"/>
                    </a:lnTo>
                    <a:lnTo>
                      <a:pt x="84" y="108"/>
                    </a:lnTo>
                    <a:lnTo>
                      <a:pt x="93" y="110"/>
                    </a:lnTo>
                    <a:lnTo>
                      <a:pt x="102" y="111"/>
                    </a:lnTo>
                    <a:lnTo>
                      <a:pt x="111" y="111"/>
                    </a:lnTo>
                    <a:lnTo>
                      <a:pt x="121" y="111"/>
                    </a:lnTo>
                    <a:lnTo>
                      <a:pt x="130" y="110"/>
                    </a:lnTo>
                    <a:lnTo>
                      <a:pt x="139" y="108"/>
                    </a:lnTo>
                    <a:lnTo>
                      <a:pt x="147" y="105"/>
                    </a:lnTo>
                    <a:lnTo>
                      <a:pt x="154" y="10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9" name="Freeform 5369">
                <a:extLst>
                  <a:ext uri="{FF2B5EF4-FFF2-40B4-BE49-F238E27FC236}">
                    <a16:creationId xmlns:a16="http://schemas.microsoft.com/office/drawing/2014/main" id="{3B4E3DAA-EE6A-4B6E-9074-E752F0CBC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2094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3 w 24"/>
                  <a:gd name="T3" fmla="*/ 33 h 36"/>
                  <a:gd name="T4" fmla="*/ 9 w 24"/>
                  <a:gd name="T5" fmla="*/ 26 h 36"/>
                  <a:gd name="T6" fmla="*/ 14 w 24"/>
                  <a:gd name="T7" fmla="*/ 18 h 36"/>
                  <a:gd name="T8" fmla="*/ 19 w 24"/>
                  <a:gd name="T9" fmla="*/ 10 h 36"/>
                  <a:gd name="T10" fmla="*/ 23 w 24"/>
                  <a:gd name="T11" fmla="*/ 2 h 36"/>
                  <a:gd name="T12" fmla="*/ 24 w 2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3" y="33"/>
                    </a:lnTo>
                    <a:lnTo>
                      <a:pt x="9" y="26"/>
                    </a:lnTo>
                    <a:lnTo>
                      <a:pt x="14" y="18"/>
                    </a:lnTo>
                    <a:lnTo>
                      <a:pt x="19" y="10"/>
                    </a:lnTo>
                    <a:lnTo>
                      <a:pt x="23" y="2"/>
                    </a:lnTo>
                    <a:lnTo>
                      <a:pt x="24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0" name="Line 5368">
                <a:extLst>
                  <a:ext uri="{FF2B5EF4-FFF2-40B4-BE49-F238E27FC236}">
                    <a16:creationId xmlns:a16="http://schemas.microsoft.com/office/drawing/2014/main" id="{7789D4FE-A1A6-4CB9-9183-F0C51C04F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" y="20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1" name="Line 5367">
                <a:extLst>
                  <a:ext uri="{FF2B5EF4-FFF2-40B4-BE49-F238E27FC236}">
                    <a16:creationId xmlns:a16="http://schemas.microsoft.com/office/drawing/2014/main" id="{6503C3BA-D80B-41DC-B2DD-9AED127182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" y="2178"/>
                <a:ext cx="2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2" name="Line 5366">
                <a:extLst>
                  <a:ext uri="{FF2B5EF4-FFF2-40B4-BE49-F238E27FC236}">
                    <a16:creationId xmlns:a16="http://schemas.microsoft.com/office/drawing/2014/main" id="{1D3C57D8-ECCF-4DCB-99B3-4EB552C74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" y="2230"/>
                <a:ext cx="10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3" name="Line 5365">
                <a:extLst>
                  <a:ext uri="{FF2B5EF4-FFF2-40B4-BE49-F238E27FC236}">
                    <a16:creationId xmlns:a16="http://schemas.microsoft.com/office/drawing/2014/main" id="{4B98D5AD-9CB4-44B7-8130-2D00AE1A6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" y="2230"/>
                <a:ext cx="10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4" name="Line 5364">
                <a:extLst>
                  <a:ext uri="{FF2B5EF4-FFF2-40B4-BE49-F238E27FC236}">
                    <a16:creationId xmlns:a16="http://schemas.microsoft.com/office/drawing/2014/main" id="{3BAAC4AB-15E9-4162-A2DE-E12941083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" y="2252"/>
                <a:ext cx="1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5" name="Line 5363">
                <a:extLst>
                  <a:ext uri="{FF2B5EF4-FFF2-40B4-BE49-F238E27FC236}">
                    <a16:creationId xmlns:a16="http://schemas.microsoft.com/office/drawing/2014/main" id="{1D585832-17C6-4E0E-832B-5C878A8A2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" y="1693"/>
                <a:ext cx="1" cy="4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6" name="Line 5362">
                <a:extLst>
                  <a:ext uri="{FF2B5EF4-FFF2-40B4-BE49-F238E27FC236}">
                    <a16:creationId xmlns:a16="http://schemas.microsoft.com/office/drawing/2014/main" id="{C8861BAB-031E-4248-8E08-D6E27BF34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" y="1972"/>
                <a:ext cx="1" cy="1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7" name="Line 5361">
                <a:extLst>
                  <a:ext uri="{FF2B5EF4-FFF2-40B4-BE49-F238E27FC236}">
                    <a16:creationId xmlns:a16="http://schemas.microsoft.com/office/drawing/2014/main" id="{9BCA1687-68E9-4C5D-95E8-BAC3595893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" y="1972"/>
                <a:ext cx="1" cy="1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8" name="Line 5360">
                <a:extLst>
                  <a:ext uri="{FF2B5EF4-FFF2-40B4-BE49-F238E27FC236}">
                    <a16:creationId xmlns:a16="http://schemas.microsoft.com/office/drawing/2014/main" id="{C06D9019-E6AA-4B64-BA28-BC0FFC68A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2136"/>
                <a:ext cx="2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9" name="Line 5359">
                <a:extLst>
                  <a:ext uri="{FF2B5EF4-FFF2-40B4-BE49-F238E27FC236}">
                    <a16:creationId xmlns:a16="http://schemas.microsoft.com/office/drawing/2014/main" id="{FE2355CC-CB70-4384-A9C1-B41D2B701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" y="2162"/>
                <a:ext cx="16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0" name="Line 5358">
                <a:extLst>
                  <a:ext uri="{FF2B5EF4-FFF2-40B4-BE49-F238E27FC236}">
                    <a16:creationId xmlns:a16="http://schemas.microsoft.com/office/drawing/2014/main" id="{C5A440AB-585D-4F9E-987A-B04B6CD28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" y="2252"/>
                <a:ext cx="23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1" name="Line 5357">
                <a:extLst>
                  <a:ext uri="{FF2B5EF4-FFF2-40B4-BE49-F238E27FC236}">
                    <a16:creationId xmlns:a16="http://schemas.microsoft.com/office/drawing/2014/main" id="{0BA8A282-5009-4348-B18A-784406021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" y="2136"/>
                <a:ext cx="1" cy="1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2" name="Line 5356">
                <a:extLst>
                  <a:ext uri="{FF2B5EF4-FFF2-40B4-BE49-F238E27FC236}">
                    <a16:creationId xmlns:a16="http://schemas.microsoft.com/office/drawing/2014/main" id="{3F9BA9EA-6429-410F-B80A-F5BE1DEFE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2221"/>
                <a:ext cx="6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3" name="Line 5355">
                <a:extLst>
                  <a:ext uri="{FF2B5EF4-FFF2-40B4-BE49-F238E27FC236}">
                    <a16:creationId xmlns:a16="http://schemas.microsoft.com/office/drawing/2014/main" id="{0341D870-6C21-49B9-BA29-73387AEA8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" y="2230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4" name="Line 5354">
                <a:extLst>
                  <a:ext uri="{FF2B5EF4-FFF2-40B4-BE49-F238E27FC236}">
                    <a16:creationId xmlns:a16="http://schemas.microsoft.com/office/drawing/2014/main" id="{B669B311-744C-4545-A4E5-41143F6AA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5" y="2117"/>
                <a:ext cx="25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5" name="Freeform 5353">
                <a:extLst>
                  <a:ext uri="{FF2B5EF4-FFF2-40B4-BE49-F238E27FC236}">
                    <a16:creationId xmlns:a16="http://schemas.microsoft.com/office/drawing/2014/main" id="{515AC735-8075-4BF0-B6AE-08C36DDAF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" y="2119"/>
                <a:ext cx="21" cy="19"/>
              </a:xfrm>
              <a:custGeom>
                <a:avLst/>
                <a:gdLst>
                  <a:gd name="T0" fmla="*/ 17 w 21"/>
                  <a:gd name="T1" fmla="*/ 19 h 19"/>
                  <a:gd name="T2" fmla="*/ 19 w 21"/>
                  <a:gd name="T3" fmla="*/ 17 h 19"/>
                  <a:gd name="T4" fmla="*/ 21 w 21"/>
                  <a:gd name="T5" fmla="*/ 15 h 19"/>
                  <a:gd name="T6" fmla="*/ 21 w 21"/>
                  <a:gd name="T7" fmla="*/ 12 h 19"/>
                  <a:gd name="T8" fmla="*/ 21 w 21"/>
                  <a:gd name="T9" fmla="*/ 9 h 19"/>
                  <a:gd name="T10" fmla="*/ 20 w 21"/>
                  <a:gd name="T11" fmla="*/ 7 h 19"/>
                  <a:gd name="T12" fmla="*/ 19 w 21"/>
                  <a:gd name="T13" fmla="*/ 4 h 19"/>
                  <a:gd name="T14" fmla="*/ 17 w 21"/>
                  <a:gd name="T15" fmla="*/ 3 h 19"/>
                  <a:gd name="T16" fmla="*/ 15 w 21"/>
                  <a:gd name="T17" fmla="*/ 1 h 19"/>
                  <a:gd name="T18" fmla="*/ 12 w 21"/>
                  <a:gd name="T19" fmla="*/ 0 h 19"/>
                  <a:gd name="T20" fmla="*/ 9 w 21"/>
                  <a:gd name="T21" fmla="*/ 0 h 19"/>
                  <a:gd name="T22" fmla="*/ 7 w 21"/>
                  <a:gd name="T23" fmla="*/ 1 h 19"/>
                  <a:gd name="T24" fmla="*/ 4 w 21"/>
                  <a:gd name="T25" fmla="*/ 3 h 19"/>
                  <a:gd name="T26" fmla="*/ 2 w 21"/>
                  <a:gd name="T27" fmla="*/ 4 h 19"/>
                  <a:gd name="T28" fmla="*/ 1 w 21"/>
                  <a:gd name="T29" fmla="*/ 7 h 19"/>
                  <a:gd name="T30" fmla="*/ 0 w 21"/>
                  <a:gd name="T31" fmla="*/ 9 h 19"/>
                  <a:gd name="T32" fmla="*/ 0 w 21"/>
                  <a:gd name="T33" fmla="*/ 12 h 19"/>
                  <a:gd name="T34" fmla="*/ 1 w 21"/>
                  <a:gd name="T35" fmla="*/ 15 h 19"/>
                  <a:gd name="T36" fmla="*/ 2 w 21"/>
                  <a:gd name="T37" fmla="*/ 17 h 19"/>
                  <a:gd name="T38" fmla="*/ 4 w 21"/>
                  <a:gd name="T39" fmla="*/ 19 h 1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" h="19">
                    <a:moveTo>
                      <a:pt x="17" y="19"/>
                    </a:moveTo>
                    <a:lnTo>
                      <a:pt x="19" y="17"/>
                    </a:lnTo>
                    <a:lnTo>
                      <a:pt x="21" y="15"/>
                    </a:lnTo>
                    <a:lnTo>
                      <a:pt x="21" y="12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19" y="4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4" y="1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6" name="Freeform 5352">
                <a:extLst>
                  <a:ext uri="{FF2B5EF4-FFF2-40B4-BE49-F238E27FC236}">
                    <a16:creationId xmlns:a16="http://schemas.microsoft.com/office/drawing/2014/main" id="{43F9EB76-E860-42CB-B1A2-2F3655384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2113"/>
                <a:ext cx="22" cy="34"/>
              </a:xfrm>
              <a:custGeom>
                <a:avLst/>
                <a:gdLst>
                  <a:gd name="T0" fmla="*/ 22 w 22"/>
                  <a:gd name="T1" fmla="*/ 0 h 34"/>
                  <a:gd name="T2" fmla="*/ 4 w 22"/>
                  <a:gd name="T3" fmla="*/ 5 h 34"/>
                  <a:gd name="T4" fmla="*/ 0 w 22"/>
                  <a:gd name="T5" fmla="*/ 22 h 34"/>
                  <a:gd name="T6" fmla="*/ 11 w 22"/>
                  <a:gd name="T7" fmla="*/ 34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34">
                    <a:moveTo>
                      <a:pt x="22" y="0"/>
                    </a:moveTo>
                    <a:lnTo>
                      <a:pt x="4" y="5"/>
                    </a:lnTo>
                    <a:lnTo>
                      <a:pt x="0" y="22"/>
                    </a:lnTo>
                    <a:lnTo>
                      <a:pt x="11" y="3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7" name="Line 5351">
                <a:extLst>
                  <a:ext uri="{FF2B5EF4-FFF2-40B4-BE49-F238E27FC236}">
                    <a16:creationId xmlns:a16="http://schemas.microsoft.com/office/drawing/2014/main" id="{9FA33C2C-DDD4-4ECD-BF8E-561D9F6DE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3" y="2113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8" name="Freeform 5350">
                <a:extLst>
                  <a:ext uri="{FF2B5EF4-FFF2-40B4-BE49-F238E27FC236}">
                    <a16:creationId xmlns:a16="http://schemas.microsoft.com/office/drawing/2014/main" id="{617B2E2E-228D-491C-B138-3E88EACB5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" y="2122"/>
                <a:ext cx="17" cy="16"/>
              </a:xfrm>
              <a:custGeom>
                <a:avLst/>
                <a:gdLst>
                  <a:gd name="T0" fmla="*/ 15 w 17"/>
                  <a:gd name="T1" fmla="*/ 2 h 16"/>
                  <a:gd name="T2" fmla="*/ 13 w 17"/>
                  <a:gd name="T3" fmla="*/ 0 h 16"/>
                  <a:gd name="T4" fmla="*/ 10 w 17"/>
                  <a:gd name="T5" fmla="*/ 0 h 16"/>
                  <a:gd name="T6" fmla="*/ 7 w 17"/>
                  <a:gd name="T7" fmla="*/ 0 h 16"/>
                  <a:gd name="T8" fmla="*/ 5 w 17"/>
                  <a:gd name="T9" fmla="*/ 0 h 16"/>
                  <a:gd name="T10" fmla="*/ 3 w 17"/>
                  <a:gd name="T11" fmla="*/ 2 h 16"/>
                  <a:gd name="T12" fmla="*/ 1 w 17"/>
                  <a:gd name="T13" fmla="*/ 4 h 16"/>
                  <a:gd name="T14" fmla="*/ 0 w 17"/>
                  <a:gd name="T15" fmla="*/ 7 h 16"/>
                  <a:gd name="T16" fmla="*/ 0 w 17"/>
                  <a:gd name="T17" fmla="*/ 9 h 16"/>
                  <a:gd name="T18" fmla="*/ 1 w 17"/>
                  <a:gd name="T19" fmla="*/ 12 h 16"/>
                  <a:gd name="T20" fmla="*/ 3 w 17"/>
                  <a:gd name="T21" fmla="*/ 14 h 16"/>
                  <a:gd name="T22" fmla="*/ 5 w 17"/>
                  <a:gd name="T23" fmla="*/ 15 h 16"/>
                  <a:gd name="T24" fmla="*/ 7 w 17"/>
                  <a:gd name="T25" fmla="*/ 16 h 16"/>
                  <a:gd name="T26" fmla="*/ 10 w 17"/>
                  <a:gd name="T27" fmla="*/ 16 h 16"/>
                  <a:gd name="T28" fmla="*/ 13 w 17"/>
                  <a:gd name="T29" fmla="*/ 15 h 16"/>
                  <a:gd name="T30" fmla="*/ 15 w 17"/>
                  <a:gd name="T31" fmla="*/ 14 h 16"/>
                  <a:gd name="T32" fmla="*/ 16 w 17"/>
                  <a:gd name="T33" fmla="*/ 12 h 16"/>
                  <a:gd name="T34" fmla="*/ 17 w 17"/>
                  <a:gd name="T35" fmla="*/ 9 h 16"/>
                  <a:gd name="T36" fmla="*/ 17 w 17"/>
                  <a:gd name="T37" fmla="*/ 7 h 16"/>
                  <a:gd name="T38" fmla="*/ 16 w 17"/>
                  <a:gd name="T39" fmla="*/ 4 h 16"/>
                  <a:gd name="T40" fmla="*/ 15 w 17"/>
                  <a:gd name="T41" fmla="*/ 2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" h="16">
                    <a:moveTo>
                      <a:pt x="15" y="2"/>
                    </a:moveTo>
                    <a:lnTo>
                      <a:pt x="13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5" y="14"/>
                    </a:lnTo>
                    <a:lnTo>
                      <a:pt x="16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6" y="4"/>
                    </a:lnTo>
                    <a:lnTo>
                      <a:pt x="15" y="2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9" name="Freeform 5349">
                <a:extLst>
                  <a:ext uri="{FF2B5EF4-FFF2-40B4-BE49-F238E27FC236}">
                    <a16:creationId xmlns:a16="http://schemas.microsoft.com/office/drawing/2014/main" id="{37CABF3F-6E85-4E94-9323-0737743A9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" y="2125"/>
                <a:ext cx="23" cy="22"/>
              </a:xfrm>
              <a:custGeom>
                <a:avLst/>
                <a:gdLst>
                  <a:gd name="T0" fmla="*/ 0 w 23"/>
                  <a:gd name="T1" fmla="*/ 22 h 22"/>
                  <a:gd name="T2" fmla="*/ 18 w 23"/>
                  <a:gd name="T3" fmla="*/ 17 h 22"/>
                  <a:gd name="T4" fmla="*/ 23 w 23"/>
                  <a:gd name="T5" fmla="*/ 0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22">
                    <a:moveTo>
                      <a:pt x="0" y="22"/>
                    </a:moveTo>
                    <a:lnTo>
                      <a:pt x="18" y="17"/>
                    </a:lnTo>
                    <a:lnTo>
                      <a:pt x="23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0" name="Line 5348">
                <a:extLst>
                  <a:ext uri="{FF2B5EF4-FFF2-40B4-BE49-F238E27FC236}">
                    <a16:creationId xmlns:a16="http://schemas.microsoft.com/office/drawing/2014/main" id="{DD8600F2-FA5E-440E-BAF1-5BF0D2C22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4" y="2114"/>
                <a:ext cx="3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1" name="Line 5347">
                <a:extLst>
                  <a:ext uri="{FF2B5EF4-FFF2-40B4-BE49-F238E27FC236}">
                    <a16:creationId xmlns:a16="http://schemas.microsoft.com/office/drawing/2014/main" id="{09BD4E48-AFEA-479E-B542-D7E1EDB26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" y="2115"/>
                <a:ext cx="32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2" name="Freeform 5346">
                <a:extLst>
                  <a:ext uri="{FF2B5EF4-FFF2-40B4-BE49-F238E27FC236}">
                    <a16:creationId xmlns:a16="http://schemas.microsoft.com/office/drawing/2014/main" id="{79618AFA-28C1-4EFA-B380-1EA876CCD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" y="2131"/>
                <a:ext cx="32" cy="31"/>
              </a:xfrm>
              <a:custGeom>
                <a:avLst/>
                <a:gdLst>
                  <a:gd name="T0" fmla="*/ 0 w 32"/>
                  <a:gd name="T1" fmla="*/ 0 h 31"/>
                  <a:gd name="T2" fmla="*/ 1 w 32"/>
                  <a:gd name="T3" fmla="*/ 5 h 31"/>
                  <a:gd name="T4" fmla="*/ 2 w 32"/>
                  <a:gd name="T5" fmla="*/ 9 h 31"/>
                  <a:gd name="T6" fmla="*/ 4 w 32"/>
                  <a:gd name="T7" fmla="*/ 14 h 31"/>
                  <a:gd name="T8" fmla="*/ 6 w 32"/>
                  <a:gd name="T9" fmla="*/ 18 h 31"/>
                  <a:gd name="T10" fmla="*/ 10 w 32"/>
                  <a:gd name="T11" fmla="*/ 22 h 31"/>
                  <a:gd name="T12" fmla="*/ 13 w 32"/>
                  <a:gd name="T13" fmla="*/ 25 h 31"/>
                  <a:gd name="T14" fmla="*/ 18 w 32"/>
                  <a:gd name="T15" fmla="*/ 28 h 31"/>
                  <a:gd name="T16" fmla="*/ 22 w 32"/>
                  <a:gd name="T17" fmla="*/ 30 h 31"/>
                  <a:gd name="T18" fmla="*/ 27 w 32"/>
                  <a:gd name="T19" fmla="*/ 31 h 31"/>
                  <a:gd name="T20" fmla="*/ 32 w 32"/>
                  <a:gd name="T21" fmla="*/ 3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31">
                    <a:moveTo>
                      <a:pt x="0" y="0"/>
                    </a:moveTo>
                    <a:lnTo>
                      <a:pt x="1" y="5"/>
                    </a:lnTo>
                    <a:lnTo>
                      <a:pt x="2" y="9"/>
                    </a:lnTo>
                    <a:lnTo>
                      <a:pt x="4" y="14"/>
                    </a:lnTo>
                    <a:lnTo>
                      <a:pt x="6" y="18"/>
                    </a:lnTo>
                    <a:lnTo>
                      <a:pt x="10" y="22"/>
                    </a:lnTo>
                    <a:lnTo>
                      <a:pt x="13" y="25"/>
                    </a:lnTo>
                    <a:lnTo>
                      <a:pt x="18" y="28"/>
                    </a:lnTo>
                    <a:lnTo>
                      <a:pt x="22" y="30"/>
                    </a:lnTo>
                    <a:lnTo>
                      <a:pt x="27" y="31"/>
                    </a:lnTo>
                    <a:lnTo>
                      <a:pt x="32" y="3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3" name="Line 5345">
                <a:extLst>
                  <a:ext uri="{FF2B5EF4-FFF2-40B4-BE49-F238E27FC236}">
                    <a16:creationId xmlns:a16="http://schemas.microsoft.com/office/drawing/2014/main" id="{1CBE54BC-6A7B-45D8-95AC-D4317C696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" y="216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4" name="Freeform 5344">
                <a:extLst>
                  <a:ext uri="{FF2B5EF4-FFF2-40B4-BE49-F238E27FC236}">
                    <a16:creationId xmlns:a16="http://schemas.microsoft.com/office/drawing/2014/main" id="{466D18D7-1CC0-47AA-91BF-689360614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2168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2 h 10"/>
                  <a:gd name="T4" fmla="*/ 1 w 10"/>
                  <a:gd name="T5" fmla="*/ 5 h 10"/>
                  <a:gd name="T6" fmla="*/ 3 w 10"/>
                  <a:gd name="T7" fmla="*/ 7 h 10"/>
                  <a:gd name="T8" fmla="*/ 5 w 10"/>
                  <a:gd name="T9" fmla="*/ 9 h 10"/>
                  <a:gd name="T10" fmla="*/ 8 w 10"/>
                  <a:gd name="T11" fmla="*/ 10 h 10"/>
                  <a:gd name="T12" fmla="*/ 10 w 10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8" y="10"/>
                    </a:lnTo>
                    <a:lnTo>
                      <a:pt x="10" y="1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5" name="Line 5343">
                <a:extLst>
                  <a:ext uri="{FF2B5EF4-FFF2-40B4-BE49-F238E27FC236}">
                    <a16:creationId xmlns:a16="http://schemas.microsoft.com/office/drawing/2014/main" id="{38AFE42A-A4CD-40CB-B587-1AE9350A8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" y="1972"/>
                <a:ext cx="1" cy="1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6" name="Line 5342">
                <a:extLst>
                  <a:ext uri="{FF2B5EF4-FFF2-40B4-BE49-F238E27FC236}">
                    <a16:creationId xmlns:a16="http://schemas.microsoft.com/office/drawing/2014/main" id="{4C328DA9-CEF5-4D4F-9CE8-F92ACDDD2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" y="1972"/>
                <a:ext cx="1" cy="1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7" name="Line 5341">
                <a:extLst>
                  <a:ext uri="{FF2B5EF4-FFF2-40B4-BE49-F238E27FC236}">
                    <a16:creationId xmlns:a16="http://schemas.microsoft.com/office/drawing/2014/main" id="{56330833-CCBC-4407-A61B-0BD65CAC0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" y="1931"/>
                <a:ext cx="1" cy="2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8" name="Line 5340">
                <a:extLst>
                  <a:ext uri="{FF2B5EF4-FFF2-40B4-BE49-F238E27FC236}">
                    <a16:creationId xmlns:a16="http://schemas.microsoft.com/office/drawing/2014/main" id="{18614F1D-4B0E-4635-8F89-C9A2F4307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8" y="216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9" name="Line 5339">
                <a:extLst>
                  <a:ext uri="{FF2B5EF4-FFF2-40B4-BE49-F238E27FC236}">
                    <a16:creationId xmlns:a16="http://schemas.microsoft.com/office/drawing/2014/main" id="{312E0152-DFDD-406B-83A3-E43AE809C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" y="2214"/>
                <a:ext cx="1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0" name="Line 5338">
                <a:extLst>
                  <a:ext uri="{FF2B5EF4-FFF2-40B4-BE49-F238E27FC236}">
                    <a16:creationId xmlns:a16="http://schemas.microsoft.com/office/drawing/2014/main" id="{1CBEA41F-7E8C-4AEF-9F23-A46F378F7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" y="2230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1" name="Freeform 5337">
                <a:extLst>
                  <a:ext uri="{FF2B5EF4-FFF2-40B4-BE49-F238E27FC236}">
                    <a16:creationId xmlns:a16="http://schemas.microsoft.com/office/drawing/2014/main" id="{EC456F49-455F-4604-A3A2-167C48412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" y="2131"/>
                <a:ext cx="31" cy="31"/>
              </a:xfrm>
              <a:custGeom>
                <a:avLst/>
                <a:gdLst>
                  <a:gd name="T0" fmla="*/ 0 w 31"/>
                  <a:gd name="T1" fmla="*/ 31 h 31"/>
                  <a:gd name="T2" fmla="*/ 5 w 31"/>
                  <a:gd name="T3" fmla="*/ 31 h 31"/>
                  <a:gd name="T4" fmla="*/ 10 w 31"/>
                  <a:gd name="T5" fmla="*/ 30 h 31"/>
                  <a:gd name="T6" fmla="*/ 14 w 31"/>
                  <a:gd name="T7" fmla="*/ 28 h 31"/>
                  <a:gd name="T8" fmla="*/ 18 w 31"/>
                  <a:gd name="T9" fmla="*/ 25 h 31"/>
                  <a:gd name="T10" fmla="*/ 22 w 31"/>
                  <a:gd name="T11" fmla="*/ 22 h 31"/>
                  <a:gd name="T12" fmla="*/ 25 w 31"/>
                  <a:gd name="T13" fmla="*/ 18 h 31"/>
                  <a:gd name="T14" fmla="*/ 28 w 31"/>
                  <a:gd name="T15" fmla="*/ 14 h 31"/>
                  <a:gd name="T16" fmla="*/ 30 w 31"/>
                  <a:gd name="T17" fmla="*/ 9 h 31"/>
                  <a:gd name="T18" fmla="*/ 31 w 31"/>
                  <a:gd name="T19" fmla="*/ 5 h 31"/>
                  <a:gd name="T20" fmla="*/ 31 w 31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" h="31">
                    <a:moveTo>
                      <a:pt x="0" y="31"/>
                    </a:moveTo>
                    <a:lnTo>
                      <a:pt x="5" y="31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5" y="18"/>
                    </a:lnTo>
                    <a:lnTo>
                      <a:pt x="28" y="14"/>
                    </a:lnTo>
                    <a:lnTo>
                      <a:pt x="30" y="9"/>
                    </a:lnTo>
                    <a:lnTo>
                      <a:pt x="31" y="5"/>
                    </a:lnTo>
                    <a:lnTo>
                      <a:pt x="3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2" name="Freeform 5336">
                <a:extLst>
                  <a:ext uri="{FF2B5EF4-FFF2-40B4-BE49-F238E27FC236}">
                    <a16:creationId xmlns:a16="http://schemas.microsoft.com/office/drawing/2014/main" id="{E69CB46D-BF48-4141-82F1-14DE1F8B0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" y="2119"/>
                <a:ext cx="22" cy="19"/>
              </a:xfrm>
              <a:custGeom>
                <a:avLst/>
                <a:gdLst>
                  <a:gd name="T0" fmla="*/ 18 w 22"/>
                  <a:gd name="T1" fmla="*/ 19 h 19"/>
                  <a:gd name="T2" fmla="*/ 20 w 22"/>
                  <a:gd name="T3" fmla="*/ 17 h 19"/>
                  <a:gd name="T4" fmla="*/ 21 w 22"/>
                  <a:gd name="T5" fmla="*/ 15 h 19"/>
                  <a:gd name="T6" fmla="*/ 22 w 22"/>
                  <a:gd name="T7" fmla="*/ 12 h 19"/>
                  <a:gd name="T8" fmla="*/ 21 w 22"/>
                  <a:gd name="T9" fmla="*/ 9 h 19"/>
                  <a:gd name="T10" fmla="*/ 21 w 22"/>
                  <a:gd name="T11" fmla="*/ 7 h 19"/>
                  <a:gd name="T12" fmla="*/ 19 w 22"/>
                  <a:gd name="T13" fmla="*/ 4 h 19"/>
                  <a:gd name="T14" fmla="*/ 17 w 22"/>
                  <a:gd name="T15" fmla="*/ 3 h 19"/>
                  <a:gd name="T16" fmla="*/ 15 w 22"/>
                  <a:gd name="T17" fmla="*/ 1 h 19"/>
                  <a:gd name="T18" fmla="*/ 12 w 22"/>
                  <a:gd name="T19" fmla="*/ 0 h 19"/>
                  <a:gd name="T20" fmla="*/ 10 w 22"/>
                  <a:gd name="T21" fmla="*/ 0 h 19"/>
                  <a:gd name="T22" fmla="*/ 7 w 22"/>
                  <a:gd name="T23" fmla="*/ 1 h 19"/>
                  <a:gd name="T24" fmla="*/ 5 w 22"/>
                  <a:gd name="T25" fmla="*/ 3 h 19"/>
                  <a:gd name="T26" fmla="*/ 2 w 22"/>
                  <a:gd name="T27" fmla="*/ 4 h 19"/>
                  <a:gd name="T28" fmla="*/ 1 w 22"/>
                  <a:gd name="T29" fmla="*/ 7 h 19"/>
                  <a:gd name="T30" fmla="*/ 0 w 22"/>
                  <a:gd name="T31" fmla="*/ 9 h 19"/>
                  <a:gd name="T32" fmla="*/ 0 w 22"/>
                  <a:gd name="T33" fmla="*/ 12 h 19"/>
                  <a:gd name="T34" fmla="*/ 1 w 22"/>
                  <a:gd name="T35" fmla="*/ 15 h 19"/>
                  <a:gd name="T36" fmla="*/ 2 w 22"/>
                  <a:gd name="T37" fmla="*/ 17 h 19"/>
                  <a:gd name="T38" fmla="*/ 4 w 22"/>
                  <a:gd name="T39" fmla="*/ 19 h 1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2" h="19">
                    <a:moveTo>
                      <a:pt x="18" y="19"/>
                    </a:moveTo>
                    <a:lnTo>
                      <a:pt x="20" y="17"/>
                    </a:lnTo>
                    <a:lnTo>
                      <a:pt x="21" y="15"/>
                    </a:lnTo>
                    <a:lnTo>
                      <a:pt x="22" y="12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2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4" y="1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3" name="Freeform 5335">
                <a:extLst>
                  <a:ext uri="{FF2B5EF4-FFF2-40B4-BE49-F238E27FC236}">
                    <a16:creationId xmlns:a16="http://schemas.microsoft.com/office/drawing/2014/main" id="{89D6359D-00B8-495E-8A2A-4EAC7C1AF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" y="2113"/>
                <a:ext cx="22" cy="34"/>
              </a:xfrm>
              <a:custGeom>
                <a:avLst/>
                <a:gdLst>
                  <a:gd name="T0" fmla="*/ 22 w 22"/>
                  <a:gd name="T1" fmla="*/ 0 h 34"/>
                  <a:gd name="T2" fmla="*/ 4 w 22"/>
                  <a:gd name="T3" fmla="*/ 5 h 34"/>
                  <a:gd name="T4" fmla="*/ 0 w 22"/>
                  <a:gd name="T5" fmla="*/ 22 h 34"/>
                  <a:gd name="T6" fmla="*/ 12 w 22"/>
                  <a:gd name="T7" fmla="*/ 34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34">
                    <a:moveTo>
                      <a:pt x="22" y="0"/>
                    </a:moveTo>
                    <a:lnTo>
                      <a:pt x="4" y="5"/>
                    </a:lnTo>
                    <a:lnTo>
                      <a:pt x="0" y="22"/>
                    </a:lnTo>
                    <a:lnTo>
                      <a:pt x="12" y="3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4" name="Line 5334">
                <a:extLst>
                  <a:ext uri="{FF2B5EF4-FFF2-40B4-BE49-F238E27FC236}">
                    <a16:creationId xmlns:a16="http://schemas.microsoft.com/office/drawing/2014/main" id="{7FC7F876-3CDD-46ED-B808-EC41C6844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0" y="2113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5" name="Freeform 5333">
                <a:extLst>
                  <a:ext uri="{FF2B5EF4-FFF2-40B4-BE49-F238E27FC236}">
                    <a16:creationId xmlns:a16="http://schemas.microsoft.com/office/drawing/2014/main" id="{05432F72-F3BE-4116-94D0-78E9FDA4A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122"/>
                <a:ext cx="17" cy="16"/>
              </a:xfrm>
              <a:custGeom>
                <a:avLst/>
                <a:gdLst>
                  <a:gd name="T0" fmla="*/ 15 w 17"/>
                  <a:gd name="T1" fmla="*/ 2 h 16"/>
                  <a:gd name="T2" fmla="*/ 13 w 17"/>
                  <a:gd name="T3" fmla="*/ 0 h 16"/>
                  <a:gd name="T4" fmla="*/ 10 w 17"/>
                  <a:gd name="T5" fmla="*/ 0 h 16"/>
                  <a:gd name="T6" fmla="*/ 8 w 17"/>
                  <a:gd name="T7" fmla="*/ 0 h 16"/>
                  <a:gd name="T8" fmla="*/ 5 w 17"/>
                  <a:gd name="T9" fmla="*/ 0 h 16"/>
                  <a:gd name="T10" fmla="*/ 3 w 17"/>
                  <a:gd name="T11" fmla="*/ 2 h 16"/>
                  <a:gd name="T12" fmla="*/ 2 w 17"/>
                  <a:gd name="T13" fmla="*/ 4 h 16"/>
                  <a:gd name="T14" fmla="*/ 0 w 17"/>
                  <a:gd name="T15" fmla="*/ 7 h 16"/>
                  <a:gd name="T16" fmla="*/ 0 w 17"/>
                  <a:gd name="T17" fmla="*/ 9 h 16"/>
                  <a:gd name="T18" fmla="*/ 2 w 17"/>
                  <a:gd name="T19" fmla="*/ 12 h 16"/>
                  <a:gd name="T20" fmla="*/ 3 w 17"/>
                  <a:gd name="T21" fmla="*/ 14 h 16"/>
                  <a:gd name="T22" fmla="*/ 5 w 17"/>
                  <a:gd name="T23" fmla="*/ 15 h 16"/>
                  <a:gd name="T24" fmla="*/ 8 w 17"/>
                  <a:gd name="T25" fmla="*/ 16 h 16"/>
                  <a:gd name="T26" fmla="*/ 10 w 17"/>
                  <a:gd name="T27" fmla="*/ 16 h 16"/>
                  <a:gd name="T28" fmla="*/ 13 w 17"/>
                  <a:gd name="T29" fmla="*/ 15 h 16"/>
                  <a:gd name="T30" fmla="*/ 15 w 17"/>
                  <a:gd name="T31" fmla="*/ 14 h 16"/>
                  <a:gd name="T32" fmla="*/ 17 w 17"/>
                  <a:gd name="T33" fmla="*/ 12 h 16"/>
                  <a:gd name="T34" fmla="*/ 17 w 17"/>
                  <a:gd name="T35" fmla="*/ 9 h 16"/>
                  <a:gd name="T36" fmla="*/ 17 w 17"/>
                  <a:gd name="T37" fmla="*/ 7 h 16"/>
                  <a:gd name="T38" fmla="*/ 17 w 17"/>
                  <a:gd name="T39" fmla="*/ 4 h 16"/>
                  <a:gd name="T40" fmla="*/ 15 w 17"/>
                  <a:gd name="T41" fmla="*/ 2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" h="16">
                    <a:moveTo>
                      <a:pt x="15" y="2"/>
                    </a:move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3" y="14"/>
                    </a:lnTo>
                    <a:lnTo>
                      <a:pt x="5" y="15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4"/>
                    </a:lnTo>
                    <a:lnTo>
                      <a:pt x="15" y="2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6" name="Freeform 5332">
                <a:extLst>
                  <a:ext uri="{FF2B5EF4-FFF2-40B4-BE49-F238E27FC236}">
                    <a16:creationId xmlns:a16="http://schemas.microsoft.com/office/drawing/2014/main" id="{C25E0DD4-389E-44C4-860E-79007A1E6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" y="2125"/>
                <a:ext cx="22" cy="22"/>
              </a:xfrm>
              <a:custGeom>
                <a:avLst/>
                <a:gdLst>
                  <a:gd name="T0" fmla="*/ 0 w 22"/>
                  <a:gd name="T1" fmla="*/ 22 h 22"/>
                  <a:gd name="T2" fmla="*/ 17 w 22"/>
                  <a:gd name="T3" fmla="*/ 17 h 22"/>
                  <a:gd name="T4" fmla="*/ 22 w 22"/>
                  <a:gd name="T5" fmla="*/ 0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22">
                    <a:moveTo>
                      <a:pt x="0" y="22"/>
                    </a:moveTo>
                    <a:lnTo>
                      <a:pt x="17" y="17"/>
                    </a:lnTo>
                    <a:lnTo>
                      <a:pt x="22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7" name="Line 5331">
                <a:extLst>
                  <a:ext uri="{FF2B5EF4-FFF2-40B4-BE49-F238E27FC236}">
                    <a16:creationId xmlns:a16="http://schemas.microsoft.com/office/drawing/2014/main" id="{A1E7152C-9FE8-4155-B72B-ECBB6A6F1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" y="2114"/>
                <a:ext cx="3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8" name="Line 5330">
                <a:extLst>
                  <a:ext uri="{FF2B5EF4-FFF2-40B4-BE49-F238E27FC236}">
                    <a16:creationId xmlns:a16="http://schemas.microsoft.com/office/drawing/2014/main" id="{4756D98B-FA58-4C31-A65B-DBA36F0A3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" y="2115"/>
                <a:ext cx="32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9" name="Line 5329">
                <a:extLst>
                  <a:ext uri="{FF2B5EF4-FFF2-40B4-BE49-F238E27FC236}">
                    <a16:creationId xmlns:a16="http://schemas.microsoft.com/office/drawing/2014/main" id="{487F81A7-8ECB-437A-8FA7-2B0AADB42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" y="2117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0" name="Line 5328">
                <a:extLst>
                  <a:ext uri="{FF2B5EF4-FFF2-40B4-BE49-F238E27FC236}">
                    <a16:creationId xmlns:a16="http://schemas.microsoft.com/office/drawing/2014/main" id="{1DB375C5-A057-4C91-A2A8-928839195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" y="216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1" name="Freeform 5327">
                <a:extLst>
                  <a:ext uri="{FF2B5EF4-FFF2-40B4-BE49-F238E27FC236}">
                    <a16:creationId xmlns:a16="http://schemas.microsoft.com/office/drawing/2014/main" id="{C38BECB3-D5F5-4850-92B8-96E4E1FF0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" y="2168"/>
                <a:ext cx="11" cy="10"/>
              </a:xfrm>
              <a:custGeom>
                <a:avLst/>
                <a:gdLst>
                  <a:gd name="T0" fmla="*/ 0 w 11"/>
                  <a:gd name="T1" fmla="*/ 10 h 10"/>
                  <a:gd name="T2" fmla="*/ 3 w 11"/>
                  <a:gd name="T3" fmla="*/ 10 h 10"/>
                  <a:gd name="T4" fmla="*/ 6 w 11"/>
                  <a:gd name="T5" fmla="*/ 9 h 10"/>
                  <a:gd name="T6" fmla="*/ 8 w 11"/>
                  <a:gd name="T7" fmla="*/ 7 h 10"/>
                  <a:gd name="T8" fmla="*/ 10 w 11"/>
                  <a:gd name="T9" fmla="*/ 5 h 10"/>
                  <a:gd name="T10" fmla="*/ 11 w 11"/>
                  <a:gd name="T11" fmla="*/ 2 h 10"/>
                  <a:gd name="T12" fmla="*/ 11 w 11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lnTo>
                      <a:pt x="3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1" y="2"/>
                    </a:lnTo>
                    <a:lnTo>
                      <a:pt x="1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2" name="Line 5326">
                <a:extLst>
                  <a:ext uri="{FF2B5EF4-FFF2-40B4-BE49-F238E27FC236}">
                    <a16:creationId xmlns:a16="http://schemas.microsoft.com/office/drawing/2014/main" id="{118B6EBC-1F5E-455C-B1A6-1FF47CCA0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" y="2316"/>
                <a:ext cx="25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3" name="Line 5325">
                <a:extLst>
                  <a:ext uri="{FF2B5EF4-FFF2-40B4-BE49-F238E27FC236}">
                    <a16:creationId xmlns:a16="http://schemas.microsoft.com/office/drawing/2014/main" id="{77D8E08A-A0DB-4DBE-98C5-DDA24D5EA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" y="2506"/>
                <a:ext cx="25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4" name="Line 5324">
                <a:extLst>
                  <a:ext uri="{FF2B5EF4-FFF2-40B4-BE49-F238E27FC236}">
                    <a16:creationId xmlns:a16="http://schemas.microsoft.com/office/drawing/2014/main" id="{3F4A14F2-FDF8-49F5-8791-420D1E9C8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" y="2569"/>
                <a:ext cx="1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5" name="Line 5323">
                <a:extLst>
                  <a:ext uri="{FF2B5EF4-FFF2-40B4-BE49-F238E27FC236}">
                    <a16:creationId xmlns:a16="http://schemas.microsoft.com/office/drawing/2014/main" id="{37FEA0F4-A5DA-416E-9F55-0BB987EC90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" y="2342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6" name="Freeform 5322">
                <a:extLst>
                  <a:ext uri="{FF2B5EF4-FFF2-40B4-BE49-F238E27FC236}">
                    <a16:creationId xmlns:a16="http://schemas.microsoft.com/office/drawing/2014/main" id="{DE9B8362-8A00-4E99-849C-A748152AD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" y="2480"/>
                <a:ext cx="27" cy="26"/>
              </a:xfrm>
              <a:custGeom>
                <a:avLst/>
                <a:gdLst>
                  <a:gd name="T0" fmla="*/ 0 w 27"/>
                  <a:gd name="T1" fmla="*/ 0 h 26"/>
                  <a:gd name="T2" fmla="*/ 1 w 27"/>
                  <a:gd name="T3" fmla="*/ 4 h 26"/>
                  <a:gd name="T4" fmla="*/ 2 w 27"/>
                  <a:gd name="T5" fmla="*/ 9 h 26"/>
                  <a:gd name="T6" fmla="*/ 4 w 27"/>
                  <a:gd name="T7" fmla="*/ 13 h 26"/>
                  <a:gd name="T8" fmla="*/ 7 w 27"/>
                  <a:gd name="T9" fmla="*/ 17 h 26"/>
                  <a:gd name="T10" fmla="*/ 10 w 27"/>
                  <a:gd name="T11" fmla="*/ 20 h 26"/>
                  <a:gd name="T12" fmla="*/ 14 w 27"/>
                  <a:gd name="T13" fmla="*/ 23 h 26"/>
                  <a:gd name="T14" fmla="*/ 18 w 27"/>
                  <a:gd name="T15" fmla="*/ 25 h 26"/>
                  <a:gd name="T16" fmla="*/ 23 w 27"/>
                  <a:gd name="T17" fmla="*/ 26 h 26"/>
                  <a:gd name="T18" fmla="*/ 27 w 27"/>
                  <a:gd name="T19" fmla="*/ 2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0" y="0"/>
                    </a:moveTo>
                    <a:lnTo>
                      <a:pt x="1" y="4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7"/>
                    </a:lnTo>
                    <a:lnTo>
                      <a:pt x="10" y="20"/>
                    </a:lnTo>
                    <a:lnTo>
                      <a:pt x="14" y="23"/>
                    </a:lnTo>
                    <a:lnTo>
                      <a:pt x="18" y="25"/>
                    </a:lnTo>
                    <a:lnTo>
                      <a:pt x="23" y="26"/>
                    </a:lnTo>
                    <a:lnTo>
                      <a:pt x="27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7" name="Freeform 5321">
                <a:extLst>
                  <a:ext uri="{FF2B5EF4-FFF2-40B4-BE49-F238E27FC236}">
                    <a16:creationId xmlns:a16="http://schemas.microsoft.com/office/drawing/2014/main" id="{3E6E0840-7B70-4F5A-A600-A99EFF3EA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" y="2316"/>
                <a:ext cx="27" cy="26"/>
              </a:xfrm>
              <a:custGeom>
                <a:avLst/>
                <a:gdLst>
                  <a:gd name="T0" fmla="*/ 27 w 27"/>
                  <a:gd name="T1" fmla="*/ 0 h 26"/>
                  <a:gd name="T2" fmla="*/ 23 w 27"/>
                  <a:gd name="T3" fmla="*/ 0 h 26"/>
                  <a:gd name="T4" fmla="*/ 18 w 27"/>
                  <a:gd name="T5" fmla="*/ 1 h 26"/>
                  <a:gd name="T6" fmla="*/ 14 w 27"/>
                  <a:gd name="T7" fmla="*/ 3 h 26"/>
                  <a:gd name="T8" fmla="*/ 10 w 27"/>
                  <a:gd name="T9" fmla="*/ 6 h 26"/>
                  <a:gd name="T10" fmla="*/ 7 w 27"/>
                  <a:gd name="T11" fmla="*/ 9 h 26"/>
                  <a:gd name="T12" fmla="*/ 4 w 27"/>
                  <a:gd name="T13" fmla="*/ 13 h 26"/>
                  <a:gd name="T14" fmla="*/ 2 w 27"/>
                  <a:gd name="T15" fmla="*/ 17 h 26"/>
                  <a:gd name="T16" fmla="*/ 1 w 27"/>
                  <a:gd name="T17" fmla="*/ 22 h 26"/>
                  <a:gd name="T18" fmla="*/ 0 w 27"/>
                  <a:gd name="T19" fmla="*/ 2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27" y="0"/>
                    </a:moveTo>
                    <a:lnTo>
                      <a:pt x="23" y="0"/>
                    </a:lnTo>
                    <a:lnTo>
                      <a:pt x="18" y="1"/>
                    </a:lnTo>
                    <a:lnTo>
                      <a:pt x="14" y="3"/>
                    </a:lnTo>
                    <a:lnTo>
                      <a:pt x="10" y="6"/>
                    </a:lnTo>
                    <a:lnTo>
                      <a:pt x="7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1" y="22"/>
                    </a:lnTo>
                    <a:lnTo>
                      <a:pt x="0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8" name="Freeform 5320">
                <a:extLst>
                  <a:ext uri="{FF2B5EF4-FFF2-40B4-BE49-F238E27FC236}">
                    <a16:creationId xmlns:a16="http://schemas.microsoft.com/office/drawing/2014/main" id="{870C8513-DC39-4161-B11E-965C566CB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" y="2316"/>
                <a:ext cx="26" cy="26"/>
              </a:xfrm>
              <a:custGeom>
                <a:avLst/>
                <a:gdLst>
                  <a:gd name="T0" fmla="*/ 26 w 26"/>
                  <a:gd name="T1" fmla="*/ 26 h 26"/>
                  <a:gd name="T2" fmla="*/ 26 w 26"/>
                  <a:gd name="T3" fmla="*/ 22 h 26"/>
                  <a:gd name="T4" fmla="*/ 25 w 26"/>
                  <a:gd name="T5" fmla="*/ 17 h 26"/>
                  <a:gd name="T6" fmla="*/ 23 w 26"/>
                  <a:gd name="T7" fmla="*/ 13 h 26"/>
                  <a:gd name="T8" fmla="*/ 20 w 26"/>
                  <a:gd name="T9" fmla="*/ 9 h 26"/>
                  <a:gd name="T10" fmla="*/ 17 w 26"/>
                  <a:gd name="T11" fmla="*/ 6 h 26"/>
                  <a:gd name="T12" fmla="*/ 13 w 26"/>
                  <a:gd name="T13" fmla="*/ 3 h 26"/>
                  <a:gd name="T14" fmla="*/ 9 w 26"/>
                  <a:gd name="T15" fmla="*/ 1 h 26"/>
                  <a:gd name="T16" fmla="*/ 4 w 26"/>
                  <a:gd name="T17" fmla="*/ 0 h 26"/>
                  <a:gd name="T18" fmla="*/ 0 w 26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26" y="26"/>
                    </a:moveTo>
                    <a:lnTo>
                      <a:pt x="26" y="22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0" y="9"/>
                    </a:lnTo>
                    <a:lnTo>
                      <a:pt x="17" y="6"/>
                    </a:lnTo>
                    <a:lnTo>
                      <a:pt x="13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9" name="Line 5319">
                <a:extLst>
                  <a:ext uri="{FF2B5EF4-FFF2-40B4-BE49-F238E27FC236}">
                    <a16:creationId xmlns:a16="http://schemas.microsoft.com/office/drawing/2014/main" id="{A04529ED-20F5-4257-8E32-0A7808CCA0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0" y="2506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0" name="Freeform 5318">
                <a:extLst>
                  <a:ext uri="{FF2B5EF4-FFF2-40B4-BE49-F238E27FC236}">
                    <a16:creationId xmlns:a16="http://schemas.microsoft.com/office/drawing/2014/main" id="{0DB1FB00-49A0-4286-801E-DF4E65B97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" y="2480"/>
                <a:ext cx="26" cy="26"/>
              </a:xfrm>
              <a:custGeom>
                <a:avLst/>
                <a:gdLst>
                  <a:gd name="T0" fmla="*/ 0 w 26"/>
                  <a:gd name="T1" fmla="*/ 26 h 26"/>
                  <a:gd name="T2" fmla="*/ 4 w 26"/>
                  <a:gd name="T3" fmla="*/ 26 h 26"/>
                  <a:gd name="T4" fmla="*/ 9 w 26"/>
                  <a:gd name="T5" fmla="*/ 25 h 26"/>
                  <a:gd name="T6" fmla="*/ 13 w 26"/>
                  <a:gd name="T7" fmla="*/ 23 h 26"/>
                  <a:gd name="T8" fmla="*/ 17 w 26"/>
                  <a:gd name="T9" fmla="*/ 20 h 26"/>
                  <a:gd name="T10" fmla="*/ 20 w 26"/>
                  <a:gd name="T11" fmla="*/ 17 h 26"/>
                  <a:gd name="T12" fmla="*/ 23 w 26"/>
                  <a:gd name="T13" fmla="*/ 13 h 26"/>
                  <a:gd name="T14" fmla="*/ 25 w 26"/>
                  <a:gd name="T15" fmla="*/ 9 h 26"/>
                  <a:gd name="T16" fmla="*/ 26 w 26"/>
                  <a:gd name="T17" fmla="*/ 4 h 26"/>
                  <a:gd name="T18" fmla="*/ 26 w 26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0" y="26"/>
                    </a:moveTo>
                    <a:lnTo>
                      <a:pt x="4" y="26"/>
                    </a:lnTo>
                    <a:lnTo>
                      <a:pt x="9" y="25"/>
                    </a:lnTo>
                    <a:lnTo>
                      <a:pt x="13" y="23"/>
                    </a:lnTo>
                    <a:lnTo>
                      <a:pt x="17" y="20"/>
                    </a:lnTo>
                    <a:lnTo>
                      <a:pt x="20" y="17"/>
                    </a:lnTo>
                    <a:lnTo>
                      <a:pt x="23" y="13"/>
                    </a:lnTo>
                    <a:lnTo>
                      <a:pt x="25" y="9"/>
                    </a:lnTo>
                    <a:lnTo>
                      <a:pt x="26" y="4"/>
                    </a:lnTo>
                    <a:lnTo>
                      <a:pt x="2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1" name="Line 5317">
                <a:extLst>
                  <a:ext uri="{FF2B5EF4-FFF2-40B4-BE49-F238E27FC236}">
                    <a16:creationId xmlns:a16="http://schemas.microsoft.com/office/drawing/2014/main" id="{362905C1-0753-4C25-8CD8-173E78E83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1" y="2327"/>
                <a:ext cx="1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2" name="Freeform 5316">
                <a:extLst>
                  <a:ext uri="{FF2B5EF4-FFF2-40B4-BE49-F238E27FC236}">
                    <a16:creationId xmlns:a16="http://schemas.microsoft.com/office/drawing/2014/main" id="{5D240C76-405B-41A9-B491-8842BEA4A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" y="2358"/>
                <a:ext cx="127" cy="127"/>
              </a:xfrm>
              <a:custGeom>
                <a:avLst/>
                <a:gdLst>
                  <a:gd name="T0" fmla="*/ 127 w 127"/>
                  <a:gd name="T1" fmla="*/ 63 h 127"/>
                  <a:gd name="T2" fmla="*/ 126 w 127"/>
                  <a:gd name="T3" fmla="*/ 56 h 127"/>
                  <a:gd name="T4" fmla="*/ 125 w 127"/>
                  <a:gd name="T5" fmla="*/ 49 h 127"/>
                  <a:gd name="T6" fmla="*/ 123 w 127"/>
                  <a:gd name="T7" fmla="*/ 43 h 127"/>
                  <a:gd name="T8" fmla="*/ 121 w 127"/>
                  <a:gd name="T9" fmla="*/ 36 h 127"/>
                  <a:gd name="T10" fmla="*/ 117 w 127"/>
                  <a:gd name="T11" fmla="*/ 30 h 127"/>
                  <a:gd name="T12" fmla="*/ 113 w 127"/>
                  <a:gd name="T13" fmla="*/ 24 h 127"/>
                  <a:gd name="T14" fmla="*/ 108 w 127"/>
                  <a:gd name="T15" fmla="*/ 19 h 127"/>
                  <a:gd name="T16" fmla="*/ 103 w 127"/>
                  <a:gd name="T17" fmla="*/ 14 h 127"/>
                  <a:gd name="T18" fmla="*/ 97 w 127"/>
                  <a:gd name="T19" fmla="*/ 10 h 127"/>
                  <a:gd name="T20" fmla="*/ 91 w 127"/>
                  <a:gd name="T21" fmla="*/ 7 h 127"/>
                  <a:gd name="T22" fmla="*/ 84 w 127"/>
                  <a:gd name="T23" fmla="*/ 4 h 127"/>
                  <a:gd name="T24" fmla="*/ 78 w 127"/>
                  <a:gd name="T25" fmla="*/ 2 h 127"/>
                  <a:gd name="T26" fmla="*/ 71 w 127"/>
                  <a:gd name="T27" fmla="*/ 1 h 127"/>
                  <a:gd name="T28" fmla="*/ 64 w 127"/>
                  <a:gd name="T29" fmla="*/ 0 h 127"/>
                  <a:gd name="T30" fmla="*/ 57 w 127"/>
                  <a:gd name="T31" fmla="*/ 1 h 127"/>
                  <a:gd name="T32" fmla="*/ 50 w 127"/>
                  <a:gd name="T33" fmla="*/ 2 h 127"/>
                  <a:gd name="T34" fmla="*/ 43 w 127"/>
                  <a:gd name="T35" fmla="*/ 4 h 127"/>
                  <a:gd name="T36" fmla="*/ 36 w 127"/>
                  <a:gd name="T37" fmla="*/ 7 h 127"/>
                  <a:gd name="T38" fmla="*/ 29 w 127"/>
                  <a:gd name="T39" fmla="*/ 10 h 127"/>
                  <a:gd name="T40" fmla="*/ 24 w 127"/>
                  <a:gd name="T41" fmla="*/ 14 h 127"/>
                  <a:gd name="T42" fmla="*/ 18 w 127"/>
                  <a:gd name="T43" fmla="*/ 19 h 127"/>
                  <a:gd name="T44" fmla="*/ 14 w 127"/>
                  <a:gd name="T45" fmla="*/ 24 h 127"/>
                  <a:gd name="T46" fmla="*/ 10 w 127"/>
                  <a:gd name="T47" fmla="*/ 30 h 127"/>
                  <a:gd name="T48" fmla="*/ 6 w 127"/>
                  <a:gd name="T49" fmla="*/ 36 h 127"/>
                  <a:gd name="T50" fmla="*/ 3 w 127"/>
                  <a:gd name="T51" fmla="*/ 43 h 127"/>
                  <a:gd name="T52" fmla="*/ 2 w 127"/>
                  <a:gd name="T53" fmla="*/ 49 h 127"/>
                  <a:gd name="T54" fmla="*/ 0 w 127"/>
                  <a:gd name="T55" fmla="*/ 56 h 127"/>
                  <a:gd name="T56" fmla="*/ 0 w 127"/>
                  <a:gd name="T57" fmla="*/ 63 h 127"/>
                  <a:gd name="T58" fmla="*/ 0 w 127"/>
                  <a:gd name="T59" fmla="*/ 71 h 127"/>
                  <a:gd name="T60" fmla="*/ 2 w 127"/>
                  <a:gd name="T61" fmla="*/ 78 h 127"/>
                  <a:gd name="T62" fmla="*/ 3 w 127"/>
                  <a:gd name="T63" fmla="*/ 84 h 127"/>
                  <a:gd name="T64" fmla="*/ 6 w 127"/>
                  <a:gd name="T65" fmla="*/ 91 h 127"/>
                  <a:gd name="T66" fmla="*/ 10 w 127"/>
                  <a:gd name="T67" fmla="*/ 97 h 127"/>
                  <a:gd name="T68" fmla="*/ 14 w 127"/>
                  <a:gd name="T69" fmla="*/ 103 h 127"/>
                  <a:gd name="T70" fmla="*/ 18 w 127"/>
                  <a:gd name="T71" fmla="*/ 109 h 127"/>
                  <a:gd name="T72" fmla="*/ 24 w 127"/>
                  <a:gd name="T73" fmla="*/ 113 h 127"/>
                  <a:gd name="T74" fmla="*/ 29 w 127"/>
                  <a:gd name="T75" fmla="*/ 117 h 127"/>
                  <a:gd name="T76" fmla="*/ 36 w 127"/>
                  <a:gd name="T77" fmla="*/ 121 h 127"/>
                  <a:gd name="T78" fmla="*/ 43 w 127"/>
                  <a:gd name="T79" fmla="*/ 124 h 127"/>
                  <a:gd name="T80" fmla="*/ 50 w 127"/>
                  <a:gd name="T81" fmla="*/ 126 h 127"/>
                  <a:gd name="T82" fmla="*/ 57 w 127"/>
                  <a:gd name="T83" fmla="*/ 127 h 127"/>
                  <a:gd name="T84" fmla="*/ 64 w 127"/>
                  <a:gd name="T85" fmla="*/ 127 h 127"/>
                  <a:gd name="T86" fmla="*/ 71 w 127"/>
                  <a:gd name="T87" fmla="*/ 127 h 127"/>
                  <a:gd name="T88" fmla="*/ 78 w 127"/>
                  <a:gd name="T89" fmla="*/ 126 h 127"/>
                  <a:gd name="T90" fmla="*/ 84 w 127"/>
                  <a:gd name="T91" fmla="*/ 124 h 127"/>
                  <a:gd name="T92" fmla="*/ 91 w 127"/>
                  <a:gd name="T93" fmla="*/ 121 h 127"/>
                  <a:gd name="T94" fmla="*/ 97 w 127"/>
                  <a:gd name="T95" fmla="*/ 117 h 127"/>
                  <a:gd name="T96" fmla="*/ 103 w 127"/>
                  <a:gd name="T97" fmla="*/ 113 h 127"/>
                  <a:gd name="T98" fmla="*/ 108 w 127"/>
                  <a:gd name="T99" fmla="*/ 109 h 127"/>
                  <a:gd name="T100" fmla="*/ 113 w 127"/>
                  <a:gd name="T101" fmla="*/ 103 h 127"/>
                  <a:gd name="T102" fmla="*/ 117 w 127"/>
                  <a:gd name="T103" fmla="*/ 97 h 127"/>
                  <a:gd name="T104" fmla="*/ 121 w 127"/>
                  <a:gd name="T105" fmla="*/ 91 h 127"/>
                  <a:gd name="T106" fmla="*/ 123 w 127"/>
                  <a:gd name="T107" fmla="*/ 84 h 127"/>
                  <a:gd name="T108" fmla="*/ 125 w 127"/>
                  <a:gd name="T109" fmla="*/ 78 h 127"/>
                  <a:gd name="T110" fmla="*/ 126 w 127"/>
                  <a:gd name="T111" fmla="*/ 71 h 127"/>
                  <a:gd name="T112" fmla="*/ 127 w 127"/>
                  <a:gd name="T113" fmla="*/ 63 h 1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7" h="127">
                    <a:moveTo>
                      <a:pt x="127" y="63"/>
                    </a:moveTo>
                    <a:lnTo>
                      <a:pt x="126" y="56"/>
                    </a:lnTo>
                    <a:lnTo>
                      <a:pt x="125" y="49"/>
                    </a:lnTo>
                    <a:lnTo>
                      <a:pt x="123" y="43"/>
                    </a:lnTo>
                    <a:lnTo>
                      <a:pt x="121" y="36"/>
                    </a:lnTo>
                    <a:lnTo>
                      <a:pt x="117" y="30"/>
                    </a:lnTo>
                    <a:lnTo>
                      <a:pt x="113" y="24"/>
                    </a:lnTo>
                    <a:lnTo>
                      <a:pt x="108" y="19"/>
                    </a:lnTo>
                    <a:lnTo>
                      <a:pt x="103" y="14"/>
                    </a:lnTo>
                    <a:lnTo>
                      <a:pt x="97" y="10"/>
                    </a:lnTo>
                    <a:lnTo>
                      <a:pt x="91" y="7"/>
                    </a:lnTo>
                    <a:lnTo>
                      <a:pt x="84" y="4"/>
                    </a:lnTo>
                    <a:lnTo>
                      <a:pt x="78" y="2"/>
                    </a:lnTo>
                    <a:lnTo>
                      <a:pt x="71" y="1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0" y="2"/>
                    </a:lnTo>
                    <a:lnTo>
                      <a:pt x="43" y="4"/>
                    </a:lnTo>
                    <a:lnTo>
                      <a:pt x="36" y="7"/>
                    </a:lnTo>
                    <a:lnTo>
                      <a:pt x="29" y="10"/>
                    </a:lnTo>
                    <a:lnTo>
                      <a:pt x="24" y="14"/>
                    </a:lnTo>
                    <a:lnTo>
                      <a:pt x="18" y="19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6"/>
                    </a:lnTo>
                    <a:lnTo>
                      <a:pt x="3" y="43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2" y="78"/>
                    </a:lnTo>
                    <a:lnTo>
                      <a:pt x="3" y="84"/>
                    </a:lnTo>
                    <a:lnTo>
                      <a:pt x="6" y="91"/>
                    </a:lnTo>
                    <a:lnTo>
                      <a:pt x="10" y="97"/>
                    </a:lnTo>
                    <a:lnTo>
                      <a:pt x="14" y="103"/>
                    </a:lnTo>
                    <a:lnTo>
                      <a:pt x="18" y="109"/>
                    </a:lnTo>
                    <a:lnTo>
                      <a:pt x="24" y="113"/>
                    </a:lnTo>
                    <a:lnTo>
                      <a:pt x="29" y="117"/>
                    </a:lnTo>
                    <a:lnTo>
                      <a:pt x="36" y="121"/>
                    </a:lnTo>
                    <a:lnTo>
                      <a:pt x="43" y="124"/>
                    </a:lnTo>
                    <a:lnTo>
                      <a:pt x="50" y="126"/>
                    </a:lnTo>
                    <a:lnTo>
                      <a:pt x="57" y="127"/>
                    </a:lnTo>
                    <a:lnTo>
                      <a:pt x="64" y="127"/>
                    </a:lnTo>
                    <a:lnTo>
                      <a:pt x="71" y="127"/>
                    </a:lnTo>
                    <a:lnTo>
                      <a:pt x="78" y="126"/>
                    </a:lnTo>
                    <a:lnTo>
                      <a:pt x="84" y="124"/>
                    </a:lnTo>
                    <a:lnTo>
                      <a:pt x="91" y="121"/>
                    </a:lnTo>
                    <a:lnTo>
                      <a:pt x="97" y="117"/>
                    </a:lnTo>
                    <a:lnTo>
                      <a:pt x="103" y="113"/>
                    </a:lnTo>
                    <a:lnTo>
                      <a:pt x="108" y="109"/>
                    </a:lnTo>
                    <a:lnTo>
                      <a:pt x="113" y="103"/>
                    </a:lnTo>
                    <a:lnTo>
                      <a:pt x="117" y="97"/>
                    </a:lnTo>
                    <a:lnTo>
                      <a:pt x="121" y="91"/>
                    </a:lnTo>
                    <a:lnTo>
                      <a:pt x="123" y="84"/>
                    </a:lnTo>
                    <a:lnTo>
                      <a:pt x="125" y="78"/>
                    </a:lnTo>
                    <a:lnTo>
                      <a:pt x="126" y="71"/>
                    </a:lnTo>
                    <a:lnTo>
                      <a:pt x="127" y="63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3" name="Line 5315">
                <a:extLst>
                  <a:ext uri="{FF2B5EF4-FFF2-40B4-BE49-F238E27FC236}">
                    <a16:creationId xmlns:a16="http://schemas.microsoft.com/office/drawing/2014/main" id="{F0D6D459-BC32-42E1-ABAE-4CDDA4F49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" y="2342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4" name="Line 5314">
                <a:extLst>
                  <a:ext uri="{FF2B5EF4-FFF2-40B4-BE49-F238E27FC236}">
                    <a16:creationId xmlns:a16="http://schemas.microsoft.com/office/drawing/2014/main" id="{18AAB67D-7FDD-41AA-B51D-5A962123D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" y="2358"/>
                <a:ext cx="1" cy="2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5" name="Line 5313">
                <a:extLst>
                  <a:ext uri="{FF2B5EF4-FFF2-40B4-BE49-F238E27FC236}">
                    <a16:creationId xmlns:a16="http://schemas.microsoft.com/office/drawing/2014/main" id="{BDBB5BC8-74F6-439F-B58D-C5FC93A15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421"/>
                <a:ext cx="4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6" name="Line 5312">
                <a:extLst>
                  <a:ext uri="{FF2B5EF4-FFF2-40B4-BE49-F238E27FC236}">
                    <a16:creationId xmlns:a16="http://schemas.microsoft.com/office/drawing/2014/main" id="{637F6256-1D4C-481B-BEAF-31D345DF0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" y="2569"/>
                <a:ext cx="1" cy="6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7" name="Line 5311">
                <a:extLst>
                  <a:ext uri="{FF2B5EF4-FFF2-40B4-BE49-F238E27FC236}">
                    <a16:creationId xmlns:a16="http://schemas.microsoft.com/office/drawing/2014/main" id="{41BE1FF1-FCE9-41DB-8DD0-9AD95186E9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" y="2800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8" name="Line 5310">
                <a:extLst>
                  <a:ext uri="{FF2B5EF4-FFF2-40B4-BE49-F238E27FC236}">
                    <a16:creationId xmlns:a16="http://schemas.microsoft.com/office/drawing/2014/main" id="{032A39BC-952C-4810-94B9-D6FC88295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" y="2625"/>
                <a:ext cx="50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9" name="Line 5309">
                <a:extLst>
                  <a:ext uri="{FF2B5EF4-FFF2-40B4-BE49-F238E27FC236}">
                    <a16:creationId xmlns:a16="http://schemas.microsoft.com/office/drawing/2014/main" id="{0AD2E0D4-6DA8-45A0-9C87-C1CDA80B8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" y="3149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0" name="Line 5308">
                <a:extLst>
                  <a:ext uri="{FF2B5EF4-FFF2-40B4-BE49-F238E27FC236}">
                    <a16:creationId xmlns:a16="http://schemas.microsoft.com/office/drawing/2014/main" id="{B0DC3B8C-99C7-4F23-865D-EBDD7D6B2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" y="2975"/>
                <a:ext cx="50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1" name="Line 5307">
                <a:extLst>
                  <a:ext uri="{FF2B5EF4-FFF2-40B4-BE49-F238E27FC236}">
                    <a16:creationId xmlns:a16="http://schemas.microsoft.com/office/drawing/2014/main" id="{FB02199A-C490-4227-88D0-CC72479A7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" y="2800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2" name="Line 5306">
                <a:extLst>
                  <a:ext uri="{FF2B5EF4-FFF2-40B4-BE49-F238E27FC236}">
                    <a16:creationId xmlns:a16="http://schemas.microsoft.com/office/drawing/2014/main" id="{C751FA47-6455-4F9F-A562-5954A5115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" y="2625"/>
                <a:ext cx="50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3" name="Line 5305">
                <a:extLst>
                  <a:ext uri="{FF2B5EF4-FFF2-40B4-BE49-F238E27FC236}">
                    <a16:creationId xmlns:a16="http://schemas.microsoft.com/office/drawing/2014/main" id="{D964D553-316B-4C58-AAC1-1E1885737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" y="3149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4" name="Line 5304">
                <a:extLst>
                  <a:ext uri="{FF2B5EF4-FFF2-40B4-BE49-F238E27FC236}">
                    <a16:creationId xmlns:a16="http://schemas.microsoft.com/office/drawing/2014/main" id="{B4B5B18D-9910-4FC9-843D-EF9B0311A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" y="2975"/>
                <a:ext cx="50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5" name="Line 5303">
                <a:extLst>
                  <a:ext uri="{FF2B5EF4-FFF2-40B4-BE49-F238E27FC236}">
                    <a16:creationId xmlns:a16="http://schemas.microsoft.com/office/drawing/2014/main" id="{0DE43F29-27CA-4EFE-BB59-E1F3971D7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5" y="2800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6" name="Line 5302">
                <a:extLst>
                  <a:ext uri="{FF2B5EF4-FFF2-40B4-BE49-F238E27FC236}">
                    <a16:creationId xmlns:a16="http://schemas.microsoft.com/office/drawing/2014/main" id="{13DAC3A1-E37B-4AB5-A497-38738E19A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5" y="3149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7" name="Line 5301">
                <a:extLst>
                  <a:ext uri="{FF2B5EF4-FFF2-40B4-BE49-F238E27FC236}">
                    <a16:creationId xmlns:a16="http://schemas.microsoft.com/office/drawing/2014/main" id="{2FF5C2C2-BB16-4EC2-9AE8-4826A625D1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" y="3218"/>
                <a:ext cx="1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8" name="Line 5300">
                <a:extLst>
                  <a:ext uri="{FF2B5EF4-FFF2-40B4-BE49-F238E27FC236}">
                    <a16:creationId xmlns:a16="http://schemas.microsoft.com/office/drawing/2014/main" id="{44AEE25F-013B-4C41-B7FA-619591332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2" y="3149"/>
                <a:ext cx="51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9" name="Line 5299">
                <a:extLst>
                  <a:ext uri="{FF2B5EF4-FFF2-40B4-BE49-F238E27FC236}">
                    <a16:creationId xmlns:a16="http://schemas.microsoft.com/office/drawing/2014/main" id="{2505E999-636B-4BE5-ADCF-5CB3BCD9E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2" y="2975"/>
                <a:ext cx="50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0" name="Line 5298">
                <a:extLst>
                  <a:ext uri="{FF2B5EF4-FFF2-40B4-BE49-F238E27FC236}">
                    <a16:creationId xmlns:a16="http://schemas.microsoft.com/office/drawing/2014/main" id="{8C167EB3-668B-44EB-9794-810BEB803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" y="2869"/>
                <a:ext cx="1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1" name="Line 5297">
                <a:extLst>
                  <a:ext uri="{FF2B5EF4-FFF2-40B4-BE49-F238E27FC236}">
                    <a16:creationId xmlns:a16="http://schemas.microsoft.com/office/drawing/2014/main" id="{94274717-C70A-484E-B262-40CD10846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4" y="3149"/>
                <a:ext cx="51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2" name="Line 5296">
                <a:extLst>
                  <a:ext uri="{FF2B5EF4-FFF2-40B4-BE49-F238E27FC236}">
                    <a16:creationId xmlns:a16="http://schemas.microsoft.com/office/drawing/2014/main" id="{DC33F6CA-0036-469E-AAE0-A7DA8A389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3" y="2975"/>
                <a:ext cx="51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3" name="Line 5295">
                <a:extLst>
                  <a:ext uri="{FF2B5EF4-FFF2-40B4-BE49-F238E27FC236}">
                    <a16:creationId xmlns:a16="http://schemas.microsoft.com/office/drawing/2014/main" id="{B884487A-0530-40FB-B739-B34895240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2" y="2800"/>
                <a:ext cx="51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4" name="Line 5294">
                <a:extLst>
                  <a:ext uri="{FF2B5EF4-FFF2-40B4-BE49-F238E27FC236}">
                    <a16:creationId xmlns:a16="http://schemas.microsoft.com/office/drawing/2014/main" id="{85B963BE-EF72-4A66-AF9B-76324F24BE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2" y="2625"/>
                <a:ext cx="50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5" name="Line 5293">
                <a:extLst>
                  <a:ext uri="{FF2B5EF4-FFF2-40B4-BE49-F238E27FC236}">
                    <a16:creationId xmlns:a16="http://schemas.microsoft.com/office/drawing/2014/main" id="{84105972-5F57-4893-93DB-5C5A51F2B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5" y="2975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6" name="Line 5292">
                <a:extLst>
                  <a:ext uri="{FF2B5EF4-FFF2-40B4-BE49-F238E27FC236}">
                    <a16:creationId xmlns:a16="http://schemas.microsoft.com/office/drawing/2014/main" id="{75884D2A-B32E-439C-8D68-9595BE0E0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4" y="2800"/>
                <a:ext cx="51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7" name="Line 5291">
                <a:extLst>
                  <a:ext uri="{FF2B5EF4-FFF2-40B4-BE49-F238E27FC236}">
                    <a16:creationId xmlns:a16="http://schemas.microsoft.com/office/drawing/2014/main" id="{04465980-27A6-4492-A39A-A2396E444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3" y="2625"/>
                <a:ext cx="51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8" name="Line 5290">
                <a:extLst>
                  <a:ext uri="{FF2B5EF4-FFF2-40B4-BE49-F238E27FC236}">
                    <a16:creationId xmlns:a16="http://schemas.microsoft.com/office/drawing/2014/main" id="{759583A9-43DE-45F0-8291-5EF422B3C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5" y="2625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9" name="Line 5289">
                <a:extLst>
                  <a:ext uri="{FF2B5EF4-FFF2-40B4-BE49-F238E27FC236}">
                    <a16:creationId xmlns:a16="http://schemas.microsoft.com/office/drawing/2014/main" id="{6610CC0D-8B22-46A1-A369-4DFEC8AF8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" y="2625"/>
                <a:ext cx="10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0" name="Line 5288">
                <a:extLst>
                  <a:ext uri="{FF2B5EF4-FFF2-40B4-BE49-F238E27FC236}">
                    <a16:creationId xmlns:a16="http://schemas.microsoft.com/office/drawing/2014/main" id="{5EB322F2-9FE3-44DF-9F3D-ADB11DFAE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" y="2625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1" name="Line 5287">
                <a:extLst>
                  <a:ext uri="{FF2B5EF4-FFF2-40B4-BE49-F238E27FC236}">
                    <a16:creationId xmlns:a16="http://schemas.microsoft.com/office/drawing/2014/main" id="{093AEE02-58E5-44A0-8397-0CBB95D1B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" y="262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2" name="Line 5286">
                <a:extLst>
                  <a:ext uri="{FF2B5EF4-FFF2-40B4-BE49-F238E27FC236}">
                    <a16:creationId xmlns:a16="http://schemas.microsoft.com/office/drawing/2014/main" id="{02F65A1F-3354-4EE2-A016-ECBEE48C1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" y="2800"/>
                <a:ext cx="6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3" name="Line 5285">
                <a:extLst>
                  <a:ext uri="{FF2B5EF4-FFF2-40B4-BE49-F238E27FC236}">
                    <a16:creationId xmlns:a16="http://schemas.microsoft.com/office/drawing/2014/main" id="{68AD84B3-4062-438D-8B7D-729F1ED69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" y="2800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4" name="Line 5284">
                <a:extLst>
                  <a:ext uri="{FF2B5EF4-FFF2-40B4-BE49-F238E27FC236}">
                    <a16:creationId xmlns:a16="http://schemas.microsoft.com/office/drawing/2014/main" id="{D39BFEAB-F5B6-4443-8522-2E067C530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" y="2800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5" name="Line 5283">
                <a:extLst>
                  <a:ext uri="{FF2B5EF4-FFF2-40B4-BE49-F238E27FC236}">
                    <a16:creationId xmlns:a16="http://schemas.microsoft.com/office/drawing/2014/main" id="{0E39AC2B-15D8-4508-8BA6-81FEB0A3F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" y="2975"/>
                <a:ext cx="10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6" name="Line 5282">
                <a:extLst>
                  <a:ext uri="{FF2B5EF4-FFF2-40B4-BE49-F238E27FC236}">
                    <a16:creationId xmlns:a16="http://schemas.microsoft.com/office/drawing/2014/main" id="{4B926E5E-9E6D-4C09-93B8-059C1F1D5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" y="2975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7" name="Line 5281">
                <a:extLst>
                  <a:ext uri="{FF2B5EF4-FFF2-40B4-BE49-F238E27FC236}">
                    <a16:creationId xmlns:a16="http://schemas.microsoft.com/office/drawing/2014/main" id="{BBE94CC8-4B98-4F37-B5EA-746B40036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" y="297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8" name="Line 5280">
                <a:extLst>
                  <a:ext uri="{FF2B5EF4-FFF2-40B4-BE49-F238E27FC236}">
                    <a16:creationId xmlns:a16="http://schemas.microsoft.com/office/drawing/2014/main" id="{ADB7AD7B-0613-4230-BD24-3C5BCA7BD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" y="3149"/>
                <a:ext cx="6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9" name="Line 5279">
                <a:extLst>
                  <a:ext uri="{FF2B5EF4-FFF2-40B4-BE49-F238E27FC236}">
                    <a16:creationId xmlns:a16="http://schemas.microsoft.com/office/drawing/2014/main" id="{32E9E330-0A3C-4051-B0A3-40D8827F2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" y="3149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0" name="Line 5278">
                <a:extLst>
                  <a:ext uri="{FF2B5EF4-FFF2-40B4-BE49-F238E27FC236}">
                    <a16:creationId xmlns:a16="http://schemas.microsoft.com/office/drawing/2014/main" id="{FC8E78D9-3891-4F9E-AC2B-C5EFE4D8E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" y="3149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1" name="Line 5277">
                <a:extLst>
                  <a:ext uri="{FF2B5EF4-FFF2-40B4-BE49-F238E27FC236}">
                    <a16:creationId xmlns:a16="http://schemas.microsoft.com/office/drawing/2014/main" id="{E4D990F1-955E-486E-8A92-F08E99F57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" y="25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2" name="Line 5276">
                <a:extLst>
                  <a:ext uri="{FF2B5EF4-FFF2-40B4-BE49-F238E27FC236}">
                    <a16:creationId xmlns:a16="http://schemas.microsoft.com/office/drawing/2014/main" id="{39199BD6-8480-4A87-BE7D-84601E5D2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" y="2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3" name="Line 5275">
                <a:extLst>
                  <a:ext uri="{FF2B5EF4-FFF2-40B4-BE49-F238E27FC236}">
                    <a16:creationId xmlns:a16="http://schemas.microsoft.com/office/drawing/2014/main" id="{44EA9EC0-F70A-4AD3-BB61-2D981BF04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" y="26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4" name="Line 5274">
                <a:extLst>
                  <a:ext uri="{FF2B5EF4-FFF2-40B4-BE49-F238E27FC236}">
                    <a16:creationId xmlns:a16="http://schemas.microsoft.com/office/drawing/2014/main" id="{62F2BB52-7D68-48EA-B6AE-B524DAA36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" y="25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5" name="Line 5273">
                <a:extLst>
                  <a:ext uri="{FF2B5EF4-FFF2-40B4-BE49-F238E27FC236}">
                    <a16:creationId xmlns:a16="http://schemas.microsoft.com/office/drawing/2014/main" id="{37E5F285-0FD3-4338-B9E8-670478560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" y="26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6" name="Line 5272">
                <a:extLst>
                  <a:ext uri="{FF2B5EF4-FFF2-40B4-BE49-F238E27FC236}">
                    <a16:creationId xmlns:a16="http://schemas.microsoft.com/office/drawing/2014/main" id="{FB328751-F249-4C91-8A37-5E5A6C1EE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" y="26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" name="Line 5271">
                <a:extLst>
                  <a:ext uri="{FF2B5EF4-FFF2-40B4-BE49-F238E27FC236}">
                    <a16:creationId xmlns:a16="http://schemas.microsoft.com/office/drawing/2014/main" id="{D021E047-4D62-4BAB-8241-D39AAB775C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" y="27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8" name="Line 5270">
                <a:extLst>
                  <a:ext uri="{FF2B5EF4-FFF2-40B4-BE49-F238E27FC236}">
                    <a16:creationId xmlns:a16="http://schemas.microsoft.com/office/drawing/2014/main" id="{D7315E64-0965-46F7-B4DD-4D3ECA503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" y="28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9" name="Line 5269">
                <a:extLst>
                  <a:ext uri="{FF2B5EF4-FFF2-40B4-BE49-F238E27FC236}">
                    <a16:creationId xmlns:a16="http://schemas.microsoft.com/office/drawing/2014/main" id="{4FCD587F-4CCE-4FA2-9A4C-630628D89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" y="26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0" name="Line 5268">
                <a:extLst>
                  <a:ext uri="{FF2B5EF4-FFF2-40B4-BE49-F238E27FC236}">
                    <a16:creationId xmlns:a16="http://schemas.microsoft.com/office/drawing/2014/main" id="{8EB28667-34B5-4962-B171-119DAE4D7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" y="26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1" name="Line 5267">
                <a:extLst>
                  <a:ext uri="{FF2B5EF4-FFF2-40B4-BE49-F238E27FC236}">
                    <a16:creationId xmlns:a16="http://schemas.microsoft.com/office/drawing/2014/main" id="{201CB170-2B79-410D-80FA-ACC1DDEF6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" y="27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2" name="Line 5266">
                <a:extLst>
                  <a:ext uri="{FF2B5EF4-FFF2-40B4-BE49-F238E27FC236}">
                    <a16:creationId xmlns:a16="http://schemas.microsoft.com/office/drawing/2014/main" id="{570E3EAD-8C7E-4E47-ADE5-A81A3C3504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" y="27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3" name="Line 5265">
                <a:extLst>
                  <a:ext uri="{FF2B5EF4-FFF2-40B4-BE49-F238E27FC236}">
                    <a16:creationId xmlns:a16="http://schemas.microsoft.com/office/drawing/2014/main" id="{A5E151ED-867F-47A1-B9AA-7AF7E42C2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" y="28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4" name="Line 5264">
                <a:extLst>
                  <a:ext uri="{FF2B5EF4-FFF2-40B4-BE49-F238E27FC236}">
                    <a16:creationId xmlns:a16="http://schemas.microsoft.com/office/drawing/2014/main" id="{CE46D7FD-FFCD-4209-8609-3687ED8AD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" y="290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5" name="Line 5263">
                <a:extLst>
                  <a:ext uri="{FF2B5EF4-FFF2-40B4-BE49-F238E27FC236}">
                    <a16:creationId xmlns:a16="http://schemas.microsoft.com/office/drawing/2014/main" id="{466C4FF1-098E-4B0D-980E-57404D6022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26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6" name="Line 5262">
                <a:extLst>
                  <a:ext uri="{FF2B5EF4-FFF2-40B4-BE49-F238E27FC236}">
                    <a16:creationId xmlns:a16="http://schemas.microsoft.com/office/drawing/2014/main" id="{70DC02A0-BF44-4ECB-9A1E-6AFDADB51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" y="26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7" name="Line 5261">
                <a:extLst>
                  <a:ext uri="{FF2B5EF4-FFF2-40B4-BE49-F238E27FC236}">
                    <a16:creationId xmlns:a16="http://schemas.microsoft.com/office/drawing/2014/main" id="{31BD5793-2AC7-4DA9-9164-176730990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" y="27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8" name="Line 5260">
                <a:extLst>
                  <a:ext uri="{FF2B5EF4-FFF2-40B4-BE49-F238E27FC236}">
                    <a16:creationId xmlns:a16="http://schemas.microsoft.com/office/drawing/2014/main" id="{F00AFAD4-91AD-4CB8-AD71-BEA849B3E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" y="28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9" name="Line 5259">
                <a:extLst>
                  <a:ext uri="{FF2B5EF4-FFF2-40B4-BE49-F238E27FC236}">
                    <a16:creationId xmlns:a16="http://schemas.microsoft.com/office/drawing/2014/main" id="{8CA2FDE9-F799-48D0-95E1-705EB7E09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" y="28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0" name="Line 5258">
                <a:extLst>
                  <a:ext uri="{FF2B5EF4-FFF2-40B4-BE49-F238E27FC236}">
                    <a16:creationId xmlns:a16="http://schemas.microsoft.com/office/drawing/2014/main" id="{A4CCF803-11FE-4666-BB52-1082EFFD3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" y="29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1" name="Line 5257">
                <a:extLst>
                  <a:ext uri="{FF2B5EF4-FFF2-40B4-BE49-F238E27FC236}">
                    <a16:creationId xmlns:a16="http://schemas.microsoft.com/office/drawing/2014/main" id="{10ED63F5-41CA-42D2-9AE3-ECBB3D0AA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" y="29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2" name="Line 5256">
                <a:extLst>
                  <a:ext uri="{FF2B5EF4-FFF2-40B4-BE49-F238E27FC236}">
                    <a16:creationId xmlns:a16="http://schemas.microsoft.com/office/drawing/2014/main" id="{57BE2E4F-6A03-40C9-8DEF-40FEA9B93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" y="30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3" name="Line 5255">
                <a:extLst>
                  <a:ext uri="{FF2B5EF4-FFF2-40B4-BE49-F238E27FC236}">
                    <a16:creationId xmlns:a16="http://schemas.microsoft.com/office/drawing/2014/main" id="{ECF41D01-D3CD-4C65-9729-F4ACF86ED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" y="27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4" name="Line 5254">
                <a:extLst>
                  <a:ext uri="{FF2B5EF4-FFF2-40B4-BE49-F238E27FC236}">
                    <a16:creationId xmlns:a16="http://schemas.microsoft.com/office/drawing/2014/main" id="{E7006703-78D8-4AED-BFE8-A95616CE5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" y="27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5" name="Line 5253">
                <a:extLst>
                  <a:ext uri="{FF2B5EF4-FFF2-40B4-BE49-F238E27FC236}">
                    <a16:creationId xmlns:a16="http://schemas.microsoft.com/office/drawing/2014/main" id="{6C99F200-CE50-4A54-B680-C0E66A2EE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" y="28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6" name="Line 5252">
                <a:extLst>
                  <a:ext uri="{FF2B5EF4-FFF2-40B4-BE49-F238E27FC236}">
                    <a16:creationId xmlns:a16="http://schemas.microsoft.com/office/drawing/2014/main" id="{CEEE62B8-2E38-4E6C-A10A-C80D2A02E0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" y="290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7" name="Line 5251">
                <a:extLst>
                  <a:ext uri="{FF2B5EF4-FFF2-40B4-BE49-F238E27FC236}">
                    <a16:creationId xmlns:a16="http://schemas.microsoft.com/office/drawing/2014/main" id="{855666D7-6521-443F-BD13-4614050E2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" y="296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8" name="Line 5250">
                <a:extLst>
                  <a:ext uri="{FF2B5EF4-FFF2-40B4-BE49-F238E27FC236}">
                    <a16:creationId xmlns:a16="http://schemas.microsoft.com/office/drawing/2014/main" id="{60972C6D-216E-4894-8F31-7DC3EB5AE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" y="30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9" name="Line 5249">
                <a:extLst>
                  <a:ext uri="{FF2B5EF4-FFF2-40B4-BE49-F238E27FC236}">
                    <a16:creationId xmlns:a16="http://schemas.microsoft.com/office/drawing/2014/main" id="{9310CB89-E96E-4469-9C1F-72440B05F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" y="30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0" name="Line 5248">
                <a:extLst>
                  <a:ext uri="{FF2B5EF4-FFF2-40B4-BE49-F238E27FC236}">
                    <a16:creationId xmlns:a16="http://schemas.microsoft.com/office/drawing/2014/main" id="{74EC02E6-7C25-47EB-A3D2-96A3273CD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" y="31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1" name="Line 5247">
                <a:extLst>
                  <a:ext uri="{FF2B5EF4-FFF2-40B4-BE49-F238E27FC236}">
                    <a16:creationId xmlns:a16="http://schemas.microsoft.com/office/drawing/2014/main" id="{8AA569C3-1839-4EA8-802B-46BA7ED6C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28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2" name="Line 5246">
                <a:extLst>
                  <a:ext uri="{FF2B5EF4-FFF2-40B4-BE49-F238E27FC236}">
                    <a16:creationId xmlns:a16="http://schemas.microsoft.com/office/drawing/2014/main" id="{81B52FC6-76A0-4ED4-8EA7-37CE24D07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" y="29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3" name="Line 5245">
                <a:extLst>
                  <a:ext uri="{FF2B5EF4-FFF2-40B4-BE49-F238E27FC236}">
                    <a16:creationId xmlns:a16="http://schemas.microsoft.com/office/drawing/2014/main" id="{0ED4E4D7-A795-43EC-9C16-36544B5B7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" y="29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4" name="Line 5244">
                <a:extLst>
                  <a:ext uri="{FF2B5EF4-FFF2-40B4-BE49-F238E27FC236}">
                    <a16:creationId xmlns:a16="http://schemas.microsoft.com/office/drawing/2014/main" id="{DF55051D-B427-4BBE-8A85-CD42C2AE4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" y="30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5" name="Line 5243">
                <a:extLst>
                  <a:ext uri="{FF2B5EF4-FFF2-40B4-BE49-F238E27FC236}">
                    <a16:creationId xmlns:a16="http://schemas.microsoft.com/office/drawing/2014/main" id="{6720968F-C620-48DA-A2AB-86D2F8D2E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" y="31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6" name="Line 5242">
                <a:extLst>
                  <a:ext uri="{FF2B5EF4-FFF2-40B4-BE49-F238E27FC236}">
                    <a16:creationId xmlns:a16="http://schemas.microsoft.com/office/drawing/2014/main" id="{28747F5D-29D6-469B-A1C7-E2AD7D143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" y="31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7" name="Line 5241">
                <a:extLst>
                  <a:ext uri="{FF2B5EF4-FFF2-40B4-BE49-F238E27FC236}">
                    <a16:creationId xmlns:a16="http://schemas.microsoft.com/office/drawing/2014/main" id="{3F0CA068-4A9B-455B-8254-093772037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" y="32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8" name="Line 5240">
                <a:extLst>
                  <a:ext uri="{FF2B5EF4-FFF2-40B4-BE49-F238E27FC236}">
                    <a16:creationId xmlns:a16="http://schemas.microsoft.com/office/drawing/2014/main" id="{9F7BDC4D-A073-4AFC-B1A8-ED3861E37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" y="296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9" name="Line 5239">
                <a:extLst>
                  <a:ext uri="{FF2B5EF4-FFF2-40B4-BE49-F238E27FC236}">
                    <a16:creationId xmlns:a16="http://schemas.microsoft.com/office/drawing/2014/main" id="{2432ADDD-77C3-432D-879D-822F7EA49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" y="30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0" name="Line 5238">
                <a:extLst>
                  <a:ext uri="{FF2B5EF4-FFF2-40B4-BE49-F238E27FC236}">
                    <a16:creationId xmlns:a16="http://schemas.microsoft.com/office/drawing/2014/main" id="{3EEC86D2-BBB6-4C09-910F-854410D80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" y="30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1" name="Line 5237">
                <a:extLst>
                  <a:ext uri="{FF2B5EF4-FFF2-40B4-BE49-F238E27FC236}">
                    <a16:creationId xmlns:a16="http://schemas.microsoft.com/office/drawing/2014/main" id="{50C2E179-6DFA-466A-9733-1AA6FC58C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" y="31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2" name="Line 5236">
                <a:extLst>
                  <a:ext uri="{FF2B5EF4-FFF2-40B4-BE49-F238E27FC236}">
                    <a16:creationId xmlns:a16="http://schemas.microsoft.com/office/drawing/2014/main" id="{6F8C8AEA-5FB1-4455-9FFD-1F30EBFCA8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" y="319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3" name="Line 5235">
                <a:extLst>
                  <a:ext uri="{FF2B5EF4-FFF2-40B4-BE49-F238E27FC236}">
                    <a16:creationId xmlns:a16="http://schemas.microsoft.com/office/drawing/2014/main" id="{F1C20946-16B3-4FB8-AB1D-C1D8E1808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31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4" name="Line 5234">
                <a:extLst>
                  <a:ext uri="{FF2B5EF4-FFF2-40B4-BE49-F238E27FC236}">
                    <a16:creationId xmlns:a16="http://schemas.microsoft.com/office/drawing/2014/main" id="{6D82A3DE-B789-4CD1-AD7F-142FC0CBC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" y="31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5" name="Line 5233">
                <a:extLst>
                  <a:ext uri="{FF2B5EF4-FFF2-40B4-BE49-F238E27FC236}">
                    <a16:creationId xmlns:a16="http://schemas.microsoft.com/office/drawing/2014/main" id="{1F58F73C-5A6F-4467-AB55-927097863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" y="32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6" name="Line 5232">
                <a:extLst>
                  <a:ext uri="{FF2B5EF4-FFF2-40B4-BE49-F238E27FC236}">
                    <a16:creationId xmlns:a16="http://schemas.microsoft.com/office/drawing/2014/main" id="{F6A853C0-CF4F-471F-98E2-34D977A4E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" y="319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7" name="Line 5231">
                <a:extLst>
                  <a:ext uri="{FF2B5EF4-FFF2-40B4-BE49-F238E27FC236}">
                    <a16:creationId xmlns:a16="http://schemas.microsoft.com/office/drawing/2014/main" id="{55748F18-FCD0-4F00-92E3-3F6DE6D21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" y="3257"/>
                <a:ext cx="46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8" name="Line 5230">
                <a:extLst>
                  <a:ext uri="{FF2B5EF4-FFF2-40B4-BE49-F238E27FC236}">
                    <a16:creationId xmlns:a16="http://schemas.microsoft.com/office/drawing/2014/main" id="{4CB1E7AA-3047-4D35-8831-2442DC033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" y="2569"/>
                <a:ext cx="1" cy="6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9" name="Line 5229">
                <a:extLst>
                  <a:ext uri="{FF2B5EF4-FFF2-40B4-BE49-F238E27FC236}">
                    <a16:creationId xmlns:a16="http://schemas.microsoft.com/office/drawing/2014/main" id="{919952E0-5A1C-4C03-8A22-A2BD7DA4E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76" y="2453"/>
                <a:ext cx="1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0" name="Line 5228">
                <a:extLst>
                  <a:ext uri="{FF2B5EF4-FFF2-40B4-BE49-F238E27FC236}">
                    <a16:creationId xmlns:a16="http://schemas.microsoft.com/office/drawing/2014/main" id="{6F58FEE9-830B-4EE7-8968-4221E6140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96" y="2453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1" name="Line 5227">
                <a:extLst>
                  <a:ext uri="{FF2B5EF4-FFF2-40B4-BE49-F238E27FC236}">
                    <a16:creationId xmlns:a16="http://schemas.microsoft.com/office/drawing/2014/main" id="{6D3E9082-5D81-4AF8-839D-CC68733315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58" y="2453"/>
                <a:ext cx="1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2" name="Line 5226">
                <a:extLst>
                  <a:ext uri="{FF2B5EF4-FFF2-40B4-BE49-F238E27FC236}">
                    <a16:creationId xmlns:a16="http://schemas.microsoft.com/office/drawing/2014/main" id="{0BF74CAA-3A86-4F0A-87DE-5CF34C22C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79" y="2453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3" name="Line 5225">
                <a:extLst>
                  <a:ext uri="{FF2B5EF4-FFF2-40B4-BE49-F238E27FC236}">
                    <a16:creationId xmlns:a16="http://schemas.microsoft.com/office/drawing/2014/main" id="{09EC1A85-26DD-4D6D-ABDE-052AD0C4E2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1" y="2453"/>
                <a:ext cx="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4" name="Line 5224">
                <a:extLst>
                  <a:ext uri="{FF2B5EF4-FFF2-40B4-BE49-F238E27FC236}">
                    <a16:creationId xmlns:a16="http://schemas.microsoft.com/office/drawing/2014/main" id="{85F89DA2-D911-4A0E-9D83-2F43C8143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62" y="2453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5" name="Line 5223">
                <a:extLst>
                  <a:ext uri="{FF2B5EF4-FFF2-40B4-BE49-F238E27FC236}">
                    <a16:creationId xmlns:a16="http://schemas.microsoft.com/office/drawing/2014/main" id="{6AE78184-5B53-4AB9-AD6B-6BF7579F4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4" y="2453"/>
                <a:ext cx="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6" name="Line 5222">
                <a:extLst>
                  <a:ext uri="{FF2B5EF4-FFF2-40B4-BE49-F238E27FC236}">
                    <a16:creationId xmlns:a16="http://schemas.microsoft.com/office/drawing/2014/main" id="{02D375FB-32DD-4785-8D3A-BA96FAA0D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4" y="2453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7" name="Line 5221">
                <a:extLst>
                  <a:ext uri="{FF2B5EF4-FFF2-40B4-BE49-F238E27FC236}">
                    <a16:creationId xmlns:a16="http://schemas.microsoft.com/office/drawing/2014/main" id="{E4400203-7C5B-46B7-9AD8-92453A9FC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6" y="2453"/>
                <a:ext cx="1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8" name="Line 5220">
                <a:extLst>
                  <a:ext uri="{FF2B5EF4-FFF2-40B4-BE49-F238E27FC236}">
                    <a16:creationId xmlns:a16="http://schemas.microsoft.com/office/drawing/2014/main" id="{DD0BCD17-1884-4F67-8F71-D805744F7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" y="2358"/>
                <a:ext cx="17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9" name="Line 5219">
                <a:extLst>
                  <a:ext uri="{FF2B5EF4-FFF2-40B4-BE49-F238E27FC236}">
                    <a16:creationId xmlns:a16="http://schemas.microsoft.com/office/drawing/2014/main" id="{2BE4BAFB-AC7E-4AD6-B15F-AA0CF92DF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7" y="2569"/>
                <a:ext cx="12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0" name="Line 5218">
                <a:extLst>
                  <a:ext uri="{FF2B5EF4-FFF2-40B4-BE49-F238E27FC236}">
                    <a16:creationId xmlns:a16="http://schemas.microsoft.com/office/drawing/2014/main" id="{611C6719-1BFE-42BB-9CD8-EFC6B182F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" y="2569"/>
                <a:ext cx="80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1" name="Line 5217">
                <a:extLst>
                  <a:ext uri="{FF2B5EF4-FFF2-40B4-BE49-F238E27FC236}">
                    <a16:creationId xmlns:a16="http://schemas.microsoft.com/office/drawing/2014/main" id="{8CA1C301-67DF-4A14-8C6A-09E53BB85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" y="2569"/>
                <a:ext cx="84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2" name="Freeform 5216">
                <a:extLst>
                  <a:ext uri="{FF2B5EF4-FFF2-40B4-BE49-F238E27FC236}">
                    <a16:creationId xmlns:a16="http://schemas.microsoft.com/office/drawing/2014/main" id="{11B9CC31-40F4-488F-BDB8-A83D08FA3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7" y="2411"/>
                <a:ext cx="85" cy="85"/>
              </a:xfrm>
              <a:custGeom>
                <a:avLst/>
                <a:gdLst>
                  <a:gd name="T0" fmla="*/ 85 w 85"/>
                  <a:gd name="T1" fmla="*/ 42 h 85"/>
                  <a:gd name="T2" fmla="*/ 84 w 85"/>
                  <a:gd name="T3" fmla="*/ 37 h 85"/>
                  <a:gd name="T4" fmla="*/ 83 w 85"/>
                  <a:gd name="T5" fmla="*/ 31 h 85"/>
                  <a:gd name="T6" fmla="*/ 82 w 85"/>
                  <a:gd name="T7" fmla="*/ 26 h 85"/>
                  <a:gd name="T8" fmla="*/ 79 w 85"/>
                  <a:gd name="T9" fmla="*/ 21 h 85"/>
                  <a:gd name="T10" fmla="*/ 76 w 85"/>
                  <a:gd name="T11" fmla="*/ 16 h 85"/>
                  <a:gd name="T12" fmla="*/ 72 w 85"/>
                  <a:gd name="T13" fmla="*/ 12 h 85"/>
                  <a:gd name="T14" fmla="*/ 68 w 85"/>
                  <a:gd name="T15" fmla="*/ 9 h 85"/>
                  <a:gd name="T16" fmla="*/ 64 w 85"/>
                  <a:gd name="T17" fmla="*/ 6 h 85"/>
                  <a:gd name="T18" fmla="*/ 59 w 85"/>
                  <a:gd name="T19" fmla="*/ 3 h 85"/>
                  <a:gd name="T20" fmla="*/ 54 w 85"/>
                  <a:gd name="T21" fmla="*/ 1 h 85"/>
                  <a:gd name="T22" fmla="*/ 48 w 85"/>
                  <a:gd name="T23" fmla="*/ 0 h 85"/>
                  <a:gd name="T24" fmla="*/ 43 w 85"/>
                  <a:gd name="T25" fmla="*/ 0 h 85"/>
                  <a:gd name="T26" fmla="*/ 37 w 85"/>
                  <a:gd name="T27" fmla="*/ 0 h 85"/>
                  <a:gd name="T28" fmla="*/ 32 w 85"/>
                  <a:gd name="T29" fmla="*/ 1 h 85"/>
                  <a:gd name="T30" fmla="*/ 26 w 85"/>
                  <a:gd name="T31" fmla="*/ 3 h 85"/>
                  <a:gd name="T32" fmla="*/ 22 w 85"/>
                  <a:gd name="T33" fmla="*/ 6 h 85"/>
                  <a:gd name="T34" fmla="*/ 17 w 85"/>
                  <a:gd name="T35" fmla="*/ 9 h 85"/>
                  <a:gd name="T36" fmla="*/ 13 w 85"/>
                  <a:gd name="T37" fmla="*/ 12 h 85"/>
                  <a:gd name="T38" fmla="*/ 9 w 85"/>
                  <a:gd name="T39" fmla="*/ 16 h 85"/>
                  <a:gd name="T40" fmla="*/ 6 w 85"/>
                  <a:gd name="T41" fmla="*/ 21 h 85"/>
                  <a:gd name="T42" fmla="*/ 4 w 85"/>
                  <a:gd name="T43" fmla="*/ 26 h 85"/>
                  <a:gd name="T44" fmla="*/ 2 w 85"/>
                  <a:gd name="T45" fmla="*/ 31 h 85"/>
                  <a:gd name="T46" fmla="*/ 1 w 85"/>
                  <a:gd name="T47" fmla="*/ 37 h 85"/>
                  <a:gd name="T48" fmla="*/ 0 w 85"/>
                  <a:gd name="T49" fmla="*/ 42 h 85"/>
                  <a:gd name="T50" fmla="*/ 1 w 85"/>
                  <a:gd name="T51" fmla="*/ 48 h 85"/>
                  <a:gd name="T52" fmla="*/ 2 w 85"/>
                  <a:gd name="T53" fmla="*/ 53 h 85"/>
                  <a:gd name="T54" fmla="*/ 4 w 85"/>
                  <a:gd name="T55" fmla="*/ 59 h 85"/>
                  <a:gd name="T56" fmla="*/ 6 w 85"/>
                  <a:gd name="T57" fmla="*/ 64 h 85"/>
                  <a:gd name="T58" fmla="*/ 9 w 85"/>
                  <a:gd name="T59" fmla="*/ 68 h 85"/>
                  <a:gd name="T60" fmla="*/ 13 w 85"/>
                  <a:gd name="T61" fmla="*/ 72 h 85"/>
                  <a:gd name="T62" fmla="*/ 17 w 85"/>
                  <a:gd name="T63" fmla="*/ 76 h 85"/>
                  <a:gd name="T64" fmla="*/ 22 w 85"/>
                  <a:gd name="T65" fmla="*/ 79 h 85"/>
                  <a:gd name="T66" fmla="*/ 26 w 85"/>
                  <a:gd name="T67" fmla="*/ 81 h 85"/>
                  <a:gd name="T68" fmla="*/ 32 w 85"/>
                  <a:gd name="T69" fmla="*/ 83 h 85"/>
                  <a:gd name="T70" fmla="*/ 37 w 85"/>
                  <a:gd name="T71" fmla="*/ 84 h 85"/>
                  <a:gd name="T72" fmla="*/ 43 w 85"/>
                  <a:gd name="T73" fmla="*/ 85 h 85"/>
                  <a:gd name="T74" fmla="*/ 48 w 85"/>
                  <a:gd name="T75" fmla="*/ 84 h 85"/>
                  <a:gd name="T76" fmla="*/ 54 w 85"/>
                  <a:gd name="T77" fmla="*/ 83 h 85"/>
                  <a:gd name="T78" fmla="*/ 59 w 85"/>
                  <a:gd name="T79" fmla="*/ 81 h 85"/>
                  <a:gd name="T80" fmla="*/ 64 w 85"/>
                  <a:gd name="T81" fmla="*/ 79 h 85"/>
                  <a:gd name="T82" fmla="*/ 68 w 85"/>
                  <a:gd name="T83" fmla="*/ 76 h 85"/>
                  <a:gd name="T84" fmla="*/ 72 w 85"/>
                  <a:gd name="T85" fmla="*/ 72 h 85"/>
                  <a:gd name="T86" fmla="*/ 76 w 85"/>
                  <a:gd name="T87" fmla="*/ 68 h 85"/>
                  <a:gd name="T88" fmla="*/ 79 w 85"/>
                  <a:gd name="T89" fmla="*/ 64 h 85"/>
                  <a:gd name="T90" fmla="*/ 82 w 85"/>
                  <a:gd name="T91" fmla="*/ 59 h 85"/>
                  <a:gd name="T92" fmla="*/ 83 w 85"/>
                  <a:gd name="T93" fmla="*/ 53 h 85"/>
                  <a:gd name="T94" fmla="*/ 84 w 85"/>
                  <a:gd name="T95" fmla="*/ 48 h 85"/>
                  <a:gd name="T96" fmla="*/ 85 w 85"/>
                  <a:gd name="T97" fmla="*/ 42 h 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85" h="85">
                    <a:moveTo>
                      <a:pt x="85" y="42"/>
                    </a:moveTo>
                    <a:lnTo>
                      <a:pt x="84" y="37"/>
                    </a:lnTo>
                    <a:lnTo>
                      <a:pt x="83" y="31"/>
                    </a:lnTo>
                    <a:lnTo>
                      <a:pt x="82" y="26"/>
                    </a:lnTo>
                    <a:lnTo>
                      <a:pt x="79" y="21"/>
                    </a:lnTo>
                    <a:lnTo>
                      <a:pt x="76" y="16"/>
                    </a:lnTo>
                    <a:lnTo>
                      <a:pt x="72" y="12"/>
                    </a:lnTo>
                    <a:lnTo>
                      <a:pt x="68" y="9"/>
                    </a:lnTo>
                    <a:lnTo>
                      <a:pt x="64" y="6"/>
                    </a:lnTo>
                    <a:lnTo>
                      <a:pt x="59" y="3"/>
                    </a:lnTo>
                    <a:lnTo>
                      <a:pt x="54" y="1"/>
                    </a:lnTo>
                    <a:lnTo>
                      <a:pt x="48" y="0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2" y="1"/>
                    </a:lnTo>
                    <a:lnTo>
                      <a:pt x="26" y="3"/>
                    </a:lnTo>
                    <a:lnTo>
                      <a:pt x="22" y="6"/>
                    </a:lnTo>
                    <a:lnTo>
                      <a:pt x="17" y="9"/>
                    </a:lnTo>
                    <a:lnTo>
                      <a:pt x="13" y="12"/>
                    </a:lnTo>
                    <a:lnTo>
                      <a:pt x="9" y="16"/>
                    </a:lnTo>
                    <a:lnTo>
                      <a:pt x="6" y="21"/>
                    </a:lnTo>
                    <a:lnTo>
                      <a:pt x="4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2"/>
                    </a:lnTo>
                    <a:lnTo>
                      <a:pt x="1" y="48"/>
                    </a:lnTo>
                    <a:lnTo>
                      <a:pt x="2" y="53"/>
                    </a:lnTo>
                    <a:lnTo>
                      <a:pt x="4" y="59"/>
                    </a:lnTo>
                    <a:lnTo>
                      <a:pt x="6" y="64"/>
                    </a:lnTo>
                    <a:lnTo>
                      <a:pt x="9" y="68"/>
                    </a:lnTo>
                    <a:lnTo>
                      <a:pt x="13" y="72"/>
                    </a:lnTo>
                    <a:lnTo>
                      <a:pt x="17" y="76"/>
                    </a:lnTo>
                    <a:lnTo>
                      <a:pt x="22" y="79"/>
                    </a:lnTo>
                    <a:lnTo>
                      <a:pt x="26" y="81"/>
                    </a:lnTo>
                    <a:lnTo>
                      <a:pt x="32" y="83"/>
                    </a:lnTo>
                    <a:lnTo>
                      <a:pt x="37" y="84"/>
                    </a:lnTo>
                    <a:lnTo>
                      <a:pt x="43" y="85"/>
                    </a:lnTo>
                    <a:lnTo>
                      <a:pt x="48" y="84"/>
                    </a:lnTo>
                    <a:lnTo>
                      <a:pt x="54" y="83"/>
                    </a:lnTo>
                    <a:lnTo>
                      <a:pt x="59" y="81"/>
                    </a:lnTo>
                    <a:lnTo>
                      <a:pt x="64" y="79"/>
                    </a:lnTo>
                    <a:lnTo>
                      <a:pt x="68" y="76"/>
                    </a:lnTo>
                    <a:lnTo>
                      <a:pt x="72" y="72"/>
                    </a:lnTo>
                    <a:lnTo>
                      <a:pt x="76" y="68"/>
                    </a:lnTo>
                    <a:lnTo>
                      <a:pt x="79" y="64"/>
                    </a:lnTo>
                    <a:lnTo>
                      <a:pt x="82" y="59"/>
                    </a:lnTo>
                    <a:lnTo>
                      <a:pt x="83" y="53"/>
                    </a:lnTo>
                    <a:lnTo>
                      <a:pt x="84" y="48"/>
                    </a:lnTo>
                    <a:lnTo>
                      <a:pt x="85" y="42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3" name="Line 5215">
                <a:extLst>
                  <a:ext uri="{FF2B5EF4-FFF2-40B4-BE49-F238E27FC236}">
                    <a16:creationId xmlns:a16="http://schemas.microsoft.com/office/drawing/2014/main" id="{5AE583D1-B69C-4351-8719-9BB95DC71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0" y="2358"/>
                <a:ext cx="1" cy="2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4" name="Line 5214">
                <a:extLst>
                  <a:ext uri="{FF2B5EF4-FFF2-40B4-BE49-F238E27FC236}">
                    <a16:creationId xmlns:a16="http://schemas.microsoft.com/office/drawing/2014/main" id="{9F2B89F0-539F-4612-8A6B-F9C0E2062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0" y="3839"/>
                <a:ext cx="13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5" name="Line 5213">
                <a:extLst>
                  <a:ext uri="{FF2B5EF4-FFF2-40B4-BE49-F238E27FC236}">
                    <a16:creationId xmlns:a16="http://schemas.microsoft.com/office/drawing/2014/main" id="{D5D26900-906F-4AE0-A868-D855D004D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6" y="3596"/>
                <a:ext cx="1" cy="1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6" name="Line 5212">
                <a:extLst>
                  <a:ext uri="{FF2B5EF4-FFF2-40B4-BE49-F238E27FC236}">
                    <a16:creationId xmlns:a16="http://schemas.microsoft.com/office/drawing/2014/main" id="{F6AC7CB0-D824-4F50-8FD6-4801E543E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6" y="3765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7" name="Line 5211">
                <a:extLst>
                  <a:ext uri="{FF2B5EF4-FFF2-40B4-BE49-F238E27FC236}">
                    <a16:creationId xmlns:a16="http://schemas.microsoft.com/office/drawing/2014/main" id="{20B6D53B-946C-4662-B79B-036747412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6" y="3680"/>
                <a:ext cx="15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8" name="Line 5210">
                <a:extLst>
                  <a:ext uri="{FF2B5EF4-FFF2-40B4-BE49-F238E27FC236}">
                    <a16:creationId xmlns:a16="http://schemas.microsoft.com/office/drawing/2014/main" id="{2D4FE3D9-B806-43A0-A4CF-06DD433CB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6" y="3596"/>
                <a:ext cx="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9" name="Line 5209">
                <a:extLst>
                  <a:ext uri="{FF2B5EF4-FFF2-40B4-BE49-F238E27FC236}">
                    <a16:creationId xmlns:a16="http://schemas.microsoft.com/office/drawing/2014/main" id="{B213DE18-D1FF-49B8-9E23-27119C7E2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" y="2569"/>
                <a:ext cx="1" cy="12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0" name="Line 5208">
                <a:extLst>
                  <a:ext uri="{FF2B5EF4-FFF2-40B4-BE49-F238E27FC236}">
                    <a16:creationId xmlns:a16="http://schemas.microsoft.com/office/drawing/2014/main" id="{C9F7323B-D691-466D-864A-A1FDFFDA0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" y="0"/>
                <a:ext cx="1" cy="1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1" name="Line 5207">
                <a:extLst>
                  <a:ext uri="{FF2B5EF4-FFF2-40B4-BE49-F238E27FC236}">
                    <a16:creationId xmlns:a16="http://schemas.microsoft.com/office/drawing/2014/main" id="{6FFF1836-274D-455A-BA44-87CD217A0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" y="153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2" name="Line 5206">
                <a:extLst>
                  <a:ext uri="{FF2B5EF4-FFF2-40B4-BE49-F238E27FC236}">
                    <a16:creationId xmlns:a16="http://schemas.microsoft.com/office/drawing/2014/main" id="{6EE961F1-AAD8-4F4E-AF0B-0187D43BC5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" y="232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3" name="Line 5205">
                <a:extLst>
                  <a:ext uri="{FF2B5EF4-FFF2-40B4-BE49-F238E27FC236}">
                    <a16:creationId xmlns:a16="http://schemas.microsoft.com/office/drawing/2014/main" id="{3BFF87F7-A6D4-44BC-BC11-522ECB639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" y="470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4" name="Line 5204">
                <a:extLst>
                  <a:ext uri="{FF2B5EF4-FFF2-40B4-BE49-F238E27FC236}">
                    <a16:creationId xmlns:a16="http://schemas.microsoft.com/office/drawing/2014/main" id="{18FC9C67-EB39-4F86-8281-C622449A4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" y="549"/>
                <a:ext cx="1" cy="1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5" name="Line 5203">
                <a:extLst>
                  <a:ext uri="{FF2B5EF4-FFF2-40B4-BE49-F238E27FC236}">
                    <a16:creationId xmlns:a16="http://schemas.microsoft.com/office/drawing/2014/main" id="{70C2D3AA-A60A-4B93-9C1D-4DE0AFD6A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" y="787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6" name="Line 5202">
                <a:extLst>
                  <a:ext uri="{FF2B5EF4-FFF2-40B4-BE49-F238E27FC236}">
                    <a16:creationId xmlns:a16="http://schemas.microsoft.com/office/drawing/2014/main" id="{030FA538-032B-41EB-ADBD-2D47F6728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" y="867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7" name="Line 5201">
                <a:extLst>
                  <a:ext uri="{FF2B5EF4-FFF2-40B4-BE49-F238E27FC236}">
                    <a16:creationId xmlns:a16="http://schemas.microsoft.com/office/drawing/2014/main" id="{ED028E92-1837-4596-923F-CEFB7C9B3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" y="1105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8" name="Line 5200">
                <a:extLst>
                  <a:ext uri="{FF2B5EF4-FFF2-40B4-BE49-F238E27FC236}">
                    <a16:creationId xmlns:a16="http://schemas.microsoft.com/office/drawing/2014/main" id="{6D641BDF-08C6-408C-A909-34BC30D81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" y="1184"/>
                <a:ext cx="1" cy="1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9" name="Line 5199">
                <a:extLst>
                  <a:ext uri="{FF2B5EF4-FFF2-40B4-BE49-F238E27FC236}">
                    <a16:creationId xmlns:a16="http://schemas.microsoft.com/office/drawing/2014/main" id="{F30C95EE-4268-4B6B-9B3A-1186067F7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" y="1422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0" name="Line 5198">
                <a:extLst>
                  <a:ext uri="{FF2B5EF4-FFF2-40B4-BE49-F238E27FC236}">
                    <a16:creationId xmlns:a16="http://schemas.microsoft.com/office/drawing/2014/main" id="{762BBE6F-62CF-4375-A6BB-5F92BEF04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" y="1502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1" name="Line 5197">
                <a:extLst>
                  <a:ext uri="{FF2B5EF4-FFF2-40B4-BE49-F238E27FC236}">
                    <a16:creationId xmlns:a16="http://schemas.microsoft.com/office/drawing/2014/main" id="{862C7939-CA20-4B98-8425-FDA73245D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" y="1740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2" name="Line 5196">
                <a:extLst>
                  <a:ext uri="{FF2B5EF4-FFF2-40B4-BE49-F238E27FC236}">
                    <a16:creationId xmlns:a16="http://schemas.microsoft.com/office/drawing/2014/main" id="{296EB8FA-E030-46D7-AC7F-D298BB52D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3" y="1819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" name="Group 4994">
              <a:extLst>
                <a:ext uri="{FF2B5EF4-FFF2-40B4-BE49-F238E27FC236}">
                  <a16:creationId xmlns:a16="http://schemas.microsoft.com/office/drawing/2014/main" id="{0DE31A4E-6D15-47E9-8B3A-A14F903323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" y="0"/>
              <a:ext cx="7745" cy="4692"/>
              <a:chOff x="0" y="0"/>
              <a:chExt cx="7745" cy="4692"/>
            </a:xfrm>
          </p:grpSpPr>
          <p:sp>
            <p:nvSpPr>
              <p:cNvPr id="5003" name="Line 5194">
                <a:extLst>
                  <a:ext uri="{FF2B5EF4-FFF2-40B4-BE49-F238E27FC236}">
                    <a16:creationId xmlns:a16="http://schemas.microsoft.com/office/drawing/2014/main" id="{B5D59E54-39D9-4C3E-9142-4B88ED80F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" y="3547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04" name="Line 5193">
                <a:extLst>
                  <a:ext uri="{FF2B5EF4-FFF2-40B4-BE49-F238E27FC236}">
                    <a16:creationId xmlns:a16="http://schemas.microsoft.com/office/drawing/2014/main" id="{6F07B830-ABF1-42EA-8F7C-AB15BBBFD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" y="3626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05" name="Line 5192">
                <a:extLst>
                  <a:ext uri="{FF2B5EF4-FFF2-40B4-BE49-F238E27FC236}">
                    <a16:creationId xmlns:a16="http://schemas.microsoft.com/office/drawing/2014/main" id="{46B9D5B3-FC7F-484E-B869-499D01ABA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" y="3864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06" name="Line 5191">
                <a:extLst>
                  <a:ext uri="{FF2B5EF4-FFF2-40B4-BE49-F238E27FC236}">
                    <a16:creationId xmlns:a16="http://schemas.microsoft.com/office/drawing/2014/main" id="{3C1D47F6-4EE8-4516-9B46-00671ADD8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" y="3943"/>
                <a:ext cx="1" cy="1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07" name="Line 5190">
                <a:extLst>
                  <a:ext uri="{FF2B5EF4-FFF2-40B4-BE49-F238E27FC236}">
                    <a16:creationId xmlns:a16="http://schemas.microsoft.com/office/drawing/2014/main" id="{65325D59-4901-4899-A38B-080C2B727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" y="4181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08" name="Line 5189">
                <a:extLst>
                  <a:ext uri="{FF2B5EF4-FFF2-40B4-BE49-F238E27FC236}">
                    <a16:creationId xmlns:a16="http://schemas.microsoft.com/office/drawing/2014/main" id="{73F71FD7-6026-4697-A7B6-9041500E8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" y="4261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09" name="Line 5188">
                <a:extLst>
                  <a:ext uri="{FF2B5EF4-FFF2-40B4-BE49-F238E27FC236}">
                    <a16:creationId xmlns:a16="http://schemas.microsoft.com/office/drawing/2014/main" id="{40283B55-AD1D-4880-B9BE-D67584242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" y="4499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0" name="Line 5187">
                <a:extLst>
                  <a:ext uri="{FF2B5EF4-FFF2-40B4-BE49-F238E27FC236}">
                    <a16:creationId xmlns:a16="http://schemas.microsoft.com/office/drawing/2014/main" id="{B6D0B2AB-908E-46C4-9445-C5C35BAF1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" y="4578"/>
                <a:ext cx="1" cy="1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1" name="Line 5186">
                <a:extLst>
                  <a:ext uri="{FF2B5EF4-FFF2-40B4-BE49-F238E27FC236}">
                    <a16:creationId xmlns:a16="http://schemas.microsoft.com/office/drawing/2014/main" id="{60DC9905-FB71-4AF0-927C-26E73BD188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245"/>
                <a:ext cx="5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2" name="Freeform 5185">
                <a:extLst>
                  <a:ext uri="{FF2B5EF4-FFF2-40B4-BE49-F238E27FC236}">
                    <a16:creationId xmlns:a16="http://schemas.microsoft.com/office/drawing/2014/main" id="{9544B328-6E53-43AF-B113-9B869B99F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" y="3229"/>
                <a:ext cx="27" cy="16"/>
              </a:xfrm>
              <a:custGeom>
                <a:avLst/>
                <a:gdLst>
                  <a:gd name="T0" fmla="*/ 0 w 27"/>
                  <a:gd name="T1" fmla="*/ 16 h 16"/>
                  <a:gd name="T2" fmla="*/ 5 w 27"/>
                  <a:gd name="T3" fmla="*/ 16 h 16"/>
                  <a:gd name="T4" fmla="*/ 9 w 27"/>
                  <a:gd name="T5" fmla="*/ 15 h 16"/>
                  <a:gd name="T6" fmla="*/ 14 w 27"/>
                  <a:gd name="T7" fmla="*/ 13 h 16"/>
                  <a:gd name="T8" fmla="*/ 18 w 27"/>
                  <a:gd name="T9" fmla="*/ 11 h 16"/>
                  <a:gd name="T10" fmla="*/ 21 w 27"/>
                  <a:gd name="T11" fmla="*/ 8 h 16"/>
                  <a:gd name="T12" fmla="*/ 25 w 27"/>
                  <a:gd name="T13" fmla="*/ 4 h 16"/>
                  <a:gd name="T14" fmla="*/ 27 w 27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16">
                    <a:moveTo>
                      <a:pt x="0" y="16"/>
                    </a:moveTo>
                    <a:lnTo>
                      <a:pt x="5" y="16"/>
                    </a:lnTo>
                    <a:lnTo>
                      <a:pt x="9" y="15"/>
                    </a:lnTo>
                    <a:lnTo>
                      <a:pt x="14" y="13"/>
                    </a:lnTo>
                    <a:lnTo>
                      <a:pt x="18" y="11"/>
                    </a:lnTo>
                    <a:lnTo>
                      <a:pt x="21" y="8"/>
                    </a:lnTo>
                    <a:lnTo>
                      <a:pt x="25" y="4"/>
                    </a:lnTo>
                    <a:lnTo>
                      <a:pt x="27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3" name="Line 5184">
                <a:extLst>
                  <a:ext uri="{FF2B5EF4-FFF2-40B4-BE49-F238E27FC236}">
                    <a16:creationId xmlns:a16="http://schemas.microsoft.com/office/drawing/2014/main" id="{D8DFCE8D-EA5A-4432-A4B5-003EE0728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" y="2806"/>
                <a:ext cx="245" cy="4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4" name="Line 5183">
                <a:extLst>
                  <a:ext uri="{FF2B5EF4-FFF2-40B4-BE49-F238E27FC236}">
                    <a16:creationId xmlns:a16="http://schemas.microsoft.com/office/drawing/2014/main" id="{F674D9FB-FCEA-4B7D-93ED-AD613F872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" y="2790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5" name="Freeform 5182">
                <a:extLst>
                  <a:ext uri="{FF2B5EF4-FFF2-40B4-BE49-F238E27FC236}">
                    <a16:creationId xmlns:a16="http://schemas.microsoft.com/office/drawing/2014/main" id="{6EEA6F55-FA30-43C1-A769-EE36AE1BF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977"/>
                <a:ext cx="22" cy="20"/>
              </a:xfrm>
              <a:custGeom>
                <a:avLst/>
                <a:gdLst>
                  <a:gd name="T0" fmla="*/ 0 w 22"/>
                  <a:gd name="T1" fmla="*/ 0 h 20"/>
                  <a:gd name="T2" fmla="*/ 1 w 22"/>
                  <a:gd name="T3" fmla="*/ 3 h 20"/>
                  <a:gd name="T4" fmla="*/ 1 w 22"/>
                  <a:gd name="T5" fmla="*/ 6 h 20"/>
                  <a:gd name="T6" fmla="*/ 3 w 22"/>
                  <a:gd name="T7" fmla="*/ 9 h 20"/>
                  <a:gd name="T8" fmla="*/ 5 w 22"/>
                  <a:gd name="T9" fmla="*/ 11 h 20"/>
                  <a:gd name="T10" fmla="*/ 8 w 22"/>
                  <a:gd name="T11" fmla="*/ 14 h 20"/>
                  <a:gd name="T12" fmla="*/ 11 w 22"/>
                  <a:gd name="T13" fmla="*/ 16 h 20"/>
                  <a:gd name="T14" fmla="*/ 14 w 22"/>
                  <a:gd name="T15" fmla="*/ 18 h 20"/>
                  <a:gd name="T16" fmla="*/ 18 w 22"/>
                  <a:gd name="T17" fmla="*/ 19 h 20"/>
                  <a:gd name="T18" fmla="*/ 22 w 22"/>
                  <a:gd name="T19" fmla="*/ 2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20">
                    <a:moveTo>
                      <a:pt x="0" y="0"/>
                    </a:moveTo>
                    <a:lnTo>
                      <a:pt x="1" y="3"/>
                    </a:lnTo>
                    <a:lnTo>
                      <a:pt x="1" y="6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8" y="14"/>
                    </a:lnTo>
                    <a:lnTo>
                      <a:pt x="11" y="16"/>
                    </a:lnTo>
                    <a:lnTo>
                      <a:pt x="14" y="18"/>
                    </a:lnTo>
                    <a:lnTo>
                      <a:pt x="18" y="19"/>
                    </a:lnTo>
                    <a:lnTo>
                      <a:pt x="22" y="2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6" name="Freeform 5181">
                <a:extLst>
                  <a:ext uri="{FF2B5EF4-FFF2-40B4-BE49-F238E27FC236}">
                    <a16:creationId xmlns:a16="http://schemas.microsoft.com/office/drawing/2014/main" id="{1C608BFE-18D1-487C-A9A9-5D70DCD98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956"/>
                <a:ext cx="45" cy="21"/>
              </a:xfrm>
              <a:custGeom>
                <a:avLst/>
                <a:gdLst>
                  <a:gd name="T0" fmla="*/ 45 w 45"/>
                  <a:gd name="T1" fmla="*/ 3 h 21"/>
                  <a:gd name="T2" fmla="*/ 42 w 45"/>
                  <a:gd name="T3" fmla="*/ 1 h 21"/>
                  <a:gd name="T4" fmla="*/ 38 w 45"/>
                  <a:gd name="T5" fmla="*/ 0 h 21"/>
                  <a:gd name="T6" fmla="*/ 34 w 45"/>
                  <a:gd name="T7" fmla="*/ 0 h 21"/>
                  <a:gd name="T8" fmla="*/ 29 w 45"/>
                  <a:gd name="T9" fmla="*/ 0 h 21"/>
                  <a:gd name="T10" fmla="*/ 25 w 45"/>
                  <a:gd name="T11" fmla="*/ 0 h 21"/>
                  <a:gd name="T12" fmla="*/ 21 w 45"/>
                  <a:gd name="T13" fmla="*/ 1 h 21"/>
                  <a:gd name="T14" fmla="*/ 17 w 45"/>
                  <a:gd name="T15" fmla="*/ 2 h 21"/>
                  <a:gd name="T16" fmla="*/ 14 w 45"/>
                  <a:gd name="T17" fmla="*/ 3 h 21"/>
                  <a:gd name="T18" fmla="*/ 10 w 45"/>
                  <a:gd name="T19" fmla="*/ 5 h 21"/>
                  <a:gd name="T20" fmla="*/ 7 w 45"/>
                  <a:gd name="T21" fmla="*/ 7 h 21"/>
                  <a:gd name="T22" fmla="*/ 5 w 45"/>
                  <a:gd name="T23" fmla="*/ 9 h 21"/>
                  <a:gd name="T24" fmla="*/ 3 w 45"/>
                  <a:gd name="T25" fmla="*/ 12 h 21"/>
                  <a:gd name="T26" fmla="*/ 1 w 45"/>
                  <a:gd name="T27" fmla="*/ 15 h 21"/>
                  <a:gd name="T28" fmla="*/ 1 w 45"/>
                  <a:gd name="T29" fmla="*/ 18 h 21"/>
                  <a:gd name="T30" fmla="*/ 0 w 45"/>
                  <a:gd name="T31" fmla="*/ 21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5" h="21">
                    <a:moveTo>
                      <a:pt x="45" y="3"/>
                    </a:moveTo>
                    <a:lnTo>
                      <a:pt x="42" y="1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2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0" y="2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7" name="Freeform 5180">
                <a:extLst>
                  <a:ext uri="{FF2B5EF4-FFF2-40B4-BE49-F238E27FC236}">
                    <a16:creationId xmlns:a16="http://schemas.microsoft.com/office/drawing/2014/main" id="{DBB8D46B-8648-4D3B-B2BA-C30D65700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" y="1956"/>
                <a:ext cx="88" cy="41"/>
              </a:xfrm>
              <a:custGeom>
                <a:avLst/>
                <a:gdLst>
                  <a:gd name="T0" fmla="*/ 0 w 88"/>
                  <a:gd name="T1" fmla="*/ 3 h 41"/>
                  <a:gd name="T2" fmla="*/ 88 w 88"/>
                  <a:gd name="T3" fmla="*/ 41 h 41"/>
                  <a:gd name="T4" fmla="*/ 88 w 88"/>
                  <a:gd name="T5" fmla="*/ 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" h="41">
                    <a:moveTo>
                      <a:pt x="0" y="3"/>
                    </a:moveTo>
                    <a:lnTo>
                      <a:pt x="88" y="41"/>
                    </a:lnTo>
                    <a:lnTo>
                      <a:pt x="88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8" name="Line 5179">
                <a:extLst>
                  <a:ext uri="{FF2B5EF4-FFF2-40B4-BE49-F238E27FC236}">
                    <a16:creationId xmlns:a16="http://schemas.microsoft.com/office/drawing/2014/main" id="{B7CCBE1F-890B-4C13-91B7-209CF5ED9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" y="1908"/>
                <a:ext cx="1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9" name="Line 5178">
                <a:extLst>
                  <a:ext uri="{FF2B5EF4-FFF2-40B4-BE49-F238E27FC236}">
                    <a16:creationId xmlns:a16="http://schemas.microsoft.com/office/drawing/2014/main" id="{A1EB739E-B3D7-4C85-A747-08F03FD70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" y="1877"/>
                <a:ext cx="1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0" name="Line 5177">
                <a:extLst>
                  <a:ext uri="{FF2B5EF4-FFF2-40B4-BE49-F238E27FC236}">
                    <a16:creationId xmlns:a16="http://schemas.microsoft.com/office/drawing/2014/main" id="{6BDA55D2-6DFF-484C-A2F0-0F121DF02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6" y="1861"/>
                <a:ext cx="1" cy="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1" name="Line 5176">
                <a:extLst>
                  <a:ext uri="{FF2B5EF4-FFF2-40B4-BE49-F238E27FC236}">
                    <a16:creationId xmlns:a16="http://schemas.microsoft.com/office/drawing/2014/main" id="{A13036BD-4799-4AFC-ABBC-BA85CFE9C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2" y="1861"/>
                <a:ext cx="1" cy="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2" name="Freeform 5175">
                <a:extLst>
                  <a:ext uri="{FF2B5EF4-FFF2-40B4-BE49-F238E27FC236}">
                    <a16:creationId xmlns:a16="http://schemas.microsoft.com/office/drawing/2014/main" id="{636B0C0D-7DB2-4702-8864-C1CEE8C3B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" y="1790"/>
                <a:ext cx="95" cy="40"/>
              </a:xfrm>
              <a:custGeom>
                <a:avLst/>
                <a:gdLst>
                  <a:gd name="T0" fmla="*/ 0 w 95"/>
                  <a:gd name="T1" fmla="*/ 14 h 40"/>
                  <a:gd name="T2" fmla="*/ 8 w 95"/>
                  <a:gd name="T3" fmla="*/ 14 h 40"/>
                  <a:gd name="T4" fmla="*/ 42 w 95"/>
                  <a:gd name="T5" fmla="*/ 21 h 40"/>
                  <a:gd name="T6" fmla="*/ 69 w 95"/>
                  <a:gd name="T7" fmla="*/ 29 h 40"/>
                  <a:gd name="T8" fmla="*/ 95 w 95"/>
                  <a:gd name="T9" fmla="*/ 37 h 40"/>
                  <a:gd name="T10" fmla="*/ 95 w 95"/>
                  <a:gd name="T11" fmla="*/ 40 h 40"/>
                  <a:gd name="T12" fmla="*/ 81 w 95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5" h="40">
                    <a:moveTo>
                      <a:pt x="0" y="14"/>
                    </a:moveTo>
                    <a:lnTo>
                      <a:pt x="8" y="14"/>
                    </a:lnTo>
                    <a:lnTo>
                      <a:pt x="42" y="21"/>
                    </a:lnTo>
                    <a:lnTo>
                      <a:pt x="69" y="29"/>
                    </a:lnTo>
                    <a:lnTo>
                      <a:pt x="95" y="37"/>
                    </a:lnTo>
                    <a:lnTo>
                      <a:pt x="95" y="40"/>
                    </a:lnTo>
                    <a:lnTo>
                      <a:pt x="8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3" name="Freeform 5174">
                <a:extLst>
                  <a:ext uri="{FF2B5EF4-FFF2-40B4-BE49-F238E27FC236}">
                    <a16:creationId xmlns:a16="http://schemas.microsoft.com/office/drawing/2014/main" id="{AAAC3F2E-3D85-4FF4-BDC0-7391B6283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" y="1804"/>
                <a:ext cx="111" cy="4"/>
              </a:xfrm>
              <a:custGeom>
                <a:avLst/>
                <a:gdLst>
                  <a:gd name="T0" fmla="*/ 0 w 111"/>
                  <a:gd name="T1" fmla="*/ 2 h 4"/>
                  <a:gd name="T2" fmla="*/ 6 w 111"/>
                  <a:gd name="T3" fmla="*/ 0 h 4"/>
                  <a:gd name="T4" fmla="*/ 5 w 111"/>
                  <a:gd name="T5" fmla="*/ 1 h 4"/>
                  <a:gd name="T6" fmla="*/ 111 w 111"/>
                  <a:gd name="T7" fmla="*/ 2 h 4"/>
                  <a:gd name="T8" fmla="*/ 103 w 111"/>
                  <a:gd name="T9" fmla="*/ 4 h 4"/>
                  <a:gd name="T10" fmla="*/ 89 w 111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1" h="4">
                    <a:moveTo>
                      <a:pt x="0" y="2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111" y="2"/>
                    </a:lnTo>
                    <a:lnTo>
                      <a:pt x="103" y="4"/>
                    </a:lnTo>
                    <a:lnTo>
                      <a:pt x="89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4" name="Line 5173">
                <a:extLst>
                  <a:ext uri="{FF2B5EF4-FFF2-40B4-BE49-F238E27FC236}">
                    <a16:creationId xmlns:a16="http://schemas.microsoft.com/office/drawing/2014/main" id="{529874D7-6DA2-4017-BB6E-D68EC4AB7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6" y="1786"/>
                <a:ext cx="24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5" name="Freeform 5172">
                <a:extLst>
                  <a:ext uri="{FF2B5EF4-FFF2-40B4-BE49-F238E27FC236}">
                    <a16:creationId xmlns:a16="http://schemas.microsoft.com/office/drawing/2014/main" id="{B427AE83-8166-4195-8B02-50DB34464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" y="1784"/>
                <a:ext cx="11" cy="46"/>
              </a:xfrm>
              <a:custGeom>
                <a:avLst/>
                <a:gdLst>
                  <a:gd name="T0" fmla="*/ 11 w 11"/>
                  <a:gd name="T1" fmla="*/ 46 h 46"/>
                  <a:gd name="T2" fmla="*/ 3 w 11"/>
                  <a:gd name="T3" fmla="*/ 0 h 46"/>
                  <a:gd name="T4" fmla="*/ 0 w 11"/>
                  <a:gd name="T5" fmla="*/ 3 h 46"/>
                  <a:gd name="T6" fmla="*/ 5 w 11"/>
                  <a:gd name="T7" fmla="*/ 11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46">
                    <a:moveTo>
                      <a:pt x="11" y="46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5" y="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6" name="Freeform 5171">
                <a:extLst>
                  <a:ext uri="{FF2B5EF4-FFF2-40B4-BE49-F238E27FC236}">
                    <a16:creationId xmlns:a16="http://schemas.microsoft.com/office/drawing/2014/main" id="{730F9E88-7094-4C04-885A-F26255514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" y="1734"/>
                <a:ext cx="98" cy="48"/>
              </a:xfrm>
              <a:custGeom>
                <a:avLst/>
                <a:gdLst>
                  <a:gd name="T0" fmla="*/ 2 w 98"/>
                  <a:gd name="T1" fmla="*/ 48 h 48"/>
                  <a:gd name="T2" fmla="*/ 13 w 98"/>
                  <a:gd name="T3" fmla="*/ 47 h 48"/>
                  <a:gd name="T4" fmla="*/ 98 w 98"/>
                  <a:gd name="T5" fmla="*/ 46 h 48"/>
                  <a:gd name="T6" fmla="*/ 85 w 98"/>
                  <a:gd name="T7" fmla="*/ 46 h 48"/>
                  <a:gd name="T8" fmla="*/ 81 w 98"/>
                  <a:gd name="T9" fmla="*/ 14 h 48"/>
                  <a:gd name="T10" fmla="*/ 92 w 98"/>
                  <a:gd name="T11" fmla="*/ 9 h 48"/>
                  <a:gd name="T12" fmla="*/ 78 w 98"/>
                  <a:gd name="T13" fmla="*/ 7 h 48"/>
                  <a:gd name="T14" fmla="*/ 46 w 98"/>
                  <a:gd name="T15" fmla="*/ 5 h 48"/>
                  <a:gd name="T16" fmla="*/ 0 w 98"/>
                  <a:gd name="T17" fmla="*/ 2 h 48"/>
                  <a:gd name="T18" fmla="*/ 5 w 98"/>
                  <a:gd name="T19" fmla="*/ 0 h 48"/>
                  <a:gd name="T20" fmla="*/ 13 w 98"/>
                  <a:gd name="T21" fmla="*/ 47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8" h="48">
                    <a:moveTo>
                      <a:pt x="2" y="48"/>
                    </a:moveTo>
                    <a:lnTo>
                      <a:pt x="13" y="47"/>
                    </a:lnTo>
                    <a:lnTo>
                      <a:pt x="98" y="46"/>
                    </a:lnTo>
                    <a:lnTo>
                      <a:pt x="85" y="46"/>
                    </a:lnTo>
                    <a:lnTo>
                      <a:pt x="81" y="14"/>
                    </a:lnTo>
                    <a:lnTo>
                      <a:pt x="92" y="9"/>
                    </a:lnTo>
                    <a:lnTo>
                      <a:pt x="78" y="7"/>
                    </a:lnTo>
                    <a:lnTo>
                      <a:pt x="46" y="5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3" y="4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7" name="Line 5170">
                <a:extLst>
                  <a:ext uri="{FF2B5EF4-FFF2-40B4-BE49-F238E27FC236}">
                    <a16:creationId xmlns:a16="http://schemas.microsoft.com/office/drawing/2014/main" id="{ADA1CF3D-3819-4E43-8CCA-9B8B287D5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5" y="1746"/>
                <a:ext cx="4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8" name="Freeform 5169">
                <a:extLst>
                  <a:ext uri="{FF2B5EF4-FFF2-40B4-BE49-F238E27FC236}">
                    <a16:creationId xmlns:a16="http://schemas.microsoft.com/office/drawing/2014/main" id="{A05B45B5-6561-49CC-8AC8-A919003A3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758"/>
                <a:ext cx="136" cy="4"/>
              </a:xfrm>
              <a:custGeom>
                <a:avLst/>
                <a:gdLst>
                  <a:gd name="T0" fmla="*/ 0 w 136"/>
                  <a:gd name="T1" fmla="*/ 4 h 4"/>
                  <a:gd name="T2" fmla="*/ 7 w 136"/>
                  <a:gd name="T3" fmla="*/ 0 h 4"/>
                  <a:gd name="T4" fmla="*/ 5 w 136"/>
                  <a:gd name="T5" fmla="*/ 1 h 4"/>
                  <a:gd name="T6" fmla="*/ 136 w 136"/>
                  <a:gd name="T7" fmla="*/ 3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6" h="4">
                    <a:moveTo>
                      <a:pt x="0" y="4"/>
                    </a:moveTo>
                    <a:lnTo>
                      <a:pt x="7" y="0"/>
                    </a:lnTo>
                    <a:lnTo>
                      <a:pt x="5" y="1"/>
                    </a:lnTo>
                    <a:lnTo>
                      <a:pt x="136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9" name="Freeform 5168">
                <a:extLst>
                  <a:ext uri="{FF2B5EF4-FFF2-40B4-BE49-F238E27FC236}">
                    <a16:creationId xmlns:a16="http://schemas.microsoft.com/office/drawing/2014/main" id="{2BCF10D1-2D4C-4553-9E1D-D8428CFD3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" y="1637"/>
                <a:ext cx="42" cy="61"/>
              </a:xfrm>
              <a:custGeom>
                <a:avLst/>
                <a:gdLst>
                  <a:gd name="T0" fmla="*/ 10 w 42"/>
                  <a:gd name="T1" fmla="*/ 61 h 61"/>
                  <a:gd name="T2" fmla="*/ 3 w 42"/>
                  <a:gd name="T3" fmla="*/ 0 h 61"/>
                  <a:gd name="T4" fmla="*/ 0 w 42"/>
                  <a:gd name="T5" fmla="*/ 3 h 61"/>
                  <a:gd name="T6" fmla="*/ 28 w 42"/>
                  <a:gd name="T7" fmla="*/ 21 h 61"/>
                  <a:gd name="T8" fmla="*/ 42 w 42"/>
                  <a:gd name="T9" fmla="*/ 3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61">
                    <a:moveTo>
                      <a:pt x="10" y="61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28" y="21"/>
                    </a:lnTo>
                    <a:lnTo>
                      <a:pt x="42" y="3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0" name="Freeform 5167">
                <a:extLst>
                  <a:ext uri="{FF2B5EF4-FFF2-40B4-BE49-F238E27FC236}">
                    <a16:creationId xmlns:a16="http://schemas.microsoft.com/office/drawing/2014/main" id="{F6659872-96F0-4ECA-8035-D538FE511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" y="1666"/>
                <a:ext cx="125" cy="16"/>
              </a:xfrm>
              <a:custGeom>
                <a:avLst/>
                <a:gdLst>
                  <a:gd name="T0" fmla="*/ 0 w 125"/>
                  <a:gd name="T1" fmla="*/ 10 h 16"/>
                  <a:gd name="T2" fmla="*/ 6 w 125"/>
                  <a:gd name="T3" fmla="*/ 6 h 16"/>
                  <a:gd name="T4" fmla="*/ 14 w 125"/>
                  <a:gd name="T5" fmla="*/ 4 h 16"/>
                  <a:gd name="T6" fmla="*/ 23 w 125"/>
                  <a:gd name="T7" fmla="*/ 2 h 16"/>
                  <a:gd name="T8" fmla="*/ 33 w 125"/>
                  <a:gd name="T9" fmla="*/ 1 h 16"/>
                  <a:gd name="T10" fmla="*/ 43 w 125"/>
                  <a:gd name="T11" fmla="*/ 1 h 16"/>
                  <a:gd name="T12" fmla="*/ 52 w 125"/>
                  <a:gd name="T13" fmla="*/ 0 h 16"/>
                  <a:gd name="T14" fmla="*/ 53 w 125"/>
                  <a:gd name="T15" fmla="*/ 0 h 16"/>
                  <a:gd name="T16" fmla="*/ 62 w 125"/>
                  <a:gd name="T17" fmla="*/ 0 h 16"/>
                  <a:gd name="T18" fmla="*/ 74 w 125"/>
                  <a:gd name="T19" fmla="*/ 0 h 16"/>
                  <a:gd name="T20" fmla="*/ 88 w 125"/>
                  <a:gd name="T21" fmla="*/ 1 h 16"/>
                  <a:gd name="T22" fmla="*/ 100 w 125"/>
                  <a:gd name="T23" fmla="*/ 1 h 16"/>
                  <a:gd name="T24" fmla="*/ 111 w 125"/>
                  <a:gd name="T25" fmla="*/ 2 h 16"/>
                  <a:gd name="T26" fmla="*/ 121 w 125"/>
                  <a:gd name="T27" fmla="*/ 3 h 16"/>
                  <a:gd name="T28" fmla="*/ 125 w 125"/>
                  <a:gd name="T29" fmla="*/ 4 h 16"/>
                  <a:gd name="T30" fmla="*/ 107 w 125"/>
                  <a:gd name="T31" fmla="*/ 16 h 16"/>
                  <a:gd name="T32" fmla="*/ 122 w 125"/>
                  <a:gd name="T33" fmla="*/ 4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5" h="16">
                    <a:moveTo>
                      <a:pt x="0" y="10"/>
                    </a:moveTo>
                    <a:lnTo>
                      <a:pt x="6" y="6"/>
                    </a:lnTo>
                    <a:lnTo>
                      <a:pt x="14" y="4"/>
                    </a:lnTo>
                    <a:lnTo>
                      <a:pt x="23" y="2"/>
                    </a:lnTo>
                    <a:lnTo>
                      <a:pt x="33" y="1"/>
                    </a:lnTo>
                    <a:lnTo>
                      <a:pt x="43" y="1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88" y="1"/>
                    </a:lnTo>
                    <a:lnTo>
                      <a:pt x="100" y="1"/>
                    </a:lnTo>
                    <a:lnTo>
                      <a:pt x="111" y="2"/>
                    </a:lnTo>
                    <a:lnTo>
                      <a:pt x="121" y="3"/>
                    </a:lnTo>
                    <a:lnTo>
                      <a:pt x="125" y="4"/>
                    </a:lnTo>
                    <a:lnTo>
                      <a:pt x="107" y="16"/>
                    </a:lnTo>
                    <a:lnTo>
                      <a:pt x="122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1" name="Line 5166">
                <a:extLst>
                  <a:ext uri="{FF2B5EF4-FFF2-40B4-BE49-F238E27FC236}">
                    <a16:creationId xmlns:a16="http://schemas.microsoft.com/office/drawing/2014/main" id="{7DE13B5C-BA11-43DB-84CE-1F7185641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0" y="1649"/>
                <a:ext cx="7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2" name="Line 5165">
                <a:extLst>
                  <a:ext uri="{FF2B5EF4-FFF2-40B4-BE49-F238E27FC236}">
                    <a16:creationId xmlns:a16="http://schemas.microsoft.com/office/drawing/2014/main" id="{A5C14F41-8063-4CA8-9324-F24E22E9F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" y="1654"/>
                <a:ext cx="7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3" name="Line 5164">
                <a:extLst>
                  <a:ext uri="{FF2B5EF4-FFF2-40B4-BE49-F238E27FC236}">
                    <a16:creationId xmlns:a16="http://schemas.microsoft.com/office/drawing/2014/main" id="{CDBAE233-DD8C-4484-B49E-887E1BBA9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4" y="1655"/>
                <a:ext cx="5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4" name="Freeform 5163">
                <a:extLst>
                  <a:ext uri="{FF2B5EF4-FFF2-40B4-BE49-F238E27FC236}">
                    <a16:creationId xmlns:a16="http://schemas.microsoft.com/office/drawing/2014/main" id="{E8DA5CE6-E32C-42BD-9CAF-61190D487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" y="1629"/>
                <a:ext cx="33" cy="24"/>
              </a:xfrm>
              <a:custGeom>
                <a:avLst/>
                <a:gdLst>
                  <a:gd name="T0" fmla="*/ 0 w 33"/>
                  <a:gd name="T1" fmla="*/ 0 h 24"/>
                  <a:gd name="T2" fmla="*/ 7 w 33"/>
                  <a:gd name="T3" fmla="*/ 2 h 24"/>
                  <a:gd name="T4" fmla="*/ 33 w 33"/>
                  <a:gd name="T5" fmla="*/ 24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24">
                    <a:moveTo>
                      <a:pt x="0" y="0"/>
                    </a:moveTo>
                    <a:lnTo>
                      <a:pt x="7" y="2"/>
                    </a:lnTo>
                    <a:lnTo>
                      <a:pt x="33" y="2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5" name="Freeform 5162">
                <a:extLst>
                  <a:ext uri="{FF2B5EF4-FFF2-40B4-BE49-F238E27FC236}">
                    <a16:creationId xmlns:a16="http://schemas.microsoft.com/office/drawing/2014/main" id="{15C9E952-305D-4A5D-928E-836786B64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613"/>
                <a:ext cx="73" cy="35"/>
              </a:xfrm>
              <a:custGeom>
                <a:avLst/>
                <a:gdLst>
                  <a:gd name="T0" fmla="*/ 0 w 73"/>
                  <a:gd name="T1" fmla="*/ 35 h 35"/>
                  <a:gd name="T2" fmla="*/ 69 w 73"/>
                  <a:gd name="T3" fmla="*/ 15 h 35"/>
                  <a:gd name="T4" fmla="*/ 73 w 73"/>
                  <a:gd name="T5" fmla="*/ 0 h 35"/>
                  <a:gd name="T6" fmla="*/ 66 w 73"/>
                  <a:gd name="T7" fmla="*/ 15 h 35"/>
                  <a:gd name="T8" fmla="*/ 55 w 73"/>
                  <a:gd name="T9" fmla="*/ 19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35">
                    <a:moveTo>
                      <a:pt x="0" y="35"/>
                    </a:moveTo>
                    <a:lnTo>
                      <a:pt x="69" y="15"/>
                    </a:lnTo>
                    <a:lnTo>
                      <a:pt x="73" y="0"/>
                    </a:lnTo>
                    <a:lnTo>
                      <a:pt x="66" y="15"/>
                    </a:lnTo>
                    <a:lnTo>
                      <a:pt x="55" y="1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6" name="Freeform 5161">
                <a:extLst>
                  <a:ext uri="{FF2B5EF4-FFF2-40B4-BE49-F238E27FC236}">
                    <a16:creationId xmlns:a16="http://schemas.microsoft.com/office/drawing/2014/main" id="{37F2FBB5-6307-4DD5-A17A-BAF142731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" y="1685"/>
                <a:ext cx="91" cy="39"/>
              </a:xfrm>
              <a:custGeom>
                <a:avLst/>
                <a:gdLst>
                  <a:gd name="T0" fmla="*/ 12 w 91"/>
                  <a:gd name="T1" fmla="*/ 34 h 39"/>
                  <a:gd name="T2" fmla="*/ 4 w 91"/>
                  <a:gd name="T3" fmla="*/ 0 h 39"/>
                  <a:gd name="T4" fmla="*/ 0 w 91"/>
                  <a:gd name="T5" fmla="*/ 2 h 39"/>
                  <a:gd name="T6" fmla="*/ 19 w 91"/>
                  <a:gd name="T7" fmla="*/ 6 h 39"/>
                  <a:gd name="T8" fmla="*/ 38 w 91"/>
                  <a:gd name="T9" fmla="*/ 11 h 39"/>
                  <a:gd name="T10" fmla="*/ 52 w 91"/>
                  <a:gd name="T11" fmla="*/ 17 h 39"/>
                  <a:gd name="T12" fmla="*/ 69 w 91"/>
                  <a:gd name="T13" fmla="*/ 24 h 39"/>
                  <a:gd name="T14" fmla="*/ 81 w 91"/>
                  <a:gd name="T15" fmla="*/ 32 h 39"/>
                  <a:gd name="T16" fmla="*/ 91 w 91"/>
                  <a:gd name="T17" fmla="*/ 3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39">
                    <a:moveTo>
                      <a:pt x="12" y="3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19" y="6"/>
                    </a:lnTo>
                    <a:lnTo>
                      <a:pt x="38" y="11"/>
                    </a:lnTo>
                    <a:lnTo>
                      <a:pt x="52" y="17"/>
                    </a:lnTo>
                    <a:lnTo>
                      <a:pt x="69" y="24"/>
                    </a:lnTo>
                    <a:lnTo>
                      <a:pt x="81" y="32"/>
                    </a:lnTo>
                    <a:lnTo>
                      <a:pt x="91" y="3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7" name="Freeform 5160">
                <a:extLst>
                  <a:ext uri="{FF2B5EF4-FFF2-40B4-BE49-F238E27FC236}">
                    <a16:creationId xmlns:a16="http://schemas.microsoft.com/office/drawing/2014/main" id="{D74961F5-E4F0-4283-9B51-04C889002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591"/>
                <a:ext cx="82" cy="5"/>
              </a:xfrm>
              <a:custGeom>
                <a:avLst/>
                <a:gdLst>
                  <a:gd name="T0" fmla="*/ 0 w 82"/>
                  <a:gd name="T1" fmla="*/ 5 h 5"/>
                  <a:gd name="T2" fmla="*/ 18 w 82"/>
                  <a:gd name="T3" fmla="*/ 1 h 5"/>
                  <a:gd name="T4" fmla="*/ 67 w 82"/>
                  <a:gd name="T5" fmla="*/ 0 h 5"/>
                  <a:gd name="T6" fmla="*/ 82 w 8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2" h="5">
                    <a:moveTo>
                      <a:pt x="0" y="5"/>
                    </a:moveTo>
                    <a:lnTo>
                      <a:pt x="18" y="1"/>
                    </a:lnTo>
                    <a:lnTo>
                      <a:pt x="67" y="0"/>
                    </a:lnTo>
                    <a:lnTo>
                      <a:pt x="82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8" name="Freeform 5159">
                <a:extLst>
                  <a:ext uri="{FF2B5EF4-FFF2-40B4-BE49-F238E27FC236}">
                    <a16:creationId xmlns:a16="http://schemas.microsoft.com/office/drawing/2014/main" id="{DA143D10-40AC-4959-9734-E9F547F62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511"/>
                <a:ext cx="60" cy="81"/>
              </a:xfrm>
              <a:custGeom>
                <a:avLst/>
                <a:gdLst>
                  <a:gd name="T0" fmla="*/ 15 w 60"/>
                  <a:gd name="T1" fmla="*/ 81 h 81"/>
                  <a:gd name="T2" fmla="*/ 4 w 60"/>
                  <a:gd name="T3" fmla="*/ 0 h 81"/>
                  <a:gd name="T4" fmla="*/ 0 w 60"/>
                  <a:gd name="T5" fmla="*/ 2 h 81"/>
                  <a:gd name="T6" fmla="*/ 54 w 60"/>
                  <a:gd name="T7" fmla="*/ 7 h 81"/>
                  <a:gd name="T8" fmla="*/ 54 w 60"/>
                  <a:gd name="T9" fmla="*/ 3 h 81"/>
                  <a:gd name="T10" fmla="*/ 60 w 60"/>
                  <a:gd name="T11" fmla="*/ 8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81">
                    <a:moveTo>
                      <a:pt x="15" y="81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54" y="7"/>
                    </a:lnTo>
                    <a:lnTo>
                      <a:pt x="54" y="3"/>
                    </a:lnTo>
                    <a:lnTo>
                      <a:pt x="60" y="8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9" name="Freeform 5158">
                <a:extLst>
                  <a:ext uri="{FF2B5EF4-FFF2-40B4-BE49-F238E27FC236}">
                    <a16:creationId xmlns:a16="http://schemas.microsoft.com/office/drawing/2014/main" id="{3B23F926-F178-40BB-A36F-4C842162A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" y="1551"/>
                <a:ext cx="175" cy="5"/>
              </a:xfrm>
              <a:custGeom>
                <a:avLst/>
                <a:gdLst>
                  <a:gd name="T0" fmla="*/ 0 w 175"/>
                  <a:gd name="T1" fmla="*/ 5 h 5"/>
                  <a:gd name="T2" fmla="*/ 9 w 175"/>
                  <a:gd name="T3" fmla="*/ 0 h 5"/>
                  <a:gd name="T4" fmla="*/ 7 w 175"/>
                  <a:gd name="T5" fmla="*/ 2 h 5"/>
                  <a:gd name="T6" fmla="*/ 175 w 175"/>
                  <a:gd name="T7" fmla="*/ 2 h 5"/>
                  <a:gd name="T8" fmla="*/ 167 w 175"/>
                  <a:gd name="T9" fmla="*/ 4 h 5"/>
                  <a:gd name="T10" fmla="*/ 157 w 175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5" h="5">
                    <a:moveTo>
                      <a:pt x="0" y="5"/>
                    </a:moveTo>
                    <a:lnTo>
                      <a:pt x="9" y="0"/>
                    </a:lnTo>
                    <a:lnTo>
                      <a:pt x="7" y="2"/>
                    </a:lnTo>
                    <a:lnTo>
                      <a:pt x="175" y="2"/>
                    </a:lnTo>
                    <a:lnTo>
                      <a:pt x="167" y="4"/>
                    </a:lnTo>
                    <a:lnTo>
                      <a:pt x="157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0" name="Freeform 5157">
                <a:extLst>
                  <a:ext uri="{FF2B5EF4-FFF2-40B4-BE49-F238E27FC236}">
                    <a16:creationId xmlns:a16="http://schemas.microsoft.com/office/drawing/2014/main" id="{69FE7649-C622-4FC4-B2E0-C5E346763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474"/>
                <a:ext cx="69" cy="9"/>
              </a:xfrm>
              <a:custGeom>
                <a:avLst/>
                <a:gdLst>
                  <a:gd name="T0" fmla="*/ 0 w 69"/>
                  <a:gd name="T1" fmla="*/ 0 h 9"/>
                  <a:gd name="T2" fmla="*/ 17 w 69"/>
                  <a:gd name="T3" fmla="*/ 1 h 9"/>
                  <a:gd name="T4" fmla="*/ 37 w 69"/>
                  <a:gd name="T5" fmla="*/ 2 h 9"/>
                  <a:gd name="T6" fmla="*/ 50 w 69"/>
                  <a:gd name="T7" fmla="*/ 4 h 9"/>
                  <a:gd name="T8" fmla="*/ 58 w 69"/>
                  <a:gd name="T9" fmla="*/ 6 h 9"/>
                  <a:gd name="T10" fmla="*/ 69 w 69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9">
                    <a:moveTo>
                      <a:pt x="0" y="0"/>
                    </a:moveTo>
                    <a:lnTo>
                      <a:pt x="17" y="1"/>
                    </a:lnTo>
                    <a:lnTo>
                      <a:pt x="37" y="2"/>
                    </a:lnTo>
                    <a:lnTo>
                      <a:pt x="50" y="4"/>
                    </a:lnTo>
                    <a:lnTo>
                      <a:pt x="58" y="6"/>
                    </a:lnTo>
                    <a:lnTo>
                      <a:pt x="69" y="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1" name="Freeform 5156">
                <a:extLst>
                  <a:ext uri="{FF2B5EF4-FFF2-40B4-BE49-F238E27FC236}">
                    <a16:creationId xmlns:a16="http://schemas.microsoft.com/office/drawing/2014/main" id="{0FBCB46F-9EC3-49E6-8C2B-8ADCAF1A0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" y="1401"/>
                <a:ext cx="91" cy="58"/>
              </a:xfrm>
              <a:custGeom>
                <a:avLst/>
                <a:gdLst>
                  <a:gd name="T0" fmla="*/ 0 w 91"/>
                  <a:gd name="T1" fmla="*/ 58 h 58"/>
                  <a:gd name="T2" fmla="*/ 17 w 91"/>
                  <a:gd name="T3" fmla="*/ 56 h 58"/>
                  <a:gd name="T4" fmla="*/ 29 w 91"/>
                  <a:gd name="T5" fmla="*/ 53 h 58"/>
                  <a:gd name="T6" fmla="*/ 44 w 91"/>
                  <a:gd name="T7" fmla="*/ 50 h 58"/>
                  <a:gd name="T8" fmla="*/ 53 w 91"/>
                  <a:gd name="T9" fmla="*/ 46 h 58"/>
                  <a:gd name="T10" fmla="*/ 65 w 91"/>
                  <a:gd name="T11" fmla="*/ 39 h 58"/>
                  <a:gd name="T12" fmla="*/ 76 w 91"/>
                  <a:gd name="T13" fmla="*/ 32 h 58"/>
                  <a:gd name="T14" fmla="*/ 83 w 91"/>
                  <a:gd name="T15" fmla="*/ 23 h 58"/>
                  <a:gd name="T16" fmla="*/ 88 w 91"/>
                  <a:gd name="T17" fmla="*/ 11 h 58"/>
                  <a:gd name="T18" fmla="*/ 91 w 91"/>
                  <a:gd name="T19" fmla="*/ 2 h 58"/>
                  <a:gd name="T20" fmla="*/ 91 w 91"/>
                  <a:gd name="T21" fmla="*/ 0 h 58"/>
                  <a:gd name="T22" fmla="*/ 37 w 91"/>
                  <a:gd name="T23" fmla="*/ 8 h 58"/>
                  <a:gd name="T24" fmla="*/ 89 w 91"/>
                  <a:gd name="T25" fmla="*/ 1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1" h="58">
                    <a:moveTo>
                      <a:pt x="0" y="58"/>
                    </a:moveTo>
                    <a:lnTo>
                      <a:pt x="17" y="56"/>
                    </a:lnTo>
                    <a:lnTo>
                      <a:pt x="29" y="53"/>
                    </a:lnTo>
                    <a:lnTo>
                      <a:pt x="44" y="50"/>
                    </a:lnTo>
                    <a:lnTo>
                      <a:pt x="53" y="46"/>
                    </a:lnTo>
                    <a:lnTo>
                      <a:pt x="65" y="39"/>
                    </a:lnTo>
                    <a:lnTo>
                      <a:pt x="76" y="32"/>
                    </a:lnTo>
                    <a:lnTo>
                      <a:pt x="83" y="23"/>
                    </a:lnTo>
                    <a:lnTo>
                      <a:pt x="88" y="11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37" y="8"/>
                    </a:lnTo>
                    <a:lnTo>
                      <a:pt x="89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2" name="Freeform 5155">
                <a:extLst>
                  <a:ext uri="{FF2B5EF4-FFF2-40B4-BE49-F238E27FC236}">
                    <a16:creationId xmlns:a16="http://schemas.microsoft.com/office/drawing/2014/main" id="{105A3AE4-3799-4625-AE7A-4A2902EB0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" y="1431"/>
                <a:ext cx="49" cy="14"/>
              </a:xfrm>
              <a:custGeom>
                <a:avLst/>
                <a:gdLst>
                  <a:gd name="T0" fmla="*/ 0 w 49"/>
                  <a:gd name="T1" fmla="*/ 14 h 14"/>
                  <a:gd name="T2" fmla="*/ 26 w 49"/>
                  <a:gd name="T3" fmla="*/ 2 h 14"/>
                  <a:gd name="T4" fmla="*/ 35 w 49"/>
                  <a:gd name="T5" fmla="*/ 0 h 14"/>
                  <a:gd name="T6" fmla="*/ 49 w 49"/>
                  <a:gd name="T7" fmla="*/ 1 h 14"/>
                  <a:gd name="T8" fmla="*/ 32 w 49"/>
                  <a:gd name="T9" fmla="*/ 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4">
                    <a:moveTo>
                      <a:pt x="0" y="14"/>
                    </a:moveTo>
                    <a:lnTo>
                      <a:pt x="26" y="2"/>
                    </a:lnTo>
                    <a:lnTo>
                      <a:pt x="35" y="0"/>
                    </a:lnTo>
                    <a:lnTo>
                      <a:pt x="49" y="1"/>
                    </a:lnTo>
                    <a:lnTo>
                      <a:pt x="32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3" name="Freeform 5154">
                <a:extLst>
                  <a:ext uri="{FF2B5EF4-FFF2-40B4-BE49-F238E27FC236}">
                    <a16:creationId xmlns:a16="http://schemas.microsoft.com/office/drawing/2014/main" id="{4E8069AA-D541-4524-A588-F52526B99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" y="1389"/>
                <a:ext cx="41" cy="19"/>
              </a:xfrm>
              <a:custGeom>
                <a:avLst/>
                <a:gdLst>
                  <a:gd name="T0" fmla="*/ 0 w 41"/>
                  <a:gd name="T1" fmla="*/ 19 h 19"/>
                  <a:gd name="T2" fmla="*/ 22 w 41"/>
                  <a:gd name="T3" fmla="*/ 6 h 19"/>
                  <a:gd name="T4" fmla="*/ 32 w 41"/>
                  <a:gd name="T5" fmla="*/ 1 h 19"/>
                  <a:gd name="T6" fmla="*/ 41 w 41"/>
                  <a:gd name="T7" fmla="*/ 0 h 19"/>
                  <a:gd name="T8" fmla="*/ 29 w 41"/>
                  <a:gd name="T9" fmla="*/ 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9">
                    <a:moveTo>
                      <a:pt x="0" y="19"/>
                    </a:moveTo>
                    <a:lnTo>
                      <a:pt x="22" y="6"/>
                    </a:lnTo>
                    <a:lnTo>
                      <a:pt x="32" y="1"/>
                    </a:lnTo>
                    <a:lnTo>
                      <a:pt x="41" y="0"/>
                    </a:lnTo>
                    <a:lnTo>
                      <a:pt x="29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4" name="Freeform 5153">
                <a:extLst>
                  <a:ext uri="{FF2B5EF4-FFF2-40B4-BE49-F238E27FC236}">
                    <a16:creationId xmlns:a16="http://schemas.microsoft.com/office/drawing/2014/main" id="{7AFD1A5B-7C28-4EFE-B76C-F63EFDB93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342"/>
                <a:ext cx="63" cy="26"/>
              </a:xfrm>
              <a:custGeom>
                <a:avLst/>
                <a:gdLst>
                  <a:gd name="T0" fmla="*/ 0 w 63"/>
                  <a:gd name="T1" fmla="*/ 0 h 26"/>
                  <a:gd name="T2" fmla="*/ 7 w 63"/>
                  <a:gd name="T3" fmla="*/ 1 h 26"/>
                  <a:gd name="T4" fmla="*/ 43 w 63"/>
                  <a:gd name="T5" fmla="*/ 16 h 26"/>
                  <a:gd name="T6" fmla="*/ 63 w 63"/>
                  <a:gd name="T7" fmla="*/ 26 h 26"/>
                  <a:gd name="T8" fmla="*/ 58 w 63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6">
                    <a:moveTo>
                      <a:pt x="0" y="0"/>
                    </a:moveTo>
                    <a:lnTo>
                      <a:pt x="7" y="1"/>
                    </a:lnTo>
                    <a:lnTo>
                      <a:pt x="43" y="16"/>
                    </a:lnTo>
                    <a:lnTo>
                      <a:pt x="63" y="26"/>
                    </a:lnTo>
                    <a:lnTo>
                      <a:pt x="58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5" name="Freeform 5152">
                <a:extLst>
                  <a:ext uri="{FF2B5EF4-FFF2-40B4-BE49-F238E27FC236}">
                    <a16:creationId xmlns:a16="http://schemas.microsoft.com/office/drawing/2014/main" id="{E7BF6FB2-253C-45E0-81B0-18A3B31D7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" y="1333"/>
                <a:ext cx="64" cy="30"/>
              </a:xfrm>
              <a:custGeom>
                <a:avLst/>
                <a:gdLst>
                  <a:gd name="T0" fmla="*/ 0 w 64"/>
                  <a:gd name="T1" fmla="*/ 2 h 30"/>
                  <a:gd name="T2" fmla="*/ 40 w 64"/>
                  <a:gd name="T3" fmla="*/ 16 h 30"/>
                  <a:gd name="T4" fmla="*/ 63 w 64"/>
                  <a:gd name="T5" fmla="*/ 28 h 30"/>
                  <a:gd name="T6" fmla="*/ 64 w 64"/>
                  <a:gd name="T7" fmla="*/ 30 h 30"/>
                  <a:gd name="T8" fmla="*/ 53 w 64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0">
                    <a:moveTo>
                      <a:pt x="0" y="2"/>
                    </a:moveTo>
                    <a:lnTo>
                      <a:pt x="40" y="16"/>
                    </a:lnTo>
                    <a:lnTo>
                      <a:pt x="63" y="28"/>
                    </a:lnTo>
                    <a:lnTo>
                      <a:pt x="64" y="30"/>
                    </a:lnTo>
                    <a:lnTo>
                      <a:pt x="53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6" name="Line 5151">
                <a:extLst>
                  <a:ext uri="{FF2B5EF4-FFF2-40B4-BE49-F238E27FC236}">
                    <a16:creationId xmlns:a16="http://schemas.microsoft.com/office/drawing/2014/main" id="{B5297C73-F21F-4CC5-A2FE-F678D74F5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8" y="1326"/>
                <a:ext cx="27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7" name="Freeform 5150">
                <a:extLst>
                  <a:ext uri="{FF2B5EF4-FFF2-40B4-BE49-F238E27FC236}">
                    <a16:creationId xmlns:a16="http://schemas.microsoft.com/office/drawing/2014/main" id="{4DEE811D-AAA5-4A07-99CD-7E849DB2C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" y="1284"/>
                <a:ext cx="18" cy="14"/>
              </a:xfrm>
              <a:custGeom>
                <a:avLst/>
                <a:gdLst>
                  <a:gd name="T0" fmla="*/ 18 w 18"/>
                  <a:gd name="T1" fmla="*/ 0 h 14"/>
                  <a:gd name="T2" fmla="*/ 13 w 18"/>
                  <a:gd name="T3" fmla="*/ 3 h 14"/>
                  <a:gd name="T4" fmla="*/ 0 w 18"/>
                  <a:gd name="T5" fmla="*/ 14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18" y="0"/>
                    </a:moveTo>
                    <a:lnTo>
                      <a:pt x="13" y="3"/>
                    </a:lnTo>
                    <a:lnTo>
                      <a:pt x="0" y="1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8" name="Freeform 5149">
                <a:extLst>
                  <a:ext uri="{FF2B5EF4-FFF2-40B4-BE49-F238E27FC236}">
                    <a16:creationId xmlns:a16="http://schemas.microsoft.com/office/drawing/2014/main" id="{12F8BE58-6DBF-47A5-8494-D949B708E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1269"/>
                <a:ext cx="170" cy="44"/>
              </a:xfrm>
              <a:custGeom>
                <a:avLst/>
                <a:gdLst>
                  <a:gd name="T0" fmla="*/ 0 w 170"/>
                  <a:gd name="T1" fmla="*/ 44 h 44"/>
                  <a:gd name="T2" fmla="*/ 7 w 170"/>
                  <a:gd name="T3" fmla="*/ 43 h 44"/>
                  <a:gd name="T4" fmla="*/ 39 w 170"/>
                  <a:gd name="T5" fmla="*/ 43 h 44"/>
                  <a:gd name="T6" fmla="*/ 62 w 170"/>
                  <a:gd name="T7" fmla="*/ 41 h 44"/>
                  <a:gd name="T8" fmla="*/ 75 w 170"/>
                  <a:gd name="T9" fmla="*/ 40 h 44"/>
                  <a:gd name="T10" fmla="*/ 90 w 170"/>
                  <a:gd name="T11" fmla="*/ 38 h 44"/>
                  <a:gd name="T12" fmla="*/ 104 w 170"/>
                  <a:gd name="T13" fmla="*/ 36 h 44"/>
                  <a:gd name="T14" fmla="*/ 118 w 170"/>
                  <a:gd name="T15" fmla="*/ 34 h 44"/>
                  <a:gd name="T16" fmla="*/ 129 w 170"/>
                  <a:gd name="T17" fmla="*/ 32 h 44"/>
                  <a:gd name="T18" fmla="*/ 140 w 170"/>
                  <a:gd name="T19" fmla="*/ 27 h 44"/>
                  <a:gd name="T20" fmla="*/ 152 w 170"/>
                  <a:gd name="T21" fmla="*/ 20 h 44"/>
                  <a:gd name="T22" fmla="*/ 161 w 170"/>
                  <a:gd name="T23" fmla="*/ 13 h 44"/>
                  <a:gd name="T24" fmla="*/ 167 w 170"/>
                  <a:gd name="T25" fmla="*/ 6 h 44"/>
                  <a:gd name="T26" fmla="*/ 170 w 170"/>
                  <a:gd name="T27" fmla="*/ 2 h 44"/>
                  <a:gd name="T28" fmla="*/ 137 w 170"/>
                  <a:gd name="T29" fmla="*/ 0 h 44"/>
                  <a:gd name="T30" fmla="*/ 169 w 170"/>
                  <a:gd name="T31" fmla="*/ 4 h 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0" h="44">
                    <a:moveTo>
                      <a:pt x="0" y="44"/>
                    </a:moveTo>
                    <a:lnTo>
                      <a:pt x="7" y="43"/>
                    </a:lnTo>
                    <a:lnTo>
                      <a:pt x="39" y="43"/>
                    </a:lnTo>
                    <a:lnTo>
                      <a:pt x="62" y="41"/>
                    </a:lnTo>
                    <a:lnTo>
                      <a:pt x="75" y="40"/>
                    </a:lnTo>
                    <a:lnTo>
                      <a:pt x="90" y="38"/>
                    </a:lnTo>
                    <a:lnTo>
                      <a:pt x="104" y="36"/>
                    </a:lnTo>
                    <a:lnTo>
                      <a:pt x="118" y="34"/>
                    </a:lnTo>
                    <a:lnTo>
                      <a:pt x="129" y="32"/>
                    </a:lnTo>
                    <a:lnTo>
                      <a:pt x="140" y="27"/>
                    </a:lnTo>
                    <a:lnTo>
                      <a:pt x="152" y="20"/>
                    </a:lnTo>
                    <a:lnTo>
                      <a:pt x="161" y="13"/>
                    </a:lnTo>
                    <a:lnTo>
                      <a:pt x="167" y="6"/>
                    </a:lnTo>
                    <a:lnTo>
                      <a:pt x="170" y="2"/>
                    </a:lnTo>
                    <a:lnTo>
                      <a:pt x="137" y="0"/>
                    </a:lnTo>
                    <a:lnTo>
                      <a:pt x="169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9" name="Line 5148">
                <a:extLst>
                  <a:ext uri="{FF2B5EF4-FFF2-40B4-BE49-F238E27FC236}">
                    <a16:creationId xmlns:a16="http://schemas.microsoft.com/office/drawing/2014/main" id="{3F50281D-947C-495F-87DD-7964A979F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2" y="1284"/>
                <a:ext cx="19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0" name="Line 5147">
                <a:extLst>
                  <a:ext uri="{FF2B5EF4-FFF2-40B4-BE49-F238E27FC236}">
                    <a16:creationId xmlns:a16="http://schemas.microsoft.com/office/drawing/2014/main" id="{4EA81953-3BFF-4AB1-86A3-65A25B329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2" y="1276"/>
                <a:ext cx="19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1" name="Freeform 5146">
                <a:extLst>
                  <a:ext uri="{FF2B5EF4-FFF2-40B4-BE49-F238E27FC236}">
                    <a16:creationId xmlns:a16="http://schemas.microsoft.com/office/drawing/2014/main" id="{3722990C-6372-4B8A-9F81-34D3DC4D5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" y="1280"/>
                <a:ext cx="68" cy="56"/>
              </a:xfrm>
              <a:custGeom>
                <a:avLst/>
                <a:gdLst>
                  <a:gd name="T0" fmla="*/ 0 w 68"/>
                  <a:gd name="T1" fmla="*/ 0 h 56"/>
                  <a:gd name="T2" fmla="*/ 5 w 68"/>
                  <a:gd name="T3" fmla="*/ 1 h 56"/>
                  <a:gd name="T4" fmla="*/ 19 w 68"/>
                  <a:gd name="T5" fmla="*/ 9 h 56"/>
                  <a:gd name="T6" fmla="*/ 30 w 68"/>
                  <a:gd name="T7" fmla="*/ 17 h 56"/>
                  <a:gd name="T8" fmla="*/ 41 w 68"/>
                  <a:gd name="T9" fmla="*/ 25 h 56"/>
                  <a:gd name="T10" fmla="*/ 52 w 68"/>
                  <a:gd name="T11" fmla="*/ 36 h 56"/>
                  <a:gd name="T12" fmla="*/ 61 w 68"/>
                  <a:gd name="T13" fmla="*/ 47 h 56"/>
                  <a:gd name="T14" fmla="*/ 68 w 68"/>
                  <a:gd name="T15" fmla="*/ 56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8" h="56">
                    <a:moveTo>
                      <a:pt x="0" y="0"/>
                    </a:moveTo>
                    <a:lnTo>
                      <a:pt x="5" y="1"/>
                    </a:lnTo>
                    <a:lnTo>
                      <a:pt x="19" y="9"/>
                    </a:lnTo>
                    <a:lnTo>
                      <a:pt x="30" y="17"/>
                    </a:lnTo>
                    <a:lnTo>
                      <a:pt x="41" y="25"/>
                    </a:lnTo>
                    <a:lnTo>
                      <a:pt x="52" y="36"/>
                    </a:lnTo>
                    <a:lnTo>
                      <a:pt x="61" y="47"/>
                    </a:lnTo>
                    <a:lnTo>
                      <a:pt x="68" y="5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2" name="Line 5145">
                <a:extLst>
                  <a:ext uri="{FF2B5EF4-FFF2-40B4-BE49-F238E27FC236}">
                    <a16:creationId xmlns:a16="http://schemas.microsoft.com/office/drawing/2014/main" id="{241DC0CA-FAD3-4A0C-825C-298F00E8B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58" y="2491"/>
                <a:ext cx="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3" name="Line 5144">
                <a:extLst>
                  <a:ext uri="{FF2B5EF4-FFF2-40B4-BE49-F238E27FC236}">
                    <a16:creationId xmlns:a16="http://schemas.microsoft.com/office/drawing/2014/main" id="{C65E4BAC-68AA-40F0-9DD3-51552E67A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4" y="2503"/>
                <a:ext cx="109" cy="1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4" name="Line 5143">
                <a:extLst>
                  <a:ext uri="{FF2B5EF4-FFF2-40B4-BE49-F238E27FC236}">
                    <a16:creationId xmlns:a16="http://schemas.microsoft.com/office/drawing/2014/main" id="{1AD4D3E2-A352-4638-8464-0950F75AB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5" y="2566"/>
                <a:ext cx="120" cy="1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5" name="Line 5142">
                <a:extLst>
                  <a:ext uri="{FF2B5EF4-FFF2-40B4-BE49-F238E27FC236}">
                    <a16:creationId xmlns:a16="http://schemas.microsoft.com/office/drawing/2014/main" id="{E05935CE-F6AB-42EC-8047-23C73D26C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6" y="2641"/>
                <a:ext cx="119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6" name="Line 5141">
                <a:extLst>
                  <a:ext uri="{FF2B5EF4-FFF2-40B4-BE49-F238E27FC236}">
                    <a16:creationId xmlns:a16="http://schemas.microsoft.com/office/drawing/2014/main" id="{F99FCFD2-21F7-4E5D-9377-535219DD2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0" y="2716"/>
                <a:ext cx="75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7" name="Line 5140">
                <a:extLst>
                  <a:ext uri="{FF2B5EF4-FFF2-40B4-BE49-F238E27FC236}">
                    <a16:creationId xmlns:a16="http://schemas.microsoft.com/office/drawing/2014/main" id="{F734B2AB-0D95-4DAC-A3E1-692335A49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5" y="2503"/>
                <a:ext cx="63" cy="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8" name="Line 5139">
                <a:extLst>
                  <a:ext uri="{FF2B5EF4-FFF2-40B4-BE49-F238E27FC236}">
                    <a16:creationId xmlns:a16="http://schemas.microsoft.com/office/drawing/2014/main" id="{F85D7551-2242-4889-AB5A-A2CAD7F03A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5" y="2533"/>
                <a:ext cx="108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9" name="Line 5138">
                <a:extLst>
                  <a:ext uri="{FF2B5EF4-FFF2-40B4-BE49-F238E27FC236}">
                    <a16:creationId xmlns:a16="http://schemas.microsoft.com/office/drawing/2014/main" id="{E855FB82-8B16-49AC-9113-A5A4B37A7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5" y="2608"/>
                <a:ext cx="108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60" name="Line 5137">
                <a:extLst>
                  <a:ext uri="{FF2B5EF4-FFF2-40B4-BE49-F238E27FC236}">
                    <a16:creationId xmlns:a16="http://schemas.microsoft.com/office/drawing/2014/main" id="{84D79AE1-BDAF-487E-A8B4-1396CB601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5" y="2683"/>
                <a:ext cx="108" cy="1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61" name="Line 5136">
                <a:extLst>
                  <a:ext uri="{FF2B5EF4-FFF2-40B4-BE49-F238E27FC236}">
                    <a16:creationId xmlns:a16="http://schemas.microsoft.com/office/drawing/2014/main" id="{909BBAAF-8438-4CFB-80E7-5EDC071C3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0" y="2758"/>
                <a:ext cx="33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62" name="Line 5135">
                <a:extLst>
                  <a:ext uri="{FF2B5EF4-FFF2-40B4-BE49-F238E27FC236}">
                    <a16:creationId xmlns:a16="http://schemas.microsoft.com/office/drawing/2014/main" id="{F83965FA-E933-4E47-A09C-319E83442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3" y="2503"/>
                <a:ext cx="3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63" name="Line 5134">
                <a:extLst>
                  <a:ext uri="{FF2B5EF4-FFF2-40B4-BE49-F238E27FC236}">
                    <a16:creationId xmlns:a16="http://schemas.microsoft.com/office/drawing/2014/main" id="{81A87553-6F0E-4FDD-AE6F-871E5F5E9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3" y="2506"/>
                <a:ext cx="102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64" name="Line 5133">
                <a:extLst>
                  <a:ext uri="{FF2B5EF4-FFF2-40B4-BE49-F238E27FC236}">
                    <a16:creationId xmlns:a16="http://schemas.microsoft.com/office/drawing/2014/main" id="{C1B2C2AF-AD1A-4DB1-9EF7-9B7EF8DCA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3" y="2538"/>
                <a:ext cx="144" cy="1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65" name="Line 5132">
                <a:extLst>
                  <a:ext uri="{FF2B5EF4-FFF2-40B4-BE49-F238E27FC236}">
                    <a16:creationId xmlns:a16="http://schemas.microsoft.com/office/drawing/2014/main" id="{D5FCC860-2754-4CDE-A37A-82DE11F20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3" y="2506"/>
                <a:ext cx="252" cy="2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66" name="Line 5131">
                <a:extLst>
                  <a:ext uri="{FF2B5EF4-FFF2-40B4-BE49-F238E27FC236}">
                    <a16:creationId xmlns:a16="http://schemas.microsoft.com/office/drawing/2014/main" id="{CAA183E3-184C-4578-8352-59F6F841D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5" y="1938"/>
                <a:ext cx="852" cy="8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67" name="Line 5130">
                <a:extLst>
                  <a:ext uri="{FF2B5EF4-FFF2-40B4-BE49-F238E27FC236}">
                    <a16:creationId xmlns:a16="http://schemas.microsoft.com/office/drawing/2014/main" id="{A57C73BB-E6E8-4702-B99D-FAAAA0FB1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60" y="1938"/>
                <a:ext cx="852" cy="8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68" name="Line 5129">
                <a:extLst>
                  <a:ext uri="{FF2B5EF4-FFF2-40B4-BE49-F238E27FC236}">
                    <a16:creationId xmlns:a16="http://schemas.microsoft.com/office/drawing/2014/main" id="{8F8D24DA-403E-4876-B5A6-096F8254E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5" y="2506"/>
                <a:ext cx="284" cy="2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69" name="Line 5128">
                <a:extLst>
                  <a:ext uri="{FF2B5EF4-FFF2-40B4-BE49-F238E27FC236}">
                    <a16:creationId xmlns:a16="http://schemas.microsoft.com/office/drawing/2014/main" id="{4F221609-DFB5-48B4-B8EE-9DEE9AE8B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4" y="1943"/>
                <a:ext cx="848" cy="8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70" name="Line 5127">
                <a:extLst>
                  <a:ext uri="{FF2B5EF4-FFF2-40B4-BE49-F238E27FC236}">
                    <a16:creationId xmlns:a16="http://schemas.microsoft.com/office/drawing/2014/main" id="{1598F769-4D8A-48D4-AC2E-3B57A9954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9" y="1969"/>
                <a:ext cx="821" cy="8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71" name="Line 5126">
                <a:extLst>
                  <a:ext uri="{FF2B5EF4-FFF2-40B4-BE49-F238E27FC236}">
                    <a16:creationId xmlns:a16="http://schemas.microsoft.com/office/drawing/2014/main" id="{036B800A-E384-4FD4-82EE-C18387E40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1" y="2503"/>
                <a:ext cx="288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72" name="Line 5125">
                <a:extLst>
                  <a:ext uri="{FF2B5EF4-FFF2-40B4-BE49-F238E27FC236}">
                    <a16:creationId xmlns:a16="http://schemas.microsoft.com/office/drawing/2014/main" id="{397064F8-FC08-4A08-A375-8092F3B09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2340"/>
                <a:ext cx="450" cy="4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73" name="Line 5124">
                <a:extLst>
                  <a:ext uri="{FF2B5EF4-FFF2-40B4-BE49-F238E27FC236}">
                    <a16:creationId xmlns:a16="http://schemas.microsoft.com/office/drawing/2014/main" id="{CD9F5C6E-8FAA-408B-9374-4882FF581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03" y="2388"/>
                <a:ext cx="403" cy="4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74" name="Line 5123">
                <a:extLst>
                  <a:ext uri="{FF2B5EF4-FFF2-40B4-BE49-F238E27FC236}">
                    <a16:creationId xmlns:a16="http://schemas.microsoft.com/office/drawing/2014/main" id="{EC1203D8-220A-479C-BCAD-7FC916491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8" y="2435"/>
                <a:ext cx="355" cy="3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75" name="Line 5122">
                <a:extLst>
                  <a:ext uri="{FF2B5EF4-FFF2-40B4-BE49-F238E27FC236}">
                    <a16:creationId xmlns:a16="http://schemas.microsoft.com/office/drawing/2014/main" id="{CB9FF717-A06E-4C0F-A76E-EE9F853E8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7" y="2515"/>
                <a:ext cx="275" cy="2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76" name="Line 5121">
                <a:extLst>
                  <a:ext uri="{FF2B5EF4-FFF2-40B4-BE49-F238E27FC236}">
                    <a16:creationId xmlns:a16="http://schemas.microsoft.com/office/drawing/2014/main" id="{70C5054D-3486-4399-AEDB-96BF2C4B0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2" y="2503"/>
                <a:ext cx="13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77" name="Line 5120">
                <a:extLst>
                  <a:ext uri="{FF2B5EF4-FFF2-40B4-BE49-F238E27FC236}">
                    <a16:creationId xmlns:a16="http://schemas.microsoft.com/office/drawing/2014/main" id="{775FF3E3-DADA-4D89-89A6-6F3C917138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2" y="2506"/>
                <a:ext cx="284" cy="2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78" name="Line 5119">
                <a:extLst>
                  <a:ext uri="{FF2B5EF4-FFF2-40B4-BE49-F238E27FC236}">
                    <a16:creationId xmlns:a16="http://schemas.microsoft.com/office/drawing/2014/main" id="{B3FE1791-0883-40E7-8EB4-A97C1B439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77" y="2506"/>
                <a:ext cx="284" cy="2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79" name="Line 5118">
                <a:extLst>
                  <a:ext uri="{FF2B5EF4-FFF2-40B4-BE49-F238E27FC236}">
                    <a16:creationId xmlns:a16="http://schemas.microsoft.com/office/drawing/2014/main" id="{2B413F6F-33EA-4662-A0FF-F53FE0F09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51" y="2503"/>
                <a:ext cx="288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80" name="Line 5117">
                <a:extLst>
                  <a:ext uri="{FF2B5EF4-FFF2-40B4-BE49-F238E27FC236}">
                    <a16:creationId xmlns:a16="http://schemas.microsoft.com/office/drawing/2014/main" id="{369165BD-5EC7-4BED-A8C8-9882A1CB9C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26" y="2503"/>
                <a:ext cx="287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81" name="Line 5116">
                <a:extLst>
                  <a:ext uri="{FF2B5EF4-FFF2-40B4-BE49-F238E27FC236}">
                    <a16:creationId xmlns:a16="http://schemas.microsoft.com/office/drawing/2014/main" id="{610C6CEC-86D6-48EC-9127-B84446BDC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01" y="2506"/>
                <a:ext cx="284" cy="2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82" name="Line 5115">
                <a:extLst>
                  <a:ext uri="{FF2B5EF4-FFF2-40B4-BE49-F238E27FC236}">
                    <a16:creationId xmlns:a16="http://schemas.microsoft.com/office/drawing/2014/main" id="{F49718B1-13B2-44DD-BA73-0B3E98924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6" y="2510"/>
                <a:ext cx="280" cy="2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83" name="Line 5114">
                <a:extLst>
                  <a:ext uri="{FF2B5EF4-FFF2-40B4-BE49-F238E27FC236}">
                    <a16:creationId xmlns:a16="http://schemas.microsoft.com/office/drawing/2014/main" id="{20DAC4D0-49FD-4335-A5E0-B79AFE55A9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56" y="2500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84" name="Line 5113">
                <a:extLst>
                  <a:ext uri="{FF2B5EF4-FFF2-40B4-BE49-F238E27FC236}">
                    <a16:creationId xmlns:a16="http://schemas.microsoft.com/office/drawing/2014/main" id="{1F6C3872-A612-489A-BC3F-76EDBD9ED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51" y="2574"/>
                <a:ext cx="216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85" name="Line 5112">
                <a:extLst>
                  <a:ext uri="{FF2B5EF4-FFF2-40B4-BE49-F238E27FC236}">
                    <a16:creationId xmlns:a16="http://schemas.microsoft.com/office/drawing/2014/main" id="{3FC04B20-A70A-4A47-B892-F1D7CBC58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25" y="2649"/>
                <a:ext cx="142" cy="1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86" name="Line 5111">
                <a:extLst>
                  <a:ext uri="{FF2B5EF4-FFF2-40B4-BE49-F238E27FC236}">
                    <a16:creationId xmlns:a16="http://schemas.microsoft.com/office/drawing/2014/main" id="{EDF2B930-C96B-4457-B2FB-BF4B56963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00" y="2724"/>
                <a:ext cx="67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87" name="Line 5110">
                <a:extLst>
                  <a:ext uri="{FF2B5EF4-FFF2-40B4-BE49-F238E27FC236}">
                    <a16:creationId xmlns:a16="http://schemas.microsoft.com/office/drawing/2014/main" id="{592E0F0D-D1A1-4376-BCD4-6CC3ADBB9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4" y="252"/>
                <a:ext cx="139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88" name="Line 5109">
                <a:extLst>
                  <a:ext uri="{FF2B5EF4-FFF2-40B4-BE49-F238E27FC236}">
                    <a16:creationId xmlns:a16="http://schemas.microsoft.com/office/drawing/2014/main" id="{B5835F97-7DFB-4730-95A7-E7587F439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0"/>
                <a:ext cx="1" cy="1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89" name="Line 5108">
                <a:extLst>
                  <a:ext uri="{FF2B5EF4-FFF2-40B4-BE49-F238E27FC236}">
                    <a16:creationId xmlns:a16="http://schemas.microsoft.com/office/drawing/2014/main" id="{6051C84F-3205-42B1-B6DC-CE8591512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234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0" name="Line 5107">
                <a:extLst>
                  <a:ext uri="{FF2B5EF4-FFF2-40B4-BE49-F238E27FC236}">
                    <a16:creationId xmlns:a16="http://schemas.microsoft.com/office/drawing/2014/main" id="{4DDA9F94-D868-4F2B-A6A1-A93CC5A3B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313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1" name="Line 5106">
                <a:extLst>
                  <a:ext uri="{FF2B5EF4-FFF2-40B4-BE49-F238E27FC236}">
                    <a16:creationId xmlns:a16="http://schemas.microsoft.com/office/drawing/2014/main" id="{ADC02603-1FAA-4B4E-841F-E1007AF19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551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2" name="Line 5105">
                <a:extLst>
                  <a:ext uri="{FF2B5EF4-FFF2-40B4-BE49-F238E27FC236}">
                    <a16:creationId xmlns:a16="http://schemas.microsoft.com/office/drawing/2014/main" id="{FFB4BA4F-F27F-4C6A-BB47-72BA7F060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630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3" name="Line 5104">
                <a:extLst>
                  <a:ext uri="{FF2B5EF4-FFF2-40B4-BE49-F238E27FC236}">
                    <a16:creationId xmlns:a16="http://schemas.microsoft.com/office/drawing/2014/main" id="{37BB8DB1-3599-4541-8528-D742FED14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868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4" name="Line 5103">
                <a:extLst>
                  <a:ext uri="{FF2B5EF4-FFF2-40B4-BE49-F238E27FC236}">
                    <a16:creationId xmlns:a16="http://schemas.microsoft.com/office/drawing/2014/main" id="{6330051D-1EA6-4BFC-B16B-FF335EB6CC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947"/>
                <a:ext cx="1" cy="1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5" name="Line 5102">
                <a:extLst>
                  <a:ext uri="{FF2B5EF4-FFF2-40B4-BE49-F238E27FC236}">
                    <a16:creationId xmlns:a16="http://schemas.microsoft.com/office/drawing/2014/main" id="{69D39902-D04B-41F9-8B94-1CFCB9F9C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1185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6" name="Line 5101">
                <a:extLst>
                  <a:ext uri="{FF2B5EF4-FFF2-40B4-BE49-F238E27FC236}">
                    <a16:creationId xmlns:a16="http://schemas.microsoft.com/office/drawing/2014/main" id="{925D2502-494D-43E6-902F-BA4CCDC47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1265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7" name="Line 5100">
                <a:extLst>
                  <a:ext uri="{FF2B5EF4-FFF2-40B4-BE49-F238E27FC236}">
                    <a16:creationId xmlns:a16="http://schemas.microsoft.com/office/drawing/2014/main" id="{4106AA1A-4C73-4DD7-BA95-3EA9EB5B5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1503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8" name="Line 5099">
                <a:extLst>
                  <a:ext uri="{FF2B5EF4-FFF2-40B4-BE49-F238E27FC236}">
                    <a16:creationId xmlns:a16="http://schemas.microsoft.com/office/drawing/2014/main" id="{57113156-7AC7-4967-9579-33B773A13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1582"/>
                <a:ext cx="1" cy="1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9" name="Line 5098">
                <a:extLst>
                  <a:ext uri="{FF2B5EF4-FFF2-40B4-BE49-F238E27FC236}">
                    <a16:creationId xmlns:a16="http://schemas.microsoft.com/office/drawing/2014/main" id="{6D7DED16-E920-4D91-A8CC-B79593C27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1820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00" name="Line 5097">
                <a:extLst>
                  <a:ext uri="{FF2B5EF4-FFF2-40B4-BE49-F238E27FC236}">
                    <a16:creationId xmlns:a16="http://schemas.microsoft.com/office/drawing/2014/main" id="{9E78F8FD-972C-4032-A087-24571F74E9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1900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01" name="Line 5096">
                <a:extLst>
                  <a:ext uri="{FF2B5EF4-FFF2-40B4-BE49-F238E27FC236}">
                    <a16:creationId xmlns:a16="http://schemas.microsoft.com/office/drawing/2014/main" id="{B57D406F-5D85-4325-BFE5-DE3828681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2138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02" name="Line 5095">
                <a:extLst>
                  <a:ext uri="{FF2B5EF4-FFF2-40B4-BE49-F238E27FC236}">
                    <a16:creationId xmlns:a16="http://schemas.microsoft.com/office/drawing/2014/main" id="{11CA3530-E067-457C-A0B4-B329E1DD3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2217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03" name="Line 5094">
                <a:extLst>
                  <a:ext uri="{FF2B5EF4-FFF2-40B4-BE49-F238E27FC236}">
                    <a16:creationId xmlns:a16="http://schemas.microsoft.com/office/drawing/2014/main" id="{177806CC-6727-43E4-8674-D5A0B93AA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2455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04" name="Line 5093">
                <a:extLst>
                  <a:ext uri="{FF2B5EF4-FFF2-40B4-BE49-F238E27FC236}">
                    <a16:creationId xmlns:a16="http://schemas.microsoft.com/office/drawing/2014/main" id="{90793489-D715-4F64-A4E0-6977B251B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2534"/>
                <a:ext cx="1" cy="1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05" name="Line 5092">
                <a:extLst>
                  <a:ext uri="{FF2B5EF4-FFF2-40B4-BE49-F238E27FC236}">
                    <a16:creationId xmlns:a16="http://schemas.microsoft.com/office/drawing/2014/main" id="{F173AAEB-BA8A-400E-ACEE-B5781BFF4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2772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06" name="Line 5091">
                <a:extLst>
                  <a:ext uri="{FF2B5EF4-FFF2-40B4-BE49-F238E27FC236}">
                    <a16:creationId xmlns:a16="http://schemas.microsoft.com/office/drawing/2014/main" id="{6E6F6A9E-0A2C-423F-90CD-3405AB0BF3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2852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07" name="Line 5090">
                <a:extLst>
                  <a:ext uri="{FF2B5EF4-FFF2-40B4-BE49-F238E27FC236}">
                    <a16:creationId xmlns:a16="http://schemas.microsoft.com/office/drawing/2014/main" id="{C9B3D5AE-7609-4F12-87F7-5042365E2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3090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08" name="Line 5089">
                <a:extLst>
                  <a:ext uri="{FF2B5EF4-FFF2-40B4-BE49-F238E27FC236}">
                    <a16:creationId xmlns:a16="http://schemas.microsoft.com/office/drawing/2014/main" id="{AABC3473-8AFC-42CC-B9EF-5A366A319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3169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09" name="Line 5088">
                <a:extLst>
                  <a:ext uri="{FF2B5EF4-FFF2-40B4-BE49-F238E27FC236}">
                    <a16:creationId xmlns:a16="http://schemas.microsoft.com/office/drawing/2014/main" id="{EC591B37-726C-471E-AAD7-369842262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3407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10" name="Line 5087">
                <a:extLst>
                  <a:ext uri="{FF2B5EF4-FFF2-40B4-BE49-F238E27FC236}">
                    <a16:creationId xmlns:a16="http://schemas.microsoft.com/office/drawing/2014/main" id="{8FA436DF-33EF-45C9-8272-5A3A779506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3486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11" name="Line 5086">
                <a:extLst>
                  <a:ext uri="{FF2B5EF4-FFF2-40B4-BE49-F238E27FC236}">
                    <a16:creationId xmlns:a16="http://schemas.microsoft.com/office/drawing/2014/main" id="{B94ED3BF-1193-4C6A-8AC6-BDE2003DDC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3724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12" name="Line 5085">
                <a:extLst>
                  <a:ext uri="{FF2B5EF4-FFF2-40B4-BE49-F238E27FC236}">
                    <a16:creationId xmlns:a16="http://schemas.microsoft.com/office/drawing/2014/main" id="{1793A197-F215-4EF5-AD86-372708BEE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3803"/>
                <a:ext cx="1" cy="1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13" name="Line 5084">
                <a:extLst>
                  <a:ext uri="{FF2B5EF4-FFF2-40B4-BE49-F238E27FC236}">
                    <a16:creationId xmlns:a16="http://schemas.microsoft.com/office/drawing/2014/main" id="{C0F25EE6-9417-4C04-B024-DD5D9FD8A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4041"/>
                <a:ext cx="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14" name="Line 5083">
                <a:extLst>
                  <a:ext uri="{FF2B5EF4-FFF2-40B4-BE49-F238E27FC236}">
                    <a16:creationId xmlns:a16="http://schemas.microsoft.com/office/drawing/2014/main" id="{9372D998-D721-4313-804A-BEF175A1B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2" y="4121"/>
                <a:ext cx="1" cy="1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15" name="Line 5082">
                <a:extLst>
                  <a:ext uri="{FF2B5EF4-FFF2-40B4-BE49-F238E27FC236}">
                    <a16:creationId xmlns:a16="http://schemas.microsoft.com/office/drawing/2014/main" id="{997CB5EB-B604-4260-995D-7480AD27C2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6" y="2503"/>
                <a:ext cx="288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16" name="Line 5081">
                <a:extLst>
                  <a:ext uri="{FF2B5EF4-FFF2-40B4-BE49-F238E27FC236}">
                    <a16:creationId xmlns:a16="http://schemas.microsoft.com/office/drawing/2014/main" id="{721B001B-CBFA-404F-8319-AD697B94B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2" y="2478"/>
                <a:ext cx="313" cy="3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17" name="Line 5080">
                <a:extLst>
                  <a:ext uri="{FF2B5EF4-FFF2-40B4-BE49-F238E27FC236}">
                    <a16:creationId xmlns:a16="http://schemas.microsoft.com/office/drawing/2014/main" id="{6FAAC509-6368-4C2B-B1EF-D337CC6A9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9" y="2558"/>
                <a:ext cx="12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18" name="Line 5079">
                <a:extLst>
                  <a:ext uri="{FF2B5EF4-FFF2-40B4-BE49-F238E27FC236}">
                    <a16:creationId xmlns:a16="http://schemas.microsoft.com/office/drawing/2014/main" id="{5C530410-2F64-4405-9E9B-4B9E872AB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9" y="2521"/>
                <a:ext cx="3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19" name="Line 5078">
                <a:extLst>
                  <a:ext uri="{FF2B5EF4-FFF2-40B4-BE49-F238E27FC236}">
                    <a16:creationId xmlns:a16="http://schemas.microsoft.com/office/drawing/2014/main" id="{B35CC08A-4C59-47D1-B85A-87F55B0B7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2" y="2474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0" name="Line 5077">
                <a:extLst>
                  <a:ext uri="{FF2B5EF4-FFF2-40B4-BE49-F238E27FC236}">
                    <a16:creationId xmlns:a16="http://schemas.microsoft.com/office/drawing/2014/main" id="{8D69905E-157C-402B-9826-3131D6ED4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8" y="2543"/>
                <a:ext cx="5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1" name="Line 5076">
                <a:extLst>
                  <a:ext uri="{FF2B5EF4-FFF2-40B4-BE49-F238E27FC236}">
                    <a16:creationId xmlns:a16="http://schemas.microsoft.com/office/drawing/2014/main" id="{AC83CAB8-51AC-4E90-B93D-563200741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7" y="2452"/>
                <a:ext cx="89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2" name="Line 5075">
                <a:extLst>
                  <a:ext uri="{FF2B5EF4-FFF2-40B4-BE49-F238E27FC236}">
                    <a16:creationId xmlns:a16="http://schemas.microsoft.com/office/drawing/2014/main" id="{FB24C75F-4EF1-44EF-9BB3-7261D13B9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7" y="2414"/>
                <a:ext cx="134" cy="1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3" name="Line 5074">
                <a:extLst>
                  <a:ext uri="{FF2B5EF4-FFF2-40B4-BE49-F238E27FC236}">
                    <a16:creationId xmlns:a16="http://schemas.microsoft.com/office/drawing/2014/main" id="{0A38AB75-61A2-47FF-BC5E-B727256A7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57" y="2526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4" name="Line 5073">
                <a:extLst>
                  <a:ext uri="{FF2B5EF4-FFF2-40B4-BE49-F238E27FC236}">
                    <a16:creationId xmlns:a16="http://schemas.microsoft.com/office/drawing/2014/main" id="{72A75810-318F-4E3B-8043-7F3E08AD8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1" y="2410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5" name="Line 5072">
                <a:extLst>
                  <a:ext uri="{FF2B5EF4-FFF2-40B4-BE49-F238E27FC236}">
                    <a16:creationId xmlns:a16="http://schemas.microsoft.com/office/drawing/2014/main" id="{1E9622EA-2DF9-4C03-94EF-DFDAD3BFB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3" y="2453"/>
                <a:ext cx="42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6" name="Line 5071">
                <a:extLst>
                  <a:ext uri="{FF2B5EF4-FFF2-40B4-BE49-F238E27FC236}">
                    <a16:creationId xmlns:a16="http://schemas.microsoft.com/office/drawing/2014/main" id="{0B864EB6-5105-4C60-8D5A-377AB96CF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07" y="2539"/>
                <a:ext cx="8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7" name="Line 5070">
                <a:extLst>
                  <a:ext uri="{FF2B5EF4-FFF2-40B4-BE49-F238E27FC236}">
                    <a16:creationId xmlns:a16="http://schemas.microsoft.com/office/drawing/2014/main" id="{57EEB33D-4C95-4953-B161-A0B9D751E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2" y="2444"/>
                <a:ext cx="51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8" name="Line 5069">
                <a:extLst>
                  <a:ext uri="{FF2B5EF4-FFF2-40B4-BE49-F238E27FC236}">
                    <a16:creationId xmlns:a16="http://schemas.microsoft.com/office/drawing/2014/main" id="{29C7C7DD-221F-4500-ADE2-A99660FB4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94" y="2526"/>
                <a:ext cx="13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9" name="Line 5068">
                <a:extLst>
                  <a:ext uri="{FF2B5EF4-FFF2-40B4-BE49-F238E27FC236}">
                    <a16:creationId xmlns:a16="http://schemas.microsoft.com/office/drawing/2014/main" id="{98FB167E-EE4A-4C27-8B40-FCD3AF091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1" y="2526"/>
                <a:ext cx="2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0" name="Line 5067">
                <a:extLst>
                  <a:ext uri="{FF2B5EF4-FFF2-40B4-BE49-F238E27FC236}">
                    <a16:creationId xmlns:a16="http://schemas.microsoft.com/office/drawing/2014/main" id="{86611822-E283-4138-AA76-D694C7952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44" y="2439"/>
                <a:ext cx="56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" name="Line 5066">
                <a:extLst>
                  <a:ext uri="{FF2B5EF4-FFF2-40B4-BE49-F238E27FC236}">
                    <a16:creationId xmlns:a16="http://schemas.microsoft.com/office/drawing/2014/main" id="{A6717AC3-59C4-4908-A4FB-125C41EFDA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47" y="2504"/>
                <a:ext cx="43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" name="Freeform 5065">
                <a:extLst>
                  <a:ext uri="{FF2B5EF4-FFF2-40B4-BE49-F238E27FC236}">
                    <a16:creationId xmlns:a16="http://schemas.microsoft.com/office/drawing/2014/main" id="{5E5F7A29-8560-448C-9315-5893DE8B7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2459"/>
                <a:ext cx="36" cy="36"/>
              </a:xfrm>
              <a:custGeom>
                <a:avLst/>
                <a:gdLst>
                  <a:gd name="T0" fmla="*/ 0 w 36"/>
                  <a:gd name="T1" fmla="*/ 0 h 36"/>
                  <a:gd name="T2" fmla="*/ 6 w 36"/>
                  <a:gd name="T3" fmla="*/ 6 h 36"/>
                  <a:gd name="T4" fmla="*/ 36 w 36"/>
                  <a:gd name="T5" fmla="*/ 3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36">
                    <a:moveTo>
                      <a:pt x="0" y="0"/>
                    </a:moveTo>
                    <a:lnTo>
                      <a:pt x="6" y="6"/>
                    </a:lnTo>
                    <a:lnTo>
                      <a:pt x="36" y="3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" name="Line 5064">
                <a:extLst>
                  <a:ext uri="{FF2B5EF4-FFF2-40B4-BE49-F238E27FC236}">
                    <a16:creationId xmlns:a16="http://schemas.microsoft.com/office/drawing/2014/main" id="{CFE2F489-78F9-4A70-B9FB-7574C8AE4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16" y="2436"/>
                <a:ext cx="111" cy="1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" name="Line 5063">
                <a:extLst>
                  <a:ext uri="{FF2B5EF4-FFF2-40B4-BE49-F238E27FC236}">
                    <a16:creationId xmlns:a16="http://schemas.microsoft.com/office/drawing/2014/main" id="{94656BAE-825F-4341-A18F-6B25AB1D6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59" y="2441"/>
                <a:ext cx="77" cy="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" name="Line 5062">
                <a:extLst>
                  <a:ext uri="{FF2B5EF4-FFF2-40B4-BE49-F238E27FC236}">
                    <a16:creationId xmlns:a16="http://schemas.microsoft.com/office/drawing/2014/main" id="{65C7F326-4435-4A47-A4AD-B50B65FC1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0" y="2455"/>
                <a:ext cx="43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" name="Freeform 5061">
                <a:extLst>
                  <a:ext uri="{FF2B5EF4-FFF2-40B4-BE49-F238E27FC236}">
                    <a16:creationId xmlns:a16="http://schemas.microsoft.com/office/drawing/2014/main" id="{5DA8BF1B-7A50-46B6-9E88-4EE844D50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6" y="1503"/>
                <a:ext cx="20" cy="17"/>
              </a:xfrm>
              <a:custGeom>
                <a:avLst/>
                <a:gdLst>
                  <a:gd name="T0" fmla="*/ 0 w 20"/>
                  <a:gd name="T1" fmla="*/ 17 h 17"/>
                  <a:gd name="T2" fmla="*/ 11 w 20"/>
                  <a:gd name="T3" fmla="*/ 5 h 17"/>
                  <a:gd name="T4" fmla="*/ 16 w 20"/>
                  <a:gd name="T5" fmla="*/ 2 h 17"/>
                  <a:gd name="T6" fmla="*/ 20 w 20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7">
                    <a:moveTo>
                      <a:pt x="0" y="17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2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" name="Freeform 5060">
                <a:extLst>
                  <a:ext uri="{FF2B5EF4-FFF2-40B4-BE49-F238E27FC236}">
                    <a16:creationId xmlns:a16="http://schemas.microsoft.com/office/drawing/2014/main" id="{A2A9BD5B-DC14-4667-A205-9A69151A2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7" y="1490"/>
                <a:ext cx="47" cy="79"/>
              </a:xfrm>
              <a:custGeom>
                <a:avLst/>
                <a:gdLst>
                  <a:gd name="T0" fmla="*/ 0 w 47"/>
                  <a:gd name="T1" fmla="*/ 71 h 79"/>
                  <a:gd name="T2" fmla="*/ 8 w 47"/>
                  <a:gd name="T3" fmla="*/ 71 h 79"/>
                  <a:gd name="T4" fmla="*/ 47 w 47"/>
                  <a:gd name="T5" fmla="*/ 77 h 79"/>
                  <a:gd name="T6" fmla="*/ 44 w 47"/>
                  <a:gd name="T7" fmla="*/ 79 h 79"/>
                  <a:gd name="T8" fmla="*/ 30 w 47"/>
                  <a:gd name="T9" fmla="*/ 0 h 79"/>
                  <a:gd name="T10" fmla="*/ 30 w 47"/>
                  <a:gd name="T11" fmla="*/ 5 h 79"/>
                  <a:gd name="T12" fmla="*/ 32 w 47"/>
                  <a:gd name="T13" fmla="*/ 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9">
                    <a:moveTo>
                      <a:pt x="0" y="71"/>
                    </a:moveTo>
                    <a:lnTo>
                      <a:pt x="8" y="71"/>
                    </a:lnTo>
                    <a:lnTo>
                      <a:pt x="47" y="77"/>
                    </a:lnTo>
                    <a:lnTo>
                      <a:pt x="44" y="79"/>
                    </a:lnTo>
                    <a:lnTo>
                      <a:pt x="30" y="0"/>
                    </a:lnTo>
                    <a:lnTo>
                      <a:pt x="30" y="5"/>
                    </a:lnTo>
                    <a:lnTo>
                      <a:pt x="32" y="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" name="Freeform 5059">
                <a:extLst>
                  <a:ext uri="{FF2B5EF4-FFF2-40B4-BE49-F238E27FC236}">
                    <a16:creationId xmlns:a16="http://schemas.microsoft.com/office/drawing/2014/main" id="{CEF8D0E0-AD63-4036-B740-3EEB78F39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0" y="1532"/>
                <a:ext cx="149" cy="55"/>
              </a:xfrm>
              <a:custGeom>
                <a:avLst/>
                <a:gdLst>
                  <a:gd name="T0" fmla="*/ 0 w 149"/>
                  <a:gd name="T1" fmla="*/ 1 h 55"/>
                  <a:gd name="T2" fmla="*/ 12 w 149"/>
                  <a:gd name="T3" fmla="*/ 0 h 55"/>
                  <a:gd name="T4" fmla="*/ 17 w 149"/>
                  <a:gd name="T5" fmla="*/ 1 h 55"/>
                  <a:gd name="T6" fmla="*/ 43 w 149"/>
                  <a:gd name="T7" fmla="*/ 6 h 55"/>
                  <a:gd name="T8" fmla="*/ 61 w 149"/>
                  <a:gd name="T9" fmla="*/ 10 h 55"/>
                  <a:gd name="T10" fmla="*/ 77 w 149"/>
                  <a:gd name="T11" fmla="*/ 15 h 55"/>
                  <a:gd name="T12" fmla="*/ 92 w 149"/>
                  <a:gd name="T13" fmla="*/ 21 h 55"/>
                  <a:gd name="T14" fmla="*/ 106 w 149"/>
                  <a:gd name="T15" fmla="*/ 28 h 55"/>
                  <a:gd name="T16" fmla="*/ 120 w 149"/>
                  <a:gd name="T17" fmla="*/ 34 h 55"/>
                  <a:gd name="T18" fmla="*/ 132 w 149"/>
                  <a:gd name="T19" fmla="*/ 42 h 55"/>
                  <a:gd name="T20" fmla="*/ 142 w 149"/>
                  <a:gd name="T21" fmla="*/ 49 h 55"/>
                  <a:gd name="T22" fmla="*/ 149 w 149"/>
                  <a:gd name="T23" fmla="*/ 55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9" h="55">
                    <a:moveTo>
                      <a:pt x="0" y="1"/>
                    </a:moveTo>
                    <a:lnTo>
                      <a:pt x="12" y="0"/>
                    </a:lnTo>
                    <a:lnTo>
                      <a:pt x="17" y="1"/>
                    </a:lnTo>
                    <a:lnTo>
                      <a:pt x="43" y="6"/>
                    </a:lnTo>
                    <a:lnTo>
                      <a:pt x="61" y="10"/>
                    </a:lnTo>
                    <a:lnTo>
                      <a:pt x="77" y="15"/>
                    </a:lnTo>
                    <a:lnTo>
                      <a:pt x="92" y="21"/>
                    </a:lnTo>
                    <a:lnTo>
                      <a:pt x="106" y="28"/>
                    </a:lnTo>
                    <a:lnTo>
                      <a:pt x="120" y="34"/>
                    </a:lnTo>
                    <a:lnTo>
                      <a:pt x="132" y="42"/>
                    </a:lnTo>
                    <a:lnTo>
                      <a:pt x="142" y="49"/>
                    </a:lnTo>
                    <a:lnTo>
                      <a:pt x="149" y="5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" name="Freeform 5058">
                <a:extLst>
                  <a:ext uri="{FF2B5EF4-FFF2-40B4-BE49-F238E27FC236}">
                    <a16:creationId xmlns:a16="http://schemas.microsoft.com/office/drawing/2014/main" id="{7C0B910E-B7E3-4586-A3DF-498B9C667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3" y="1506"/>
                <a:ext cx="89" cy="64"/>
              </a:xfrm>
              <a:custGeom>
                <a:avLst/>
                <a:gdLst>
                  <a:gd name="T0" fmla="*/ 11 w 89"/>
                  <a:gd name="T1" fmla="*/ 41 h 64"/>
                  <a:gd name="T2" fmla="*/ 12 w 89"/>
                  <a:gd name="T3" fmla="*/ 36 h 64"/>
                  <a:gd name="T4" fmla="*/ 4 w 89"/>
                  <a:gd name="T5" fmla="*/ 0 h 64"/>
                  <a:gd name="T6" fmla="*/ 0 w 89"/>
                  <a:gd name="T7" fmla="*/ 3 h 64"/>
                  <a:gd name="T8" fmla="*/ 10 w 89"/>
                  <a:gd name="T9" fmla="*/ 5 h 64"/>
                  <a:gd name="T10" fmla="*/ 32 w 89"/>
                  <a:gd name="T11" fmla="*/ 12 h 64"/>
                  <a:gd name="T12" fmla="*/ 45 w 89"/>
                  <a:gd name="T13" fmla="*/ 19 h 64"/>
                  <a:gd name="T14" fmla="*/ 59 w 89"/>
                  <a:gd name="T15" fmla="*/ 27 h 64"/>
                  <a:gd name="T16" fmla="*/ 70 w 89"/>
                  <a:gd name="T17" fmla="*/ 38 h 64"/>
                  <a:gd name="T18" fmla="*/ 78 w 89"/>
                  <a:gd name="T19" fmla="*/ 49 h 64"/>
                  <a:gd name="T20" fmla="*/ 84 w 89"/>
                  <a:gd name="T21" fmla="*/ 57 h 64"/>
                  <a:gd name="T22" fmla="*/ 89 w 89"/>
                  <a:gd name="T23" fmla="*/ 64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9" h="64">
                    <a:moveTo>
                      <a:pt x="11" y="41"/>
                    </a:moveTo>
                    <a:lnTo>
                      <a:pt x="12" y="36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32" y="12"/>
                    </a:lnTo>
                    <a:lnTo>
                      <a:pt x="45" y="19"/>
                    </a:lnTo>
                    <a:lnTo>
                      <a:pt x="59" y="27"/>
                    </a:lnTo>
                    <a:lnTo>
                      <a:pt x="70" y="38"/>
                    </a:lnTo>
                    <a:lnTo>
                      <a:pt x="78" y="49"/>
                    </a:lnTo>
                    <a:lnTo>
                      <a:pt x="84" y="57"/>
                    </a:lnTo>
                    <a:lnTo>
                      <a:pt x="89" y="6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" name="Freeform 5057">
                <a:extLst>
                  <a:ext uri="{FF2B5EF4-FFF2-40B4-BE49-F238E27FC236}">
                    <a16:creationId xmlns:a16="http://schemas.microsoft.com/office/drawing/2014/main" id="{8CA01E50-C2A2-4AA4-8D32-D96A87D83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8" y="1480"/>
                <a:ext cx="60" cy="65"/>
              </a:xfrm>
              <a:custGeom>
                <a:avLst/>
                <a:gdLst>
                  <a:gd name="T0" fmla="*/ 0 w 60"/>
                  <a:gd name="T1" fmla="*/ 65 h 65"/>
                  <a:gd name="T2" fmla="*/ 1 w 60"/>
                  <a:gd name="T3" fmla="*/ 62 h 65"/>
                  <a:gd name="T4" fmla="*/ 60 w 60"/>
                  <a:gd name="T5" fmla="*/ 20 h 65"/>
                  <a:gd name="T6" fmla="*/ 60 w 60"/>
                  <a:gd name="T7" fmla="*/ 0 h 65"/>
                  <a:gd name="T8" fmla="*/ 58 w 60"/>
                  <a:gd name="T9" fmla="*/ 20 h 65"/>
                  <a:gd name="T10" fmla="*/ 51 w 60"/>
                  <a:gd name="T11" fmla="*/ 27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65">
                    <a:moveTo>
                      <a:pt x="0" y="65"/>
                    </a:moveTo>
                    <a:lnTo>
                      <a:pt x="1" y="62"/>
                    </a:lnTo>
                    <a:lnTo>
                      <a:pt x="60" y="20"/>
                    </a:lnTo>
                    <a:lnTo>
                      <a:pt x="60" y="0"/>
                    </a:lnTo>
                    <a:lnTo>
                      <a:pt x="58" y="20"/>
                    </a:lnTo>
                    <a:lnTo>
                      <a:pt x="51" y="2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" name="Freeform 5056">
                <a:extLst>
                  <a:ext uri="{FF2B5EF4-FFF2-40B4-BE49-F238E27FC236}">
                    <a16:creationId xmlns:a16="http://schemas.microsoft.com/office/drawing/2014/main" id="{AC4F88C9-8979-48F5-B9DF-4F3764014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5" y="1391"/>
                <a:ext cx="92" cy="70"/>
              </a:xfrm>
              <a:custGeom>
                <a:avLst/>
                <a:gdLst>
                  <a:gd name="T0" fmla="*/ 0 w 92"/>
                  <a:gd name="T1" fmla="*/ 70 h 70"/>
                  <a:gd name="T2" fmla="*/ 10 w 92"/>
                  <a:gd name="T3" fmla="*/ 67 h 70"/>
                  <a:gd name="T4" fmla="*/ 29 w 92"/>
                  <a:gd name="T5" fmla="*/ 65 h 70"/>
                  <a:gd name="T6" fmla="*/ 59 w 92"/>
                  <a:gd name="T7" fmla="*/ 64 h 70"/>
                  <a:gd name="T8" fmla="*/ 61 w 92"/>
                  <a:gd name="T9" fmla="*/ 64 h 70"/>
                  <a:gd name="T10" fmla="*/ 92 w 92"/>
                  <a:gd name="T11" fmla="*/ 63 h 70"/>
                  <a:gd name="T12" fmla="*/ 76 w 92"/>
                  <a:gd name="T13" fmla="*/ 64 h 70"/>
                  <a:gd name="T14" fmla="*/ 68 w 92"/>
                  <a:gd name="T15" fmla="*/ 2 h 70"/>
                  <a:gd name="T16" fmla="*/ 68 w 92"/>
                  <a:gd name="T17" fmla="*/ 9 h 70"/>
                  <a:gd name="T18" fmla="*/ 1 w 92"/>
                  <a:gd name="T19" fmla="*/ 1 h 70"/>
                  <a:gd name="T20" fmla="*/ 5 w 92"/>
                  <a:gd name="T21" fmla="*/ 0 h 70"/>
                  <a:gd name="T22" fmla="*/ 15 w 92"/>
                  <a:gd name="T23" fmla="*/ 67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2" h="70">
                    <a:moveTo>
                      <a:pt x="0" y="70"/>
                    </a:moveTo>
                    <a:lnTo>
                      <a:pt x="10" y="67"/>
                    </a:lnTo>
                    <a:lnTo>
                      <a:pt x="29" y="65"/>
                    </a:lnTo>
                    <a:lnTo>
                      <a:pt x="59" y="64"/>
                    </a:lnTo>
                    <a:lnTo>
                      <a:pt x="61" y="64"/>
                    </a:lnTo>
                    <a:lnTo>
                      <a:pt x="92" y="63"/>
                    </a:lnTo>
                    <a:lnTo>
                      <a:pt x="76" y="64"/>
                    </a:lnTo>
                    <a:lnTo>
                      <a:pt x="68" y="2"/>
                    </a:lnTo>
                    <a:lnTo>
                      <a:pt x="68" y="9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5" y="6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" name="Line 5055">
                <a:extLst>
                  <a:ext uri="{FF2B5EF4-FFF2-40B4-BE49-F238E27FC236}">
                    <a16:creationId xmlns:a16="http://schemas.microsoft.com/office/drawing/2014/main" id="{FEC3CF99-C9D4-40FB-A6AD-C69B0CB8A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72" y="1407"/>
                <a:ext cx="5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" name="Freeform 5054">
                <a:extLst>
                  <a:ext uri="{FF2B5EF4-FFF2-40B4-BE49-F238E27FC236}">
                    <a16:creationId xmlns:a16="http://schemas.microsoft.com/office/drawing/2014/main" id="{95003904-FAD4-4ED1-90B6-136B269C9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" y="1374"/>
                <a:ext cx="159" cy="54"/>
              </a:xfrm>
              <a:custGeom>
                <a:avLst/>
                <a:gdLst>
                  <a:gd name="T0" fmla="*/ 0 w 159"/>
                  <a:gd name="T1" fmla="*/ 54 h 54"/>
                  <a:gd name="T2" fmla="*/ 5 w 159"/>
                  <a:gd name="T3" fmla="*/ 50 h 54"/>
                  <a:gd name="T4" fmla="*/ 4 w 159"/>
                  <a:gd name="T5" fmla="*/ 52 h 54"/>
                  <a:gd name="T6" fmla="*/ 37 w 159"/>
                  <a:gd name="T7" fmla="*/ 52 h 54"/>
                  <a:gd name="T8" fmla="*/ 101 w 159"/>
                  <a:gd name="T9" fmla="*/ 53 h 54"/>
                  <a:gd name="T10" fmla="*/ 128 w 159"/>
                  <a:gd name="T11" fmla="*/ 53 h 54"/>
                  <a:gd name="T12" fmla="*/ 141 w 159"/>
                  <a:gd name="T13" fmla="*/ 52 h 54"/>
                  <a:gd name="T14" fmla="*/ 148 w 159"/>
                  <a:gd name="T15" fmla="*/ 49 h 54"/>
                  <a:gd name="T16" fmla="*/ 155 w 159"/>
                  <a:gd name="T17" fmla="*/ 45 h 54"/>
                  <a:gd name="T18" fmla="*/ 158 w 159"/>
                  <a:gd name="T19" fmla="*/ 40 h 54"/>
                  <a:gd name="T20" fmla="*/ 159 w 159"/>
                  <a:gd name="T21" fmla="*/ 30 h 54"/>
                  <a:gd name="T22" fmla="*/ 156 w 159"/>
                  <a:gd name="T23" fmla="*/ 5 h 54"/>
                  <a:gd name="T24" fmla="*/ 155 w 159"/>
                  <a:gd name="T25" fmla="*/ 2 h 54"/>
                  <a:gd name="T26" fmla="*/ 154 w 159"/>
                  <a:gd name="T27" fmla="*/ 0 h 54"/>
                  <a:gd name="T28" fmla="*/ 121 w 159"/>
                  <a:gd name="T29" fmla="*/ 4 h 54"/>
                  <a:gd name="T30" fmla="*/ 152 w 159"/>
                  <a:gd name="T31" fmla="*/ 3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59" h="54">
                    <a:moveTo>
                      <a:pt x="0" y="54"/>
                    </a:moveTo>
                    <a:lnTo>
                      <a:pt x="5" y="50"/>
                    </a:lnTo>
                    <a:lnTo>
                      <a:pt x="4" y="52"/>
                    </a:lnTo>
                    <a:lnTo>
                      <a:pt x="37" y="52"/>
                    </a:lnTo>
                    <a:lnTo>
                      <a:pt x="101" y="53"/>
                    </a:lnTo>
                    <a:lnTo>
                      <a:pt x="128" y="53"/>
                    </a:lnTo>
                    <a:lnTo>
                      <a:pt x="141" y="52"/>
                    </a:lnTo>
                    <a:lnTo>
                      <a:pt x="148" y="49"/>
                    </a:lnTo>
                    <a:lnTo>
                      <a:pt x="155" y="45"/>
                    </a:lnTo>
                    <a:lnTo>
                      <a:pt x="158" y="40"/>
                    </a:lnTo>
                    <a:lnTo>
                      <a:pt x="159" y="30"/>
                    </a:lnTo>
                    <a:lnTo>
                      <a:pt x="156" y="5"/>
                    </a:lnTo>
                    <a:lnTo>
                      <a:pt x="155" y="2"/>
                    </a:lnTo>
                    <a:lnTo>
                      <a:pt x="154" y="0"/>
                    </a:lnTo>
                    <a:lnTo>
                      <a:pt x="121" y="4"/>
                    </a:lnTo>
                    <a:lnTo>
                      <a:pt x="152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4" name="Freeform 5053">
                <a:extLst>
                  <a:ext uri="{FF2B5EF4-FFF2-40B4-BE49-F238E27FC236}">
                    <a16:creationId xmlns:a16="http://schemas.microsoft.com/office/drawing/2014/main" id="{4860CA71-0E99-4E79-BC83-E08BE62A8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0" y="1325"/>
                <a:ext cx="160" cy="3"/>
              </a:xfrm>
              <a:custGeom>
                <a:avLst/>
                <a:gdLst>
                  <a:gd name="T0" fmla="*/ 0 w 160"/>
                  <a:gd name="T1" fmla="*/ 1 h 3"/>
                  <a:gd name="T2" fmla="*/ 9 w 160"/>
                  <a:gd name="T3" fmla="*/ 0 h 3"/>
                  <a:gd name="T4" fmla="*/ 160 w 160"/>
                  <a:gd name="T5" fmla="*/ 1 h 3"/>
                  <a:gd name="T6" fmla="*/ 150 w 160"/>
                  <a:gd name="T7" fmla="*/ 3 h 3"/>
                  <a:gd name="T8" fmla="*/ 138 w 160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0" h="3">
                    <a:moveTo>
                      <a:pt x="0" y="1"/>
                    </a:moveTo>
                    <a:lnTo>
                      <a:pt x="9" y="0"/>
                    </a:lnTo>
                    <a:lnTo>
                      <a:pt x="160" y="1"/>
                    </a:lnTo>
                    <a:lnTo>
                      <a:pt x="150" y="3"/>
                    </a:lnTo>
                    <a:lnTo>
                      <a:pt x="138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5" name="Freeform 5052">
                <a:extLst>
                  <a:ext uri="{FF2B5EF4-FFF2-40B4-BE49-F238E27FC236}">
                    <a16:creationId xmlns:a16="http://schemas.microsoft.com/office/drawing/2014/main" id="{7D7D6713-63CB-4DD2-B280-84D73F32E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8" y="1310"/>
                <a:ext cx="22" cy="16"/>
              </a:xfrm>
              <a:custGeom>
                <a:avLst/>
                <a:gdLst>
                  <a:gd name="T0" fmla="*/ 0 w 22"/>
                  <a:gd name="T1" fmla="*/ 16 h 16"/>
                  <a:gd name="T2" fmla="*/ 16 w 22"/>
                  <a:gd name="T3" fmla="*/ 2 h 16"/>
                  <a:gd name="T4" fmla="*/ 22 w 22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16">
                    <a:moveTo>
                      <a:pt x="0" y="16"/>
                    </a:moveTo>
                    <a:lnTo>
                      <a:pt x="16" y="2"/>
                    </a:lnTo>
                    <a:lnTo>
                      <a:pt x="22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6" name="Freeform 5051">
                <a:extLst>
                  <a:ext uri="{FF2B5EF4-FFF2-40B4-BE49-F238E27FC236}">
                    <a16:creationId xmlns:a16="http://schemas.microsoft.com/office/drawing/2014/main" id="{6BB59C6A-B1F2-4993-A477-750E71068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1" y="1326"/>
                <a:ext cx="59" cy="27"/>
              </a:xfrm>
              <a:custGeom>
                <a:avLst/>
                <a:gdLst>
                  <a:gd name="T0" fmla="*/ 0 w 59"/>
                  <a:gd name="T1" fmla="*/ 0 h 27"/>
                  <a:gd name="T2" fmla="*/ 15 w 59"/>
                  <a:gd name="T3" fmla="*/ 6 h 27"/>
                  <a:gd name="T4" fmla="*/ 31 w 59"/>
                  <a:gd name="T5" fmla="*/ 13 h 27"/>
                  <a:gd name="T6" fmla="*/ 44 w 59"/>
                  <a:gd name="T7" fmla="*/ 19 h 27"/>
                  <a:gd name="T8" fmla="*/ 52 w 59"/>
                  <a:gd name="T9" fmla="*/ 24 h 27"/>
                  <a:gd name="T10" fmla="*/ 59 w 59"/>
                  <a:gd name="T11" fmla="*/ 27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27">
                    <a:moveTo>
                      <a:pt x="0" y="0"/>
                    </a:moveTo>
                    <a:lnTo>
                      <a:pt x="15" y="6"/>
                    </a:lnTo>
                    <a:lnTo>
                      <a:pt x="31" y="13"/>
                    </a:lnTo>
                    <a:lnTo>
                      <a:pt x="44" y="19"/>
                    </a:lnTo>
                    <a:lnTo>
                      <a:pt x="52" y="24"/>
                    </a:lnTo>
                    <a:lnTo>
                      <a:pt x="59" y="2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7" name="Line 5050">
                <a:extLst>
                  <a:ext uri="{FF2B5EF4-FFF2-40B4-BE49-F238E27FC236}">
                    <a16:creationId xmlns:a16="http://schemas.microsoft.com/office/drawing/2014/main" id="{DD374571-C285-4C19-A796-6FEE45D49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47" y="1306"/>
                <a:ext cx="6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8" name="Freeform 5049">
                <a:extLst>
                  <a:ext uri="{FF2B5EF4-FFF2-40B4-BE49-F238E27FC236}">
                    <a16:creationId xmlns:a16="http://schemas.microsoft.com/office/drawing/2014/main" id="{2AA5C652-A525-4645-8CEE-887B8E954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7" y="1294"/>
                <a:ext cx="145" cy="23"/>
              </a:xfrm>
              <a:custGeom>
                <a:avLst/>
                <a:gdLst>
                  <a:gd name="T0" fmla="*/ 0 w 145"/>
                  <a:gd name="T1" fmla="*/ 3 h 23"/>
                  <a:gd name="T2" fmla="*/ 17 w 145"/>
                  <a:gd name="T3" fmla="*/ 0 h 23"/>
                  <a:gd name="T4" fmla="*/ 41 w 145"/>
                  <a:gd name="T5" fmla="*/ 0 h 23"/>
                  <a:gd name="T6" fmla="*/ 59 w 145"/>
                  <a:gd name="T7" fmla="*/ 1 h 23"/>
                  <a:gd name="T8" fmla="*/ 75 w 145"/>
                  <a:gd name="T9" fmla="*/ 2 h 23"/>
                  <a:gd name="T10" fmla="*/ 89 w 145"/>
                  <a:gd name="T11" fmla="*/ 3 h 23"/>
                  <a:gd name="T12" fmla="*/ 103 w 145"/>
                  <a:gd name="T13" fmla="*/ 5 h 23"/>
                  <a:gd name="T14" fmla="*/ 114 w 145"/>
                  <a:gd name="T15" fmla="*/ 8 h 23"/>
                  <a:gd name="T16" fmla="*/ 125 w 145"/>
                  <a:gd name="T17" fmla="*/ 12 h 23"/>
                  <a:gd name="T18" fmla="*/ 133 w 145"/>
                  <a:gd name="T19" fmla="*/ 15 h 23"/>
                  <a:gd name="T20" fmla="*/ 140 w 145"/>
                  <a:gd name="T21" fmla="*/ 19 h 23"/>
                  <a:gd name="T22" fmla="*/ 145 w 145"/>
                  <a:gd name="T23" fmla="*/ 2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5" h="23">
                    <a:moveTo>
                      <a:pt x="0" y="3"/>
                    </a:moveTo>
                    <a:lnTo>
                      <a:pt x="17" y="0"/>
                    </a:lnTo>
                    <a:lnTo>
                      <a:pt x="41" y="0"/>
                    </a:lnTo>
                    <a:lnTo>
                      <a:pt x="59" y="1"/>
                    </a:lnTo>
                    <a:lnTo>
                      <a:pt x="75" y="2"/>
                    </a:lnTo>
                    <a:lnTo>
                      <a:pt x="89" y="3"/>
                    </a:lnTo>
                    <a:lnTo>
                      <a:pt x="103" y="5"/>
                    </a:lnTo>
                    <a:lnTo>
                      <a:pt x="114" y="8"/>
                    </a:lnTo>
                    <a:lnTo>
                      <a:pt x="125" y="12"/>
                    </a:lnTo>
                    <a:lnTo>
                      <a:pt x="133" y="15"/>
                    </a:lnTo>
                    <a:lnTo>
                      <a:pt x="140" y="19"/>
                    </a:lnTo>
                    <a:lnTo>
                      <a:pt x="145" y="2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9" name="Freeform 5048">
                <a:extLst>
                  <a:ext uri="{FF2B5EF4-FFF2-40B4-BE49-F238E27FC236}">
                    <a16:creationId xmlns:a16="http://schemas.microsoft.com/office/drawing/2014/main" id="{D6465D7A-5A96-4A45-8884-40927AB9F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0" y="1249"/>
                <a:ext cx="129" cy="45"/>
              </a:xfrm>
              <a:custGeom>
                <a:avLst/>
                <a:gdLst>
                  <a:gd name="T0" fmla="*/ 9 w 129"/>
                  <a:gd name="T1" fmla="*/ 45 h 45"/>
                  <a:gd name="T2" fmla="*/ 4 w 129"/>
                  <a:gd name="T3" fmla="*/ 19 h 45"/>
                  <a:gd name="T4" fmla="*/ 0 w 129"/>
                  <a:gd name="T5" fmla="*/ 23 h 45"/>
                  <a:gd name="T6" fmla="*/ 74 w 129"/>
                  <a:gd name="T7" fmla="*/ 25 h 45"/>
                  <a:gd name="T8" fmla="*/ 90 w 129"/>
                  <a:gd name="T9" fmla="*/ 25 h 45"/>
                  <a:gd name="T10" fmla="*/ 108 w 129"/>
                  <a:gd name="T11" fmla="*/ 25 h 45"/>
                  <a:gd name="T12" fmla="*/ 116 w 129"/>
                  <a:gd name="T13" fmla="*/ 24 h 45"/>
                  <a:gd name="T14" fmla="*/ 122 w 129"/>
                  <a:gd name="T15" fmla="*/ 23 h 45"/>
                  <a:gd name="T16" fmla="*/ 125 w 129"/>
                  <a:gd name="T17" fmla="*/ 21 h 45"/>
                  <a:gd name="T18" fmla="*/ 127 w 129"/>
                  <a:gd name="T19" fmla="*/ 19 h 45"/>
                  <a:gd name="T20" fmla="*/ 129 w 129"/>
                  <a:gd name="T21" fmla="*/ 13 h 45"/>
                  <a:gd name="T22" fmla="*/ 129 w 129"/>
                  <a:gd name="T23" fmla="*/ 3 h 45"/>
                  <a:gd name="T24" fmla="*/ 127 w 129"/>
                  <a:gd name="T25" fmla="*/ 0 h 45"/>
                  <a:gd name="T26" fmla="*/ 101 w 129"/>
                  <a:gd name="T27" fmla="*/ 1 h 45"/>
                  <a:gd name="T28" fmla="*/ 127 w 129"/>
                  <a:gd name="T29" fmla="*/ 2 h 45"/>
                  <a:gd name="T30" fmla="*/ 129 w 129"/>
                  <a:gd name="T31" fmla="*/ 4 h 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45">
                    <a:moveTo>
                      <a:pt x="9" y="45"/>
                    </a:moveTo>
                    <a:lnTo>
                      <a:pt x="4" y="19"/>
                    </a:lnTo>
                    <a:lnTo>
                      <a:pt x="0" y="23"/>
                    </a:lnTo>
                    <a:lnTo>
                      <a:pt x="74" y="25"/>
                    </a:lnTo>
                    <a:lnTo>
                      <a:pt x="90" y="25"/>
                    </a:lnTo>
                    <a:lnTo>
                      <a:pt x="108" y="25"/>
                    </a:lnTo>
                    <a:lnTo>
                      <a:pt x="116" y="24"/>
                    </a:lnTo>
                    <a:lnTo>
                      <a:pt x="122" y="23"/>
                    </a:lnTo>
                    <a:lnTo>
                      <a:pt x="125" y="21"/>
                    </a:lnTo>
                    <a:lnTo>
                      <a:pt x="127" y="19"/>
                    </a:lnTo>
                    <a:lnTo>
                      <a:pt x="129" y="13"/>
                    </a:lnTo>
                    <a:lnTo>
                      <a:pt x="129" y="3"/>
                    </a:lnTo>
                    <a:lnTo>
                      <a:pt x="127" y="0"/>
                    </a:lnTo>
                    <a:lnTo>
                      <a:pt x="101" y="1"/>
                    </a:lnTo>
                    <a:lnTo>
                      <a:pt x="127" y="2"/>
                    </a:lnTo>
                    <a:lnTo>
                      <a:pt x="129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0" name="Freeform 5047">
                <a:extLst>
                  <a:ext uri="{FF2B5EF4-FFF2-40B4-BE49-F238E27FC236}">
                    <a16:creationId xmlns:a16="http://schemas.microsoft.com/office/drawing/2014/main" id="{F9EB8190-7041-47D6-9D5E-6D4731339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9" y="1194"/>
                <a:ext cx="20" cy="10"/>
              </a:xfrm>
              <a:custGeom>
                <a:avLst/>
                <a:gdLst>
                  <a:gd name="T0" fmla="*/ 0 w 20"/>
                  <a:gd name="T1" fmla="*/ 10 h 10"/>
                  <a:gd name="T2" fmla="*/ 14 w 20"/>
                  <a:gd name="T3" fmla="*/ 2 h 10"/>
                  <a:gd name="T4" fmla="*/ 20 w 20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0">
                    <a:moveTo>
                      <a:pt x="0" y="10"/>
                    </a:moveTo>
                    <a:lnTo>
                      <a:pt x="14" y="2"/>
                    </a:lnTo>
                    <a:lnTo>
                      <a:pt x="2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1" name="Freeform 5046">
                <a:extLst>
                  <a:ext uri="{FF2B5EF4-FFF2-40B4-BE49-F238E27FC236}">
                    <a16:creationId xmlns:a16="http://schemas.microsoft.com/office/drawing/2014/main" id="{F64A617C-A826-4748-9838-F39EB3138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9" y="1165"/>
                <a:ext cx="39" cy="12"/>
              </a:xfrm>
              <a:custGeom>
                <a:avLst/>
                <a:gdLst>
                  <a:gd name="T0" fmla="*/ 0 w 39"/>
                  <a:gd name="T1" fmla="*/ 3 h 12"/>
                  <a:gd name="T2" fmla="*/ 8 w 39"/>
                  <a:gd name="T3" fmla="*/ 0 h 12"/>
                  <a:gd name="T4" fmla="*/ 39 w 39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12">
                    <a:moveTo>
                      <a:pt x="0" y="3"/>
                    </a:moveTo>
                    <a:lnTo>
                      <a:pt x="8" y="0"/>
                    </a:lnTo>
                    <a:lnTo>
                      <a:pt x="39" y="1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" name="Freeform 5045">
                <a:extLst>
                  <a:ext uri="{FF2B5EF4-FFF2-40B4-BE49-F238E27FC236}">
                    <a16:creationId xmlns:a16="http://schemas.microsoft.com/office/drawing/2014/main" id="{A92A0782-C110-414A-A8B9-7F407AA79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2" y="1135"/>
                <a:ext cx="15" cy="99"/>
              </a:xfrm>
              <a:custGeom>
                <a:avLst/>
                <a:gdLst>
                  <a:gd name="T0" fmla="*/ 13 w 15"/>
                  <a:gd name="T1" fmla="*/ 99 h 99"/>
                  <a:gd name="T2" fmla="*/ 15 w 15"/>
                  <a:gd name="T3" fmla="*/ 95 h 99"/>
                  <a:gd name="T4" fmla="*/ 13 w 15"/>
                  <a:gd name="T5" fmla="*/ 92 h 99"/>
                  <a:gd name="T6" fmla="*/ 2 w 15"/>
                  <a:gd name="T7" fmla="*/ 0 h 99"/>
                  <a:gd name="T8" fmla="*/ 0 w 15"/>
                  <a:gd name="T9" fmla="*/ 4 h 99"/>
                  <a:gd name="T10" fmla="*/ 3 w 15"/>
                  <a:gd name="T11" fmla="*/ 12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99">
                    <a:moveTo>
                      <a:pt x="13" y="99"/>
                    </a:moveTo>
                    <a:lnTo>
                      <a:pt x="15" y="95"/>
                    </a:lnTo>
                    <a:lnTo>
                      <a:pt x="13" y="9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3" y="1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" name="Freeform 5044">
                <a:extLst>
                  <a:ext uri="{FF2B5EF4-FFF2-40B4-BE49-F238E27FC236}">
                    <a16:creationId xmlns:a16="http://schemas.microsoft.com/office/drawing/2014/main" id="{2F118E70-2050-448D-B262-8AF9641B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7" y="1215"/>
                <a:ext cx="104" cy="3"/>
              </a:xfrm>
              <a:custGeom>
                <a:avLst/>
                <a:gdLst>
                  <a:gd name="T0" fmla="*/ 1 w 104"/>
                  <a:gd name="T1" fmla="*/ 3 h 3"/>
                  <a:gd name="T2" fmla="*/ 0 w 104"/>
                  <a:gd name="T3" fmla="*/ 2 h 3"/>
                  <a:gd name="T4" fmla="*/ 11 w 104"/>
                  <a:gd name="T5" fmla="*/ 1 h 3"/>
                  <a:gd name="T6" fmla="*/ 104 w 104"/>
                  <a:gd name="T7" fmla="*/ 1 h 3"/>
                  <a:gd name="T8" fmla="*/ 96 w 104"/>
                  <a:gd name="T9" fmla="*/ 1 h 3"/>
                  <a:gd name="T10" fmla="*/ 85 w 10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4" h="3">
                    <a:moveTo>
                      <a:pt x="1" y="3"/>
                    </a:moveTo>
                    <a:lnTo>
                      <a:pt x="0" y="2"/>
                    </a:lnTo>
                    <a:lnTo>
                      <a:pt x="11" y="1"/>
                    </a:lnTo>
                    <a:lnTo>
                      <a:pt x="104" y="1"/>
                    </a:lnTo>
                    <a:lnTo>
                      <a:pt x="96" y="1"/>
                    </a:lnTo>
                    <a:lnTo>
                      <a:pt x="85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" name="Line 5043">
                <a:extLst>
                  <a:ext uri="{FF2B5EF4-FFF2-40B4-BE49-F238E27FC236}">
                    <a16:creationId xmlns:a16="http://schemas.microsoft.com/office/drawing/2014/main" id="{B7D7EB7C-C6E3-4161-A16B-BB58BC090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3" y="1197"/>
                <a:ext cx="2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" name="Line 5042">
                <a:extLst>
                  <a:ext uri="{FF2B5EF4-FFF2-40B4-BE49-F238E27FC236}">
                    <a16:creationId xmlns:a16="http://schemas.microsoft.com/office/drawing/2014/main" id="{E99FD5F1-5A8A-45E8-9E09-D99812A1B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88" y="1196"/>
                <a:ext cx="3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" name="Freeform 5041">
                <a:extLst>
                  <a:ext uri="{FF2B5EF4-FFF2-40B4-BE49-F238E27FC236}">
                    <a16:creationId xmlns:a16="http://schemas.microsoft.com/office/drawing/2014/main" id="{5F5C3261-2C81-48B1-8951-B0AC2D193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8" y="1184"/>
                <a:ext cx="103" cy="31"/>
              </a:xfrm>
              <a:custGeom>
                <a:avLst/>
                <a:gdLst>
                  <a:gd name="T0" fmla="*/ 8 w 103"/>
                  <a:gd name="T1" fmla="*/ 31 h 31"/>
                  <a:gd name="T2" fmla="*/ 3 w 103"/>
                  <a:gd name="T3" fmla="*/ 0 h 31"/>
                  <a:gd name="T4" fmla="*/ 0 w 103"/>
                  <a:gd name="T5" fmla="*/ 3 h 31"/>
                  <a:gd name="T6" fmla="*/ 7 w 103"/>
                  <a:gd name="T7" fmla="*/ 4 h 31"/>
                  <a:gd name="T8" fmla="*/ 84 w 103"/>
                  <a:gd name="T9" fmla="*/ 3 h 31"/>
                  <a:gd name="T10" fmla="*/ 93 w 103"/>
                  <a:gd name="T11" fmla="*/ 3 h 31"/>
                  <a:gd name="T12" fmla="*/ 103 w 103"/>
                  <a:gd name="T13" fmla="*/ 4 h 31"/>
                  <a:gd name="T14" fmla="*/ 87 w 103"/>
                  <a:gd name="T15" fmla="*/ 15 h 31"/>
                  <a:gd name="T16" fmla="*/ 100 w 103"/>
                  <a:gd name="T17" fmla="*/ 4 h 31"/>
                  <a:gd name="T18" fmla="*/ 95 w 103"/>
                  <a:gd name="T19" fmla="*/ 3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3" h="31">
                    <a:moveTo>
                      <a:pt x="8" y="31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7" y="4"/>
                    </a:lnTo>
                    <a:lnTo>
                      <a:pt x="84" y="3"/>
                    </a:lnTo>
                    <a:lnTo>
                      <a:pt x="93" y="3"/>
                    </a:lnTo>
                    <a:lnTo>
                      <a:pt x="103" y="4"/>
                    </a:lnTo>
                    <a:lnTo>
                      <a:pt x="87" y="15"/>
                    </a:lnTo>
                    <a:lnTo>
                      <a:pt x="100" y="4"/>
                    </a:lnTo>
                    <a:lnTo>
                      <a:pt x="95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" name="Freeform 5040">
                <a:extLst>
                  <a:ext uri="{FF2B5EF4-FFF2-40B4-BE49-F238E27FC236}">
                    <a16:creationId xmlns:a16="http://schemas.microsoft.com/office/drawing/2014/main" id="{008CE590-FF05-4E30-9CC9-2B9E63E00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4" y="1171"/>
                <a:ext cx="59" cy="1"/>
              </a:xfrm>
              <a:custGeom>
                <a:avLst/>
                <a:gdLst>
                  <a:gd name="T0" fmla="*/ 0 w 59"/>
                  <a:gd name="T1" fmla="*/ 1 h 1"/>
                  <a:gd name="T2" fmla="*/ 2 w 59"/>
                  <a:gd name="T3" fmla="*/ 0 h 1"/>
                  <a:gd name="T4" fmla="*/ 8 w 59"/>
                  <a:gd name="T5" fmla="*/ 0 h 1"/>
                  <a:gd name="T6" fmla="*/ 59 w 59"/>
                  <a:gd name="T7" fmla="*/ 0 h 1"/>
                  <a:gd name="T8" fmla="*/ 51 w 59"/>
                  <a:gd name="T9" fmla="*/ 1 h 1"/>
                  <a:gd name="T10" fmla="*/ 43 w 59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1">
                    <a:moveTo>
                      <a:pt x="0" y="1"/>
                    </a:moveTo>
                    <a:lnTo>
                      <a:pt x="2" y="0"/>
                    </a:lnTo>
                    <a:lnTo>
                      <a:pt x="8" y="0"/>
                    </a:lnTo>
                    <a:lnTo>
                      <a:pt x="59" y="0"/>
                    </a:lnTo>
                    <a:lnTo>
                      <a:pt x="51" y="1"/>
                    </a:lnTo>
                    <a:lnTo>
                      <a:pt x="43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" name="Freeform 5039">
                <a:extLst>
                  <a:ext uri="{FF2B5EF4-FFF2-40B4-BE49-F238E27FC236}">
                    <a16:creationId xmlns:a16="http://schemas.microsoft.com/office/drawing/2014/main" id="{549CEECA-A571-45BB-97B4-0F80A0AC7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7" y="1152"/>
                <a:ext cx="114" cy="17"/>
              </a:xfrm>
              <a:custGeom>
                <a:avLst/>
                <a:gdLst>
                  <a:gd name="T0" fmla="*/ 0 w 114"/>
                  <a:gd name="T1" fmla="*/ 2 h 17"/>
                  <a:gd name="T2" fmla="*/ 7 w 114"/>
                  <a:gd name="T3" fmla="*/ 1 h 17"/>
                  <a:gd name="T4" fmla="*/ 10 w 114"/>
                  <a:gd name="T5" fmla="*/ 1 h 17"/>
                  <a:gd name="T6" fmla="*/ 94 w 114"/>
                  <a:gd name="T7" fmla="*/ 0 h 17"/>
                  <a:gd name="T8" fmla="*/ 102 w 114"/>
                  <a:gd name="T9" fmla="*/ 0 h 17"/>
                  <a:gd name="T10" fmla="*/ 109 w 114"/>
                  <a:gd name="T11" fmla="*/ 1 h 17"/>
                  <a:gd name="T12" fmla="*/ 114 w 114"/>
                  <a:gd name="T13" fmla="*/ 1 h 17"/>
                  <a:gd name="T14" fmla="*/ 96 w 114"/>
                  <a:gd name="T15" fmla="*/ 17 h 17"/>
                  <a:gd name="T16" fmla="*/ 113 w 114"/>
                  <a:gd name="T17" fmla="*/ 1 h 17"/>
                  <a:gd name="T18" fmla="*/ 106 w 114"/>
                  <a:gd name="T19" fmla="*/ 1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4" h="17">
                    <a:moveTo>
                      <a:pt x="0" y="2"/>
                    </a:moveTo>
                    <a:lnTo>
                      <a:pt x="7" y="1"/>
                    </a:lnTo>
                    <a:lnTo>
                      <a:pt x="10" y="1"/>
                    </a:lnTo>
                    <a:lnTo>
                      <a:pt x="94" y="0"/>
                    </a:lnTo>
                    <a:lnTo>
                      <a:pt x="102" y="0"/>
                    </a:lnTo>
                    <a:lnTo>
                      <a:pt x="109" y="1"/>
                    </a:lnTo>
                    <a:lnTo>
                      <a:pt x="114" y="1"/>
                    </a:lnTo>
                    <a:lnTo>
                      <a:pt x="96" y="17"/>
                    </a:lnTo>
                    <a:lnTo>
                      <a:pt x="113" y="1"/>
                    </a:lnTo>
                    <a:lnTo>
                      <a:pt x="106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" name="Freeform 5038">
                <a:extLst>
                  <a:ext uri="{FF2B5EF4-FFF2-40B4-BE49-F238E27FC236}">
                    <a16:creationId xmlns:a16="http://schemas.microsoft.com/office/drawing/2014/main" id="{CF7A1E32-E3F0-4E42-91A6-38007D19C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8" y="1074"/>
                <a:ext cx="94" cy="40"/>
              </a:xfrm>
              <a:custGeom>
                <a:avLst/>
                <a:gdLst>
                  <a:gd name="T0" fmla="*/ 0 w 94"/>
                  <a:gd name="T1" fmla="*/ 14 h 40"/>
                  <a:gd name="T2" fmla="*/ 8 w 94"/>
                  <a:gd name="T3" fmla="*/ 14 h 40"/>
                  <a:gd name="T4" fmla="*/ 41 w 94"/>
                  <a:gd name="T5" fmla="*/ 22 h 40"/>
                  <a:gd name="T6" fmla="*/ 68 w 94"/>
                  <a:gd name="T7" fmla="*/ 29 h 40"/>
                  <a:gd name="T8" fmla="*/ 94 w 94"/>
                  <a:gd name="T9" fmla="*/ 37 h 40"/>
                  <a:gd name="T10" fmla="*/ 94 w 94"/>
                  <a:gd name="T11" fmla="*/ 40 h 40"/>
                  <a:gd name="T12" fmla="*/ 81 w 9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" h="40">
                    <a:moveTo>
                      <a:pt x="0" y="14"/>
                    </a:moveTo>
                    <a:lnTo>
                      <a:pt x="8" y="14"/>
                    </a:lnTo>
                    <a:lnTo>
                      <a:pt x="41" y="22"/>
                    </a:lnTo>
                    <a:lnTo>
                      <a:pt x="68" y="29"/>
                    </a:lnTo>
                    <a:lnTo>
                      <a:pt x="94" y="37"/>
                    </a:lnTo>
                    <a:lnTo>
                      <a:pt x="94" y="40"/>
                    </a:lnTo>
                    <a:lnTo>
                      <a:pt x="8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" name="Freeform 5037">
                <a:extLst>
                  <a:ext uri="{FF2B5EF4-FFF2-40B4-BE49-F238E27FC236}">
                    <a16:creationId xmlns:a16="http://schemas.microsoft.com/office/drawing/2014/main" id="{A50241EB-CFC4-4431-BFC1-A3DE0D866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" y="1088"/>
                <a:ext cx="111" cy="4"/>
              </a:xfrm>
              <a:custGeom>
                <a:avLst/>
                <a:gdLst>
                  <a:gd name="T0" fmla="*/ 0 w 111"/>
                  <a:gd name="T1" fmla="*/ 2 h 4"/>
                  <a:gd name="T2" fmla="*/ 7 w 111"/>
                  <a:gd name="T3" fmla="*/ 0 h 4"/>
                  <a:gd name="T4" fmla="*/ 6 w 111"/>
                  <a:gd name="T5" fmla="*/ 1 h 4"/>
                  <a:gd name="T6" fmla="*/ 111 w 111"/>
                  <a:gd name="T7" fmla="*/ 2 h 4"/>
                  <a:gd name="T8" fmla="*/ 103 w 111"/>
                  <a:gd name="T9" fmla="*/ 4 h 4"/>
                  <a:gd name="T10" fmla="*/ 89 w 111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1" h="4">
                    <a:moveTo>
                      <a:pt x="0" y="2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111" y="2"/>
                    </a:lnTo>
                    <a:lnTo>
                      <a:pt x="103" y="4"/>
                    </a:lnTo>
                    <a:lnTo>
                      <a:pt x="89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" name="Line 5036">
                <a:extLst>
                  <a:ext uri="{FF2B5EF4-FFF2-40B4-BE49-F238E27FC236}">
                    <a16:creationId xmlns:a16="http://schemas.microsoft.com/office/drawing/2014/main" id="{6B98EEEB-2ED2-494D-A79D-3AB67AEA3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07" y="1070"/>
                <a:ext cx="24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" name="Freeform 5035">
                <a:extLst>
                  <a:ext uri="{FF2B5EF4-FFF2-40B4-BE49-F238E27FC236}">
                    <a16:creationId xmlns:a16="http://schemas.microsoft.com/office/drawing/2014/main" id="{B3CFC7AF-D9D8-40FA-A842-20DEA1E1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1" y="1068"/>
                <a:ext cx="11" cy="46"/>
              </a:xfrm>
              <a:custGeom>
                <a:avLst/>
                <a:gdLst>
                  <a:gd name="T0" fmla="*/ 11 w 11"/>
                  <a:gd name="T1" fmla="*/ 46 h 46"/>
                  <a:gd name="T2" fmla="*/ 3 w 11"/>
                  <a:gd name="T3" fmla="*/ 0 h 46"/>
                  <a:gd name="T4" fmla="*/ 0 w 11"/>
                  <a:gd name="T5" fmla="*/ 3 h 46"/>
                  <a:gd name="T6" fmla="*/ 4 w 11"/>
                  <a:gd name="T7" fmla="*/ 11 h 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46">
                    <a:moveTo>
                      <a:pt x="11" y="46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4" y="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" name="Freeform 5034">
                <a:extLst>
                  <a:ext uri="{FF2B5EF4-FFF2-40B4-BE49-F238E27FC236}">
                    <a16:creationId xmlns:a16="http://schemas.microsoft.com/office/drawing/2014/main" id="{F2FC85B0-832E-474B-B4F6-1E77C2CF7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4" y="1018"/>
                <a:ext cx="99" cy="48"/>
              </a:xfrm>
              <a:custGeom>
                <a:avLst/>
                <a:gdLst>
                  <a:gd name="T0" fmla="*/ 3 w 99"/>
                  <a:gd name="T1" fmla="*/ 48 h 48"/>
                  <a:gd name="T2" fmla="*/ 14 w 99"/>
                  <a:gd name="T3" fmla="*/ 46 h 48"/>
                  <a:gd name="T4" fmla="*/ 99 w 99"/>
                  <a:gd name="T5" fmla="*/ 45 h 48"/>
                  <a:gd name="T6" fmla="*/ 85 w 99"/>
                  <a:gd name="T7" fmla="*/ 45 h 48"/>
                  <a:gd name="T8" fmla="*/ 81 w 99"/>
                  <a:gd name="T9" fmla="*/ 13 h 48"/>
                  <a:gd name="T10" fmla="*/ 92 w 99"/>
                  <a:gd name="T11" fmla="*/ 8 h 48"/>
                  <a:gd name="T12" fmla="*/ 78 w 99"/>
                  <a:gd name="T13" fmla="*/ 7 h 48"/>
                  <a:gd name="T14" fmla="*/ 46 w 99"/>
                  <a:gd name="T15" fmla="*/ 5 h 48"/>
                  <a:gd name="T16" fmla="*/ 0 w 99"/>
                  <a:gd name="T17" fmla="*/ 2 h 48"/>
                  <a:gd name="T18" fmla="*/ 6 w 99"/>
                  <a:gd name="T19" fmla="*/ 0 h 48"/>
                  <a:gd name="T20" fmla="*/ 14 w 99"/>
                  <a:gd name="T21" fmla="*/ 46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9" h="48">
                    <a:moveTo>
                      <a:pt x="3" y="48"/>
                    </a:moveTo>
                    <a:lnTo>
                      <a:pt x="14" y="46"/>
                    </a:lnTo>
                    <a:lnTo>
                      <a:pt x="99" y="45"/>
                    </a:lnTo>
                    <a:lnTo>
                      <a:pt x="85" y="45"/>
                    </a:lnTo>
                    <a:lnTo>
                      <a:pt x="81" y="13"/>
                    </a:lnTo>
                    <a:lnTo>
                      <a:pt x="92" y="8"/>
                    </a:lnTo>
                    <a:lnTo>
                      <a:pt x="78" y="7"/>
                    </a:lnTo>
                    <a:lnTo>
                      <a:pt x="46" y="5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4" y="4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" name="Line 5033">
                <a:extLst>
                  <a:ext uri="{FF2B5EF4-FFF2-40B4-BE49-F238E27FC236}">
                    <a16:creationId xmlns:a16="http://schemas.microsoft.com/office/drawing/2014/main" id="{9C23080E-83ED-4C1F-96C5-03BFD9EB1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96" y="1029"/>
                <a:ext cx="4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" name="Freeform 5032">
                <a:extLst>
                  <a:ext uri="{FF2B5EF4-FFF2-40B4-BE49-F238E27FC236}">
                    <a16:creationId xmlns:a16="http://schemas.microsoft.com/office/drawing/2014/main" id="{0C12D70B-C9E8-4CB7-AA10-B01BD94B9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0" y="1042"/>
                <a:ext cx="136" cy="4"/>
              </a:xfrm>
              <a:custGeom>
                <a:avLst/>
                <a:gdLst>
                  <a:gd name="T0" fmla="*/ 0 w 136"/>
                  <a:gd name="T1" fmla="*/ 4 h 4"/>
                  <a:gd name="T2" fmla="*/ 7 w 136"/>
                  <a:gd name="T3" fmla="*/ 0 h 4"/>
                  <a:gd name="T4" fmla="*/ 6 w 136"/>
                  <a:gd name="T5" fmla="*/ 1 h 4"/>
                  <a:gd name="T6" fmla="*/ 136 w 136"/>
                  <a:gd name="T7" fmla="*/ 3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6" h="4">
                    <a:moveTo>
                      <a:pt x="0" y="4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136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" name="Freeform 5031">
                <a:extLst>
                  <a:ext uri="{FF2B5EF4-FFF2-40B4-BE49-F238E27FC236}">
                    <a16:creationId xmlns:a16="http://schemas.microsoft.com/office/drawing/2014/main" id="{F3059104-3C92-4C96-A23C-205C0D285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6" y="921"/>
                <a:ext cx="41" cy="61"/>
              </a:xfrm>
              <a:custGeom>
                <a:avLst/>
                <a:gdLst>
                  <a:gd name="T0" fmla="*/ 10 w 41"/>
                  <a:gd name="T1" fmla="*/ 61 h 61"/>
                  <a:gd name="T2" fmla="*/ 3 w 41"/>
                  <a:gd name="T3" fmla="*/ 0 h 61"/>
                  <a:gd name="T4" fmla="*/ 0 w 41"/>
                  <a:gd name="T5" fmla="*/ 3 h 61"/>
                  <a:gd name="T6" fmla="*/ 28 w 41"/>
                  <a:gd name="T7" fmla="*/ 21 h 61"/>
                  <a:gd name="T8" fmla="*/ 41 w 41"/>
                  <a:gd name="T9" fmla="*/ 3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61">
                    <a:moveTo>
                      <a:pt x="10" y="61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28" y="21"/>
                    </a:lnTo>
                    <a:lnTo>
                      <a:pt x="41" y="3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" name="Freeform 5030">
                <a:extLst>
                  <a:ext uri="{FF2B5EF4-FFF2-40B4-BE49-F238E27FC236}">
                    <a16:creationId xmlns:a16="http://schemas.microsoft.com/office/drawing/2014/main" id="{FF57CC6B-D217-4B7D-B00A-A3B0D748F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4" y="950"/>
                <a:ext cx="124" cy="17"/>
              </a:xfrm>
              <a:custGeom>
                <a:avLst/>
                <a:gdLst>
                  <a:gd name="T0" fmla="*/ 0 w 124"/>
                  <a:gd name="T1" fmla="*/ 10 h 17"/>
                  <a:gd name="T2" fmla="*/ 5 w 124"/>
                  <a:gd name="T3" fmla="*/ 6 h 17"/>
                  <a:gd name="T4" fmla="*/ 13 w 124"/>
                  <a:gd name="T5" fmla="*/ 4 h 17"/>
                  <a:gd name="T6" fmla="*/ 23 w 124"/>
                  <a:gd name="T7" fmla="*/ 2 h 17"/>
                  <a:gd name="T8" fmla="*/ 32 w 124"/>
                  <a:gd name="T9" fmla="*/ 1 h 17"/>
                  <a:gd name="T10" fmla="*/ 42 w 124"/>
                  <a:gd name="T11" fmla="*/ 1 h 17"/>
                  <a:gd name="T12" fmla="*/ 51 w 124"/>
                  <a:gd name="T13" fmla="*/ 0 h 17"/>
                  <a:gd name="T14" fmla="*/ 53 w 124"/>
                  <a:gd name="T15" fmla="*/ 0 h 17"/>
                  <a:gd name="T16" fmla="*/ 61 w 124"/>
                  <a:gd name="T17" fmla="*/ 0 h 17"/>
                  <a:gd name="T18" fmla="*/ 73 w 124"/>
                  <a:gd name="T19" fmla="*/ 0 h 17"/>
                  <a:gd name="T20" fmla="*/ 87 w 124"/>
                  <a:gd name="T21" fmla="*/ 1 h 17"/>
                  <a:gd name="T22" fmla="*/ 100 w 124"/>
                  <a:gd name="T23" fmla="*/ 1 h 17"/>
                  <a:gd name="T24" fmla="*/ 111 w 124"/>
                  <a:gd name="T25" fmla="*/ 2 h 17"/>
                  <a:gd name="T26" fmla="*/ 120 w 124"/>
                  <a:gd name="T27" fmla="*/ 3 h 17"/>
                  <a:gd name="T28" fmla="*/ 124 w 124"/>
                  <a:gd name="T29" fmla="*/ 4 h 17"/>
                  <a:gd name="T30" fmla="*/ 107 w 124"/>
                  <a:gd name="T31" fmla="*/ 17 h 17"/>
                  <a:gd name="T32" fmla="*/ 122 w 124"/>
                  <a:gd name="T33" fmla="*/ 4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4" h="17">
                    <a:moveTo>
                      <a:pt x="0" y="10"/>
                    </a:moveTo>
                    <a:lnTo>
                      <a:pt x="5" y="6"/>
                    </a:lnTo>
                    <a:lnTo>
                      <a:pt x="13" y="4"/>
                    </a:lnTo>
                    <a:lnTo>
                      <a:pt x="23" y="2"/>
                    </a:lnTo>
                    <a:lnTo>
                      <a:pt x="32" y="1"/>
                    </a:lnTo>
                    <a:lnTo>
                      <a:pt x="42" y="1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73" y="0"/>
                    </a:lnTo>
                    <a:lnTo>
                      <a:pt x="87" y="1"/>
                    </a:lnTo>
                    <a:lnTo>
                      <a:pt x="100" y="1"/>
                    </a:lnTo>
                    <a:lnTo>
                      <a:pt x="111" y="2"/>
                    </a:lnTo>
                    <a:lnTo>
                      <a:pt x="120" y="3"/>
                    </a:lnTo>
                    <a:lnTo>
                      <a:pt x="124" y="4"/>
                    </a:lnTo>
                    <a:lnTo>
                      <a:pt x="107" y="17"/>
                    </a:lnTo>
                    <a:lnTo>
                      <a:pt x="122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" name="Line 5029">
                <a:extLst>
                  <a:ext uri="{FF2B5EF4-FFF2-40B4-BE49-F238E27FC236}">
                    <a16:creationId xmlns:a16="http://schemas.microsoft.com/office/drawing/2014/main" id="{C7596E69-69D0-41DF-A1DD-3C045E7D5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02" y="932"/>
                <a:ext cx="7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" name="Line 5028">
                <a:extLst>
                  <a:ext uri="{FF2B5EF4-FFF2-40B4-BE49-F238E27FC236}">
                    <a16:creationId xmlns:a16="http://schemas.microsoft.com/office/drawing/2014/main" id="{123A5358-FA41-476C-85F3-B65701DAD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7" y="938"/>
                <a:ext cx="7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" name="Line 5027">
                <a:extLst>
                  <a:ext uri="{FF2B5EF4-FFF2-40B4-BE49-F238E27FC236}">
                    <a16:creationId xmlns:a16="http://schemas.microsoft.com/office/drawing/2014/main" id="{B64181F2-0173-4FB2-A281-5267BE347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55" y="939"/>
                <a:ext cx="6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1" name="Freeform 5026">
                <a:extLst>
                  <a:ext uri="{FF2B5EF4-FFF2-40B4-BE49-F238E27FC236}">
                    <a16:creationId xmlns:a16="http://schemas.microsoft.com/office/drawing/2014/main" id="{A3527329-44AD-4366-BFF1-60E386B3E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8" y="913"/>
                <a:ext cx="32" cy="23"/>
              </a:xfrm>
              <a:custGeom>
                <a:avLst/>
                <a:gdLst>
                  <a:gd name="T0" fmla="*/ 0 w 32"/>
                  <a:gd name="T1" fmla="*/ 0 h 23"/>
                  <a:gd name="T2" fmla="*/ 7 w 32"/>
                  <a:gd name="T3" fmla="*/ 2 h 23"/>
                  <a:gd name="T4" fmla="*/ 32 w 32"/>
                  <a:gd name="T5" fmla="*/ 23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23">
                    <a:moveTo>
                      <a:pt x="0" y="0"/>
                    </a:moveTo>
                    <a:lnTo>
                      <a:pt x="7" y="2"/>
                    </a:lnTo>
                    <a:lnTo>
                      <a:pt x="32" y="2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2" name="Freeform 5025">
                <a:extLst>
                  <a:ext uri="{FF2B5EF4-FFF2-40B4-BE49-F238E27FC236}">
                    <a16:creationId xmlns:a16="http://schemas.microsoft.com/office/drawing/2014/main" id="{D1379E55-595C-4937-B40A-32AF533EE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6" y="897"/>
                <a:ext cx="73" cy="34"/>
              </a:xfrm>
              <a:custGeom>
                <a:avLst/>
                <a:gdLst>
                  <a:gd name="T0" fmla="*/ 0 w 73"/>
                  <a:gd name="T1" fmla="*/ 34 h 34"/>
                  <a:gd name="T2" fmla="*/ 69 w 73"/>
                  <a:gd name="T3" fmla="*/ 15 h 34"/>
                  <a:gd name="T4" fmla="*/ 73 w 73"/>
                  <a:gd name="T5" fmla="*/ 0 h 34"/>
                  <a:gd name="T6" fmla="*/ 66 w 73"/>
                  <a:gd name="T7" fmla="*/ 15 h 34"/>
                  <a:gd name="T8" fmla="*/ 55 w 73"/>
                  <a:gd name="T9" fmla="*/ 1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34">
                    <a:moveTo>
                      <a:pt x="0" y="34"/>
                    </a:moveTo>
                    <a:lnTo>
                      <a:pt x="69" y="15"/>
                    </a:lnTo>
                    <a:lnTo>
                      <a:pt x="73" y="0"/>
                    </a:lnTo>
                    <a:lnTo>
                      <a:pt x="66" y="15"/>
                    </a:lnTo>
                    <a:lnTo>
                      <a:pt x="55" y="1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3" name="Freeform 5024">
                <a:extLst>
                  <a:ext uri="{FF2B5EF4-FFF2-40B4-BE49-F238E27FC236}">
                    <a16:creationId xmlns:a16="http://schemas.microsoft.com/office/drawing/2014/main" id="{C022AAAB-ABEE-4B3A-9D0C-871B360E1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5" y="970"/>
                <a:ext cx="91" cy="37"/>
              </a:xfrm>
              <a:custGeom>
                <a:avLst/>
                <a:gdLst>
                  <a:gd name="T0" fmla="*/ 13 w 91"/>
                  <a:gd name="T1" fmla="*/ 32 h 37"/>
                  <a:gd name="T2" fmla="*/ 5 w 91"/>
                  <a:gd name="T3" fmla="*/ 0 h 37"/>
                  <a:gd name="T4" fmla="*/ 0 w 91"/>
                  <a:gd name="T5" fmla="*/ 1 h 37"/>
                  <a:gd name="T6" fmla="*/ 20 w 91"/>
                  <a:gd name="T7" fmla="*/ 5 h 37"/>
                  <a:gd name="T8" fmla="*/ 39 w 91"/>
                  <a:gd name="T9" fmla="*/ 10 h 37"/>
                  <a:gd name="T10" fmla="*/ 52 w 91"/>
                  <a:gd name="T11" fmla="*/ 16 h 37"/>
                  <a:gd name="T12" fmla="*/ 69 w 91"/>
                  <a:gd name="T13" fmla="*/ 23 h 37"/>
                  <a:gd name="T14" fmla="*/ 81 w 91"/>
                  <a:gd name="T15" fmla="*/ 30 h 37"/>
                  <a:gd name="T16" fmla="*/ 91 w 91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37">
                    <a:moveTo>
                      <a:pt x="13" y="32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20" y="5"/>
                    </a:lnTo>
                    <a:lnTo>
                      <a:pt x="39" y="10"/>
                    </a:lnTo>
                    <a:lnTo>
                      <a:pt x="52" y="16"/>
                    </a:lnTo>
                    <a:lnTo>
                      <a:pt x="69" y="23"/>
                    </a:lnTo>
                    <a:lnTo>
                      <a:pt x="81" y="30"/>
                    </a:lnTo>
                    <a:lnTo>
                      <a:pt x="91" y="3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4" name="Freeform 5023">
                <a:extLst>
                  <a:ext uri="{FF2B5EF4-FFF2-40B4-BE49-F238E27FC236}">
                    <a16:creationId xmlns:a16="http://schemas.microsoft.com/office/drawing/2014/main" id="{317E5D90-3300-46E7-AE7F-B593D4F52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9" y="874"/>
                <a:ext cx="82" cy="5"/>
              </a:xfrm>
              <a:custGeom>
                <a:avLst/>
                <a:gdLst>
                  <a:gd name="T0" fmla="*/ 0 w 82"/>
                  <a:gd name="T1" fmla="*/ 5 h 5"/>
                  <a:gd name="T2" fmla="*/ 18 w 82"/>
                  <a:gd name="T3" fmla="*/ 1 h 5"/>
                  <a:gd name="T4" fmla="*/ 67 w 82"/>
                  <a:gd name="T5" fmla="*/ 0 h 5"/>
                  <a:gd name="T6" fmla="*/ 82 w 8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2" h="5">
                    <a:moveTo>
                      <a:pt x="0" y="5"/>
                    </a:moveTo>
                    <a:lnTo>
                      <a:pt x="18" y="1"/>
                    </a:lnTo>
                    <a:lnTo>
                      <a:pt x="67" y="0"/>
                    </a:lnTo>
                    <a:lnTo>
                      <a:pt x="82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5" name="Freeform 5022">
                <a:extLst>
                  <a:ext uri="{FF2B5EF4-FFF2-40B4-BE49-F238E27FC236}">
                    <a16:creationId xmlns:a16="http://schemas.microsoft.com/office/drawing/2014/main" id="{2569955A-D7C7-436D-BF0D-E9A92927E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5" y="795"/>
                <a:ext cx="60" cy="80"/>
              </a:xfrm>
              <a:custGeom>
                <a:avLst/>
                <a:gdLst>
                  <a:gd name="T0" fmla="*/ 15 w 60"/>
                  <a:gd name="T1" fmla="*/ 80 h 80"/>
                  <a:gd name="T2" fmla="*/ 4 w 60"/>
                  <a:gd name="T3" fmla="*/ 0 h 80"/>
                  <a:gd name="T4" fmla="*/ 0 w 60"/>
                  <a:gd name="T5" fmla="*/ 2 h 80"/>
                  <a:gd name="T6" fmla="*/ 55 w 60"/>
                  <a:gd name="T7" fmla="*/ 6 h 80"/>
                  <a:gd name="T8" fmla="*/ 55 w 60"/>
                  <a:gd name="T9" fmla="*/ 3 h 80"/>
                  <a:gd name="T10" fmla="*/ 60 w 60"/>
                  <a:gd name="T11" fmla="*/ 79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80">
                    <a:moveTo>
                      <a:pt x="15" y="8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55" y="6"/>
                    </a:lnTo>
                    <a:lnTo>
                      <a:pt x="55" y="3"/>
                    </a:lnTo>
                    <a:lnTo>
                      <a:pt x="60" y="7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6" name="Freeform 5021">
                <a:extLst>
                  <a:ext uri="{FF2B5EF4-FFF2-40B4-BE49-F238E27FC236}">
                    <a16:creationId xmlns:a16="http://schemas.microsoft.com/office/drawing/2014/main" id="{9F2C34DB-FCB9-4032-828F-FE1BC871D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" y="835"/>
                <a:ext cx="174" cy="5"/>
              </a:xfrm>
              <a:custGeom>
                <a:avLst/>
                <a:gdLst>
                  <a:gd name="T0" fmla="*/ 0 w 174"/>
                  <a:gd name="T1" fmla="*/ 5 h 5"/>
                  <a:gd name="T2" fmla="*/ 8 w 174"/>
                  <a:gd name="T3" fmla="*/ 0 h 5"/>
                  <a:gd name="T4" fmla="*/ 7 w 174"/>
                  <a:gd name="T5" fmla="*/ 2 h 5"/>
                  <a:gd name="T6" fmla="*/ 174 w 174"/>
                  <a:gd name="T7" fmla="*/ 2 h 5"/>
                  <a:gd name="T8" fmla="*/ 166 w 174"/>
                  <a:gd name="T9" fmla="*/ 4 h 5"/>
                  <a:gd name="T10" fmla="*/ 156 w 174"/>
                  <a:gd name="T11" fmla="*/ 3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4" h="5">
                    <a:moveTo>
                      <a:pt x="0" y="5"/>
                    </a:moveTo>
                    <a:lnTo>
                      <a:pt x="8" y="0"/>
                    </a:lnTo>
                    <a:lnTo>
                      <a:pt x="7" y="2"/>
                    </a:lnTo>
                    <a:lnTo>
                      <a:pt x="174" y="2"/>
                    </a:lnTo>
                    <a:lnTo>
                      <a:pt x="166" y="4"/>
                    </a:lnTo>
                    <a:lnTo>
                      <a:pt x="156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7" name="Freeform 5020">
                <a:extLst>
                  <a:ext uri="{FF2B5EF4-FFF2-40B4-BE49-F238E27FC236}">
                    <a16:creationId xmlns:a16="http://schemas.microsoft.com/office/drawing/2014/main" id="{B0D8C2E3-CE79-42B9-9A98-ADF340A88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7" y="758"/>
                <a:ext cx="69" cy="9"/>
              </a:xfrm>
              <a:custGeom>
                <a:avLst/>
                <a:gdLst>
                  <a:gd name="T0" fmla="*/ 0 w 69"/>
                  <a:gd name="T1" fmla="*/ 0 h 9"/>
                  <a:gd name="T2" fmla="*/ 16 w 69"/>
                  <a:gd name="T3" fmla="*/ 1 h 9"/>
                  <a:gd name="T4" fmla="*/ 37 w 69"/>
                  <a:gd name="T5" fmla="*/ 2 h 9"/>
                  <a:gd name="T6" fmla="*/ 49 w 69"/>
                  <a:gd name="T7" fmla="*/ 4 h 9"/>
                  <a:gd name="T8" fmla="*/ 57 w 69"/>
                  <a:gd name="T9" fmla="*/ 6 h 9"/>
                  <a:gd name="T10" fmla="*/ 69 w 69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9">
                    <a:moveTo>
                      <a:pt x="0" y="0"/>
                    </a:moveTo>
                    <a:lnTo>
                      <a:pt x="16" y="1"/>
                    </a:lnTo>
                    <a:lnTo>
                      <a:pt x="37" y="2"/>
                    </a:lnTo>
                    <a:lnTo>
                      <a:pt x="49" y="4"/>
                    </a:lnTo>
                    <a:lnTo>
                      <a:pt x="57" y="6"/>
                    </a:lnTo>
                    <a:lnTo>
                      <a:pt x="69" y="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8" name="Freeform 5019">
                <a:extLst>
                  <a:ext uri="{FF2B5EF4-FFF2-40B4-BE49-F238E27FC236}">
                    <a16:creationId xmlns:a16="http://schemas.microsoft.com/office/drawing/2014/main" id="{9257CE14-628B-4D69-B16C-58FF2C25E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0" y="684"/>
                <a:ext cx="90" cy="59"/>
              </a:xfrm>
              <a:custGeom>
                <a:avLst/>
                <a:gdLst>
                  <a:gd name="T0" fmla="*/ 0 w 90"/>
                  <a:gd name="T1" fmla="*/ 59 h 59"/>
                  <a:gd name="T2" fmla="*/ 16 w 90"/>
                  <a:gd name="T3" fmla="*/ 57 h 59"/>
                  <a:gd name="T4" fmla="*/ 28 w 90"/>
                  <a:gd name="T5" fmla="*/ 54 h 59"/>
                  <a:gd name="T6" fmla="*/ 43 w 90"/>
                  <a:gd name="T7" fmla="*/ 51 h 59"/>
                  <a:gd name="T8" fmla="*/ 53 w 90"/>
                  <a:gd name="T9" fmla="*/ 47 h 59"/>
                  <a:gd name="T10" fmla="*/ 64 w 90"/>
                  <a:gd name="T11" fmla="*/ 40 h 59"/>
                  <a:gd name="T12" fmla="*/ 75 w 90"/>
                  <a:gd name="T13" fmla="*/ 33 h 59"/>
                  <a:gd name="T14" fmla="*/ 82 w 90"/>
                  <a:gd name="T15" fmla="*/ 24 h 59"/>
                  <a:gd name="T16" fmla="*/ 87 w 90"/>
                  <a:gd name="T17" fmla="*/ 12 h 59"/>
                  <a:gd name="T18" fmla="*/ 90 w 90"/>
                  <a:gd name="T19" fmla="*/ 3 h 59"/>
                  <a:gd name="T20" fmla="*/ 90 w 90"/>
                  <a:gd name="T21" fmla="*/ 0 h 59"/>
                  <a:gd name="T22" fmla="*/ 36 w 90"/>
                  <a:gd name="T23" fmla="*/ 9 h 59"/>
                  <a:gd name="T24" fmla="*/ 89 w 90"/>
                  <a:gd name="T25" fmla="*/ 2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59">
                    <a:moveTo>
                      <a:pt x="0" y="59"/>
                    </a:moveTo>
                    <a:lnTo>
                      <a:pt x="16" y="57"/>
                    </a:lnTo>
                    <a:lnTo>
                      <a:pt x="28" y="54"/>
                    </a:lnTo>
                    <a:lnTo>
                      <a:pt x="43" y="51"/>
                    </a:lnTo>
                    <a:lnTo>
                      <a:pt x="53" y="47"/>
                    </a:lnTo>
                    <a:lnTo>
                      <a:pt x="64" y="40"/>
                    </a:lnTo>
                    <a:lnTo>
                      <a:pt x="75" y="33"/>
                    </a:lnTo>
                    <a:lnTo>
                      <a:pt x="82" y="24"/>
                    </a:lnTo>
                    <a:lnTo>
                      <a:pt x="87" y="12"/>
                    </a:lnTo>
                    <a:lnTo>
                      <a:pt x="90" y="3"/>
                    </a:lnTo>
                    <a:lnTo>
                      <a:pt x="90" y="0"/>
                    </a:lnTo>
                    <a:lnTo>
                      <a:pt x="36" y="9"/>
                    </a:lnTo>
                    <a:lnTo>
                      <a:pt x="89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9" name="Freeform 5018">
                <a:extLst>
                  <a:ext uri="{FF2B5EF4-FFF2-40B4-BE49-F238E27FC236}">
                    <a16:creationId xmlns:a16="http://schemas.microsoft.com/office/drawing/2014/main" id="{2E42D530-D168-4183-812E-DBDF0182F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3" y="716"/>
                <a:ext cx="49" cy="13"/>
              </a:xfrm>
              <a:custGeom>
                <a:avLst/>
                <a:gdLst>
                  <a:gd name="T0" fmla="*/ 0 w 49"/>
                  <a:gd name="T1" fmla="*/ 13 h 13"/>
                  <a:gd name="T2" fmla="*/ 26 w 49"/>
                  <a:gd name="T3" fmla="*/ 1 h 13"/>
                  <a:gd name="T4" fmla="*/ 36 w 49"/>
                  <a:gd name="T5" fmla="*/ 0 h 13"/>
                  <a:gd name="T6" fmla="*/ 49 w 49"/>
                  <a:gd name="T7" fmla="*/ 1 h 13"/>
                  <a:gd name="T8" fmla="*/ 33 w 49"/>
                  <a:gd name="T9" fmla="*/ 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3">
                    <a:moveTo>
                      <a:pt x="0" y="13"/>
                    </a:moveTo>
                    <a:lnTo>
                      <a:pt x="26" y="1"/>
                    </a:lnTo>
                    <a:lnTo>
                      <a:pt x="36" y="0"/>
                    </a:lnTo>
                    <a:lnTo>
                      <a:pt x="49" y="1"/>
                    </a:lnTo>
                    <a:lnTo>
                      <a:pt x="33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0" name="Freeform 5017">
                <a:extLst>
                  <a:ext uri="{FF2B5EF4-FFF2-40B4-BE49-F238E27FC236}">
                    <a16:creationId xmlns:a16="http://schemas.microsoft.com/office/drawing/2014/main" id="{18A355D7-0A10-4EE7-9CE6-7C42E4231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" y="673"/>
                <a:ext cx="40" cy="19"/>
              </a:xfrm>
              <a:custGeom>
                <a:avLst/>
                <a:gdLst>
                  <a:gd name="T0" fmla="*/ 0 w 40"/>
                  <a:gd name="T1" fmla="*/ 19 h 19"/>
                  <a:gd name="T2" fmla="*/ 21 w 40"/>
                  <a:gd name="T3" fmla="*/ 5 h 19"/>
                  <a:gd name="T4" fmla="*/ 31 w 40"/>
                  <a:gd name="T5" fmla="*/ 1 h 19"/>
                  <a:gd name="T6" fmla="*/ 40 w 40"/>
                  <a:gd name="T7" fmla="*/ 0 h 19"/>
                  <a:gd name="T8" fmla="*/ 28 w 40"/>
                  <a:gd name="T9" fmla="*/ 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19">
                    <a:moveTo>
                      <a:pt x="0" y="19"/>
                    </a:moveTo>
                    <a:lnTo>
                      <a:pt x="21" y="5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28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1" name="Freeform 5016">
                <a:extLst>
                  <a:ext uri="{FF2B5EF4-FFF2-40B4-BE49-F238E27FC236}">
                    <a16:creationId xmlns:a16="http://schemas.microsoft.com/office/drawing/2014/main" id="{7701060B-F254-41C6-BA2D-5619F314E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7" y="625"/>
                <a:ext cx="63" cy="26"/>
              </a:xfrm>
              <a:custGeom>
                <a:avLst/>
                <a:gdLst>
                  <a:gd name="T0" fmla="*/ 0 w 63"/>
                  <a:gd name="T1" fmla="*/ 0 h 26"/>
                  <a:gd name="T2" fmla="*/ 7 w 63"/>
                  <a:gd name="T3" fmla="*/ 1 h 26"/>
                  <a:gd name="T4" fmla="*/ 43 w 63"/>
                  <a:gd name="T5" fmla="*/ 17 h 26"/>
                  <a:gd name="T6" fmla="*/ 63 w 63"/>
                  <a:gd name="T7" fmla="*/ 26 h 26"/>
                  <a:gd name="T8" fmla="*/ 58 w 63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6">
                    <a:moveTo>
                      <a:pt x="0" y="0"/>
                    </a:moveTo>
                    <a:lnTo>
                      <a:pt x="7" y="1"/>
                    </a:lnTo>
                    <a:lnTo>
                      <a:pt x="43" y="17"/>
                    </a:lnTo>
                    <a:lnTo>
                      <a:pt x="63" y="26"/>
                    </a:lnTo>
                    <a:lnTo>
                      <a:pt x="58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2" name="Freeform 5015">
                <a:extLst>
                  <a:ext uri="{FF2B5EF4-FFF2-40B4-BE49-F238E27FC236}">
                    <a16:creationId xmlns:a16="http://schemas.microsoft.com/office/drawing/2014/main" id="{C50FB9D6-7323-4008-9F6D-BAEBA86D0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" y="617"/>
                <a:ext cx="64" cy="29"/>
              </a:xfrm>
              <a:custGeom>
                <a:avLst/>
                <a:gdLst>
                  <a:gd name="T0" fmla="*/ 0 w 64"/>
                  <a:gd name="T1" fmla="*/ 1 h 29"/>
                  <a:gd name="T2" fmla="*/ 39 w 64"/>
                  <a:gd name="T3" fmla="*/ 16 h 29"/>
                  <a:gd name="T4" fmla="*/ 62 w 64"/>
                  <a:gd name="T5" fmla="*/ 28 h 29"/>
                  <a:gd name="T6" fmla="*/ 64 w 64"/>
                  <a:gd name="T7" fmla="*/ 29 h 29"/>
                  <a:gd name="T8" fmla="*/ 53 w 64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29">
                    <a:moveTo>
                      <a:pt x="0" y="1"/>
                    </a:moveTo>
                    <a:lnTo>
                      <a:pt x="39" y="16"/>
                    </a:lnTo>
                    <a:lnTo>
                      <a:pt x="62" y="28"/>
                    </a:lnTo>
                    <a:lnTo>
                      <a:pt x="64" y="29"/>
                    </a:lnTo>
                    <a:lnTo>
                      <a:pt x="53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3" name="Line 5014">
                <a:extLst>
                  <a:ext uri="{FF2B5EF4-FFF2-40B4-BE49-F238E27FC236}">
                    <a16:creationId xmlns:a16="http://schemas.microsoft.com/office/drawing/2014/main" id="{8A83F44E-9BAD-4D9E-B966-639BF6BAE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20" y="610"/>
                <a:ext cx="26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4" name="Freeform 5013">
                <a:extLst>
                  <a:ext uri="{FF2B5EF4-FFF2-40B4-BE49-F238E27FC236}">
                    <a16:creationId xmlns:a16="http://schemas.microsoft.com/office/drawing/2014/main" id="{95A8F0AA-C43F-4D36-82CE-CCFA55A72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2" y="568"/>
                <a:ext cx="17" cy="13"/>
              </a:xfrm>
              <a:custGeom>
                <a:avLst/>
                <a:gdLst>
                  <a:gd name="T0" fmla="*/ 17 w 17"/>
                  <a:gd name="T1" fmla="*/ 0 h 13"/>
                  <a:gd name="T2" fmla="*/ 12 w 17"/>
                  <a:gd name="T3" fmla="*/ 3 h 13"/>
                  <a:gd name="T4" fmla="*/ 0 w 17"/>
                  <a:gd name="T5" fmla="*/ 13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3">
                    <a:moveTo>
                      <a:pt x="17" y="0"/>
                    </a:moveTo>
                    <a:lnTo>
                      <a:pt x="12" y="3"/>
                    </a:lnTo>
                    <a:lnTo>
                      <a:pt x="0" y="1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5" name="Freeform 5012">
                <a:extLst>
                  <a:ext uri="{FF2B5EF4-FFF2-40B4-BE49-F238E27FC236}">
                    <a16:creationId xmlns:a16="http://schemas.microsoft.com/office/drawing/2014/main" id="{00539B6B-A8D8-4CC0-A0AB-69DAF0072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6" y="552"/>
                <a:ext cx="170" cy="45"/>
              </a:xfrm>
              <a:custGeom>
                <a:avLst/>
                <a:gdLst>
                  <a:gd name="T0" fmla="*/ 0 w 170"/>
                  <a:gd name="T1" fmla="*/ 45 h 45"/>
                  <a:gd name="T2" fmla="*/ 7 w 170"/>
                  <a:gd name="T3" fmla="*/ 44 h 45"/>
                  <a:gd name="T4" fmla="*/ 39 w 170"/>
                  <a:gd name="T5" fmla="*/ 44 h 45"/>
                  <a:gd name="T6" fmla="*/ 62 w 170"/>
                  <a:gd name="T7" fmla="*/ 42 h 45"/>
                  <a:gd name="T8" fmla="*/ 76 w 170"/>
                  <a:gd name="T9" fmla="*/ 41 h 45"/>
                  <a:gd name="T10" fmla="*/ 91 w 170"/>
                  <a:gd name="T11" fmla="*/ 39 h 45"/>
                  <a:gd name="T12" fmla="*/ 104 w 170"/>
                  <a:gd name="T13" fmla="*/ 38 h 45"/>
                  <a:gd name="T14" fmla="*/ 118 w 170"/>
                  <a:gd name="T15" fmla="*/ 36 h 45"/>
                  <a:gd name="T16" fmla="*/ 130 w 170"/>
                  <a:gd name="T17" fmla="*/ 33 h 45"/>
                  <a:gd name="T18" fmla="*/ 140 w 170"/>
                  <a:gd name="T19" fmla="*/ 27 h 45"/>
                  <a:gd name="T20" fmla="*/ 153 w 170"/>
                  <a:gd name="T21" fmla="*/ 21 h 45"/>
                  <a:gd name="T22" fmla="*/ 161 w 170"/>
                  <a:gd name="T23" fmla="*/ 14 h 45"/>
                  <a:gd name="T24" fmla="*/ 168 w 170"/>
                  <a:gd name="T25" fmla="*/ 7 h 45"/>
                  <a:gd name="T26" fmla="*/ 170 w 170"/>
                  <a:gd name="T27" fmla="*/ 2 h 45"/>
                  <a:gd name="T28" fmla="*/ 138 w 170"/>
                  <a:gd name="T29" fmla="*/ 0 h 45"/>
                  <a:gd name="T30" fmla="*/ 169 w 170"/>
                  <a:gd name="T31" fmla="*/ 4 h 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0" h="45">
                    <a:moveTo>
                      <a:pt x="0" y="45"/>
                    </a:moveTo>
                    <a:lnTo>
                      <a:pt x="7" y="44"/>
                    </a:lnTo>
                    <a:lnTo>
                      <a:pt x="39" y="44"/>
                    </a:lnTo>
                    <a:lnTo>
                      <a:pt x="62" y="42"/>
                    </a:lnTo>
                    <a:lnTo>
                      <a:pt x="76" y="41"/>
                    </a:lnTo>
                    <a:lnTo>
                      <a:pt x="91" y="39"/>
                    </a:lnTo>
                    <a:lnTo>
                      <a:pt x="104" y="38"/>
                    </a:lnTo>
                    <a:lnTo>
                      <a:pt x="118" y="36"/>
                    </a:lnTo>
                    <a:lnTo>
                      <a:pt x="130" y="33"/>
                    </a:lnTo>
                    <a:lnTo>
                      <a:pt x="140" y="27"/>
                    </a:lnTo>
                    <a:lnTo>
                      <a:pt x="153" y="21"/>
                    </a:lnTo>
                    <a:lnTo>
                      <a:pt x="161" y="14"/>
                    </a:lnTo>
                    <a:lnTo>
                      <a:pt x="168" y="7"/>
                    </a:lnTo>
                    <a:lnTo>
                      <a:pt x="170" y="2"/>
                    </a:lnTo>
                    <a:lnTo>
                      <a:pt x="138" y="0"/>
                    </a:lnTo>
                    <a:lnTo>
                      <a:pt x="169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6" name="Line 5011">
                <a:extLst>
                  <a:ext uri="{FF2B5EF4-FFF2-40B4-BE49-F238E27FC236}">
                    <a16:creationId xmlns:a16="http://schemas.microsoft.com/office/drawing/2014/main" id="{ECF56662-51B9-4B2C-BEAC-C96F7BBE0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43" y="568"/>
                <a:ext cx="19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7" name="Line 5010">
                <a:extLst>
                  <a:ext uri="{FF2B5EF4-FFF2-40B4-BE49-F238E27FC236}">
                    <a16:creationId xmlns:a16="http://schemas.microsoft.com/office/drawing/2014/main" id="{5AAA422A-1209-48C4-9D10-B79C82537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73" y="560"/>
                <a:ext cx="19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8" name="Freeform 5009">
                <a:extLst>
                  <a:ext uri="{FF2B5EF4-FFF2-40B4-BE49-F238E27FC236}">
                    <a16:creationId xmlns:a16="http://schemas.microsoft.com/office/drawing/2014/main" id="{3BB169B4-F219-47BE-BA27-E39E873F0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1" y="564"/>
                <a:ext cx="69" cy="55"/>
              </a:xfrm>
              <a:custGeom>
                <a:avLst/>
                <a:gdLst>
                  <a:gd name="T0" fmla="*/ 0 w 69"/>
                  <a:gd name="T1" fmla="*/ 0 h 55"/>
                  <a:gd name="T2" fmla="*/ 5 w 69"/>
                  <a:gd name="T3" fmla="*/ 1 h 55"/>
                  <a:gd name="T4" fmla="*/ 19 w 69"/>
                  <a:gd name="T5" fmla="*/ 9 h 55"/>
                  <a:gd name="T6" fmla="*/ 30 w 69"/>
                  <a:gd name="T7" fmla="*/ 16 h 55"/>
                  <a:gd name="T8" fmla="*/ 41 w 69"/>
                  <a:gd name="T9" fmla="*/ 26 h 55"/>
                  <a:gd name="T10" fmla="*/ 52 w 69"/>
                  <a:gd name="T11" fmla="*/ 36 h 55"/>
                  <a:gd name="T12" fmla="*/ 62 w 69"/>
                  <a:gd name="T13" fmla="*/ 47 h 55"/>
                  <a:gd name="T14" fmla="*/ 69 w 69"/>
                  <a:gd name="T15" fmla="*/ 55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55">
                    <a:moveTo>
                      <a:pt x="0" y="0"/>
                    </a:moveTo>
                    <a:lnTo>
                      <a:pt x="5" y="1"/>
                    </a:lnTo>
                    <a:lnTo>
                      <a:pt x="19" y="9"/>
                    </a:lnTo>
                    <a:lnTo>
                      <a:pt x="30" y="16"/>
                    </a:lnTo>
                    <a:lnTo>
                      <a:pt x="41" y="26"/>
                    </a:lnTo>
                    <a:lnTo>
                      <a:pt x="52" y="36"/>
                    </a:lnTo>
                    <a:lnTo>
                      <a:pt x="62" y="47"/>
                    </a:lnTo>
                    <a:lnTo>
                      <a:pt x="69" y="5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9" name="Freeform 5008">
                <a:extLst>
                  <a:ext uri="{FF2B5EF4-FFF2-40B4-BE49-F238E27FC236}">
                    <a16:creationId xmlns:a16="http://schemas.microsoft.com/office/drawing/2014/main" id="{8E9FF069-348F-4991-9373-1DF35AA9A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" y="2695"/>
                <a:ext cx="9" cy="10"/>
              </a:xfrm>
              <a:custGeom>
                <a:avLst/>
                <a:gdLst>
                  <a:gd name="T0" fmla="*/ 0 w 9"/>
                  <a:gd name="T1" fmla="*/ 0 h 10"/>
                  <a:gd name="T2" fmla="*/ 6 w 9"/>
                  <a:gd name="T3" fmla="*/ 5 h 10"/>
                  <a:gd name="T4" fmla="*/ 8 w 9"/>
                  <a:gd name="T5" fmla="*/ 8 h 10"/>
                  <a:gd name="T6" fmla="*/ 9 w 9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lnTo>
                      <a:pt x="6" y="5"/>
                    </a:lnTo>
                    <a:lnTo>
                      <a:pt x="8" y="8"/>
                    </a:lnTo>
                    <a:lnTo>
                      <a:pt x="9" y="1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0" name="Freeform 5007">
                <a:extLst>
                  <a:ext uri="{FF2B5EF4-FFF2-40B4-BE49-F238E27FC236}">
                    <a16:creationId xmlns:a16="http://schemas.microsoft.com/office/drawing/2014/main" id="{3E25AC9A-B332-4859-8CB0-447A7DCDD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" y="2695"/>
                <a:ext cx="40" cy="24"/>
              </a:xfrm>
              <a:custGeom>
                <a:avLst/>
                <a:gdLst>
                  <a:gd name="T0" fmla="*/ 4 w 40"/>
                  <a:gd name="T1" fmla="*/ 0 h 24"/>
                  <a:gd name="T2" fmla="*/ 5 w 40"/>
                  <a:gd name="T3" fmla="*/ 4 h 24"/>
                  <a:gd name="T4" fmla="*/ 1 w 40"/>
                  <a:gd name="T5" fmla="*/ 24 h 24"/>
                  <a:gd name="T6" fmla="*/ 0 w 40"/>
                  <a:gd name="T7" fmla="*/ 23 h 24"/>
                  <a:gd name="T8" fmla="*/ 40 w 40"/>
                  <a:gd name="T9" fmla="*/ 16 h 24"/>
                  <a:gd name="T10" fmla="*/ 37 w 40"/>
                  <a:gd name="T11" fmla="*/ 16 h 24"/>
                  <a:gd name="T12" fmla="*/ 34 w 40"/>
                  <a:gd name="T13" fmla="*/ 17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24">
                    <a:moveTo>
                      <a:pt x="4" y="0"/>
                    </a:moveTo>
                    <a:lnTo>
                      <a:pt x="5" y="4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40" y="16"/>
                    </a:lnTo>
                    <a:lnTo>
                      <a:pt x="37" y="16"/>
                    </a:lnTo>
                    <a:lnTo>
                      <a:pt x="34" y="1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1" name="Freeform 5006">
                <a:extLst>
                  <a:ext uri="{FF2B5EF4-FFF2-40B4-BE49-F238E27FC236}">
                    <a16:creationId xmlns:a16="http://schemas.microsoft.com/office/drawing/2014/main" id="{2CDAD166-6DD5-4A5F-80FD-51C8722BC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7" y="2687"/>
                <a:ext cx="27" cy="74"/>
              </a:xfrm>
              <a:custGeom>
                <a:avLst/>
                <a:gdLst>
                  <a:gd name="T0" fmla="*/ 27 w 27"/>
                  <a:gd name="T1" fmla="*/ 0 h 74"/>
                  <a:gd name="T2" fmla="*/ 27 w 27"/>
                  <a:gd name="T3" fmla="*/ 6 h 74"/>
                  <a:gd name="T4" fmla="*/ 26 w 27"/>
                  <a:gd name="T5" fmla="*/ 8 h 74"/>
                  <a:gd name="T6" fmla="*/ 24 w 27"/>
                  <a:gd name="T7" fmla="*/ 22 h 74"/>
                  <a:gd name="T8" fmla="*/ 22 w 27"/>
                  <a:gd name="T9" fmla="*/ 31 h 74"/>
                  <a:gd name="T10" fmla="*/ 19 w 27"/>
                  <a:gd name="T11" fmla="*/ 39 h 74"/>
                  <a:gd name="T12" fmla="*/ 16 w 27"/>
                  <a:gd name="T13" fmla="*/ 46 h 74"/>
                  <a:gd name="T14" fmla="*/ 13 w 27"/>
                  <a:gd name="T15" fmla="*/ 53 h 74"/>
                  <a:gd name="T16" fmla="*/ 10 w 27"/>
                  <a:gd name="T17" fmla="*/ 60 h 74"/>
                  <a:gd name="T18" fmla="*/ 6 w 27"/>
                  <a:gd name="T19" fmla="*/ 66 h 74"/>
                  <a:gd name="T20" fmla="*/ 2 w 27"/>
                  <a:gd name="T21" fmla="*/ 71 h 74"/>
                  <a:gd name="T22" fmla="*/ 0 w 27"/>
                  <a:gd name="T23" fmla="*/ 74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74">
                    <a:moveTo>
                      <a:pt x="27" y="0"/>
                    </a:moveTo>
                    <a:lnTo>
                      <a:pt x="27" y="6"/>
                    </a:lnTo>
                    <a:lnTo>
                      <a:pt x="26" y="8"/>
                    </a:lnTo>
                    <a:lnTo>
                      <a:pt x="24" y="22"/>
                    </a:lnTo>
                    <a:lnTo>
                      <a:pt x="22" y="31"/>
                    </a:lnTo>
                    <a:lnTo>
                      <a:pt x="19" y="39"/>
                    </a:lnTo>
                    <a:lnTo>
                      <a:pt x="16" y="46"/>
                    </a:lnTo>
                    <a:lnTo>
                      <a:pt x="13" y="53"/>
                    </a:lnTo>
                    <a:lnTo>
                      <a:pt x="10" y="60"/>
                    </a:lnTo>
                    <a:lnTo>
                      <a:pt x="6" y="66"/>
                    </a:lnTo>
                    <a:lnTo>
                      <a:pt x="2" y="71"/>
                    </a:lnTo>
                    <a:lnTo>
                      <a:pt x="0" y="7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2" name="Freeform 5005">
                <a:extLst>
                  <a:ext uri="{FF2B5EF4-FFF2-40B4-BE49-F238E27FC236}">
                    <a16:creationId xmlns:a16="http://schemas.microsoft.com/office/drawing/2014/main" id="{C5218EBF-613A-4A93-9EF2-8198E84C5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5" y="2724"/>
                <a:ext cx="32" cy="44"/>
              </a:xfrm>
              <a:custGeom>
                <a:avLst/>
                <a:gdLst>
                  <a:gd name="T0" fmla="*/ 11 w 32"/>
                  <a:gd name="T1" fmla="*/ 5 h 44"/>
                  <a:gd name="T2" fmla="*/ 14 w 32"/>
                  <a:gd name="T3" fmla="*/ 6 h 44"/>
                  <a:gd name="T4" fmla="*/ 32 w 32"/>
                  <a:gd name="T5" fmla="*/ 2 h 44"/>
                  <a:gd name="T6" fmla="*/ 30 w 32"/>
                  <a:gd name="T7" fmla="*/ 0 h 44"/>
                  <a:gd name="T8" fmla="*/ 29 w 32"/>
                  <a:gd name="T9" fmla="*/ 5 h 44"/>
                  <a:gd name="T10" fmla="*/ 26 w 32"/>
                  <a:gd name="T11" fmla="*/ 16 h 44"/>
                  <a:gd name="T12" fmla="*/ 22 w 32"/>
                  <a:gd name="T13" fmla="*/ 22 h 44"/>
                  <a:gd name="T14" fmla="*/ 18 w 32"/>
                  <a:gd name="T15" fmla="*/ 29 h 44"/>
                  <a:gd name="T16" fmla="*/ 13 w 32"/>
                  <a:gd name="T17" fmla="*/ 35 h 44"/>
                  <a:gd name="T18" fmla="*/ 7 w 32"/>
                  <a:gd name="T19" fmla="*/ 39 h 44"/>
                  <a:gd name="T20" fmla="*/ 3 w 32"/>
                  <a:gd name="T21" fmla="*/ 42 h 44"/>
                  <a:gd name="T22" fmla="*/ 0 w 32"/>
                  <a:gd name="T23" fmla="*/ 44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44">
                    <a:moveTo>
                      <a:pt x="11" y="5"/>
                    </a:moveTo>
                    <a:lnTo>
                      <a:pt x="14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9" y="5"/>
                    </a:lnTo>
                    <a:lnTo>
                      <a:pt x="26" y="16"/>
                    </a:lnTo>
                    <a:lnTo>
                      <a:pt x="22" y="22"/>
                    </a:lnTo>
                    <a:lnTo>
                      <a:pt x="18" y="29"/>
                    </a:lnTo>
                    <a:lnTo>
                      <a:pt x="13" y="35"/>
                    </a:lnTo>
                    <a:lnTo>
                      <a:pt x="7" y="39"/>
                    </a:lnTo>
                    <a:lnTo>
                      <a:pt x="3" y="42"/>
                    </a:lnTo>
                    <a:lnTo>
                      <a:pt x="0" y="4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3" name="Freeform 5004">
                <a:extLst>
                  <a:ext uri="{FF2B5EF4-FFF2-40B4-BE49-F238E27FC236}">
                    <a16:creationId xmlns:a16="http://schemas.microsoft.com/office/drawing/2014/main" id="{6A44E02D-C9AB-4F76-9A36-1BBF960EB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7" y="2736"/>
                <a:ext cx="33" cy="30"/>
              </a:xfrm>
              <a:custGeom>
                <a:avLst/>
                <a:gdLst>
                  <a:gd name="T0" fmla="*/ 0 w 33"/>
                  <a:gd name="T1" fmla="*/ 0 h 30"/>
                  <a:gd name="T2" fmla="*/ 2 w 33"/>
                  <a:gd name="T3" fmla="*/ 1 h 30"/>
                  <a:gd name="T4" fmla="*/ 23 w 33"/>
                  <a:gd name="T5" fmla="*/ 30 h 30"/>
                  <a:gd name="T6" fmla="*/ 33 w 33"/>
                  <a:gd name="T7" fmla="*/ 30 h 30"/>
                  <a:gd name="T8" fmla="*/ 23 w 33"/>
                  <a:gd name="T9" fmla="*/ 29 h 30"/>
                  <a:gd name="T10" fmla="*/ 19 w 33"/>
                  <a:gd name="T11" fmla="*/ 25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lnTo>
                      <a:pt x="2" y="1"/>
                    </a:lnTo>
                    <a:lnTo>
                      <a:pt x="23" y="30"/>
                    </a:lnTo>
                    <a:lnTo>
                      <a:pt x="33" y="30"/>
                    </a:lnTo>
                    <a:lnTo>
                      <a:pt x="23" y="29"/>
                    </a:lnTo>
                    <a:lnTo>
                      <a:pt x="19" y="2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4" name="Freeform 5003">
                <a:extLst>
                  <a:ext uri="{FF2B5EF4-FFF2-40B4-BE49-F238E27FC236}">
                    <a16:creationId xmlns:a16="http://schemas.microsoft.com/office/drawing/2014/main" id="{8F483FA0-9FDB-4D48-AEA2-B64294B03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9" y="2705"/>
                <a:ext cx="35" cy="46"/>
              </a:xfrm>
              <a:custGeom>
                <a:avLst/>
                <a:gdLst>
                  <a:gd name="T0" fmla="*/ 0 w 35"/>
                  <a:gd name="T1" fmla="*/ 0 h 46"/>
                  <a:gd name="T2" fmla="*/ 2 w 35"/>
                  <a:gd name="T3" fmla="*/ 5 h 46"/>
                  <a:gd name="T4" fmla="*/ 3 w 35"/>
                  <a:gd name="T5" fmla="*/ 14 h 46"/>
                  <a:gd name="T6" fmla="*/ 3 w 35"/>
                  <a:gd name="T7" fmla="*/ 29 h 46"/>
                  <a:gd name="T8" fmla="*/ 3 w 35"/>
                  <a:gd name="T9" fmla="*/ 30 h 46"/>
                  <a:gd name="T10" fmla="*/ 4 w 35"/>
                  <a:gd name="T11" fmla="*/ 46 h 46"/>
                  <a:gd name="T12" fmla="*/ 3 w 35"/>
                  <a:gd name="T13" fmla="*/ 38 h 46"/>
                  <a:gd name="T14" fmla="*/ 34 w 35"/>
                  <a:gd name="T15" fmla="*/ 34 h 46"/>
                  <a:gd name="T16" fmla="*/ 31 w 35"/>
                  <a:gd name="T17" fmla="*/ 34 h 46"/>
                  <a:gd name="T18" fmla="*/ 35 w 35"/>
                  <a:gd name="T19" fmla="*/ 0 h 46"/>
                  <a:gd name="T20" fmla="*/ 35 w 35"/>
                  <a:gd name="T21" fmla="*/ 2 h 46"/>
                  <a:gd name="T22" fmla="*/ 2 w 35"/>
                  <a:gd name="T23" fmla="*/ 7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46">
                    <a:moveTo>
                      <a:pt x="0" y="0"/>
                    </a:moveTo>
                    <a:lnTo>
                      <a:pt x="2" y="5"/>
                    </a:lnTo>
                    <a:lnTo>
                      <a:pt x="3" y="14"/>
                    </a:lnTo>
                    <a:lnTo>
                      <a:pt x="3" y="29"/>
                    </a:lnTo>
                    <a:lnTo>
                      <a:pt x="3" y="30"/>
                    </a:lnTo>
                    <a:lnTo>
                      <a:pt x="4" y="46"/>
                    </a:lnTo>
                    <a:lnTo>
                      <a:pt x="3" y="38"/>
                    </a:lnTo>
                    <a:lnTo>
                      <a:pt x="34" y="34"/>
                    </a:lnTo>
                    <a:lnTo>
                      <a:pt x="31" y="34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2" y="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5" name="Line 5002">
                <a:extLst>
                  <a:ext uri="{FF2B5EF4-FFF2-40B4-BE49-F238E27FC236}">
                    <a16:creationId xmlns:a16="http://schemas.microsoft.com/office/drawing/2014/main" id="{A6562700-8153-4576-9C9E-B436FD299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7" y="2723"/>
                <a:ext cx="19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6" name="Freeform 5001">
                <a:extLst>
                  <a:ext uri="{FF2B5EF4-FFF2-40B4-BE49-F238E27FC236}">
                    <a16:creationId xmlns:a16="http://schemas.microsoft.com/office/drawing/2014/main" id="{AE5158E5-CA13-4523-8F98-8B389C430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6" y="2688"/>
                <a:ext cx="27" cy="80"/>
              </a:xfrm>
              <a:custGeom>
                <a:avLst/>
                <a:gdLst>
                  <a:gd name="T0" fmla="*/ 0 w 27"/>
                  <a:gd name="T1" fmla="*/ 0 h 80"/>
                  <a:gd name="T2" fmla="*/ 2 w 27"/>
                  <a:gd name="T3" fmla="*/ 3 h 80"/>
                  <a:gd name="T4" fmla="*/ 1 w 27"/>
                  <a:gd name="T5" fmla="*/ 2 h 80"/>
                  <a:gd name="T6" fmla="*/ 1 w 27"/>
                  <a:gd name="T7" fmla="*/ 19 h 80"/>
                  <a:gd name="T8" fmla="*/ 0 w 27"/>
                  <a:gd name="T9" fmla="*/ 51 h 80"/>
                  <a:gd name="T10" fmla="*/ 0 w 27"/>
                  <a:gd name="T11" fmla="*/ 64 h 80"/>
                  <a:gd name="T12" fmla="*/ 1 w 27"/>
                  <a:gd name="T13" fmla="*/ 71 h 80"/>
                  <a:gd name="T14" fmla="*/ 2 w 27"/>
                  <a:gd name="T15" fmla="*/ 74 h 80"/>
                  <a:gd name="T16" fmla="*/ 4 w 27"/>
                  <a:gd name="T17" fmla="*/ 78 h 80"/>
                  <a:gd name="T18" fmla="*/ 6 w 27"/>
                  <a:gd name="T19" fmla="*/ 79 h 80"/>
                  <a:gd name="T20" fmla="*/ 12 w 27"/>
                  <a:gd name="T21" fmla="*/ 80 h 80"/>
                  <a:gd name="T22" fmla="*/ 24 w 27"/>
                  <a:gd name="T23" fmla="*/ 78 h 80"/>
                  <a:gd name="T24" fmla="*/ 26 w 27"/>
                  <a:gd name="T25" fmla="*/ 78 h 80"/>
                  <a:gd name="T26" fmla="*/ 27 w 27"/>
                  <a:gd name="T27" fmla="*/ 77 h 80"/>
                  <a:gd name="T28" fmla="*/ 25 w 27"/>
                  <a:gd name="T29" fmla="*/ 60 h 80"/>
                  <a:gd name="T30" fmla="*/ 26 w 27"/>
                  <a:gd name="T31" fmla="*/ 76 h 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7" h="80">
                    <a:moveTo>
                      <a:pt x="0" y="0"/>
                    </a:moveTo>
                    <a:lnTo>
                      <a:pt x="2" y="3"/>
                    </a:lnTo>
                    <a:lnTo>
                      <a:pt x="1" y="2"/>
                    </a:lnTo>
                    <a:lnTo>
                      <a:pt x="1" y="19"/>
                    </a:lnTo>
                    <a:lnTo>
                      <a:pt x="0" y="51"/>
                    </a:lnTo>
                    <a:lnTo>
                      <a:pt x="0" y="64"/>
                    </a:lnTo>
                    <a:lnTo>
                      <a:pt x="1" y="71"/>
                    </a:lnTo>
                    <a:lnTo>
                      <a:pt x="2" y="74"/>
                    </a:lnTo>
                    <a:lnTo>
                      <a:pt x="4" y="78"/>
                    </a:lnTo>
                    <a:lnTo>
                      <a:pt x="6" y="79"/>
                    </a:lnTo>
                    <a:lnTo>
                      <a:pt x="12" y="80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27" y="77"/>
                    </a:lnTo>
                    <a:lnTo>
                      <a:pt x="25" y="60"/>
                    </a:lnTo>
                    <a:lnTo>
                      <a:pt x="26" y="7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7" name="Freeform 5000">
                <a:extLst>
                  <a:ext uri="{FF2B5EF4-FFF2-40B4-BE49-F238E27FC236}">
                    <a16:creationId xmlns:a16="http://schemas.microsoft.com/office/drawing/2014/main" id="{E0E4CF07-DEB3-46DB-B168-515060907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6" y="2687"/>
                <a:ext cx="1" cy="80"/>
              </a:xfrm>
              <a:custGeom>
                <a:avLst/>
                <a:gdLst>
                  <a:gd name="T0" fmla="*/ 1 w 1"/>
                  <a:gd name="T1" fmla="*/ 0 h 80"/>
                  <a:gd name="T2" fmla="*/ 1 w 1"/>
                  <a:gd name="T3" fmla="*/ 4 h 80"/>
                  <a:gd name="T4" fmla="*/ 1 w 1"/>
                  <a:gd name="T5" fmla="*/ 80 h 80"/>
                  <a:gd name="T6" fmla="*/ 0 w 1"/>
                  <a:gd name="T7" fmla="*/ 75 h 80"/>
                  <a:gd name="T8" fmla="*/ 1 w 1"/>
                  <a:gd name="T9" fmla="*/ 6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80">
                    <a:moveTo>
                      <a:pt x="1" y="0"/>
                    </a:moveTo>
                    <a:lnTo>
                      <a:pt x="1" y="4"/>
                    </a:lnTo>
                    <a:lnTo>
                      <a:pt x="1" y="80"/>
                    </a:lnTo>
                    <a:lnTo>
                      <a:pt x="0" y="75"/>
                    </a:lnTo>
                    <a:lnTo>
                      <a:pt x="1" y="6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8" name="Freeform 4999">
                <a:extLst>
                  <a:ext uri="{FF2B5EF4-FFF2-40B4-BE49-F238E27FC236}">
                    <a16:creationId xmlns:a16="http://schemas.microsoft.com/office/drawing/2014/main" id="{401FAAD5-E3BA-4644-84B5-09994BB33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7" y="2721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7 w 8"/>
                  <a:gd name="T3" fmla="*/ 8 h 11"/>
                  <a:gd name="T4" fmla="*/ 8 w 8"/>
                  <a:gd name="T5" fmla="*/ 1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7" y="8"/>
                    </a:lnTo>
                    <a:lnTo>
                      <a:pt x="8" y="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9" name="Freeform 4998">
                <a:extLst>
                  <a:ext uri="{FF2B5EF4-FFF2-40B4-BE49-F238E27FC236}">
                    <a16:creationId xmlns:a16="http://schemas.microsoft.com/office/drawing/2014/main" id="{E46162B3-C365-4D92-81A1-2CA5F804E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3" y="2718"/>
                <a:ext cx="14" cy="29"/>
              </a:xfrm>
              <a:custGeom>
                <a:avLst/>
                <a:gdLst>
                  <a:gd name="T0" fmla="*/ 14 w 14"/>
                  <a:gd name="T1" fmla="*/ 0 h 29"/>
                  <a:gd name="T2" fmla="*/ 11 w 14"/>
                  <a:gd name="T3" fmla="*/ 7 h 29"/>
                  <a:gd name="T4" fmla="*/ 8 w 14"/>
                  <a:gd name="T5" fmla="*/ 15 h 29"/>
                  <a:gd name="T6" fmla="*/ 5 w 14"/>
                  <a:gd name="T7" fmla="*/ 22 h 29"/>
                  <a:gd name="T8" fmla="*/ 2 w 14"/>
                  <a:gd name="T9" fmla="*/ 26 h 29"/>
                  <a:gd name="T10" fmla="*/ 0 w 14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29">
                    <a:moveTo>
                      <a:pt x="14" y="0"/>
                    </a:moveTo>
                    <a:lnTo>
                      <a:pt x="11" y="7"/>
                    </a:lnTo>
                    <a:lnTo>
                      <a:pt x="8" y="15"/>
                    </a:lnTo>
                    <a:lnTo>
                      <a:pt x="5" y="22"/>
                    </a:lnTo>
                    <a:lnTo>
                      <a:pt x="2" y="26"/>
                    </a:lnTo>
                    <a:lnTo>
                      <a:pt x="0" y="2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0" name="Line 4997">
                <a:extLst>
                  <a:ext uri="{FF2B5EF4-FFF2-40B4-BE49-F238E27FC236}">
                    <a16:creationId xmlns:a16="http://schemas.microsoft.com/office/drawing/2014/main" id="{AA188969-6AFB-415E-A50C-CB4B9C2F9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96" y="2711"/>
                <a:ext cx="2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1" name="Freeform 4996">
                <a:extLst>
                  <a:ext uri="{FF2B5EF4-FFF2-40B4-BE49-F238E27FC236}">
                    <a16:creationId xmlns:a16="http://schemas.microsoft.com/office/drawing/2014/main" id="{70ACC325-4AFC-4CAA-9C19-67A847CCC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1" y="2695"/>
                <a:ext cx="12" cy="73"/>
              </a:xfrm>
              <a:custGeom>
                <a:avLst/>
                <a:gdLst>
                  <a:gd name="T0" fmla="*/ 10 w 12"/>
                  <a:gd name="T1" fmla="*/ 0 h 73"/>
                  <a:gd name="T2" fmla="*/ 12 w 12"/>
                  <a:gd name="T3" fmla="*/ 9 h 73"/>
                  <a:gd name="T4" fmla="*/ 12 w 12"/>
                  <a:gd name="T5" fmla="*/ 21 h 73"/>
                  <a:gd name="T6" fmla="*/ 11 w 12"/>
                  <a:gd name="T7" fmla="*/ 30 h 73"/>
                  <a:gd name="T8" fmla="*/ 11 w 12"/>
                  <a:gd name="T9" fmla="*/ 38 h 73"/>
                  <a:gd name="T10" fmla="*/ 10 w 12"/>
                  <a:gd name="T11" fmla="*/ 45 h 73"/>
                  <a:gd name="T12" fmla="*/ 9 w 12"/>
                  <a:gd name="T13" fmla="*/ 52 h 73"/>
                  <a:gd name="T14" fmla="*/ 8 w 12"/>
                  <a:gd name="T15" fmla="*/ 58 h 73"/>
                  <a:gd name="T16" fmla="*/ 6 w 12"/>
                  <a:gd name="T17" fmla="*/ 63 h 73"/>
                  <a:gd name="T18" fmla="*/ 4 w 12"/>
                  <a:gd name="T19" fmla="*/ 67 h 73"/>
                  <a:gd name="T20" fmla="*/ 2 w 12"/>
                  <a:gd name="T21" fmla="*/ 71 h 73"/>
                  <a:gd name="T22" fmla="*/ 0 w 12"/>
                  <a:gd name="T23" fmla="*/ 73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73">
                    <a:moveTo>
                      <a:pt x="10" y="0"/>
                    </a:moveTo>
                    <a:lnTo>
                      <a:pt x="12" y="9"/>
                    </a:lnTo>
                    <a:lnTo>
                      <a:pt x="12" y="21"/>
                    </a:lnTo>
                    <a:lnTo>
                      <a:pt x="11" y="30"/>
                    </a:lnTo>
                    <a:lnTo>
                      <a:pt x="11" y="38"/>
                    </a:lnTo>
                    <a:lnTo>
                      <a:pt x="10" y="45"/>
                    </a:lnTo>
                    <a:lnTo>
                      <a:pt x="9" y="52"/>
                    </a:lnTo>
                    <a:lnTo>
                      <a:pt x="8" y="58"/>
                    </a:lnTo>
                    <a:lnTo>
                      <a:pt x="6" y="63"/>
                    </a:lnTo>
                    <a:lnTo>
                      <a:pt x="4" y="67"/>
                    </a:lnTo>
                    <a:lnTo>
                      <a:pt x="2" y="71"/>
                    </a:lnTo>
                    <a:lnTo>
                      <a:pt x="0" y="7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2" name="Freeform 4995">
                <a:extLst>
                  <a:ext uri="{FF2B5EF4-FFF2-40B4-BE49-F238E27FC236}">
                    <a16:creationId xmlns:a16="http://schemas.microsoft.com/office/drawing/2014/main" id="{CED630C0-8492-4D47-A46E-EB33088C6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3" y="2697"/>
                <a:ext cx="22" cy="64"/>
              </a:xfrm>
              <a:custGeom>
                <a:avLst/>
                <a:gdLst>
                  <a:gd name="T0" fmla="*/ 0 w 22"/>
                  <a:gd name="T1" fmla="*/ 5 h 64"/>
                  <a:gd name="T2" fmla="*/ 13 w 22"/>
                  <a:gd name="T3" fmla="*/ 2 h 64"/>
                  <a:gd name="T4" fmla="*/ 11 w 22"/>
                  <a:gd name="T5" fmla="*/ 0 h 64"/>
                  <a:gd name="T6" fmla="*/ 10 w 22"/>
                  <a:gd name="T7" fmla="*/ 37 h 64"/>
                  <a:gd name="T8" fmla="*/ 10 w 22"/>
                  <a:gd name="T9" fmla="*/ 45 h 64"/>
                  <a:gd name="T10" fmla="*/ 10 w 22"/>
                  <a:gd name="T11" fmla="*/ 54 h 64"/>
                  <a:gd name="T12" fmla="*/ 10 w 22"/>
                  <a:gd name="T13" fmla="*/ 58 h 64"/>
                  <a:gd name="T14" fmla="*/ 11 w 22"/>
                  <a:gd name="T15" fmla="*/ 61 h 64"/>
                  <a:gd name="T16" fmla="*/ 12 w 22"/>
                  <a:gd name="T17" fmla="*/ 62 h 64"/>
                  <a:gd name="T18" fmla="*/ 13 w 22"/>
                  <a:gd name="T19" fmla="*/ 64 h 64"/>
                  <a:gd name="T20" fmla="*/ 16 w 22"/>
                  <a:gd name="T21" fmla="*/ 64 h 64"/>
                  <a:gd name="T22" fmla="*/ 21 w 22"/>
                  <a:gd name="T23" fmla="*/ 64 h 64"/>
                  <a:gd name="T24" fmla="*/ 22 w 22"/>
                  <a:gd name="T25" fmla="*/ 64 h 64"/>
                  <a:gd name="T26" fmla="*/ 22 w 22"/>
                  <a:gd name="T27" fmla="*/ 51 h 64"/>
                  <a:gd name="T28" fmla="*/ 21 w 22"/>
                  <a:gd name="T29" fmla="*/ 64 h 64"/>
                  <a:gd name="T30" fmla="*/ 20 w 22"/>
                  <a:gd name="T31" fmla="*/ 64 h 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" h="64">
                    <a:moveTo>
                      <a:pt x="0" y="5"/>
                    </a:moveTo>
                    <a:lnTo>
                      <a:pt x="13" y="2"/>
                    </a:lnTo>
                    <a:lnTo>
                      <a:pt x="11" y="0"/>
                    </a:lnTo>
                    <a:lnTo>
                      <a:pt x="10" y="37"/>
                    </a:lnTo>
                    <a:lnTo>
                      <a:pt x="10" y="45"/>
                    </a:lnTo>
                    <a:lnTo>
                      <a:pt x="10" y="54"/>
                    </a:lnTo>
                    <a:lnTo>
                      <a:pt x="10" y="58"/>
                    </a:lnTo>
                    <a:lnTo>
                      <a:pt x="11" y="61"/>
                    </a:lnTo>
                    <a:lnTo>
                      <a:pt x="12" y="62"/>
                    </a:lnTo>
                    <a:lnTo>
                      <a:pt x="13" y="64"/>
                    </a:lnTo>
                    <a:lnTo>
                      <a:pt x="16" y="64"/>
                    </a:lnTo>
                    <a:lnTo>
                      <a:pt x="21" y="64"/>
                    </a:lnTo>
                    <a:lnTo>
                      <a:pt x="22" y="64"/>
                    </a:lnTo>
                    <a:lnTo>
                      <a:pt x="22" y="51"/>
                    </a:lnTo>
                    <a:lnTo>
                      <a:pt x="21" y="64"/>
                    </a:lnTo>
                    <a:lnTo>
                      <a:pt x="20" y="6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" name="Group 4793">
              <a:extLst>
                <a:ext uri="{FF2B5EF4-FFF2-40B4-BE49-F238E27FC236}">
                  <a16:creationId xmlns:a16="http://schemas.microsoft.com/office/drawing/2014/main" id="{A1ACB59D-CA31-451D-A589-8906A3C914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1" y="2171"/>
              <a:ext cx="1061" cy="620"/>
              <a:chOff x="0" y="0"/>
              <a:chExt cx="1061" cy="620"/>
            </a:xfrm>
          </p:grpSpPr>
          <p:sp>
            <p:nvSpPr>
              <p:cNvPr id="4803" name="Freeform 4993">
                <a:extLst>
                  <a:ext uri="{FF2B5EF4-FFF2-40B4-BE49-F238E27FC236}">
                    <a16:creationId xmlns:a16="http://schemas.microsoft.com/office/drawing/2014/main" id="{28F7E349-26FE-47E9-A77D-ED2059034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" y="520"/>
                <a:ext cx="5" cy="16"/>
              </a:xfrm>
              <a:custGeom>
                <a:avLst/>
                <a:gdLst>
                  <a:gd name="T0" fmla="*/ 0 w 5"/>
                  <a:gd name="T1" fmla="*/ 0 h 16"/>
                  <a:gd name="T2" fmla="*/ 5 w 5"/>
                  <a:gd name="T3" fmla="*/ 12 h 16"/>
                  <a:gd name="T4" fmla="*/ 5 w 5"/>
                  <a:gd name="T5" fmla="*/ 1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6">
                    <a:moveTo>
                      <a:pt x="0" y="0"/>
                    </a:moveTo>
                    <a:lnTo>
                      <a:pt x="5" y="12"/>
                    </a:lnTo>
                    <a:lnTo>
                      <a:pt x="5" y="1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04" name="Line 4992">
                <a:extLst>
                  <a:ext uri="{FF2B5EF4-FFF2-40B4-BE49-F238E27FC236}">
                    <a16:creationId xmlns:a16="http://schemas.microsoft.com/office/drawing/2014/main" id="{67EF3F69-3411-418E-92A6-F6C29F7D4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9" y="541"/>
                <a:ext cx="2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05" name="Line 4991">
                <a:extLst>
                  <a:ext uri="{FF2B5EF4-FFF2-40B4-BE49-F238E27FC236}">
                    <a16:creationId xmlns:a16="http://schemas.microsoft.com/office/drawing/2014/main" id="{AC34F9F6-5C66-4C8E-96D7-04888E76A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4" y="553"/>
                <a:ext cx="3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06" name="Freeform 4990">
                <a:extLst>
                  <a:ext uri="{FF2B5EF4-FFF2-40B4-BE49-F238E27FC236}">
                    <a16:creationId xmlns:a16="http://schemas.microsoft.com/office/drawing/2014/main" id="{384B1F0B-D309-496F-840F-A52FAB541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547"/>
                <a:ext cx="19" cy="37"/>
              </a:xfrm>
              <a:custGeom>
                <a:avLst/>
                <a:gdLst>
                  <a:gd name="T0" fmla="*/ 15 w 19"/>
                  <a:gd name="T1" fmla="*/ 0 h 37"/>
                  <a:gd name="T2" fmla="*/ 16 w 19"/>
                  <a:gd name="T3" fmla="*/ 5 h 37"/>
                  <a:gd name="T4" fmla="*/ 12 w 19"/>
                  <a:gd name="T5" fmla="*/ 29 h 37"/>
                  <a:gd name="T6" fmla="*/ 19 w 19"/>
                  <a:gd name="T7" fmla="*/ 25 h 37"/>
                  <a:gd name="T8" fmla="*/ 0 w 1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7">
                    <a:moveTo>
                      <a:pt x="15" y="0"/>
                    </a:moveTo>
                    <a:lnTo>
                      <a:pt x="16" y="5"/>
                    </a:lnTo>
                    <a:lnTo>
                      <a:pt x="12" y="29"/>
                    </a:lnTo>
                    <a:lnTo>
                      <a:pt x="19" y="25"/>
                    </a:lnTo>
                    <a:lnTo>
                      <a:pt x="0" y="3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07" name="Freeform 4989">
                <a:extLst>
                  <a:ext uri="{FF2B5EF4-FFF2-40B4-BE49-F238E27FC236}">
                    <a16:creationId xmlns:a16="http://schemas.microsoft.com/office/drawing/2014/main" id="{ED570321-597B-4A31-A43C-FA6E1FAD6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22"/>
                <a:ext cx="24" cy="23"/>
              </a:xfrm>
              <a:custGeom>
                <a:avLst/>
                <a:gdLst>
                  <a:gd name="T0" fmla="*/ 0 w 24"/>
                  <a:gd name="T1" fmla="*/ 1 h 23"/>
                  <a:gd name="T2" fmla="*/ 1 w 24"/>
                  <a:gd name="T3" fmla="*/ 6 h 23"/>
                  <a:gd name="T4" fmla="*/ 1 w 24"/>
                  <a:gd name="T5" fmla="*/ 20 h 23"/>
                  <a:gd name="T6" fmla="*/ 0 w 24"/>
                  <a:gd name="T7" fmla="*/ 21 h 23"/>
                  <a:gd name="T8" fmla="*/ 1 w 24"/>
                  <a:gd name="T9" fmla="*/ 21 h 23"/>
                  <a:gd name="T10" fmla="*/ 1 w 24"/>
                  <a:gd name="T11" fmla="*/ 19 h 23"/>
                  <a:gd name="T12" fmla="*/ 23 w 24"/>
                  <a:gd name="T13" fmla="*/ 17 h 23"/>
                  <a:gd name="T14" fmla="*/ 23 w 24"/>
                  <a:gd name="T15" fmla="*/ 23 h 23"/>
                  <a:gd name="T16" fmla="*/ 24 w 24"/>
                  <a:gd name="T17" fmla="*/ 3 h 23"/>
                  <a:gd name="T18" fmla="*/ 23 w 24"/>
                  <a:gd name="T19" fmla="*/ 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23">
                    <a:moveTo>
                      <a:pt x="0" y="1"/>
                    </a:moveTo>
                    <a:lnTo>
                      <a:pt x="1" y="6"/>
                    </a:lnTo>
                    <a:lnTo>
                      <a:pt x="1" y="2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19"/>
                    </a:lnTo>
                    <a:lnTo>
                      <a:pt x="23" y="17"/>
                    </a:lnTo>
                    <a:lnTo>
                      <a:pt x="23" y="23"/>
                    </a:lnTo>
                    <a:lnTo>
                      <a:pt x="24" y="3"/>
                    </a:lnTo>
                    <a:lnTo>
                      <a:pt x="23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08" name="Freeform 4988">
                <a:extLst>
                  <a:ext uri="{FF2B5EF4-FFF2-40B4-BE49-F238E27FC236}">
                    <a16:creationId xmlns:a16="http://schemas.microsoft.com/office/drawing/2014/main" id="{EB76B8B5-9873-488B-9035-4B8D50503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513"/>
                <a:ext cx="2" cy="27"/>
              </a:xfrm>
              <a:custGeom>
                <a:avLst/>
                <a:gdLst>
                  <a:gd name="T0" fmla="*/ 0 w 2"/>
                  <a:gd name="T1" fmla="*/ 0 h 27"/>
                  <a:gd name="T2" fmla="*/ 2 w 2"/>
                  <a:gd name="T3" fmla="*/ 4 h 27"/>
                  <a:gd name="T4" fmla="*/ 2 w 2"/>
                  <a:gd name="T5" fmla="*/ 27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7">
                    <a:moveTo>
                      <a:pt x="0" y="0"/>
                    </a:moveTo>
                    <a:lnTo>
                      <a:pt x="2" y="4"/>
                    </a:lnTo>
                    <a:lnTo>
                      <a:pt x="2" y="2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09" name="Freeform 4987">
                <a:extLst>
                  <a:ext uri="{FF2B5EF4-FFF2-40B4-BE49-F238E27FC236}">
                    <a16:creationId xmlns:a16="http://schemas.microsoft.com/office/drawing/2014/main" id="{AAD1B4C7-C2BD-4A07-BAD4-2C884EC3F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" y="551"/>
                <a:ext cx="31" cy="5"/>
              </a:xfrm>
              <a:custGeom>
                <a:avLst/>
                <a:gdLst>
                  <a:gd name="T0" fmla="*/ 0 w 31"/>
                  <a:gd name="T1" fmla="*/ 5 h 5"/>
                  <a:gd name="T2" fmla="*/ 31 w 31"/>
                  <a:gd name="T3" fmla="*/ 1 h 5"/>
                  <a:gd name="T4" fmla="*/ 30 w 31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5">
                    <a:moveTo>
                      <a:pt x="0" y="5"/>
                    </a:moveTo>
                    <a:lnTo>
                      <a:pt x="31" y="1"/>
                    </a:lnTo>
                    <a:lnTo>
                      <a:pt x="3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0" name="Freeform 4986">
                <a:extLst>
                  <a:ext uri="{FF2B5EF4-FFF2-40B4-BE49-F238E27FC236}">
                    <a16:creationId xmlns:a16="http://schemas.microsoft.com/office/drawing/2014/main" id="{62420E44-DD97-4812-8734-CA623D7A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" y="554"/>
                <a:ext cx="3" cy="43"/>
              </a:xfrm>
              <a:custGeom>
                <a:avLst/>
                <a:gdLst>
                  <a:gd name="T0" fmla="*/ 3 w 3"/>
                  <a:gd name="T1" fmla="*/ 0 h 43"/>
                  <a:gd name="T2" fmla="*/ 0 w 3"/>
                  <a:gd name="T3" fmla="*/ 13 h 43"/>
                  <a:gd name="T4" fmla="*/ 0 w 3"/>
                  <a:gd name="T5" fmla="*/ 43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3">
                    <a:moveTo>
                      <a:pt x="3" y="0"/>
                    </a:moveTo>
                    <a:lnTo>
                      <a:pt x="0" y="13"/>
                    </a:lnTo>
                    <a:lnTo>
                      <a:pt x="0" y="4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1" name="Freeform 4985">
                <a:extLst>
                  <a:ext uri="{FF2B5EF4-FFF2-40B4-BE49-F238E27FC236}">
                    <a16:creationId xmlns:a16="http://schemas.microsoft.com/office/drawing/2014/main" id="{914EF783-687E-44D3-B7D4-041163B1C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" y="563"/>
                <a:ext cx="3" cy="38"/>
              </a:xfrm>
              <a:custGeom>
                <a:avLst/>
                <a:gdLst>
                  <a:gd name="T0" fmla="*/ 3 w 3"/>
                  <a:gd name="T1" fmla="*/ 38 h 38"/>
                  <a:gd name="T2" fmla="*/ 2 w 3"/>
                  <a:gd name="T3" fmla="*/ 34 h 38"/>
                  <a:gd name="T4" fmla="*/ 3 w 3"/>
                  <a:gd name="T5" fmla="*/ 32 h 38"/>
                  <a:gd name="T6" fmla="*/ 3 w 3"/>
                  <a:gd name="T7" fmla="*/ 38 h 38"/>
                  <a:gd name="T8" fmla="*/ 2 w 3"/>
                  <a:gd name="T9" fmla="*/ 6 h 38"/>
                  <a:gd name="T10" fmla="*/ 0 w 3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38">
                    <a:moveTo>
                      <a:pt x="3" y="38"/>
                    </a:moveTo>
                    <a:lnTo>
                      <a:pt x="2" y="34"/>
                    </a:lnTo>
                    <a:lnTo>
                      <a:pt x="3" y="32"/>
                    </a:lnTo>
                    <a:lnTo>
                      <a:pt x="3" y="38"/>
                    </a:ln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2" name="Freeform 4984">
                <a:extLst>
                  <a:ext uri="{FF2B5EF4-FFF2-40B4-BE49-F238E27FC236}">
                    <a16:creationId xmlns:a16="http://schemas.microsoft.com/office/drawing/2014/main" id="{04C6D84A-B5B8-4B43-A14C-C2764E2FD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62"/>
                <a:ext cx="28" cy="39"/>
              </a:xfrm>
              <a:custGeom>
                <a:avLst/>
                <a:gdLst>
                  <a:gd name="T0" fmla="*/ 0 w 28"/>
                  <a:gd name="T1" fmla="*/ 7 h 39"/>
                  <a:gd name="T2" fmla="*/ 27 w 28"/>
                  <a:gd name="T3" fmla="*/ 3 h 39"/>
                  <a:gd name="T4" fmla="*/ 28 w 28"/>
                  <a:gd name="T5" fmla="*/ 2 h 39"/>
                  <a:gd name="T6" fmla="*/ 27 w 28"/>
                  <a:gd name="T7" fmla="*/ 0 h 39"/>
                  <a:gd name="T8" fmla="*/ 26 w 28"/>
                  <a:gd name="T9" fmla="*/ 21 h 39"/>
                  <a:gd name="T10" fmla="*/ 26 w 28"/>
                  <a:gd name="T11" fmla="*/ 28 h 39"/>
                  <a:gd name="T12" fmla="*/ 25 w 28"/>
                  <a:gd name="T13" fmla="*/ 35 h 39"/>
                  <a:gd name="T14" fmla="*/ 24 w 28"/>
                  <a:gd name="T15" fmla="*/ 39 h 39"/>
                  <a:gd name="T16" fmla="*/ 20 w 28"/>
                  <a:gd name="T17" fmla="*/ 30 h 39"/>
                  <a:gd name="T18" fmla="*/ 24 w 28"/>
                  <a:gd name="T19" fmla="*/ 37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39">
                    <a:moveTo>
                      <a:pt x="0" y="7"/>
                    </a:moveTo>
                    <a:lnTo>
                      <a:pt x="27" y="3"/>
                    </a:lnTo>
                    <a:lnTo>
                      <a:pt x="28" y="2"/>
                    </a:lnTo>
                    <a:lnTo>
                      <a:pt x="27" y="0"/>
                    </a:lnTo>
                    <a:lnTo>
                      <a:pt x="26" y="21"/>
                    </a:lnTo>
                    <a:lnTo>
                      <a:pt x="26" y="28"/>
                    </a:lnTo>
                    <a:lnTo>
                      <a:pt x="25" y="35"/>
                    </a:lnTo>
                    <a:lnTo>
                      <a:pt x="24" y="39"/>
                    </a:lnTo>
                    <a:lnTo>
                      <a:pt x="20" y="30"/>
                    </a:lnTo>
                    <a:lnTo>
                      <a:pt x="24" y="3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3" name="Line 4983">
                <a:extLst>
                  <a:ext uri="{FF2B5EF4-FFF2-40B4-BE49-F238E27FC236}">
                    <a16:creationId xmlns:a16="http://schemas.microsoft.com/office/drawing/2014/main" id="{EA9D0E2C-8821-40D3-BCD6-63423D401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9" y="567"/>
                <a:ext cx="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" name="Line 4982">
                <a:extLst>
                  <a:ext uri="{FF2B5EF4-FFF2-40B4-BE49-F238E27FC236}">
                    <a16:creationId xmlns:a16="http://schemas.microsoft.com/office/drawing/2014/main" id="{9C4A3312-932A-45FB-B889-57B66BE4E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382"/>
                <a:ext cx="22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5" name="Line 4981">
                <a:extLst>
                  <a:ext uri="{FF2B5EF4-FFF2-40B4-BE49-F238E27FC236}">
                    <a16:creationId xmlns:a16="http://schemas.microsoft.com/office/drawing/2014/main" id="{C45553F4-6D3E-4B06-9CA7-8F39B0FB2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" y="244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6" name="Line 4980">
                <a:extLst>
                  <a:ext uri="{FF2B5EF4-FFF2-40B4-BE49-F238E27FC236}">
                    <a16:creationId xmlns:a16="http://schemas.microsoft.com/office/drawing/2014/main" id="{73DEE10D-1AE2-46AB-A87C-19B0A0BEB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48" y="64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7" name="Line 4979">
                <a:extLst>
                  <a:ext uri="{FF2B5EF4-FFF2-40B4-BE49-F238E27FC236}">
                    <a16:creationId xmlns:a16="http://schemas.microsoft.com/office/drawing/2014/main" id="{406391C6-A1FE-47E5-ABED-B030DAEA6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09" y="64"/>
                <a:ext cx="14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8" name="Line 4978">
                <a:extLst>
                  <a:ext uri="{FF2B5EF4-FFF2-40B4-BE49-F238E27FC236}">
                    <a16:creationId xmlns:a16="http://schemas.microsoft.com/office/drawing/2014/main" id="{2A041B4A-828E-4163-B330-5EB7D0322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23" y="78"/>
                <a:ext cx="32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9" name="Line 4977">
                <a:extLst>
                  <a:ext uri="{FF2B5EF4-FFF2-40B4-BE49-F238E27FC236}">
                    <a16:creationId xmlns:a16="http://schemas.microsoft.com/office/drawing/2014/main" id="{5A6CDCBB-5243-4C82-8EA3-7E249EB3E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92" y="118"/>
                <a:ext cx="4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0" name="Line 4976">
                <a:extLst>
                  <a:ext uri="{FF2B5EF4-FFF2-40B4-BE49-F238E27FC236}">
                    <a16:creationId xmlns:a16="http://schemas.microsoft.com/office/drawing/2014/main" id="{AD3821BD-54CC-4BC4-AA33-E3841398C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7" y="64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1" name="Line 4975">
                <a:extLst>
                  <a:ext uri="{FF2B5EF4-FFF2-40B4-BE49-F238E27FC236}">
                    <a16:creationId xmlns:a16="http://schemas.microsoft.com/office/drawing/2014/main" id="{B6704363-4B36-46A3-A742-0ECE7D962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6" y="64"/>
                <a:ext cx="13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2" name="Line 4974">
                <a:extLst>
                  <a:ext uri="{FF2B5EF4-FFF2-40B4-BE49-F238E27FC236}">
                    <a16:creationId xmlns:a16="http://schemas.microsoft.com/office/drawing/2014/main" id="{3E74B71F-7DB5-4996-A93B-37F9158D7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9" y="78"/>
                <a:ext cx="18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3" name="Line 4973">
                <a:extLst>
                  <a:ext uri="{FF2B5EF4-FFF2-40B4-BE49-F238E27FC236}">
                    <a16:creationId xmlns:a16="http://schemas.microsoft.com/office/drawing/2014/main" id="{CD12E18D-29CC-4A4B-8D68-BB2217781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4" y="64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4" name="Line 4972">
                <a:extLst>
                  <a:ext uri="{FF2B5EF4-FFF2-40B4-BE49-F238E27FC236}">
                    <a16:creationId xmlns:a16="http://schemas.microsoft.com/office/drawing/2014/main" id="{C11B2C31-40AA-47D6-80A1-1BB4436AE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3" y="64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5" name="Line 4971">
                <a:extLst>
                  <a:ext uri="{FF2B5EF4-FFF2-40B4-BE49-F238E27FC236}">
                    <a16:creationId xmlns:a16="http://schemas.microsoft.com/office/drawing/2014/main" id="{48906C50-E3E5-4232-9143-2EE5BC2B7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2" y="64"/>
                <a:ext cx="31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6" name="Line 4970">
                <a:extLst>
                  <a:ext uri="{FF2B5EF4-FFF2-40B4-BE49-F238E27FC236}">
                    <a16:creationId xmlns:a16="http://schemas.microsoft.com/office/drawing/2014/main" id="{6F87A862-B922-48C0-9C33-09CF17C001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0" y="64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7" name="Line 4969">
                <a:extLst>
                  <a:ext uri="{FF2B5EF4-FFF2-40B4-BE49-F238E27FC236}">
                    <a16:creationId xmlns:a16="http://schemas.microsoft.com/office/drawing/2014/main" id="{A611EB16-972C-4848-9520-357EBBBBE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" y="64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8" name="Line 4968">
                <a:extLst>
                  <a:ext uri="{FF2B5EF4-FFF2-40B4-BE49-F238E27FC236}">
                    <a16:creationId xmlns:a16="http://schemas.microsoft.com/office/drawing/2014/main" id="{50B3EC4E-2DFF-4241-BC9E-569862E62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" y="42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9" name="Line 4967">
                <a:extLst>
                  <a:ext uri="{FF2B5EF4-FFF2-40B4-BE49-F238E27FC236}">
                    <a16:creationId xmlns:a16="http://schemas.microsoft.com/office/drawing/2014/main" id="{C1F73864-B0CE-473B-8520-23FC17F34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" y="30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0" name="Line 4966">
                <a:extLst>
                  <a:ext uri="{FF2B5EF4-FFF2-40B4-BE49-F238E27FC236}">
                    <a16:creationId xmlns:a16="http://schemas.microsoft.com/office/drawing/2014/main" id="{566B09A5-E97B-4FAC-A509-151DA67B9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" y="32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1" name="Line 4965">
                <a:extLst>
                  <a:ext uri="{FF2B5EF4-FFF2-40B4-BE49-F238E27FC236}">
                    <a16:creationId xmlns:a16="http://schemas.microsoft.com/office/drawing/2014/main" id="{3249DA25-B76B-483D-8F9F-2C0086651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" y="33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2" name="Line 4964">
                <a:extLst>
                  <a:ext uri="{FF2B5EF4-FFF2-40B4-BE49-F238E27FC236}">
                    <a16:creationId xmlns:a16="http://schemas.microsoft.com/office/drawing/2014/main" id="{1152F8FC-00D7-4DEF-A92E-EF6CF0136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" y="33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3" name="Line 4963">
                <a:extLst>
                  <a:ext uri="{FF2B5EF4-FFF2-40B4-BE49-F238E27FC236}">
                    <a16:creationId xmlns:a16="http://schemas.microsoft.com/office/drawing/2014/main" id="{362CDFA8-32F7-4994-98C5-4A8228206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" y="362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4" name="Line 4962">
                <a:extLst>
                  <a:ext uri="{FF2B5EF4-FFF2-40B4-BE49-F238E27FC236}">
                    <a16:creationId xmlns:a16="http://schemas.microsoft.com/office/drawing/2014/main" id="{ADD7ABFC-5A20-4460-BA60-C0ACB5F1D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" y="37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5" name="Line 4961">
                <a:extLst>
                  <a:ext uri="{FF2B5EF4-FFF2-40B4-BE49-F238E27FC236}">
                    <a16:creationId xmlns:a16="http://schemas.microsoft.com/office/drawing/2014/main" id="{CC2E5C6D-EA7F-4FA2-B009-D82413588B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" y="37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6" name="Line 4960">
                <a:extLst>
                  <a:ext uri="{FF2B5EF4-FFF2-40B4-BE49-F238E27FC236}">
                    <a16:creationId xmlns:a16="http://schemas.microsoft.com/office/drawing/2014/main" id="{4FE9DC9B-929A-4030-9628-2F5FC78285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" y="4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7" name="Line 4959">
                <a:extLst>
                  <a:ext uri="{FF2B5EF4-FFF2-40B4-BE49-F238E27FC236}">
                    <a16:creationId xmlns:a16="http://schemas.microsoft.com/office/drawing/2014/main" id="{3D1034E8-04E7-42AF-8091-3D4EA2AF8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" y="41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8" name="Line 4958">
                <a:extLst>
                  <a:ext uri="{FF2B5EF4-FFF2-40B4-BE49-F238E27FC236}">
                    <a16:creationId xmlns:a16="http://schemas.microsoft.com/office/drawing/2014/main" id="{033FA4B4-1124-43E0-93FB-C17B0201E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" y="418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9" name="Line 4957">
                <a:extLst>
                  <a:ext uri="{FF2B5EF4-FFF2-40B4-BE49-F238E27FC236}">
                    <a16:creationId xmlns:a16="http://schemas.microsoft.com/office/drawing/2014/main" id="{A7E3770C-B2D8-465E-8061-D97652892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" y="418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0" name="Line 4956">
                <a:extLst>
                  <a:ext uri="{FF2B5EF4-FFF2-40B4-BE49-F238E27FC236}">
                    <a16:creationId xmlns:a16="http://schemas.microsoft.com/office/drawing/2014/main" id="{7B68B9CE-EFD6-4589-A40B-AB0B0E64E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" y="41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1" name="Line 4955">
                <a:extLst>
                  <a:ext uri="{FF2B5EF4-FFF2-40B4-BE49-F238E27FC236}">
                    <a16:creationId xmlns:a16="http://schemas.microsoft.com/office/drawing/2014/main" id="{7344C401-E835-4298-AA51-2EBC499A7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" y="402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2" name="Line 4954">
                <a:extLst>
                  <a:ext uri="{FF2B5EF4-FFF2-40B4-BE49-F238E27FC236}">
                    <a16:creationId xmlns:a16="http://schemas.microsoft.com/office/drawing/2014/main" id="{1B5DC5E4-082A-40F6-B6D9-F44887BAC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" y="387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3" name="Line 4953">
                <a:extLst>
                  <a:ext uri="{FF2B5EF4-FFF2-40B4-BE49-F238E27FC236}">
                    <a16:creationId xmlns:a16="http://schemas.microsoft.com/office/drawing/2014/main" id="{AB756CC5-F92F-4632-A152-C9E2907EC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" y="419"/>
                <a:ext cx="30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4" name="Line 4952">
                <a:extLst>
                  <a:ext uri="{FF2B5EF4-FFF2-40B4-BE49-F238E27FC236}">
                    <a16:creationId xmlns:a16="http://schemas.microsoft.com/office/drawing/2014/main" id="{356A2E5B-84BD-4802-B0E1-119B6A1C4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" y="419"/>
                <a:ext cx="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5" name="Line 4951">
                <a:extLst>
                  <a:ext uri="{FF2B5EF4-FFF2-40B4-BE49-F238E27FC236}">
                    <a16:creationId xmlns:a16="http://schemas.microsoft.com/office/drawing/2014/main" id="{45FF8A11-E14F-4DFF-90AB-7E8DDF655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" y="419"/>
                <a:ext cx="8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6" name="Line 4950">
                <a:extLst>
                  <a:ext uri="{FF2B5EF4-FFF2-40B4-BE49-F238E27FC236}">
                    <a16:creationId xmlns:a16="http://schemas.microsoft.com/office/drawing/2014/main" id="{28627F41-BAED-478D-B8FD-D27B9FBCE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7" name="Line 4949">
                <a:extLst>
                  <a:ext uri="{FF2B5EF4-FFF2-40B4-BE49-F238E27FC236}">
                    <a16:creationId xmlns:a16="http://schemas.microsoft.com/office/drawing/2014/main" id="{8C8EBE07-13F9-4DDF-9C2B-894017A6D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8" name="Line 4948">
                <a:extLst>
                  <a:ext uri="{FF2B5EF4-FFF2-40B4-BE49-F238E27FC236}">
                    <a16:creationId xmlns:a16="http://schemas.microsoft.com/office/drawing/2014/main" id="{926BDDCF-1E7B-4CAB-BB0F-DA0AF4124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9" name="Line 4947">
                <a:extLst>
                  <a:ext uri="{FF2B5EF4-FFF2-40B4-BE49-F238E27FC236}">
                    <a16:creationId xmlns:a16="http://schemas.microsoft.com/office/drawing/2014/main" id="{1E601865-3E98-4120-A618-7A1AE9EDE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0" name="Line 4946">
                <a:extLst>
                  <a:ext uri="{FF2B5EF4-FFF2-40B4-BE49-F238E27FC236}">
                    <a16:creationId xmlns:a16="http://schemas.microsoft.com/office/drawing/2014/main" id="{BD560920-3364-44A1-96A9-CCCBC737A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1" name="Line 4945">
                <a:extLst>
                  <a:ext uri="{FF2B5EF4-FFF2-40B4-BE49-F238E27FC236}">
                    <a16:creationId xmlns:a16="http://schemas.microsoft.com/office/drawing/2014/main" id="{9C3FCE26-C486-480C-98BF-45464D0D1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2" name="Line 4944">
                <a:extLst>
                  <a:ext uri="{FF2B5EF4-FFF2-40B4-BE49-F238E27FC236}">
                    <a16:creationId xmlns:a16="http://schemas.microsoft.com/office/drawing/2014/main" id="{68710DF0-1A4B-448C-B0EE-E202989931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3" name="Line 4943">
                <a:extLst>
                  <a:ext uri="{FF2B5EF4-FFF2-40B4-BE49-F238E27FC236}">
                    <a16:creationId xmlns:a16="http://schemas.microsoft.com/office/drawing/2014/main" id="{90210C0B-9896-4BAF-ABE2-7092570075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4" name="Line 4942">
                <a:extLst>
                  <a:ext uri="{FF2B5EF4-FFF2-40B4-BE49-F238E27FC236}">
                    <a16:creationId xmlns:a16="http://schemas.microsoft.com/office/drawing/2014/main" id="{9F1086C0-9276-4D04-8BFA-6BA799BCE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5" name="Line 4941">
                <a:extLst>
                  <a:ext uri="{FF2B5EF4-FFF2-40B4-BE49-F238E27FC236}">
                    <a16:creationId xmlns:a16="http://schemas.microsoft.com/office/drawing/2014/main" id="{74D9673B-694A-4B49-B648-563BE2EF4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6" name="Line 4940">
                <a:extLst>
                  <a:ext uri="{FF2B5EF4-FFF2-40B4-BE49-F238E27FC236}">
                    <a16:creationId xmlns:a16="http://schemas.microsoft.com/office/drawing/2014/main" id="{4F4DB29C-37B2-44C0-AD0B-F90BCD1099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7" name="Line 4939">
                <a:extLst>
                  <a:ext uri="{FF2B5EF4-FFF2-40B4-BE49-F238E27FC236}">
                    <a16:creationId xmlns:a16="http://schemas.microsoft.com/office/drawing/2014/main" id="{CF31B3E0-30AF-4D8F-A83D-E6E06785C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8" name="Line 4938">
                <a:extLst>
                  <a:ext uri="{FF2B5EF4-FFF2-40B4-BE49-F238E27FC236}">
                    <a16:creationId xmlns:a16="http://schemas.microsoft.com/office/drawing/2014/main" id="{A9B726BA-AACC-4B9D-9E9C-B1B9B991D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9" name="Line 4937">
                <a:extLst>
                  <a:ext uri="{FF2B5EF4-FFF2-40B4-BE49-F238E27FC236}">
                    <a16:creationId xmlns:a16="http://schemas.microsoft.com/office/drawing/2014/main" id="{523F5B9E-EF7A-485E-8D07-90FCBE75F8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60" name="Line 4936">
                <a:extLst>
                  <a:ext uri="{FF2B5EF4-FFF2-40B4-BE49-F238E27FC236}">
                    <a16:creationId xmlns:a16="http://schemas.microsoft.com/office/drawing/2014/main" id="{F56CC8B1-E373-4E5D-9E21-9D74256F3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61" name="Line 4935">
                <a:extLst>
                  <a:ext uri="{FF2B5EF4-FFF2-40B4-BE49-F238E27FC236}">
                    <a16:creationId xmlns:a16="http://schemas.microsoft.com/office/drawing/2014/main" id="{E6359478-1AA9-4889-A76F-C9C2B3C11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62" name="Line 4934">
                <a:extLst>
                  <a:ext uri="{FF2B5EF4-FFF2-40B4-BE49-F238E27FC236}">
                    <a16:creationId xmlns:a16="http://schemas.microsoft.com/office/drawing/2014/main" id="{302B17D4-B9B2-45DD-82A0-832EE047C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63" name="Line 4933">
                <a:extLst>
                  <a:ext uri="{FF2B5EF4-FFF2-40B4-BE49-F238E27FC236}">
                    <a16:creationId xmlns:a16="http://schemas.microsoft.com/office/drawing/2014/main" id="{C670A652-4A00-4506-AF52-4619B7460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64" name="Line 4932">
                <a:extLst>
                  <a:ext uri="{FF2B5EF4-FFF2-40B4-BE49-F238E27FC236}">
                    <a16:creationId xmlns:a16="http://schemas.microsoft.com/office/drawing/2014/main" id="{37A267AE-D3FD-4315-98EB-05A5CB15F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65" name="Line 4931">
                <a:extLst>
                  <a:ext uri="{FF2B5EF4-FFF2-40B4-BE49-F238E27FC236}">
                    <a16:creationId xmlns:a16="http://schemas.microsoft.com/office/drawing/2014/main" id="{59F9195A-1FB0-485F-AB4A-BDE5BE3CC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2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66" name="Line 4930">
                <a:extLst>
                  <a:ext uri="{FF2B5EF4-FFF2-40B4-BE49-F238E27FC236}">
                    <a16:creationId xmlns:a16="http://schemas.microsoft.com/office/drawing/2014/main" id="{70B21C20-4146-46D6-BEE1-4FF677B7D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7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67" name="Line 4929">
                <a:extLst>
                  <a:ext uri="{FF2B5EF4-FFF2-40B4-BE49-F238E27FC236}">
                    <a16:creationId xmlns:a16="http://schemas.microsoft.com/office/drawing/2014/main" id="{90ED7CE8-8EDC-48F6-B72D-4D479EB34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68" name="Line 4928">
                <a:extLst>
                  <a:ext uri="{FF2B5EF4-FFF2-40B4-BE49-F238E27FC236}">
                    <a16:creationId xmlns:a16="http://schemas.microsoft.com/office/drawing/2014/main" id="{E260B363-0C9E-4F18-B36F-A2FAA83BE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69" name="Line 4927">
                <a:extLst>
                  <a:ext uri="{FF2B5EF4-FFF2-40B4-BE49-F238E27FC236}">
                    <a16:creationId xmlns:a16="http://schemas.microsoft.com/office/drawing/2014/main" id="{C3FE14F3-530F-4F9A-8942-844F8AEDB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70" name="Line 4926">
                <a:extLst>
                  <a:ext uri="{FF2B5EF4-FFF2-40B4-BE49-F238E27FC236}">
                    <a16:creationId xmlns:a16="http://schemas.microsoft.com/office/drawing/2014/main" id="{C7C16C54-C53A-42A5-AEDB-A38E47F93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71" name="Freeform 4925">
                <a:extLst>
                  <a:ext uri="{FF2B5EF4-FFF2-40B4-BE49-F238E27FC236}">
                    <a16:creationId xmlns:a16="http://schemas.microsoft.com/office/drawing/2014/main" id="{A154F06E-F92B-45BA-854F-AACA716C3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" y="419"/>
                <a:ext cx="11" cy="10"/>
              </a:xfrm>
              <a:custGeom>
                <a:avLst/>
                <a:gdLst>
                  <a:gd name="T0" fmla="*/ 0 w 11"/>
                  <a:gd name="T1" fmla="*/ 10 h 10"/>
                  <a:gd name="T2" fmla="*/ 10 w 11"/>
                  <a:gd name="T3" fmla="*/ 1 h 10"/>
                  <a:gd name="T4" fmla="*/ 11 w 11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72" name="Freeform 4924">
                <a:extLst>
                  <a:ext uri="{FF2B5EF4-FFF2-40B4-BE49-F238E27FC236}">
                    <a16:creationId xmlns:a16="http://schemas.microsoft.com/office/drawing/2014/main" id="{94429788-E2F4-4DAC-B2A6-4A01C58D3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" y="419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4 w 10"/>
                  <a:gd name="T3" fmla="*/ 6 h 10"/>
                  <a:gd name="T4" fmla="*/ 10 w 10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4" y="6"/>
                    </a:lnTo>
                    <a:lnTo>
                      <a:pt x="1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73" name="Line 4923">
                <a:extLst>
                  <a:ext uri="{FF2B5EF4-FFF2-40B4-BE49-F238E27FC236}">
                    <a16:creationId xmlns:a16="http://schemas.microsoft.com/office/drawing/2014/main" id="{C982CED0-932F-4D49-A6F3-204317059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74" name="Line 4922">
                <a:extLst>
                  <a:ext uri="{FF2B5EF4-FFF2-40B4-BE49-F238E27FC236}">
                    <a16:creationId xmlns:a16="http://schemas.microsoft.com/office/drawing/2014/main" id="{1BD866E7-E733-423F-845F-6A2205FF7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2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75" name="Line 4921">
                <a:extLst>
                  <a:ext uri="{FF2B5EF4-FFF2-40B4-BE49-F238E27FC236}">
                    <a16:creationId xmlns:a16="http://schemas.microsoft.com/office/drawing/2014/main" id="{10EDE592-9B3A-4150-92BE-EE4F579A5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76" name="Line 4920">
                <a:extLst>
                  <a:ext uri="{FF2B5EF4-FFF2-40B4-BE49-F238E27FC236}">
                    <a16:creationId xmlns:a16="http://schemas.microsoft.com/office/drawing/2014/main" id="{848336D9-8DC1-4CA1-99B5-1E1B9C056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77" name="Line 4919">
                <a:extLst>
                  <a:ext uri="{FF2B5EF4-FFF2-40B4-BE49-F238E27FC236}">
                    <a16:creationId xmlns:a16="http://schemas.microsoft.com/office/drawing/2014/main" id="{D8D2A74D-D948-4B62-9D8D-2535A0063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78" name="Line 4918">
                <a:extLst>
                  <a:ext uri="{FF2B5EF4-FFF2-40B4-BE49-F238E27FC236}">
                    <a16:creationId xmlns:a16="http://schemas.microsoft.com/office/drawing/2014/main" id="{93C6CD14-E889-4CA6-A45C-A6615086D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79" name="Line 4917">
                <a:extLst>
                  <a:ext uri="{FF2B5EF4-FFF2-40B4-BE49-F238E27FC236}">
                    <a16:creationId xmlns:a16="http://schemas.microsoft.com/office/drawing/2014/main" id="{DA970719-5E81-441D-89A6-BF44C63A4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0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80" name="Line 4916">
                <a:extLst>
                  <a:ext uri="{FF2B5EF4-FFF2-40B4-BE49-F238E27FC236}">
                    <a16:creationId xmlns:a16="http://schemas.microsoft.com/office/drawing/2014/main" id="{83D5099B-02C7-4616-9E0D-6E97A4C78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6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81" name="Line 4915">
                <a:extLst>
                  <a:ext uri="{FF2B5EF4-FFF2-40B4-BE49-F238E27FC236}">
                    <a16:creationId xmlns:a16="http://schemas.microsoft.com/office/drawing/2014/main" id="{26580D83-EC04-46C2-B64E-732B407B2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82" name="Line 4914">
                <a:extLst>
                  <a:ext uri="{FF2B5EF4-FFF2-40B4-BE49-F238E27FC236}">
                    <a16:creationId xmlns:a16="http://schemas.microsoft.com/office/drawing/2014/main" id="{71C12AFF-7288-47B5-B57D-9DD2071C0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83" name="Line 4913">
                <a:extLst>
                  <a:ext uri="{FF2B5EF4-FFF2-40B4-BE49-F238E27FC236}">
                    <a16:creationId xmlns:a16="http://schemas.microsoft.com/office/drawing/2014/main" id="{AE6003D6-24E9-4C74-8DE3-11C3914D3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84" name="Line 4912">
                <a:extLst>
                  <a:ext uri="{FF2B5EF4-FFF2-40B4-BE49-F238E27FC236}">
                    <a16:creationId xmlns:a16="http://schemas.microsoft.com/office/drawing/2014/main" id="{4E1A105E-61D3-4D19-A613-0F8C5A9E7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85" name="Line 4911">
                <a:extLst>
                  <a:ext uri="{FF2B5EF4-FFF2-40B4-BE49-F238E27FC236}">
                    <a16:creationId xmlns:a16="http://schemas.microsoft.com/office/drawing/2014/main" id="{8BEC71EB-59EC-4685-9367-95922C789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86" name="Line 4910">
                <a:extLst>
                  <a:ext uri="{FF2B5EF4-FFF2-40B4-BE49-F238E27FC236}">
                    <a16:creationId xmlns:a16="http://schemas.microsoft.com/office/drawing/2014/main" id="{F117A9B4-9236-4BB6-96BE-D5C8FDECC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0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87" name="Line 4909">
                <a:extLst>
                  <a:ext uri="{FF2B5EF4-FFF2-40B4-BE49-F238E27FC236}">
                    <a16:creationId xmlns:a16="http://schemas.microsoft.com/office/drawing/2014/main" id="{6A5C168F-FD93-400A-84F9-8D1B0E461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88" name="Line 4908">
                <a:extLst>
                  <a:ext uri="{FF2B5EF4-FFF2-40B4-BE49-F238E27FC236}">
                    <a16:creationId xmlns:a16="http://schemas.microsoft.com/office/drawing/2014/main" id="{A88E4CBD-BF0F-4CE3-893E-137E0859D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89" name="Line 4907">
                <a:extLst>
                  <a:ext uri="{FF2B5EF4-FFF2-40B4-BE49-F238E27FC236}">
                    <a16:creationId xmlns:a16="http://schemas.microsoft.com/office/drawing/2014/main" id="{1BC6AAC5-2F09-455F-89D6-AD9D25F2B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6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90" name="Line 4906">
                <a:extLst>
                  <a:ext uri="{FF2B5EF4-FFF2-40B4-BE49-F238E27FC236}">
                    <a16:creationId xmlns:a16="http://schemas.microsoft.com/office/drawing/2014/main" id="{B6F07131-03EC-4E4B-ABCC-CA7248E1A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2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91" name="Line 4905">
                <a:extLst>
                  <a:ext uri="{FF2B5EF4-FFF2-40B4-BE49-F238E27FC236}">
                    <a16:creationId xmlns:a16="http://schemas.microsoft.com/office/drawing/2014/main" id="{45BB7CC8-58B2-4870-8483-DD7AF771A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92" name="Line 4904">
                <a:extLst>
                  <a:ext uri="{FF2B5EF4-FFF2-40B4-BE49-F238E27FC236}">
                    <a16:creationId xmlns:a16="http://schemas.microsoft.com/office/drawing/2014/main" id="{7DF982BB-7A80-4A5F-AA0B-AB1591E6C3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93" name="Line 4903">
                <a:extLst>
                  <a:ext uri="{FF2B5EF4-FFF2-40B4-BE49-F238E27FC236}">
                    <a16:creationId xmlns:a16="http://schemas.microsoft.com/office/drawing/2014/main" id="{14831DD2-3A06-4BD9-B0E1-A9F6FEA34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94" name="Line 4902">
                <a:extLst>
                  <a:ext uri="{FF2B5EF4-FFF2-40B4-BE49-F238E27FC236}">
                    <a16:creationId xmlns:a16="http://schemas.microsoft.com/office/drawing/2014/main" id="{F294E5BD-1CE6-4E90-B934-304DF539C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4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95" name="Line 4901">
                <a:extLst>
                  <a:ext uri="{FF2B5EF4-FFF2-40B4-BE49-F238E27FC236}">
                    <a16:creationId xmlns:a16="http://schemas.microsoft.com/office/drawing/2014/main" id="{B423EE74-E7F5-4C11-BBA7-79ADE6E42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0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96" name="Line 4900">
                <a:extLst>
                  <a:ext uri="{FF2B5EF4-FFF2-40B4-BE49-F238E27FC236}">
                    <a16:creationId xmlns:a16="http://schemas.microsoft.com/office/drawing/2014/main" id="{C0D367E5-1F24-41C0-A0CF-BE6672CE9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6" y="419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97" name="Line 4899">
                <a:extLst>
                  <a:ext uri="{FF2B5EF4-FFF2-40B4-BE49-F238E27FC236}">
                    <a16:creationId xmlns:a16="http://schemas.microsoft.com/office/drawing/2014/main" id="{29223F80-3315-48BD-B767-CB80C3FA7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1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98" name="Line 4898">
                <a:extLst>
                  <a:ext uri="{FF2B5EF4-FFF2-40B4-BE49-F238E27FC236}">
                    <a16:creationId xmlns:a16="http://schemas.microsoft.com/office/drawing/2014/main" id="{9C7DADCA-1992-4301-9AEA-E1446C962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" y="419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99" name="Line 4897">
                <a:extLst>
                  <a:ext uri="{FF2B5EF4-FFF2-40B4-BE49-F238E27FC236}">
                    <a16:creationId xmlns:a16="http://schemas.microsoft.com/office/drawing/2014/main" id="{DCEC7241-5485-4661-9657-DF4CEC6606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" y="423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0" name="Line 4896">
                <a:extLst>
                  <a:ext uri="{FF2B5EF4-FFF2-40B4-BE49-F238E27FC236}">
                    <a16:creationId xmlns:a16="http://schemas.microsoft.com/office/drawing/2014/main" id="{4B217081-DB75-4CE5-A573-49F95A143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4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1" name="Line 4895">
                <a:extLst>
                  <a:ext uri="{FF2B5EF4-FFF2-40B4-BE49-F238E27FC236}">
                    <a16:creationId xmlns:a16="http://schemas.microsoft.com/office/drawing/2014/main" id="{BCF4E343-C377-4294-AA67-22D5DE8D5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" y="30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2" name="Line 4894">
                <a:extLst>
                  <a:ext uri="{FF2B5EF4-FFF2-40B4-BE49-F238E27FC236}">
                    <a16:creationId xmlns:a16="http://schemas.microsoft.com/office/drawing/2014/main" id="{F6F686F7-1B23-4C44-AE49-9C9059920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" y="32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3" name="Line 4893">
                <a:extLst>
                  <a:ext uri="{FF2B5EF4-FFF2-40B4-BE49-F238E27FC236}">
                    <a16:creationId xmlns:a16="http://schemas.microsoft.com/office/drawing/2014/main" id="{E3EBB7F1-1D12-463A-A1CB-6C79C3431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" y="33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4" name="Line 4892">
                <a:extLst>
                  <a:ext uri="{FF2B5EF4-FFF2-40B4-BE49-F238E27FC236}">
                    <a16:creationId xmlns:a16="http://schemas.microsoft.com/office/drawing/2014/main" id="{2DC7A68D-A216-4679-9E2B-99A62D44B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" y="33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5" name="Line 4891">
                <a:extLst>
                  <a:ext uri="{FF2B5EF4-FFF2-40B4-BE49-F238E27FC236}">
                    <a16:creationId xmlns:a16="http://schemas.microsoft.com/office/drawing/2014/main" id="{DED7B345-E192-482D-9512-66DF60054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" y="362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6" name="Line 4890">
                <a:extLst>
                  <a:ext uri="{FF2B5EF4-FFF2-40B4-BE49-F238E27FC236}">
                    <a16:creationId xmlns:a16="http://schemas.microsoft.com/office/drawing/2014/main" id="{AB95E04F-785D-4362-929A-CECB68751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" y="37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7" name="Line 4889">
                <a:extLst>
                  <a:ext uri="{FF2B5EF4-FFF2-40B4-BE49-F238E27FC236}">
                    <a16:creationId xmlns:a16="http://schemas.microsoft.com/office/drawing/2014/main" id="{9A3C585C-66FC-4A68-B145-7C92600F7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" y="37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8" name="Line 4888">
                <a:extLst>
                  <a:ext uri="{FF2B5EF4-FFF2-40B4-BE49-F238E27FC236}">
                    <a16:creationId xmlns:a16="http://schemas.microsoft.com/office/drawing/2014/main" id="{F683CBD1-C8AB-4409-8059-ABF86FF9C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" y="4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9" name="Line 4887">
                <a:extLst>
                  <a:ext uri="{FF2B5EF4-FFF2-40B4-BE49-F238E27FC236}">
                    <a16:creationId xmlns:a16="http://schemas.microsoft.com/office/drawing/2014/main" id="{D23F5DD1-28C0-4970-B2F0-8ED26212C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" y="41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0" name="Line 4886">
                <a:extLst>
                  <a:ext uri="{FF2B5EF4-FFF2-40B4-BE49-F238E27FC236}">
                    <a16:creationId xmlns:a16="http://schemas.microsoft.com/office/drawing/2014/main" id="{076C8C4D-B56D-4A3A-A80B-E5F4619ED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" y="418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1" name="Line 4885">
                <a:extLst>
                  <a:ext uri="{FF2B5EF4-FFF2-40B4-BE49-F238E27FC236}">
                    <a16:creationId xmlns:a16="http://schemas.microsoft.com/office/drawing/2014/main" id="{BE538DC7-CA6C-42CB-9CA9-F7C3BCC9A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" y="42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2" name="Freeform 4884">
                <a:extLst>
                  <a:ext uri="{FF2B5EF4-FFF2-40B4-BE49-F238E27FC236}">
                    <a16:creationId xmlns:a16="http://schemas.microsoft.com/office/drawing/2014/main" id="{D0795EB7-FD98-4B0B-BA4F-45C2DB947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" y="577"/>
                <a:ext cx="43" cy="42"/>
              </a:xfrm>
              <a:custGeom>
                <a:avLst/>
                <a:gdLst>
                  <a:gd name="T0" fmla="*/ 43 w 43"/>
                  <a:gd name="T1" fmla="*/ 42 h 42"/>
                  <a:gd name="T2" fmla="*/ 43 w 43"/>
                  <a:gd name="T3" fmla="*/ 37 h 42"/>
                  <a:gd name="T4" fmla="*/ 42 w 43"/>
                  <a:gd name="T5" fmla="*/ 31 h 42"/>
                  <a:gd name="T6" fmla="*/ 40 w 43"/>
                  <a:gd name="T7" fmla="*/ 26 h 42"/>
                  <a:gd name="T8" fmla="*/ 37 w 43"/>
                  <a:gd name="T9" fmla="*/ 21 h 42"/>
                  <a:gd name="T10" fmla="*/ 34 w 43"/>
                  <a:gd name="T11" fmla="*/ 17 h 42"/>
                  <a:gd name="T12" fmla="*/ 31 w 43"/>
                  <a:gd name="T13" fmla="*/ 12 h 42"/>
                  <a:gd name="T14" fmla="*/ 26 w 43"/>
                  <a:gd name="T15" fmla="*/ 9 h 42"/>
                  <a:gd name="T16" fmla="*/ 21 w 43"/>
                  <a:gd name="T17" fmla="*/ 6 h 42"/>
                  <a:gd name="T18" fmla="*/ 16 w 43"/>
                  <a:gd name="T19" fmla="*/ 3 h 42"/>
                  <a:gd name="T20" fmla="*/ 11 w 43"/>
                  <a:gd name="T21" fmla="*/ 1 h 42"/>
                  <a:gd name="T22" fmla="*/ 6 w 43"/>
                  <a:gd name="T23" fmla="*/ 0 h 42"/>
                  <a:gd name="T24" fmla="*/ 0 w 43"/>
                  <a:gd name="T25" fmla="*/ 0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" h="42">
                    <a:moveTo>
                      <a:pt x="43" y="42"/>
                    </a:moveTo>
                    <a:lnTo>
                      <a:pt x="43" y="37"/>
                    </a:lnTo>
                    <a:lnTo>
                      <a:pt x="42" y="31"/>
                    </a:lnTo>
                    <a:lnTo>
                      <a:pt x="40" y="26"/>
                    </a:lnTo>
                    <a:lnTo>
                      <a:pt x="37" y="21"/>
                    </a:lnTo>
                    <a:lnTo>
                      <a:pt x="34" y="17"/>
                    </a:lnTo>
                    <a:lnTo>
                      <a:pt x="31" y="12"/>
                    </a:lnTo>
                    <a:lnTo>
                      <a:pt x="26" y="9"/>
                    </a:lnTo>
                    <a:lnTo>
                      <a:pt x="21" y="6"/>
                    </a:lnTo>
                    <a:lnTo>
                      <a:pt x="16" y="3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3" name="Line 4883">
                <a:extLst>
                  <a:ext uri="{FF2B5EF4-FFF2-40B4-BE49-F238E27FC236}">
                    <a16:creationId xmlns:a16="http://schemas.microsoft.com/office/drawing/2014/main" id="{E6AFC6FA-6CC6-494A-91F5-B88B868A4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9" y="402"/>
                <a:ext cx="5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4" name="Line 4882">
                <a:extLst>
                  <a:ext uri="{FF2B5EF4-FFF2-40B4-BE49-F238E27FC236}">
                    <a16:creationId xmlns:a16="http://schemas.microsoft.com/office/drawing/2014/main" id="{30488485-D509-41D0-ACCB-0CDF48C154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9" y="40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5" name="Line 4881">
                <a:extLst>
                  <a:ext uri="{FF2B5EF4-FFF2-40B4-BE49-F238E27FC236}">
                    <a16:creationId xmlns:a16="http://schemas.microsoft.com/office/drawing/2014/main" id="{75332F3A-950A-4580-8E66-6C0DFE6D9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" y="40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6" name="Line 4880">
                <a:extLst>
                  <a:ext uri="{FF2B5EF4-FFF2-40B4-BE49-F238E27FC236}">
                    <a16:creationId xmlns:a16="http://schemas.microsoft.com/office/drawing/2014/main" id="{81BD2B02-C7F0-4552-BB4F-4E23C81BE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" y="402"/>
                <a:ext cx="5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7" name="Line 4879">
                <a:extLst>
                  <a:ext uri="{FF2B5EF4-FFF2-40B4-BE49-F238E27FC236}">
                    <a16:creationId xmlns:a16="http://schemas.microsoft.com/office/drawing/2014/main" id="{50034E78-B96B-40CC-B5E9-2C0D907A0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" y="402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8" name="Line 4878">
                <a:extLst>
                  <a:ext uri="{FF2B5EF4-FFF2-40B4-BE49-F238E27FC236}">
                    <a16:creationId xmlns:a16="http://schemas.microsoft.com/office/drawing/2014/main" id="{874D6768-0032-4516-8F02-9936A9347B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" y="459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9" name="Line 4877">
                <a:extLst>
                  <a:ext uri="{FF2B5EF4-FFF2-40B4-BE49-F238E27FC236}">
                    <a16:creationId xmlns:a16="http://schemas.microsoft.com/office/drawing/2014/main" id="{8A970615-2ABC-4709-A5E1-6DF61A910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" y="475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0" name="Line 4876">
                <a:extLst>
                  <a:ext uri="{FF2B5EF4-FFF2-40B4-BE49-F238E27FC236}">
                    <a16:creationId xmlns:a16="http://schemas.microsoft.com/office/drawing/2014/main" id="{62CF4A9F-DD2A-41AB-A515-B413794D9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" y="491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1" name="Line 4875">
                <a:extLst>
                  <a:ext uri="{FF2B5EF4-FFF2-40B4-BE49-F238E27FC236}">
                    <a16:creationId xmlns:a16="http://schemas.microsoft.com/office/drawing/2014/main" id="{3E6DE0E8-C57B-4722-8177-D3C3AE74B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" y="539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2" name="Line 4874">
                <a:extLst>
                  <a:ext uri="{FF2B5EF4-FFF2-40B4-BE49-F238E27FC236}">
                    <a16:creationId xmlns:a16="http://schemas.microsoft.com/office/drawing/2014/main" id="{4F02293A-CC5A-490E-A4F2-5189B958B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" y="555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3" name="Line 4873">
                <a:extLst>
                  <a:ext uri="{FF2B5EF4-FFF2-40B4-BE49-F238E27FC236}">
                    <a16:creationId xmlns:a16="http://schemas.microsoft.com/office/drawing/2014/main" id="{A8F44BC5-AE68-4774-9D69-54E5D4947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" y="570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4" name="Line 4872">
                <a:extLst>
                  <a:ext uri="{FF2B5EF4-FFF2-40B4-BE49-F238E27FC236}">
                    <a16:creationId xmlns:a16="http://schemas.microsoft.com/office/drawing/2014/main" id="{6A70C49F-C9EC-4540-A3CF-A36D51060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9" y="402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5" name="Line 4871">
                <a:extLst>
                  <a:ext uri="{FF2B5EF4-FFF2-40B4-BE49-F238E27FC236}">
                    <a16:creationId xmlns:a16="http://schemas.microsoft.com/office/drawing/2014/main" id="{97CA7BB6-4583-48AE-9FA1-425D18773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9" y="459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6" name="Line 4870">
                <a:extLst>
                  <a:ext uri="{FF2B5EF4-FFF2-40B4-BE49-F238E27FC236}">
                    <a16:creationId xmlns:a16="http://schemas.microsoft.com/office/drawing/2014/main" id="{1B2BEABB-659E-4CF8-8B70-479916039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9" y="475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7" name="Line 4869">
                <a:extLst>
                  <a:ext uri="{FF2B5EF4-FFF2-40B4-BE49-F238E27FC236}">
                    <a16:creationId xmlns:a16="http://schemas.microsoft.com/office/drawing/2014/main" id="{CF232082-B0EA-4853-BF5B-B0854D348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9" y="491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8" name="Line 4868">
                <a:extLst>
                  <a:ext uri="{FF2B5EF4-FFF2-40B4-BE49-F238E27FC236}">
                    <a16:creationId xmlns:a16="http://schemas.microsoft.com/office/drawing/2014/main" id="{E66711D8-495A-4AFF-BD1C-12CD28A0C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9" y="539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9" name="Line 4867">
                <a:extLst>
                  <a:ext uri="{FF2B5EF4-FFF2-40B4-BE49-F238E27FC236}">
                    <a16:creationId xmlns:a16="http://schemas.microsoft.com/office/drawing/2014/main" id="{2BAE5F2C-8A19-4EFB-8612-370173D45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9" y="555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30" name="Line 4866">
                <a:extLst>
                  <a:ext uri="{FF2B5EF4-FFF2-40B4-BE49-F238E27FC236}">
                    <a16:creationId xmlns:a16="http://schemas.microsoft.com/office/drawing/2014/main" id="{7CA092C0-4E82-4944-9DFE-F9C57B333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9" y="570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31" name="Line 4865">
                <a:extLst>
                  <a:ext uri="{FF2B5EF4-FFF2-40B4-BE49-F238E27FC236}">
                    <a16:creationId xmlns:a16="http://schemas.microsoft.com/office/drawing/2014/main" id="{3E3842F5-13B4-4952-9648-8815A26C7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" y="429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32" name="Line 4864">
                <a:extLst>
                  <a:ext uri="{FF2B5EF4-FFF2-40B4-BE49-F238E27FC236}">
                    <a16:creationId xmlns:a16="http://schemas.microsoft.com/office/drawing/2014/main" id="{2DB1C444-7E3F-456E-8A4A-6A351F68A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" y="42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33" name="Line 4863">
                <a:extLst>
                  <a:ext uri="{FF2B5EF4-FFF2-40B4-BE49-F238E27FC236}">
                    <a16:creationId xmlns:a16="http://schemas.microsoft.com/office/drawing/2014/main" id="{8892762F-DAA7-4400-8CC5-B0C90E47A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" y="42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34" name="Line 4862">
                <a:extLst>
                  <a:ext uri="{FF2B5EF4-FFF2-40B4-BE49-F238E27FC236}">
                    <a16:creationId xmlns:a16="http://schemas.microsoft.com/office/drawing/2014/main" id="{FB7A5D0C-46F8-47CF-802B-B71DA946F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" y="429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35" name="Line 4861">
                <a:extLst>
                  <a:ext uri="{FF2B5EF4-FFF2-40B4-BE49-F238E27FC236}">
                    <a16:creationId xmlns:a16="http://schemas.microsoft.com/office/drawing/2014/main" id="{52387DFE-7A5D-44E7-9347-81492D3C7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" y="42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36" name="Line 4860">
                <a:extLst>
                  <a:ext uri="{FF2B5EF4-FFF2-40B4-BE49-F238E27FC236}">
                    <a16:creationId xmlns:a16="http://schemas.microsoft.com/office/drawing/2014/main" id="{DED8EEA7-8763-4590-AC2B-CABE96854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42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37" name="Line 4859">
                <a:extLst>
                  <a:ext uri="{FF2B5EF4-FFF2-40B4-BE49-F238E27FC236}">
                    <a16:creationId xmlns:a16="http://schemas.microsoft.com/office/drawing/2014/main" id="{77ECB00F-565C-4B47-9A0A-415B8592C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" y="429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38" name="Line 4858">
                <a:extLst>
                  <a:ext uri="{FF2B5EF4-FFF2-40B4-BE49-F238E27FC236}">
                    <a16:creationId xmlns:a16="http://schemas.microsoft.com/office/drawing/2014/main" id="{60DD9D97-B64D-4A35-BDE0-084A50A40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" y="42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39" name="Line 4857">
                <a:extLst>
                  <a:ext uri="{FF2B5EF4-FFF2-40B4-BE49-F238E27FC236}">
                    <a16:creationId xmlns:a16="http://schemas.microsoft.com/office/drawing/2014/main" id="{051099EB-818F-4F0E-B151-A815FEA2C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" y="42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40" name="Line 4856">
                <a:extLst>
                  <a:ext uri="{FF2B5EF4-FFF2-40B4-BE49-F238E27FC236}">
                    <a16:creationId xmlns:a16="http://schemas.microsoft.com/office/drawing/2014/main" id="{16BAFC79-C69F-405D-BA3F-FFBCBFA2C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" y="429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41" name="Line 4855">
                <a:extLst>
                  <a:ext uri="{FF2B5EF4-FFF2-40B4-BE49-F238E27FC236}">
                    <a16:creationId xmlns:a16="http://schemas.microsoft.com/office/drawing/2014/main" id="{0F0AB58B-84D8-44E2-8A21-E6D102361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" y="42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42" name="Line 4854">
                <a:extLst>
                  <a:ext uri="{FF2B5EF4-FFF2-40B4-BE49-F238E27FC236}">
                    <a16:creationId xmlns:a16="http://schemas.microsoft.com/office/drawing/2014/main" id="{97CDEDEF-16A2-4181-A0CE-3C968D831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" y="42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43" name="Line 4853">
                <a:extLst>
                  <a:ext uri="{FF2B5EF4-FFF2-40B4-BE49-F238E27FC236}">
                    <a16:creationId xmlns:a16="http://schemas.microsoft.com/office/drawing/2014/main" id="{5FF498B6-F204-4718-B98E-0552E00B4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" y="429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44" name="Line 4852">
                <a:extLst>
                  <a:ext uri="{FF2B5EF4-FFF2-40B4-BE49-F238E27FC236}">
                    <a16:creationId xmlns:a16="http://schemas.microsoft.com/office/drawing/2014/main" id="{73E8976D-9BE8-4273-B384-89E6E6D55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" y="42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45" name="Line 4851">
                <a:extLst>
                  <a:ext uri="{FF2B5EF4-FFF2-40B4-BE49-F238E27FC236}">
                    <a16:creationId xmlns:a16="http://schemas.microsoft.com/office/drawing/2014/main" id="{EDC9905F-B252-4939-BE3E-B5D4C2F843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" y="42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46" name="Line 4850">
                <a:extLst>
                  <a:ext uri="{FF2B5EF4-FFF2-40B4-BE49-F238E27FC236}">
                    <a16:creationId xmlns:a16="http://schemas.microsoft.com/office/drawing/2014/main" id="{30400E50-D407-4306-82F9-A2045F615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" y="429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47" name="Line 4849">
                <a:extLst>
                  <a:ext uri="{FF2B5EF4-FFF2-40B4-BE49-F238E27FC236}">
                    <a16:creationId xmlns:a16="http://schemas.microsoft.com/office/drawing/2014/main" id="{293C138F-B919-4D9F-AC01-CBFDB3F92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" y="42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48" name="Line 4848">
                <a:extLst>
                  <a:ext uri="{FF2B5EF4-FFF2-40B4-BE49-F238E27FC236}">
                    <a16:creationId xmlns:a16="http://schemas.microsoft.com/office/drawing/2014/main" id="{2A4FCB8D-1A6F-4398-91DE-1D0579983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" y="42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49" name="Line 4847">
                <a:extLst>
                  <a:ext uri="{FF2B5EF4-FFF2-40B4-BE49-F238E27FC236}">
                    <a16:creationId xmlns:a16="http://schemas.microsoft.com/office/drawing/2014/main" id="{CB10070E-F631-48E4-9DD6-9BB9D3C93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" y="429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50" name="Line 4846">
                <a:extLst>
                  <a:ext uri="{FF2B5EF4-FFF2-40B4-BE49-F238E27FC236}">
                    <a16:creationId xmlns:a16="http://schemas.microsoft.com/office/drawing/2014/main" id="{159CF8A1-0604-4B99-982E-6CF1C760B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" y="389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51" name="Line 4845">
                <a:extLst>
                  <a:ext uri="{FF2B5EF4-FFF2-40B4-BE49-F238E27FC236}">
                    <a16:creationId xmlns:a16="http://schemas.microsoft.com/office/drawing/2014/main" id="{ABC66252-A09C-44DB-B33F-D521E9A4D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" y="389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52" name="Line 4844">
                <a:extLst>
                  <a:ext uri="{FF2B5EF4-FFF2-40B4-BE49-F238E27FC236}">
                    <a16:creationId xmlns:a16="http://schemas.microsoft.com/office/drawing/2014/main" id="{7C560E90-6553-4634-9E97-37E4FEE17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" y="453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53" name="Line 4843">
                <a:extLst>
                  <a:ext uri="{FF2B5EF4-FFF2-40B4-BE49-F238E27FC236}">
                    <a16:creationId xmlns:a16="http://schemas.microsoft.com/office/drawing/2014/main" id="{D37B45E2-03D7-4539-ABBF-6F894ED1F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" y="469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54" name="Line 4842">
                <a:extLst>
                  <a:ext uri="{FF2B5EF4-FFF2-40B4-BE49-F238E27FC236}">
                    <a16:creationId xmlns:a16="http://schemas.microsoft.com/office/drawing/2014/main" id="{F56B0FC0-400D-42E7-94C0-EB56BE327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" y="484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55" name="Line 4841">
                <a:extLst>
                  <a:ext uri="{FF2B5EF4-FFF2-40B4-BE49-F238E27FC236}">
                    <a16:creationId xmlns:a16="http://schemas.microsoft.com/office/drawing/2014/main" id="{EE944151-3B78-4285-9B18-0AE5D72E1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" y="532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56" name="Line 4840">
                <a:extLst>
                  <a:ext uri="{FF2B5EF4-FFF2-40B4-BE49-F238E27FC236}">
                    <a16:creationId xmlns:a16="http://schemas.microsoft.com/office/drawing/2014/main" id="{027E1988-8800-4155-B47D-269D8B068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" y="54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57" name="Line 4839">
                <a:extLst>
                  <a:ext uri="{FF2B5EF4-FFF2-40B4-BE49-F238E27FC236}">
                    <a16:creationId xmlns:a16="http://schemas.microsoft.com/office/drawing/2014/main" id="{DC4F5264-E07E-4310-BB72-AB2B01274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" y="564"/>
                <a:ext cx="1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58" name="Line 4838">
                <a:extLst>
                  <a:ext uri="{FF2B5EF4-FFF2-40B4-BE49-F238E27FC236}">
                    <a16:creationId xmlns:a16="http://schemas.microsoft.com/office/drawing/2014/main" id="{7A40798E-7E0F-4856-912E-FE3C14674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" y="268"/>
                <a:ext cx="4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59" name="Line 4837">
                <a:extLst>
                  <a:ext uri="{FF2B5EF4-FFF2-40B4-BE49-F238E27FC236}">
                    <a16:creationId xmlns:a16="http://schemas.microsoft.com/office/drawing/2014/main" id="{B62CC0B0-8430-4BAD-9D94-03665BF80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" y="268"/>
                <a:ext cx="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60" name="Line 4836">
                <a:extLst>
                  <a:ext uri="{FF2B5EF4-FFF2-40B4-BE49-F238E27FC236}">
                    <a16:creationId xmlns:a16="http://schemas.microsoft.com/office/drawing/2014/main" id="{8FDA2E8E-1E34-4223-9366-CE568F697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" y="26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61" name="Line 4835">
                <a:extLst>
                  <a:ext uri="{FF2B5EF4-FFF2-40B4-BE49-F238E27FC236}">
                    <a16:creationId xmlns:a16="http://schemas.microsoft.com/office/drawing/2014/main" id="{543CD1D0-EAF5-4E0C-BAF6-0CBB9911D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" y="25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62" name="Line 4834">
                <a:extLst>
                  <a:ext uri="{FF2B5EF4-FFF2-40B4-BE49-F238E27FC236}">
                    <a16:creationId xmlns:a16="http://schemas.microsoft.com/office/drawing/2014/main" id="{1A5C5AF1-9DFF-45EF-A83F-A520CBCA1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" y="254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63" name="Line 4833">
                <a:extLst>
                  <a:ext uri="{FF2B5EF4-FFF2-40B4-BE49-F238E27FC236}">
                    <a16:creationId xmlns:a16="http://schemas.microsoft.com/office/drawing/2014/main" id="{0EC50DCD-94BB-4A35-8803-92D7F8084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254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64" name="Line 4832">
                <a:extLst>
                  <a:ext uri="{FF2B5EF4-FFF2-40B4-BE49-F238E27FC236}">
                    <a16:creationId xmlns:a16="http://schemas.microsoft.com/office/drawing/2014/main" id="{0C55F3D5-1CA7-4BF8-B922-12BC5830F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" y="159"/>
                <a:ext cx="1" cy="1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65" name="Line 4831">
                <a:extLst>
                  <a:ext uri="{FF2B5EF4-FFF2-40B4-BE49-F238E27FC236}">
                    <a16:creationId xmlns:a16="http://schemas.microsoft.com/office/drawing/2014/main" id="{78288807-8E47-43E6-A50B-3AC072741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180"/>
                <a:ext cx="1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66" name="Line 4830">
                <a:extLst>
                  <a:ext uri="{FF2B5EF4-FFF2-40B4-BE49-F238E27FC236}">
                    <a16:creationId xmlns:a16="http://schemas.microsoft.com/office/drawing/2014/main" id="{0405EA15-7085-4BD8-B2A7-32B4F762D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165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67" name="Line 4829">
                <a:extLst>
                  <a:ext uri="{FF2B5EF4-FFF2-40B4-BE49-F238E27FC236}">
                    <a16:creationId xmlns:a16="http://schemas.microsoft.com/office/drawing/2014/main" id="{0E384D96-26F4-40E8-BE2F-472D27A93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222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68" name="Line 4828">
                <a:extLst>
                  <a:ext uri="{FF2B5EF4-FFF2-40B4-BE49-F238E27FC236}">
                    <a16:creationId xmlns:a16="http://schemas.microsoft.com/office/drawing/2014/main" id="{2D76EE42-81D7-44E2-BD73-AC3FB7F976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237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69" name="Line 4827">
                <a:extLst>
                  <a:ext uri="{FF2B5EF4-FFF2-40B4-BE49-F238E27FC236}">
                    <a16:creationId xmlns:a16="http://schemas.microsoft.com/office/drawing/2014/main" id="{E91E2660-AE82-443F-B47C-7863737F5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253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70" name="Line 4826">
                <a:extLst>
                  <a:ext uri="{FF2B5EF4-FFF2-40B4-BE49-F238E27FC236}">
                    <a16:creationId xmlns:a16="http://schemas.microsoft.com/office/drawing/2014/main" id="{4676BF36-D4FE-4220-911C-13CA849E6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301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71" name="Line 4825">
                <a:extLst>
                  <a:ext uri="{FF2B5EF4-FFF2-40B4-BE49-F238E27FC236}">
                    <a16:creationId xmlns:a16="http://schemas.microsoft.com/office/drawing/2014/main" id="{A06D5C3C-B155-4A21-99D1-214C722C2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317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72" name="Line 4824">
                <a:extLst>
                  <a:ext uri="{FF2B5EF4-FFF2-40B4-BE49-F238E27FC236}">
                    <a16:creationId xmlns:a16="http://schemas.microsoft.com/office/drawing/2014/main" id="{995438EC-FD98-4C88-9F64-0882BF677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333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73" name="Line 4823">
                <a:extLst>
                  <a:ext uri="{FF2B5EF4-FFF2-40B4-BE49-F238E27FC236}">
                    <a16:creationId xmlns:a16="http://schemas.microsoft.com/office/drawing/2014/main" id="{9D1CE17E-0F8D-473F-9EC5-EF595058A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380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74" name="Line 4822">
                <a:extLst>
                  <a:ext uri="{FF2B5EF4-FFF2-40B4-BE49-F238E27FC236}">
                    <a16:creationId xmlns:a16="http://schemas.microsoft.com/office/drawing/2014/main" id="{CB38ACA4-43CC-4023-AB0B-EC460947C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396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75" name="Line 4821">
                <a:extLst>
                  <a:ext uri="{FF2B5EF4-FFF2-40B4-BE49-F238E27FC236}">
                    <a16:creationId xmlns:a16="http://schemas.microsoft.com/office/drawing/2014/main" id="{3B1E0B70-D5DE-4AFD-91F0-32589EDC1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412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76" name="Line 4820">
                <a:extLst>
                  <a:ext uri="{FF2B5EF4-FFF2-40B4-BE49-F238E27FC236}">
                    <a16:creationId xmlns:a16="http://schemas.microsoft.com/office/drawing/2014/main" id="{C42610EA-1AF1-4CB7-B30E-BE3B04A9AE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46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77" name="Line 4819">
                <a:extLst>
                  <a:ext uri="{FF2B5EF4-FFF2-40B4-BE49-F238E27FC236}">
                    <a16:creationId xmlns:a16="http://schemas.microsoft.com/office/drawing/2014/main" id="{8ED560F3-8D97-44BA-A2AC-04C6F9142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475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78" name="Line 4818">
                <a:extLst>
                  <a:ext uri="{FF2B5EF4-FFF2-40B4-BE49-F238E27FC236}">
                    <a16:creationId xmlns:a16="http://schemas.microsoft.com/office/drawing/2014/main" id="{459853A8-444E-4335-8677-12386775D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491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79" name="Line 4817">
                <a:extLst>
                  <a:ext uri="{FF2B5EF4-FFF2-40B4-BE49-F238E27FC236}">
                    <a16:creationId xmlns:a16="http://schemas.microsoft.com/office/drawing/2014/main" id="{22F8BADB-B10A-49D9-88C5-DAE7C0C50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539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80" name="Line 4816">
                <a:extLst>
                  <a:ext uri="{FF2B5EF4-FFF2-40B4-BE49-F238E27FC236}">
                    <a16:creationId xmlns:a16="http://schemas.microsoft.com/office/drawing/2014/main" id="{2857CA01-D679-4907-9131-71C7F0881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555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81" name="Line 4815">
                <a:extLst>
                  <a:ext uri="{FF2B5EF4-FFF2-40B4-BE49-F238E27FC236}">
                    <a16:creationId xmlns:a16="http://schemas.microsoft.com/office/drawing/2014/main" id="{EF63D9D8-B3E6-4E39-BF04-519EE1F71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571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82" name="Line 4814">
                <a:extLst>
                  <a:ext uri="{FF2B5EF4-FFF2-40B4-BE49-F238E27FC236}">
                    <a16:creationId xmlns:a16="http://schemas.microsoft.com/office/drawing/2014/main" id="{CD499E75-B4D0-4711-8DFE-48729050E9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" y="16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83" name="Line 4813">
                <a:extLst>
                  <a:ext uri="{FF2B5EF4-FFF2-40B4-BE49-F238E27FC236}">
                    <a16:creationId xmlns:a16="http://schemas.microsoft.com/office/drawing/2014/main" id="{93E4B624-7246-4AD4-AC12-8EF59223F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" y="165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84" name="Line 4812">
                <a:extLst>
                  <a:ext uri="{FF2B5EF4-FFF2-40B4-BE49-F238E27FC236}">
                    <a16:creationId xmlns:a16="http://schemas.microsoft.com/office/drawing/2014/main" id="{B3ADDB84-FCDA-4B84-A752-4D724629F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180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85" name="Line 4811">
                <a:extLst>
                  <a:ext uri="{FF2B5EF4-FFF2-40B4-BE49-F238E27FC236}">
                    <a16:creationId xmlns:a16="http://schemas.microsoft.com/office/drawing/2014/main" id="{5DA13250-9986-4350-BEE9-A14F8E2CC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0" y="64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86" name="Line 4810">
                <a:extLst>
                  <a:ext uri="{FF2B5EF4-FFF2-40B4-BE49-F238E27FC236}">
                    <a16:creationId xmlns:a16="http://schemas.microsoft.com/office/drawing/2014/main" id="{03DB1637-7B59-41F5-9C09-3D09B446E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5" y="6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87" name="Line 4809">
                <a:extLst>
                  <a:ext uri="{FF2B5EF4-FFF2-40B4-BE49-F238E27FC236}">
                    <a16:creationId xmlns:a16="http://schemas.microsoft.com/office/drawing/2014/main" id="{70A4009B-CC94-4AC3-891A-2DE11F57E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" y="0"/>
                <a:ext cx="1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88" name="Line 4808">
                <a:extLst>
                  <a:ext uri="{FF2B5EF4-FFF2-40B4-BE49-F238E27FC236}">
                    <a16:creationId xmlns:a16="http://schemas.microsoft.com/office/drawing/2014/main" id="{F8775083-35B3-40C2-A1F8-42082A7EC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" y="127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89" name="Line 4807">
                <a:extLst>
                  <a:ext uri="{FF2B5EF4-FFF2-40B4-BE49-F238E27FC236}">
                    <a16:creationId xmlns:a16="http://schemas.microsoft.com/office/drawing/2014/main" id="{1F53F37E-DB88-429F-BD1C-EE2963573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4" y="12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90" name="Line 4806">
                <a:extLst>
                  <a:ext uri="{FF2B5EF4-FFF2-40B4-BE49-F238E27FC236}">
                    <a16:creationId xmlns:a16="http://schemas.microsoft.com/office/drawing/2014/main" id="{BFC24734-3574-4728-A4FB-8164D471B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" y="125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91" name="Line 4805">
                <a:extLst>
                  <a:ext uri="{FF2B5EF4-FFF2-40B4-BE49-F238E27FC236}">
                    <a16:creationId xmlns:a16="http://schemas.microsoft.com/office/drawing/2014/main" id="{A8F654E9-D0D0-4121-AFB6-D50C4179A1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" y="12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92" name="Line 4804">
                <a:extLst>
                  <a:ext uri="{FF2B5EF4-FFF2-40B4-BE49-F238E27FC236}">
                    <a16:creationId xmlns:a16="http://schemas.microsoft.com/office/drawing/2014/main" id="{8BC4CE83-CD50-4B12-9543-F6D998E7B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34" y="125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93" name="Line 4803">
                <a:extLst>
                  <a:ext uri="{FF2B5EF4-FFF2-40B4-BE49-F238E27FC236}">
                    <a16:creationId xmlns:a16="http://schemas.microsoft.com/office/drawing/2014/main" id="{55EDAD1E-31B7-4975-935C-62108F82F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" y="1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94" name="Line 4802">
                <a:extLst>
                  <a:ext uri="{FF2B5EF4-FFF2-40B4-BE49-F238E27FC236}">
                    <a16:creationId xmlns:a16="http://schemas.microsoft.com/office/drawing/2014/main" id="{AD659CBD-B98D-45C1-AEBE-0F0476F7D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" y="159"/>
                <a:ext cx="3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95" name="Line 4801">
                <a:extLst>
                  <a:ext uri="{FF2B5EF4-FFF2-40B4-BE49-F238E27FC236}">
                    <a16:creationId xmlns:a16="http://schemas.microsoft.com/office/drawing/2014/main" id="{10818ECF-11A6-4033-9B54-53605ADBA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2" y="159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96" name="Line 4800">
                <a:extLst>
                  <a:ext uri="{FF2B5EF4-FFF2-40B4-BE49-F238E27FC236}">
                    <a16:creationId xmlns:a16="http://schemas.microsoft.com/office/drawing/2014/main" id="{B2F59B79-99EC-4C9F-81CF-06C235B79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" y="164"/>
                <a:ext cx="3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97" name="Line 4799">
                <a:extLst>
                  <a:ext uri="{FF2B5EF4-FFF2-40B4-BE49-F238E27FC236}">
                    <a16:creationId xmlns:a16="http://schemas.microsoft.com/office/drawing/2014/main" id="{5E435A65-A423-4DEA-ACFD-5E6476A4E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" y="154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98" name="Line 4798">
                <a:extLst>
                  <a:ext uri="{FF2B5EF4-FFF2-40B4-BE49-F238E27FC236}">
                    <a16:creationId xmlns:a16="http://schemas.microsoft.com/office/drawing/2014/main" id="{954392AA-61EA-4829-9D29-A5EE7FC6E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" y="9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99" name="Line 4797">
                <a:extLst>
                  <a:ext uri="{FF2B5EF4-FFF2-40B4-BE49-F238E27FC236}">
                    <a16:creationId xmlns:a16="http://schemas.microsoft.com/office/drawing/2014/main" id="{E29BC958-8482-4058-878C-16E683307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" y="127"/>
                <a:ext cx="13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00" name="Line 4796">
                <a:extLst>
                  <a:ext uri="{FF2B5EF4-FFF2-40B4-BE49-F238E27FC236}">
                    <a16:creationId xmlns:a16="http://schemas.microsoft.com/office/drawing/2014/main" id="{1EDB8E1B-A42B-4C9A-9D17-B58B2CFF1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" y="159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01" name="Line 4795">
                <a:extLst>
                  <a:ext uri="{FF2B5EF4-FFF2-40B4-BE49-F238E27FC236}">
                    <a16:creationId xmlns:a16="http://schemas.microsoft.com/office/drawing/2014/main" id="{5F9DD604-4C7C-4A3B-B0DF-324B8E411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" y="69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02" name="Line 4794">
                <a:extLst>
                  <a:ext uri="{FF2B5EF4-FFF2-40B4-BE49-F238E27FC236}">
                    <a16:creationId xmlns:a16="http://schemas.microsoft.com/office/drawing/2014/main" id="{99EC18E6-0A4C-4C15-BB78-6A2C31342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9" y="317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" name="Group 4592">
              <a:extLst>
                <a:ext uri="{FF2B5EF4-FFF2-40B4-BE49-F238E27FC236}">
                  <a16:creationId xmlns:a16="http://schemas.microsoft.com/office/drawing/2014/main" id="{7DDFACB5-9733-4F37-AA16-760E7D9FE6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29" y="2171"/>
              <a:ext cx="596" cy="429"/>
              <a:chOff x="0" y="0"/>
              <a:chExt cx="596" cy="429"/>
            </a:xfrm>
          </p:grpSpPr>
          <p:sp>
            <p:nvSpPr>
              <p:cNvPr id="4603" name="Line 4792">
                <a:extLst>
                  <a:ext uri="{FF2B5EF4-FFF2-40B4-BE49-F238E27FC236}">
                    <a16:creationId xmlns:a16="http://schemas.microsoft.com/office/drawing/2014/main" id="{43ACDA6E-C733-4179-803C-63E59A93D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" y="3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4" name="Line 4791">
                <a:extLst>
                  <a:ext uri="{FF2B5EF4-FFF2-40B4-BE49-F238E27FC236}">
                    <a16:creationId xmlns:a16="http://schemas.microsoft.com/office/drawing/2014/main" id="{D2E98010-42E6-4D0B-A821-25173F7F0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" y="3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5" name="Line 4790">
                <a:extLst>
                  <a:ext uri="{FF2B5EF4-FFF2-40B4-BE49-F238E27FC236}">
                    <a16:creationId xmlns:a16="http://schemas.microsoft.com/office/drawing/2014/main" id="{16622626-B678-4EB7-B28C-9FFEC65CC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6" name="Line 4789">
                <a:extLst>
                  <a:ext uri="{FF2B5EF4-FFF2-40B4-BE49-F238E27FC236}">
                    <a16:creationId xmlns:a16="http://schemas.microsoft.com/office/drawing/2014/main" id="{90BBA95C-E095-444D-BFA8-B26D8A431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74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7" name="Line 4788">
                <a:extLst>
                  <a:ext uri="{FF2B5EF4-FFF2-40B4-BE49-F238E27FC236}">
                    <a16:creationId xmlns:a16="http://schemas.microsoft.com/office/drawing/2014/main" id="{92285741-D680-4F3D-89C2-FABFF2E0CB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3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8" name="Line 4787">
                <a:extLst>
                  <a:ext uri="{FF2B5EF4-FFF2-40B4-BE49-F238E27FC236}">
                    <a16:creationId xmlns:a16="http://schemas.microsoft.com/office/drawing/2014/main" id="{3D0E7C7E-9AD3-483A-BBFA-DEDAD5EF8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5" y="3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9" name="Line 4786">
                <a:extLst>
                  <a:ext uri="{FF2B5EF4-FFF2-40B4-BE49-F238E27FC236}">
                    <a16:creationId xmlns:a16="http://schemas.microsoft.com/office/drawing/2014/main" id="{7E0FC3F5-C6DB-4A12-8934-EDD5EAF3C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3" y="3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0" name="Line 4785">
                <a:extLst>
                  <a:ext uri="{FF2B5EF4-FFF2-40B4-BE49-F238E27FC236}">
                    <a16:creationId xmlns:a16="http://schemas.microsoft.com/office/drawing/2014/main" id="{778DE19A-1BF6-48C1-A2B0-1014C84D6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" y="3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1" name="Line 4784">
                <a:extLst>
                  <a:ext uri="{FF2B5EF4-FFF2-40B4-BE49-F238E27FC236}">
                    <a16:creationId xmlns:a16="http://schemas.microsoft.com/office/drawing/2014/main" id="{D687C402-A91C-48AE-9EFA-5EDAD9CFE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5" y="37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2" name="Line 4783">
                <a:extLst>
                  <a:ext uri="{FF2B5EF4-FFF2-40B4-BE49-F238E27FC236}">
                    <a16:creationId xmlns:a16="http://schemas.microsoft.com/office/drawing/2014/main" id="{9291517F-C77A-4B19-8495-C94C8ECFB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5" y="375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3" name="Line 4782">
                <a:extLst>
                  <a:ext uri="{FF2B5EF4-FFF2-40B4-BE49-F238E27FC236}">
                    <a16:creationId xmlns:a16="http://schemas.microsoft.com/office/drawing/2014/main" id="{C01477C5-F35E-4973-B20F-A129E6FD6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4" y="370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4" name="Line 4781">
                <a:extLst>
                  <a:ext uri="{FF2B5EF4-FFF2-40B4-BE49-F238E27FC236}">
                    <a16:creationId xmlns:a16="http://schemas.microsoft.com/office/drawing/2014/main" id="{9B961223-227A-40C4-9B7E-2E47F00D5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" y="370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5" name="Line 4780">
                <a:extLst>
                  <a:ext uri="{FF2B5EF4-FFF2-40B4-BE49-F238E27FC236}">
                    <a16:creationId xmlns:a16="http://schemas.microsoft.com/office/drawing/2014/main" id="{A5B5B161-35E0-4300-8260-CD6B6D208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7" y="418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6" name="Line 4779">
                <a:extLst>
                  <a:ext uri="{FF2B5EF4-FFF2-40B4-BE49-F238E27FC236}">
                    <a16:creationId xmlns:a16="http://schemas.microsoft.com/office/drawing/2014/main" id="{B5FB239D-83C9-4587-8C6A-39A5115F4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7" y="41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7" name="Line 4778">
                <a:extLst>
                  <a:ext uri="{FF2B5EF4-FFF2-40B4-BE49-F238E27FC236}">
                    <a16:creationId xmlns:a16="http://schemas.microsoft.com/office/drawing/2014/main" id="{B733D936-9EA5-4D1E-ADA5-0BF07FAEF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7" y="4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8" name="Line 4777">
                <a:extLst>
                  <a:ext uri="{FF2B5EF4-FFF2-40B4-BE49-F238E27FC236}">
                    <a16:creationId xmlns:a16="http://schemas.microsoft.com/office/drawing/2014/main" id="{DF6C9C90-0621-496E-9C91-18DCF2DA6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7" y="37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9" name="Line 4776">
                <a:extLst>
                  <a:ext uri="{FF2B5EF4-FFF2-40B4-BE49-F238E27FC236}">
                    <a16:creationId xmlns:a16="http://schemas.microsoft.com/office/drawing/2014/main" id="{B8646D01-8275-4724-8B1F-D998897A0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7" y="37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20" name="Line 4775">
                <a:extLst>
                  <a:ext uri="{FF2B5EF4-FFF2-40B4-BE49-F238E27FC236}">
                    <a16:creationId xmlns:a16="http://schemas.microsoft.com/office/drawing/2014/main" id="{D462AA86-DC1B-4076-8F7B-4747A617D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7" y="362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21" name="Line 4774">
                <a:extLst>
                  <a:ext uri="{FF2B5EF4-FFF2-40B4-BE49-F238E27FC236}">
                    <a16:creationId xmlns:a16="http://schemas.microsoft.com/office/drawing/2014/main" id="{B235C700-6CF6-4085-8B84-2FBBBD5C4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7" y="33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22" name="Line 4773">
                <a:extLst>
                  <a:ext uri="{FF2B5EF4-FFF2-40B4-BE49-F238E27FC236}">
                    <a16:creationId xmlns:a16="http://schemas.microsoft.com/office/drawing/2014/main" id="{98ABB3BB-6FF2-4A9B-8390-9B2BCB42C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7" y="33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23" name="Line 4772">
                <a:extLst>
                  <a:ext uri="{FF2B5EF4-FFF2-40B4-BE49-F238E27FC236}">
                    <a16:creationId xmlns:a16="http://schemas.microsoft.com/office/drawing/2014/main" id="{B146E389-A07C-447F-9F48-7DD3C6E11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7" y="32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24" name="Line 4771">
                <a:extLst>
                  <a:ext uri="{FF2B5EF4-FFF2-40B4-BE49-F238E27FC236}">
                    <a16:creationId xmlns:a16="http://schemas.microsoft.com/office/drawing/2014/main" id="{B1AEA29F-E60D-4CBF-85E2-4A5FF1B6F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7" y="30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25" name="Line 4770">
                <a:extLst>
                  <a:ext uri="{FF2B5EF4-FFF2-40B4-BE49-F238E27FC236}">
                    <a16:creationId xmlns:a16="http://schemas.microsoft.com/office/drawing/2014/main" id="{7ABFFD82-29BD-4AAE-9BE0-EBF4D62D8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" y="27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26" name="Line 4769">
                <a:extLst>
                  <a:ext uri="{FF2B5EF4-FFF2-40B4-BE49-F238E27FC236}">
                    <a16:creationId xmlns:a16="http://schemas.microsoft.com/office/drawing/2014/main" id="{1B0992F0-7980-4D8E-8344-CEF3A6A08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5" y="278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27" name="Line 4768">
                <a:extLst>
                  <a:ext uri="{FF2B5EF4-FFF2-40B4-BE49-F238E27FC236}">
                    <a16:creationId xmlns:a16="http://schemas.microsoft.com/office/drawing/2014/main" id="{3795F19F-AB10-43A7-8862-95377D196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8" y="27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28" name="Line 4767">
                <a:extLst>
                  <a:ext uri="{FF2B5EF4-FFF2-40B4-BE49-F238E27FC236}">
                    <a16:creationId xmlns:a16="http://schemas.microsoft.com/office/drawing/2014/main" id="{8D37FF88-DFC8-4584-A3AC-0F937BD60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" y="278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29" name="Line 4766">
                <a:extLst>
                  <a:ext uri="{FF2B5EF4-FFF2-40B4-BE49-F238E27FC236}">
                    <a16:creationId xmlns:a16="http://schemas.microsoft.com/office/drawing/2014/main" id="{D6232E3E-72F1-4400-9FCD-8D425176D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" y="307"/>
                <a:ext cx="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30" name="Line 4765">
                <a:extLst>
                  <a:ext uri="{FF2B5EF4-FFF2-40B4-BE49-F238E27FC236}">
                    <a16:creationId xmlns:a16="http://schemas.microsoft.com/office/drawing/2014/main" id="{2CC46B27-1414-4EC3-9430-90E3E2F5D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" y="307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31" name="Line 4764">
                <a:extLst>
                  <a:ext uri="{FF2B5EF4-FFF2-40B4-BE49-F238E27FC236}">
                    <a16:creationId xmlns:a16="http://schemas.microsoft.com/office/drawing/2014/main" id="{5FAA0A92-53BA-4524-BEC7-F7228E494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" y="307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32" name="Line 4763">
                <a:extLst>
                  <a:ext uri="{FF2B5EF4-FFF2-40B4-BE49-F238E27FC236}">
                    <a16:creationId xmlns:a16="http://schemas.microsoft.com/office/drawing/2014/main" id="{E08DC3DA-D835-44B0-99CD-857E6BA15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" y="307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33" name="Line 4762">
                <a:extLst>
                  <a:ext uri="{FF2B5EF4-FFF2-40B4-BE49-F238E27FC236}">
                    <a16:creationId xmlns:a16="http://schemas.microsoft.com/office/drawing/2014/main" id="{449EAC1C-3B82-4852-AEDE-A31D4E992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" y="393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34" name="Line 4761">
                <a:extLst>
                  <a:ext uri="{FF2B5EF4-FFF2-40B4-BE49-F238E27FC236}">
                    <a16:creationId xmlns:a16="http://schemas.microsoft.com/office/drawing/2014/main" id="{D030CF04-61CE-4866-8024-F3FF88C0EE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5" y="387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35" name="Line 4760">
                <a:extLst>
                  <a:ext uri="{FF2B5EF4-FFF2-40B4-BE49-F238E27FC236}">
                    <a16:creationId xmlns:a16="http://schemas.microsoft.com/office/drawing/2014/main" id="{18664EA4-08C4-4A25-A0C9-04B746458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5" y="387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36" name="Line 4759">
                <a:extLst>
                  <a:ext uri="{FF2B5EF4-FFF2-40B4-BE49-F238E27FC236}">
                    <a16:creationId xmlns:a16="http://schemas.microsoft.com/office/drawing/2014/main" id="{E3C0E392-BFEB-4C36-BB07-B30E2A6AF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7" y="384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37" name="Line 4758">
                <a:extLst>
                  <a:ext uri="{FF2B5EF4-FFF2-40B4-BE49-F238E27FC236}">
                    <a16:creationId xmlns:a16="http://schemas.microsoft.com/office/drawing/2014/main" id="{694961E9-61D3-48CE-BDD1-ED6BE3516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4" y="3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38" name="Line 4757">
                <a:extLst>
                  <a:ext uri="{FF2B5EF4-FFF2-40B4-BE49-F238E27FC236}">
                    <a16:creationId xmlns:a16="http://schemas.microsoft.com/office/drawing/2014/main" id="{F41E75D2-2869-4499-BEE7-FE7BA5842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7" y="3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39" name="Line 4756">
                <a:extLst>
                  <a:ext uri="{FF2B5EF4-FFF2-40B4-BE49-F238E27FC236}">
                    <a16:creationId xmlns:a16="http://schemas.microsoft.com/office/drawing/2014/main" id="{426BB516-EFD5-4656-BDDB-DBED45D12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8" y="397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40" name="Line 4755">
                <a:extLst>
                  <a:ext uri="{FF2B5EF4-FFF2-40B4-BE49-F238E27FC236}">
                    <a16:creationId xmlns:a16="http://schemas.microsoft.com/office/drawing/2014/main" id="{BD5AC9C1-2374-4BD2-8B38-40EC4D6B6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2" y="397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41" name="Line 4754">
                <a:extLst>
                  <a:ext uri="{FF2B5EF4-FFF2-40B4-BE49-F238E27FC236}">
                    <a16:creationId xmlns:a16="http://schemas.microsoft.com/office/drawing/2014/main" id="{36A2EE14-3783-4F9F-8C7C-AE6491122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4" y="3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42" name="Line 4753">
                <a:extLst>
                  <a:ext uri="{FF2B5EF4-FFF2-40B4-BE49-F238E27FC236}">
                    <a16:creationId xmlns:a16="http://schemas.microsoft.com/office/drawing/2014/main" id="{3F54EB50-48EB-46C0-AD94-DBD283AA3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4" y="3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43" name="Line 4752">
                <a:extLst>
                  <a:ext uri="{FF2B5EF4-FFF2-40B4-BE49-F238E27FC236}">
                    <a16:creationId xmlns:a16="http://schemas.microsoft.com/office/drawing/2014/main" id="{0A9D9DC8-4F37-40CA-93DF-B95EC13EF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0" y="393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44" name="Line 4751">
                <a:extLst>
                  <a:ext uri="{FF2B5EF4-FFF2-40B4-BE49-F238E27FC236}">
                    <a16:creationId xmlns:a16="http://schemas.microsoft.com/office/drawing/2014/main" id="{79C20D43-EC4B-483B-B36E-AF7F6E46DE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" y="393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45" name="Line 4750">
                <a:extLst>
                  <a:ext uri="{FF2B5EF4-FFF2-40B4-BE49-F238E27FC236}">
                    <a16:creationId xmlns:a16="http://schemas.microsoft.com/office/drawing/2014/main" id="{A095BAB4-2A71-4273-9093-A975C830C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" y="39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46" name="Line 4749">
                <a:extLst>
                  <a:ext uri="{FF2B5EF4-FFF2-40B4-BE49-F238E27FC236}">
                    <a16:creationId xmlns:a16="http://schemas.microsoft.com/office/drawing/2014/main" id="{8BC91FBE-A09A-4288-8CCB-05D0CD7FB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" y="380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47" name="Line 4748">
                <a:extLst>
                  <a:ext uri="{FF2B5EF4-FFF2-40B4-BE49-F238E27FC236}">
                    <a16:creationId xmlns:a16="http://schemas.microsoft.com/office/drawing/2014/main" id="{751ECD67-4FBD-413A-B078-2C38853E3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" y="380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48" name="Line 4747">
                <a:extLst>
                  <a:ext uri="{FF2B5EF4-FFF2-40B4-BE49-F238E27FC236}">
                    <a16:creationId xmlns:a16="http://schemas.microsoft.com/office/drawing/2014/main" id="{5FBD3230-DA96-4F7A-B9F2-4442E149F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" y="3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49" name="Freeform 4746">
                <a:extLst>
                  <a:ext uri="{FF2B5EF4-FFF2-40B4-BE49-F238E27FC236}">
                    <a16:creationId xmlns:a16="http://schemas.microsoft.com/office/drawing/2014/main" id="{0E64C6D4-8F95-4A54-BD78-1B189E33C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" y="3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50" name="Line 4745">
                <a:extLst>
                  <a:ext uri="{FF2B5EF4-FFF2-40B4-BE49-F238E27FC236}">
                    <a16:creationId xmlns:a16="http://schemas.microsoft.com/office/drawing/2014/main" id="{B2CCE0C0-83E1-4772-BE22-A430E80A2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" y="38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51" name="Line 4744">
                <a:extLst>
                  <a:ext uri="{FF2B5EF4-FFF2-40B4-BE49-F238E27FC236}">
                    <a16:creationId xmlns:a16="http://schemas.microsoft.com/office/drawing/2014/main" id="{4B3B64A1-CB23-478D-9A36-92F40B723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" y="380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52" name="Freeform 4743">
                <a:extLst>
                  <a:ext uri="{FF2B5EF4-FFF2-40B4-BE49-F238E27FC236}">
                    <a16:creationId xmlns:a16="http://schemas.microsoft.com/office/drawing/2014/main" id="{9B31F8D7-1756-46DD-B88D-45BA73930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" y="3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53" name="Line 4742">
                <a:extLst>
                  <a:ext uri="{FF2B5EF4-FFF2-40B4-BE49-F238E27FC236}">
                    <a16:creationId xmlns:a16="http://schemas.microsoft.com/office/drawing/2014/main" id="{0733257B-1C70-4734-A359-212D871151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7" y="393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54" name="Freeform 4741">
                <a:extLst>
                  <a:ext uri="{FF2B5EF4-FFF2-40B4-BE49-F238E27FC236}">
                    <a16:creationId xmlns:a16="http://schemas.microsoft.com/office/drawing/2014/main" id="{B600983B-4E2D-4113-9D9D-93B5AFF0D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38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55" name="Line 4740">
                <a:extLst>
                  <a:ext uri="{FF2B5EF4-FFF2-40B4-BE49-F238E27FC236}">
                    <a16:creationId xmlns:a16="http://schemas.microsoft.com/office/drawing/2014/main" id="{5FF3E3DC-D757-4408-BBE3-44BE85394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380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56" name="Freeform 4739">
                <a:extLst>
                  <a:ext uri="{FF2B5EF4-FFF2-40B4-BE49-F238E27FC236}">
                    <a16:creationId xmlns:a16="http://schemas.microsoft.com/office/drawing/2014/main" id="{495D425B-2F1D-4B9B-A43D-7C0A94469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3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57" name="Line 4738">
                <a:extLst>
                  <a:ext uri="{FF2B5EF4-FFF2-40B4-BE49-F238E27FC236}">
                    <a16:creationId xmlns:a16="http://schemas.microsoft.com/office/drawing/2014/main" id="{BA73A73C-9501-4A7A-A082-45394A436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3" y="3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58" name="Line 4737">
                <a:extLst>
                  <a:ext uri="{FF2B5EF4-FFF2-40B4-BE49-F238E27FC236}">
                    <a16:creationId xmlns:a16="http://schemas.microsoft.com/office/drawing/2014/main" id="{4C487CD8-2272-4145-BB1B-E354F6E2D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" y="380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59" name="Line 4736">
                <a:extLst>
                  <a:ext uri="{FF2B5EF4-FFF2-40B4-BE49-F238E27FC236}">
                    <a16:creationId xmlns:a16="http://schemas.microsoft.com/office/drawing/2014/main" id="{BF0498AF-453E-4D6D-B80F-46FC7E044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" y="380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60" name="Line 4735">
                <a:extLst>
                  <a:ext uri="{FF2B5EF4-FFF2-40B4-BE49-F238E27FC236}">
                    <a16:creationId xmlns:a16="http://schemas.microsoft.com/office/drawing/2014/main" id="{311A601B-1DE8-437B-A5E8-12D311D0F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8" y="393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61" name="Line 4734">
                <a:extLst>
                  <a:ext uri="{FF2B5EF4-FFF2-40B4-BE49-F238E27FC236}">
                    <a16:creationId xmlns:a16="http://schemas.microsoft.com/office/drawing/2014/main" id="{D25A9671-2EA4-4223-A66F-D257A1AB69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8" y="397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62" name="Line 4733">
                <a:extLst>
                  <a:ext uri="{FF2B5EF4-FFF2-40B4-BE49-F238E27FC236}">
                    <a16:creationId xmlns:a16="http://schemas.microsoft.com/office/drawing/2014/main" id="{4F6336C4-6E3E-423E-98D3-05A6D3224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3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63" name="Line 4732">
                <a:extLst>
                  <a:ext uri="{FF2B5EF4-FFF2-40B4-BE49-F238E27FC236}">
                    <a16:creationId xmlns:a16="http://schemas.microsoft.com/office/drawing/2014/main" id="{72223EFF-9863-455F-9265-00BC1E077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" y="393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64" name="Line 4731">
                <a:extLst>
                  <a:ext uri="{FF2B5EF4-FFF2-40B4-BE49-F238E27FC236}">
                    <a16:creationId xmlns:a16="http://schemas.microsoft.com/office/drawing/2014/main" id="{575C378B-EB2E-462E-AE19-9E69343807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2" y="393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65" name="Line 4730">
                <a:extLst>
                  <a:ext uri="{FF2B5EF4-FFF2-40B4-BE49-F238E27FC236}">
                    <a16:creationId xmlns:a16="http://schemas.microsoft.com/office/drawing/2014/main" id="{9479E2E2-A3B9-4B68-93E8-B79884A31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8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66" name="Line 4729">
                <a:extLst>
                  <a:ext uri="{FF2B5EF4-FFF2-40B4-BE49-F238E27FC236}">
                    <a16:creationId xmlns:a16="http://schemas.microsoft.com/office/drawing/2014/main" id="{A4B6682C-5DFA-4C33-B9AE-333F220F7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" y="384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67" name="Line 4728">
                <a:extLst>
                  <a:ext uri="{FF2B5EF4-FFF2-40B4-BE49-F238E27FC236}">
                    <a16:creationId xmlns:a16="http://schemas.microsoft.com/office/drawing/2014/main" id="{3645F0B1-4DF1-4873-8C8C-58A075F95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2" y="397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68" name="Line 4727">
                <a:extLst>
                  <a:ext uri="{FF2B5EF4-FFF2-40B4-BE49-F238E27FC236}">
                    <a16:creationId xmlns:a16="http://schemas.microsoft.com/office/drawing/2014/main" id="{8880CEEB-0E24-4447-B841-82312D9DF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" y="4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69" name="Line 4726">
                <a:extLst>
                  <a:ext uri="{FF2B5EF4-FFF2-40B4-BE49-F238E27FC236}">
                    <a16:creationId xmlns:a16="http://schemas.microsoft.com/office/drawing/2014/main" id="{66A83FDB-FF59-44BC-99DF-4CB0982F8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" y="4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70" name="Line 4725">
                <a:extLst>
                  <a:ext uri="{FF2B5EF4-FFF2-40B4-BE49-F238E27FC236}">
                    <a16:creationId xmlns:a16="http://schemas.microsoft.com/office/drawing/2014/main" id="{588CBAAD-A03B-4F1B-B90E-AAE6AB29E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" y="4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71" name="Line 4724">
                <a:extLst>
                  <a:ext uri="{FF2B5EF4-FFF2-40B4-BE49-F238E27FC236}">
                    <a16:creationId xmlns:a16="http://schemas.microsoft.com/office/drawing/2014/main" id="{D9B2A700-F40B-46E0-9A73-00AB1FC64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" y="4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72" name="Line 4723">
                <a:extLst>
                  <a:ext uri="{FF2B5EF4-FFF2-40B4-BE49-F238E27FC236}">
                    <a16:creationId xmlns:a16="http://schemas.microsoft.com/office/drawing/2014/main" id="{8F6F4426-F8EE-4B04-85FE-54AF26846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4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73" name="Line 4722">
                <a:extLst>
                  <a:ext uri="{FF2B5EF4-FFF2-40B4-BE49-F238E27FC236}">
                    <a16:creationId xmlns:a16="http://schemas.microsoft.com/office/drawing/2014/main" id="{6878AA79-3A86-44F7-ACAF-53D06C101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4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74" name="Line 4721">
                <a:extLst>
                  <a:ext uri="{FF2B5EF4-FFF2-40B4-BE49-F238E27FC236}">
                    <a16:creationId xmlns:a16="http://schemas.microsoft.com/office/drawing/2014/main" id="{AE716D17-DEF9-4F6F-B069-C3763D504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" y="4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75" name="Line 4720">
                <a:extLst>
                  <a:ext uri="{FF2B5EF4-FFF2-40B4-BE49-F238E27FC236}">
                    <a16:creationId xmlns:a16="http://schemas.microsoft.com/office/drawing/2014/main" id="{B147AAB8-E2D9-4785-99B8-6A290E0C4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" y="4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76" name="Line 4719">
                <a:extLst>
                  <a:ext uri="{FF2B5EF4-FFF2-40B4-BE49-F238E27FC236}">
                    <a16:creationId xmlns:a16="http://schemas.microsoft.com/office/drawing/2014/main" id="{BFB3040B-0ADB-4610-9FAF-0CC7A08D1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6" y="400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77" name="Line 4718">
                <a:extLst>
                  <a:ext uri="{FF2B5EF4-FFF2-40B4-BE49-F238E27FC236}">
                    <a16:creationId xmlns:a16="http://schemas.microsoft.com/office/drawing/2014/main" id="{D214B0AC-E50A-4FFC-AE0A-2EB0D0F10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6" y="393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78" name="Line 4717">
                <a:extLst>
                  <a:ext uri="{FF2B5EF4-FFF2-40B4-BE49-F238E27FC236}">
                    <a16:creationId xmlns:a16="http://schemas.microsoft.com/office/drawing/2014/main" id="{A725E812-1FE9-4C74-A25E-FBB138805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6" y="393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79" name="Line 4716">
                <a:extLst>
                  <a:ext uri="{FF2B5EF4-FFF2-40B4-BE49-F238E27FC236}">
                    <a16:creationId xmlns:a16="http://schemas.microsoft.com/office/drawing/2014/main" id="{AB95EA15-99FD-408B-8C74-24916338F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6" y="400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80" name="Line 4715">
                <a:extLst>
                  <a:ext uri="{FF2B5EF4-FFF2-40B4-BE49-F238E27FC236}">
                    <a16:creationId xmlns:a16="http://schemas.microsoft.com/office/drawing/2014/main" id="{EE34DB0D-534C-4ADA-AD43-D220C4898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0" y="393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81" name="Line 4714">
                <a:extLst>
                  <a:ext uri="{FF2B5EF4-FFF2-40B4-BE49-F238E27FC236}">
                    <a16:creationId xmlns:a16="http://schemas.microsoft.com/office/drawing/2014/main" id="{67BBABE4-B69B-4D95-920E-AFF294F3B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" y="393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82" name="Line 4713">
                <a:extLst>
                  <a:ext uri="{FF2B5EF4-FFF2-40B4-BE49-F238E27FC236}">
                    <a16:creationId xmlns:a16="http://schemas.microsoft.com/office/drawing/2014/main" id="{0EB26D5C-E111-4D39-A780-5CA4C5295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1" y="400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83" name="Line 4712">
                <a:extLst>
                  <a:ext uri="{FF2B5EF4-FFF2-40B4-BE49-F238E27FC236}">
                    <a16:creationId xmlns:a16="http://schemas.microsoft.com/office/drawing/2014/main" id="{901C2B7D-510A-4C96-AA3E-5ADAA881B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" y="400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84" name="Line 4711">
                <a:extLst>
                  <a:ext uri="{FF2B5EF4-FFF2-40B4-BE49-F238E27FC236}">
                    <a16:creationId xmlns:a16="http://schemas.microsoft.com/office/drawing/2014/main" id="{947B3B9D-9A88-443A-BAD8-7FC64F6305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2" y="387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85" name="Line 4710">
                <a:extLst>
                  <a:ext uri="{FF2B5EF4-FFF2-40B4-BE49-F238E27FC236}">
                    <a16:creationId xmlns:a16="http://schemas.microsoft.com/office/drawing/2014/main" id="{9616B2B8-FD50-4AA4-A9F7-2875551E9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2" y="387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86" name="Line 4709">
                <a:extLst>
                  <a:ext uri="{FF2B5EF4-FFF2-40B4-BE49-F238E27FC236}">
                    <a16:creationId xmlns:a16="http://schemas.microsoft.com/office/drawing/2014/main" id="{DF9AC013-20CE-4E4A-8CDD-5D9BE0575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9" y="384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87" name="Line 4708">
                <a:extLst>
                  <a:ext uri="{FF2B5EF4-FFF2-40B4-BE49-F238E27FC236}">
                    <a16:creationId xmlns:a16="http://schemas.microsoft.com/office/drawing/2014/main" id="{F908AE10-DC38-4EE5-BB15-7DB96C347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" y="3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88" name="Line 4707">
                <a:extLst>
                  <a:ext uri="{FF2B5EF4-FFF2-40B4-BE49-F238E27FC236}">
                    <a16:creationId xmlns:a16="http://schemas.microsoft.com/office/drawing/2014/main" id="{58CD9178-69BD-4DB7-80DC-6FE6A5A06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" y="39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89" name="Line 4706">
                <a:extLst>
                  <a:ext uri="{FF2B5EF4-FFF2-40B4-BE49-F238E27FC236}">
                    <a16:creationId xmlns:a16="http://schemas.microsoft.com/office/drawing/2014/main" id="{08C87753-FE7E-40E3-9C0E-5E13BD814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" y="397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90" name="Line 4705">
                <a:extLst>
                  <a:ext uri="{FF2B5EF4-FFF2-40B4-BE49-F238E27FC236}">
                    <a16:creationId xmlns:a16="http://schemas.microsoft.com/office/drawing/2014/main" id="{665A9FE7-549D-40AE-BCCC-6E77DA9FB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6" y="397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91" name="Line 4704">
                <a:extLst>
                  <a:ext uri="{FF2B5EF4-FFF2-40B4-BE49-F238E27FC236}">
                    <a16:creationId xmlns:a16="http://schemas.microsoft.com/office/drawing/2014/main" id="{A8ABF45B-78A0-43E7-8B45-DE340D12E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8" y="3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92" name="Line 4703">
                <a:extLst>
                  <a:ext uri="{FF2B5EF4-FFF2-40B4-BE49-F238E27FC236}">
                    <a16:creationId xmlns:a16="http://schemas.microsoft.com/office/drawing/2014/main" id="{AB59253F-B8BE-4AE6-BE79-147069242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" y="3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93" name="Line 4702">
                <a:extLst>
                  <a:ext uri="{FF2B5EF4-FFF2-40B4-BE49-F238E27FC236}">
                    <a16:creationId xmlns:a16="http://schemas.microsoft.com/office/drawing/2014/main" id="{9095FB86-3B00-4208-A867-612544C8C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2" y="3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94" name="Line 4701">
                <a:extLst>
                  <a:ext uri="{FF2B5EF4-FFF2-40B4-BE49-F238E27FC236}">
                    <a16:creationId xmlns:a16="http://schemas.microsoft.com/office/drawing/2014/main" id="{77FA8F49-25D6-411D-ACB7-F6008E124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" y="3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95" name="Line 4700">
                <a:extLst>
                  <a:ext uri="{FF2B5EF4-FFF2-40B4-BE49-F238E27FC236}">
                    <a16:creationId xmlns:a16="http://schemas.microsoft.com/office/drawing/2014/main" id="{90CFB75A-8F10-4682-A22D-266F94C13B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6" y="393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96" name="Line 4699">
                <a:extLst>
                  <a:ext uri="{FF2B5EF4-FFF2-40B4-BE49-F238E27FC236}">
                    <a16:creationId xmlns:a16="http://schemas.microsoft.com/office/drawing/2014/main" id="{5C2126DC-C3C3-4F9C-9EA6-47C91602D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" y="4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97" name="Line 4698">
                <a:extLst>
                  <a:ext uri="{FF2B5EF4-FFF2-40B4-BE49-F238E27FC236}">
                    <a16:creationId xmlns:a16="http://schemas.microsoft.com/office/drawing/2014/main" id="{32220A09-4FE2-4D50-8C3F-E4106C936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5" y="400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98" name="Line 4697">
                <a:extLst>
                  <a:ext uri="{FF2B5EF4-FFF2-40B4-BE49-F238E27FC236}">
                    <a16:creationId xmlns:a16="http://schemas.microsoft.com/office/drawing/2014/main" id="{C336E467-1296-4CD2-B523-B217D3AE3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" y="393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99" name="Line 4696">
                <a:extLst>
                  <a:ext uri="{FF2B5EF4-FFF2-40B4-BE49-F238E27FC236}">
                    <a16:creationId xmlns:a16="http://schemas.microsoft.com/office/drawing/2014/main" id="{42623F51-DB95-42BF-87F1-C43C76AD8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" y="386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0" name="Line 4695">
                <a:extLst>
                  <a:ext uri="{FF2B5EF4-FFF2-40B4-BE49-F238E27FC236}">
                    <a16:creationId xmlns:a16="http://schemas.microsoft.com/office/drawing/2014/main" id="{3A7AF5C7-D045-46AA-AD0A-AA367CDFA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9" y="38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1" name="Line 4694">
                <a:extLst>
                  <a:ext uri="{FF2B5EF4-FFF2-40B4-BE49-F238E27FC236}">
                    <a16:creationId xmlns:a16="http://schemas.microsoft.com/office/drawing/2014/main" id="{530FC0BF-B678-49D4-BA6C-C068A47C2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" y="397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2" name="Line 4693">
                <a:extLst>
                  <a:ext uri="{FF2B5EF4-FFF2-40B4-BE49-F238E27FC236}">
                    <a16:creationId xmlns:a16="http://schemas.microsoft.com/office/drawing/2014/main" id="{DCB02BCB-C361-4AC6-960A-8E2DACA8C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" y="382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3" name="Line 4692">
                <a:extLst>
                  <a:ext uri="{FF2B5EF4-FFF2-40B4-BE49-F238E27FC236}">
                    <a16:creationId xmlns:a16="http://schemas.microsoft.com/office/drawing/2014/main" id="{8F53767B-43A2-4DD1-90E9-2116A46EB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0" y="382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4" name="Line 4691">
                <a:extLst>
                  <a:ext uri="{FF2B5EF4-FFF2-40B4-BE49-F238E27FC236}">
                    <a16:creationId xmlns:a16="http://schemas.microsoft.com/office/drawing/2014/main" id="{B09278DC-824A-445D-97CD-835C858AD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1" y="41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5" name="Freeform 4690">
                <a:extLst>
                  <a:ext uri="{FF2B5EF4-FFF2-40B4-BE49-F238E27FC236}">
                    <a16:creationId xmlns:a16="http://schemas.microsoft.com/office/drawing/2014/main" id="{B36B17E2-E43B-4610-A803-C68ECD5B7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" y="401"/>
                <a:ext cx="6" cy="7"/>
              </a:xfrm>
              <a:custGeom>
                <a:avLst/>
                <a:gdLst>
                  <a:gd name="T0" fmla="*/ 6 w 6"/>
                  <a:gd name="T1" fmla="*/ 7 h 7"/>
                  <a:gd name="T2" fmla="*/ 3 w 6"/>
                  <a:gd name="T3" fmla="*/ 3 h 7"/>
                  <a:gd name="T4" fmla="*/ 0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7"/>
                    </a:move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6" name="Line 4689">
                <a:extLst>
                  <a:ext uri="{FF2B5EF4-FFF2-40B4-BE49-F238E27FC236}">
                    <a16:creationId xmlns:a16="http://schemas.microsoft.com/office/drawing/2014/main" id="{7B867923-3A09-45FD-A4D1-340809D38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1" y="392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7" name="Line 4688">
                <a:extLst>
                  <a:ext uri="{FF2B5EF4-FFF2-40B4-BE49-F238E27FC236}">
                    <a16:creationId xmlns:a16="http://schemas.microsoft.com/office/drawing/2014/main" id="{1A6ADB2D-0946-44FC-AD03-210A27AB8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1" y="38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8" name="Line 4687">
                <a:extLst>
                  <a:ext uri="{FF2B5EF4-FFF2-40B4-BE49-F238E27FC236}">
                    <a16:creationId xmlns:a16="http://schemas.microsoft.com/office/drawing/2014/main" id="{59287CD1-DB87-4081-B17F-D85E41160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1" y="373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9" name="Line 4686">
                <a:extLst>
                  <a:ext uri="{FF2B5EF4-FFF2-40B4-BE49-F238E27FC236}">
                    <a16:creationId xmlns:a16="http://schemas.microsoft.com/office/drawing/2014/main" id="{F4090AEF-708F-47CF-AD7D-A75E9B60D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1" y="364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0" name="Line 4685">
                <a:extLst>
                  <a:ext uri="{FF2B5EF4-FFF2-40B4-BE49-F238E27FC236}">
                    <a16:creationId xmlns:a16="http://schemas.microsoft.com/office/drawing/2014/main" id="{A8A566CC-42B3-49EB-B4AD-8C3E79DF9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1" y="35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1" name="Line 4684">
                <a:extLst>
                  <a:ext uri="{FF2B5EF4-FFF2-40B4-BE49-F238E27FC236}">
                    <a16:creationId xmlns:a16="http://schemas.microsoft.com/office/drawing/2014/main" id="{25F4708E-770F-46D0-8CE3-4E94D61E3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1" y="345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2" name="Line 4683">
                <a:extLst>
                  <a:ext uri="{FF2B5EF4-FFF2-40B4-BE49-F238E27FC236}">
                    <a16:creationId xmlns:a16="http://schemas.microsoft.com/office/drawing/2014/main" id="{82144A46-1DE9-42AC-BEE7-2462839DC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1" y="336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3" name="Line 4682">
                <a:extLst>
                  <a:ext uri="{FF2B5EF4-FFF2-40B4-BE49-F238E27FC236}">
                    <a16:creationId xmlns:a16="http://schemas.microsoft.com/office/drawing/2014/main" id="{FED64990-0F71-4418-9994-F5B31FF75B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1" y="327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4" name="Line 4681">
                <a:extLst>
                  <a:ext uri="{FF2B5EF4-FFF2-40B4-BE49-F238E27FC236}">
                    <a16:creationId xmlns:a16="http://schemas.microsoft.com/office/drawing/2014/main" id="{6F6FBC4D-C273-4F3D-9F64-5856E79C5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1" y="31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5" name="Line 4680">
                <a:extLst>
                  <a:ext uri="{FF2B5EF4-FFF2-40B4-BE49-F238E27FC236}">
                    <a16:creationId xmlns:a16="http://schemas.microsoft.com/office/drawing/2014/main" id="{052C99E1-92ED-446F-8117-6035DE106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1" y="308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6" name="Line 4679">
                <a:extLst>
                  <a:ext uri="{FF2B5EF4-FFF2-40B4-BE49-F238E27FC236}">
                    <a16:creationId xmlns:a16="http://schemas.microsoft.com/office/drawing/2014/main" id="{5B1ADF76-C029-4B5B-ADF2-9AFE9452B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" y="37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7" name="Line 4678">
                <a:extLst>
                  <a:ext uri="{FF2B5EF4-FFF2-40B4-BE49-F238E27FC236}">
                    <a16:creationId xmlns:a16="http://schemas.microsoft.com/office/drawing/2014/main" id="{E23002A8-1681-479E-9ED2-F394BC9A3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70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8" name="Line 4677">
                <a:extLst>
                  <a:ext uri="{FF2B5EF4-FFF2-40B4-BE49-F238E27FC236}">
                    <a16:creationId xmlns:a16="http://schemas.microsoft.com/office/drawing/2014/main" id="{7D758A90-DC5D-4D90-8496-5FC16D2FF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3" y="37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9" name="Line 4676">
                <a:extLst>
                  <a:ext uri="{FF2B5EF4-FFF2-40B4-BE49-F238E27FC236}">
                    <a16:creationId xmlns:a16="http://schemas.microsoft.com/office/drawing/2014/main" id="{BF76A19F-FB99-42A2-A95A-FE4A470F7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4" y="374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0" name="Line 4675">
                <a:extLst>
                  <a:ext uri="{FF2B5EF4-FFF2-40B4-BE49-F238E27FC236}">
                    <a16:creationId xmlns:a16="http://schemas.microsoft.com/office/drawing/2014/main" id="{CCC6CF36-8DB0-4D70-A8E2-CE8DC2D40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" y="317"/>
                <a:ext cx="1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1" name="Line 4674">
                <a:extLst>
                  <a:ext uri="{FF2B5EF4-FFF2-40B4-BE49-F238E27FC236}">
                    <a16:creationId xmlns:a16="http://schemas.microsoft.com/office/drawing/2014/main" id="{235EFD2B-66D4-423B-8DBF-18EF50BF4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6" y="135"/>
                <a:ext cx="29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2" name="Line 4673">
                <a:extLst>
                  <a:ext uri="{FF2B5EF4-FFF2-40B4-BE49-F238E27FC236}">
                    <a16:creationId xmlns:a16="http://schemas.microsoft.com/office/drawing/2014/main" id="{047102EF-5E7A-445C-A006-F04FED01DA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6" y="173"/>
                <a:ext cx="29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3" name="Line 4672">
                <a:extLst>
                  <a:ext uri="{FF2B5EF4-FFF2-40B4-BE49-F238E27FC236}">
                    <a16:creationId xmlns:a16="http://schemas.microsoft.com/office/drawing/2014/main" id="{D4CC7F4F-97BC-4560-AA09-04D766F9A0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6" y="210"/>
                <a:ext cx="29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4" name="Line 4671">
                <a:extLst>
                  <a:ext uri="{FF2B5EF4-FFF2-40B4-BE49-F238E27FC236}">
                    <a16:creationId xmlns:a16="http://schemas.microsoft.com/office/drawing/2014/main" id="{118DC3F6-FDDE-4C8C-AF2E-BB23A9EA5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6" y="247"/>
                <a:ext cx="29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5" name="Line 4670">
                <a:extLst>
                  <a:ext uri="{FF2B5EF4-FFF2-40B4-BE49-F238E27FC236}">
                    <a16:creationId xmlns:a16="http://schemas.microsoft.com/office/drawing/2014/main" id="{318C141C-1AA5-4902-A3AA-29846D7AD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1" y="317"/>
                <a:ext cx="32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6" name="Line 4669">
                <a:extLst>
                  <a:ext uri="{FF2B5EF4-FFF2-40B4-BE49-F238E27FC236}">
                    <a16:creationId xmlns:a16="http://schemas.microsoft.com/office/drawing/2014/main" id="{613C20E1-BD1E-4926-A070-BA6AE84938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6" y="285"/>
                <a:ext cx="29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7" name="Line 4668">
                <a:extLst>
                  <a:ext uri="{FF2B5EF4-FFF2-40B4-BE49-F238E27FC236}">
                    <a16:creationId xmlns:a16="http://schemas.microsoft.com/office/drawing/2014/main" id="{28E19576-B0C8-40D9-A592-68A2D91F8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1" y="322"/>
                <a:ext cx="64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8" name="Line 4667">
                <a:extLst>
                  <a:ext uri="{FF2B5EF4-FFF2-40B4-BE49-F238E27FC236}">
                    <a16:creationId xmlns:a16="http://schemas.microsoft.com/office/drawing/2014/main" id="{B08C097D-EE0C-4178-ACA0-E10826BE2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1" y="360"/>
                <a:ext cx="24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9" name="Line 4666">
                <a:extLst>
                  <a:ext uri="{FF2B5EF4-FFF2-40B4-BE49-F238E27FC236}">
                    <a16:creationId xmlns:a16="http://schemas.microsoft.com/office/drawing/2014/main" id="{B362064B-62DB-4766-84BC-DB97D60FAF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" y="127"/>
                <a:ext cx="1" cy="2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30" name="Line 4665">
                <a:extLst>
                  <a:ext uri="{FF2B5EF4-FFF2-40B4-BE49-F238E27FC236}">
                    <a16:creationId xmlns:a16="http://schemas.microsoft.com/office/drawing/2014/main" id="{91199475-F7FB-4019-9759-2E4BBA49C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" y="164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31" name="Line 4664">
                <a:extLst>
                  <a:ext uri="{FF2B5EF4-FFF2-40B4-BE49-F238E27FC236}">
                    <a16:creationId xmlns:a16="http://schemas.microsoft.com/office/drawing/2014/main" id="{0A1A4151-CC03-45AF-AD2D-D83F90485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" y="19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32" name="Line 4663">
                <a:extLst>
                  <a:ext uri="{FF2B5EF4-FFF2-40B4-BE49-F238E27FC236}">
                    <a16:creationId xmlns:a16="http://schemas.microsoft.com/office/drawing/2014/main" id="{BABED812-FEF5-4CB3-ABE7-A4E74D31B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" y="198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33" name="Line 4662">
                <a:extLst>
                  <a:ext uri="{FF2B5EF4-FFF2-40B4-BE49-F238E27FC236}">
                    <a16:creationId xmlns:a16="http://schemas.microsoft.com/office/drawing/2014/main" id="{1A9DFBC6-5A4A-48A4-B54D-DAB1EE8B6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" y="206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34" name="Line 4661">
                <a:extLst>
                  <a:ext uri="{FF2B5EF4-FFF2-40B4-BE49-F238E27FC236}">
                    <a16:creationId xmlns:a16="http://schemas.microsoft.com/office/drawing/2014/main" id="{8889DF86-DB86-4685-A6AA-9B373A9A8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" y="23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35" name="Line 4660">
                <a:extLst>
                  <a:ext uri="{FF2B5EF4-FFF2-40B4-BE49-F238E27FC236}">
                    <a16:creationId xmlns:a16="http://schemas.microsoft.com/office/drawing/2014/main" id="{1C846C1B-DDDC-45E1-8D43-BD3EAB650C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" y="238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36" name="Line 4659">
                <a:extLst>
                  <a:ext uri="{FF2B5EF4-FFF2-40B4-BE49-F238E27FC236}">
                    <a16:creationId xmlns:a16="http://schemas.microsoft.com/office/drawing/2014/main" id="{ABDEED63-B7A5-4BB9-B8BB-C0C83B0D1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" y="246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37" name="Line 4658">
                <a:extLst>
                  <a:ext uri="{FF2B5EF4-FFF2-40B4-BE49-F238E27FC236}">
                    <a16:creationId xmlns:a16="http://schemas.microsoft.com/office/drawing/2014/main" id="{7FF7FE33-D4FB-4CAB-AA65-271BB7D72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" y="269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38" name="Line 4657">
                <a:extLst>
                  <a:ext uri="{FF2B5EF4-FFF2-40B4-BE49-F238E27FC236}">
                    <a16:creationId xmlns:a16="http://schemas.microsoft.com/office/drawing/2014/main" id="{31DBB050-2FDB-4C9C-BA2B-38420896F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" y="277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39" name="Line 4656">
                <a:extLst>
                  <a:ext uri="{FF2B5EF4-FFF2-40B4-BE49-F238E27FC236}">
                    <a16:creationId xmlns:a16="http://schemas.microsoft.com/office/drawing/2014/main" id="{414EC552-B885-4253-87A9-47D2294D5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" y="286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40" name="Line 4655">
                <a:extLst>
                  <a:ext uri="{FF2B5EF4-FFF2-40B4-BE49-F238E27FC236}">
                    <a16:creationId xmlns:a16="http://schemas.microsoft.com/office/drawing/2014/main" id="{68E18744-A3F0-428A-B9B5-97BE27788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" y="269"/>
                <a:ext cx="1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41" name="Line 4654">
                <a:extLst>
                  <a:ext uri="{FF2B5EF4-FFF2-40B4-BE49-F238E27FC236}">
                    <a16:creationId xmlns:a16="http://schemas.microsoft.com/office/drawing/2014/main" id="{73C367B3-0020-42F6-BC45-57C1B9351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" y="125"/>
                <a:ext cx="1" cy="1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42" name="Line 4653">
                <a:extLst>
                  <a:ext uri="{FF2B5EF4-FFF2-40B4-BE49-F238E27FC236}">
                    <a16:creationId xmlns:a16="http://schemas.microsoft.com/office/drawing/2014/main" id="{826D75F4-A0F2-4343-8F4C-B50D7B3D8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" y="127"/>
                <a:ext cx="1" cy="2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43" name="Line 4652">
                <a:extLst>
                  <a:ext uri="{FF2B5EF4-FFF2-40B4-BE49-F238E27FC236}">
                    <a16:creationId xmlns:a16="http://schemas.microsoft.com/office/drawing/2014/main" id="{E8F25C7C-3F0F-487B-8FA4-81A19EE9D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4" y="96"/>
                <a:ext cx="1" cy="3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44" name="Line 4651">
                <a:extLst>
                  <a:ext uri="{FF2B5EF4-FFF2-40B4-BE49-F238E27FC236}">
                    <a16:creationId xmlns:a16="http://schemas.microsoft.com/office/drawing/2014/main" id="{6B703D26-FFC5-4D47-9B7B-1AC924342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" y="0"/>
                <a:ext cx="1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45" name="Line 4650">
                <a:extLst>
                  <a:ext uri="{FF2B5EF4-FFF2-40B4-BE49-F238E27FC236}">
                    <a16:creationId xmlns:a16="http://schemas.microsoft.com/office/drawing/2014/main" id="{E87854F0-6219-4124-ABA9-081EFF1581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8" y="154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46" name="Line 4649">
                <a:extLst>
                  <a:ext uri="{FF2B5EF4-FFF2-40B4-BE49-F238E27FC236}">
                    <a16:creationId xmlns:a16="http://schemas.microsoft.com/office/drawing/2014/main" id="{B210E22D-6D38-4987-87DC-352CE87D7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" y="96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47" name="Line 4648">
                <a:extLst>
                  <a:ext uri="{FF2B5EF4-FFF2-40B4-BE49-F238E27FC236}">
                    <a16:creationId xmlns:a16="http://schemas.microsoft.com/office/drawing/2014/main" id="{7142A98D-5E37-4C5E-8D03-00E96E9D4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" y="164"/>
                <a:ext cx="3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48" name="Line 4647">
                <a:extLst>
                  <a:ext uri="{FF2B5EF4-FFF2-40B4-BE49-F238E27FC236}">
                    <a16:creationId xmlns:a16="http://schemas.microsoft.com/office/drawing/2014/main" id="{80530A66-A697-481F-BB15-F3E79B290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" y="186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49" name="Line 4646">
                <a:extLst>
                  <a:ext uri="{FF2B5EF4-FFF2-40B4-BE49-F238E27FC236}">
                    <a16:creationId xmlns:a16="http://schemas.microsoft.com/office/drawing/2014/main" id="{A89968E1-BDB4-4199-98D4-41E683D44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" y="19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50" name="Line 4645">
                <a:extLst>
                  <a:ext uri="{FF2B5EF4-FFF2-40B4-BE49-F238E27FC236}">
                    <a16:creationId xmlns:a16="http://schemas.microsoft.com/office/drawing/2014/main" id="{161C50E8-7888-47B9-AC7F-85288FCB4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" y="195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51" name="Line 4644">
                <a:extLst>
                  <a:ext uri="{FF2B5EF4-FFF2-40B4-BE49-F238E27FC236}">
                    <a16:creationId xmlns:a16="http://schemas.microsoft.com/office/drawing/2014/main" id="{DE9A2B90-62D2-4716-8D6B-68C93FF2F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" y="195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52" name="Line 4643">
                <a:extLst>
                  <a:ext uri="{FF2B5EF4-FFF2-40B4-BE49-F238E27FC236}">
                    <a16:creationId xmlns:a16="http://schemas.microsoft.com/office/drawing/2014/main" id="{8E35EC4E-8899-466D-A43B-FA4C57DF2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" y="195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53" name="Line 4642">
                <a:extLst>
                  <a:ext uri="{FF2B5EF4-FFF2-40B4-BE49-F238E27FC236}">
                    <a16:creationId xmlns:a16="http://schemas.microsoft.com/office/drawing/2014/main" id="{4680F191-9BA2-45EB-86BD-70569E993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" y="195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54" name="Line 4641">
                <a:extLst>
                  <a:ext uri="{FF2B5EF4-FFF2-40B4-BE49-F238E27FC236}">
                    <a16:creationId xmlns:a16="http://schemas.microsoft.com/office/drawing/2014/main" id="{330C14CA-1120-47CA-BCA4-2989EF02F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" y="195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55" name="Line 4640">
                <a:extLst>
                  <a:ext uri="{FF2B5EF4-FFF2-40B4-BE49-F238E27FC236}">
                    <a16:creationId xmlns:a16="http://schemas.microsoft.com/office/drawing/2014/main" id="{67FB91D3-70AE-4EAC-932F-90B095C21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" y="195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56" name="Line 4639">
                <a:extLst>
                  <a:ext uri="{FF2B5EF4-FFF2-40B4-BE49-F238E27FC236}">
                    <a16:creationId xmlns:a16="http://schemas.microsoft.com/office/drawing/2014/main" id="{480218F6-BBCD-4B85-A8D8-D0CEC3778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" y="195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57" name="Line 4638">
                <a:extLst>
                  <a:ext uri="{FF2B5EF4-FFF2-40B4-BE49-F238E27FC236}">
                    <a16:creationId xmlns:a16="http://schemas.microsoft.com/office/drawing/2014/main" id="{CFE74077-BC7A-4770-A4A2-9D00CC03B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" y="195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58" name="Line 4637">
                <a:extLst>
                  <a:ext uri="{FF2B5EF4-FFF2-40B4-BE49-F238E27FC236}">
                    <a16:creationId xmlns:a16="http://schemas.microsoft.com/office/drawing/2014/main" id="{406DB0CB-203B-4E09-A8E1-72C0B97BE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" y="195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59" name="Line 4636">
                <a:extLst>
                  <a:ext uri="{FF2B5EF4-FFF2-40B4-BE49-F238E27FC236}">
                    <a16:creationId xmlns:a16="http://schemas.microsoft.com/office/drawing/2014/main" id="{30B94C69-D51D-4864-A40E-969AE21F8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" y="195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60" name="Line 4635">
                <a:extLst>
                  <a:ext uri="{FF2B5EF4-FFF2-40B4-BE49-F238E27FC236}">
                    <a16:creationId xmlns:a16="http://schemas.microsoft.com/office/drawing/2014/main" id="{CD0DA0C3-4AB5-4391-A6D8-3E512FA67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" y="195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61" name="Line 4634">
                <a:extLst>
                  <a:ext uri="{FF2B5EF4-FFF2-40B4-BE49-F238E27FC236}">
                    <a16:creationId xmlns:a16="http://schemas.microsoft.com/office/drawing/2014/main" id="{A29672A3-8AB9-421F-BBBC-304AF8933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" y="195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62" name="Line 4633">
                <a:extLst>
                  <a:ext uri="{FF2B5EF4-FFF2-40B4-BE49-F238E27FC236}">
                    <a16:creationId xmlns:a16="http://schemas.microsoft.com/office/drawing/2014/main" id="{2A18F334-D8FF-43A9-9413-FA8C195F1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" y="195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63" name="Line 4632">
                <a:extLst>
                  <a:ext uri="{FF2B5EF4-FFF2-40B4-BE49-F238E27FC236}">
                    <a16:creationId xmlns:a16="http://schemas.microsoft.com/office/drawing/2014/main" id="{1628F66F-17E9-45F7-B095-A299CF85F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" y="195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64" name="Line 4631">
                <a:extLst>
                  <a:ext uri="{FF2B5EF4-FFF2-40B4-BE49-F238E27FC236}">
                    <a16:creationId xmlns:a16="http://schemas.microsoft.com/office/drawing/2014/main" id="{D5EF9EC9-6704-4998-8B39-DE0C9D04E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" y="195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65" name="Line 4630">
                <a:extLst>
                  <a:ext uri="{FF2B5EF4-FFF2-40B4-BE49-F238E27FC236}">
                    <a16:creationId xmlns:a16="http://schemas.microsoft.com/office/drawing/2014/main" id="{83CC16EB-6A0B-4685-AFA5-71010B4FA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195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66" name="Line 4629">
                <a:extLst>
                  <a:ext uri="{FF2B5EF4-FFF2-40B4-BE49-F238E27FC236}">
                    <a16:creationId xmlns:a16="http://schemas.microsoft.com/office/drawing/2014/main" id="{4FB5C771-4812-4B4E-BDF9-C121CC5B0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" y="195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67" name="Line 4628">
                <a:extLst>
                  <a:ext uri="{FF2B5EF4-FFF2-40B4-BE49-F238E27FC236}">
                    <a16:creationId xmlns:a16="http://schemas.microsoft.com/office/drawing/2014/main" id="{BB51CED3-55CE-4AEC-880E-1F4E4E4BC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" y="195"/>
                <a:ext cx="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68" name="Line 4627">
                <a:extLst>
                  <a:ext uri="{FF2B5EF4-FFF2-40B4-BE49-F238E27FC236}">
                    <a16:creationId xmlns:a16="http://schemas.microsoft.com/office/drawing/2014/main" id="{2FC23414-712E-4A8A-96D8-C6683E1AE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" y="159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69" name="Line 4626">
                <a:extLst>
                  <a:ext uri="{FF2B5EF4-FFF2-40B4-BE49-F238E27FC236}">
                    <a16:creationId xmlns:a16="http://schemas.microsoft.com/office/drawing/2014/main" id="{89433335-4560-4036-9214-0B667FBAA5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59"/>
                <a:ext cx="1" cy="1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70" name="Line 4625">
                <a:extLst>
                  <a:ext uri="{FF2B5EF4-FFF2-40B4-BE49-F238E27FC236}">
                    <a16:creationId xmlns:a16="http://schemas.microsoft.com/office/drawing/2014/main" id="{E6DB2C4D-FDAF-4D2B-890B-11620099D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" y="322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71" name="Line 4624">
                <a:extLst>
                  <a:ext uri="{FF2B5EF4-FFF2-40B4-BE49-F238E27FC236}">
                    <a16:creationId xmlns:a16="http://schemas.microsoft.com/office/drawing/2014/main" id="{5AEBA4CF-EDEA-4724-8BEB-9496BAD1F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" y="278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72" name="Line 4623">
                <a:extLst>
                  <a:ext uri="{FF2B5EF4-FFF2-40B4-BE49-F238E27FC236}">
                    <a16:creationId xmlns:a16="http://schemas.microsoft.com/office/drawing/2014/main" id="{BE507AA9-716E-4A72-9D8C-B0A0C663E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" y="307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73" name="Line 4622">
                <a:extLst>
                  <a:ext uri="{FF2B5EF4-FFF2-40B4-BE49-F238E27FC236}">
                    <a16:creationId xmlns:a16="http://schemas.microsoft.com/office/drawing/2014/main" id="{9B9F1332-BC16-4FFF-AC47-EF83E2092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" y="307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74" name="Line 4621">
                <a:extLst>
                  <a:ext uri="{FF2B5EF4-FFF2-40B4-BE49-F238E27FC236}">
                    <a16:creationId xmlns:a16="http://schemas.microsoft.com/office/drawing/2014/main" id="{A974AD1E-2720-4B36-87F8-21F501187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" y="307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75" name="Line 4620">
                <a:extLst>
                  <a:ext uri="{FF2B5EF4-FFF2-40B4-BE49-F238E27FC236}">
                    <a16:creationId xmlns:a16="http://schemas.microsoft.com/office/drawing/2014/main" id="{98D4FDD7-4E9B-4505-9AA5-F1291F86B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" y="307"/>
                <a:ext cx="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76" name="Line 4619">
                <a:extLst>
                  <a:ext uri="{FF2B5EF4-FFF2-40B4-BE49-F238E27FC236}">
                    <a16:creationId xmlns:a16="http://schemas.microsoft.com/office/drawing/2014/main" id="{D83F27C3-E32D-4EDC-A313-DB24581DC0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" y="278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77" name="Line 4618">
                <a:extLst>
                  <a:ext uri="{FF2B5EF4-FFF2-40B4-BE49-F238E27FC236}">
                    <a16:creationId xmlns:a16="http://schemas.microsoft.com/office/drawing/2014/main" id="{CD1302A3-1797-4233-91DF-A68F1EFF9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" y="41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78" name="Line 4617">
                <a:extLst>
                  <a:ext uri="{FF2B5EF4-FFF2-40B4-BE49-F238E27FC236}">
                    <a16:creationId xmlns:a16="http://schemas.microsoft.com/office/drawing/2014/main" id="{36E35481-1DA3-4453-908E-A7080C4C9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" y="408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79" name="Line 4616">
                <a:extLst>
                  <a:ext uri="{FF2B5EF4-FFF2-40B4-BE49-F238E27FC236}">
                    <a16:creationId xmlns:a16="http://schemas.microsoft.com/office/drawing/2014/main" id="{C3F57FF9-AD46-4B1F-9AFB-B7F096C48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" y="399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0" name="Line 4615">
                <a:extLst>
                  <a:ext uri="{FF2B5EF4-FFF2-40B4-BE49-F238E27FC236}">
                    <a16:creationId xmlns:a16="http://schemas.microsoft.com/office/drawing/2014/main" id="{CD0DAE29-42FB-4D12-B02F-B9D0C5CF5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" y="382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1" name="Line 4614">
                <a:extLst>
                  <a:ext uri="{FF2B5EF4-FFF2-40B4-BE49-F238E27FC236}">
                    <a16:creationId xmlns:a16="http://schemas.microsoft.com/office/drawing/2014/main" id="{B797B028-DF7B-4917-A7E7-C55709E7C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" y="382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2" name="Line 4613">
                <a:extLst>
                  <a:ext uri="{FF2B5EF4-FFF2-40B4-BE49-F238E27FC236}">
                    <a16:creationId xmlns:a16="http://schemas.microsoft.com/office/drawing/2014/main" id="{82AE1CC7-15F1-4A63-8DA1-E380585D8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7" y="41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3" name="Line 4612">
                <a:extLst>
                  <a:ext uri="{FF2B5EF4-FFF2-40B4-BE49-F238E27FC236}">
                    <a16:creationId xmlns:a16="http://schemas.microsoft.com/office/drawing/2014/main" id="{F04C3ACE-03FA-4E12-8942-AB73815CC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7" y="401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4" name="Line 4611">
                <a:extLst>
                  <a:ext uri="{FF2B5EF4-FFF2-40B4-BE49-F238E27FC236}">
                    <a16:creationId xmlns:a16="http://schemas.microsoft.com/office/drawing/2014/main" id="{2ABCFE8D-10B5-42D3-AC56-2F0957016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7" y="392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5" name="Line 4610">
                <a:extLst>
                  <a:ext uri="{FF2B5EF4-FFF2-40B4-BE49-F238E27FC236}">
                    <a16:creationId xmlns:a16="http://schemas.microsoft.com/office/drawing/2014/main" id="{5A3E848B-4170-4CE9-BD6D-E7F59EC67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7" y="382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6" name="Line 4609">
                <a:extLst>
                  <a:ext uri="{FF2B5EF4-FFF2-40B4-BE49-F238E27FC236}">
                    <a16:creationId xmlns:a16="http://schemas.microsoft.com/office/drawing/2014/main" id="{E1EC68FF-2A0D-41B9-B41F-970294331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7" y="373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7" name="Line 4608">
                <a:extLst>
                  <a:ext uri="{FF2B5EF4-FFF2-40B4-BE49-F238E27FC236}">
                    <a16:creationId xmlns:a16="http://schemas.microsoft.com/office/drawing/2014/main" id="{18A6227B-FF01-4D0D-A1E0-96BDFC797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7" y="364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8" name="Line 4607">
                <a:extLst>
                  <a:ext uri="{FF2B5EF4-FFF2-40B4-BE49-F238E27FC236}">
                    <a16:creationId xmlns:a16="http://schemas.microsoft.com/office/drawing/2014/main" id="{BD0AB4BC-023A-4F69-A102-1C0D1FA2E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7" y="354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9" name="Line 4606">
                <a:extLst>
                  <a:ext uri="{FF2B5EF4-FFF2-40B4-BE49-F238E27FC236}">
                    <a16:creationId xmlns:a16="http://schemas.microsoft.com/office/drawing/2014/main" id="{13D12D5F-169E-4E5F-8EE5-7ECCC0D78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7" y="34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90" name="Line 4605">
                <a:extLst>
                  <a:ext uri="{FF2B5EF4-FFF2-40B4-BE49-F238E27FC236}">
                    <a16:creationId xmlns:a16="http://schemas.microsoft.com/office/drawing/2014/main" id="{2BFBA31A-1AF8-41DA-B2FA-EDFAE7E7B4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7" y="336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91" name="Line 4604">
                <a:extLst>
                  <a:ext uri="{FF2B5EF4-FFF2-40B4-BE49-F238E27FC236}">
                    <a16:creationId xmlns:a16="http://schemas.microsoft.com/office/drawing/2014/main" id="{B261F3EF-9EF8-4ECC-8537-75AB5140A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7" y="326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92" name="Line 4603">
                <a:extLst>
                  <a:ext uri="{FF2B5EF4-FFF2-40B4-BE49-F238E27FC236}">
                    <a16:creationId xmlns:a16="http://schemas.microsoft.com/office/drawing/2014/main" id="{BD6C0E89-9FA2-4E19-9D0C-A649269A06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7" y="317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93" name="Line 4602">
                <a:extLst>
                  <a:ext uri="{FF2B5EF4-FFF2-40B4-BE49-F238E27FC236}">
                    <a16:creationId xmlns:a16="http://schemas.microsoft.com/office/drawing/2014/main" id="{DEDA289F-B0AF-4406-8C3A-81F984215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7" y="30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94" name="Line 4601">
                <a:extLst>
                  <a:ext uri="{FF2B5EF4-FFF2-40B4-BE49-F238E27FC236}">
                    <a16:creationId xmlns:a16="http://schemas.microsoft.com/office/drawing/2014/main" id="{FC700839-E5A3-4AC5-B5C8-D3FE39DA22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" y="307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95" name="Line 4600">
                <a:extLst>
                  <a:ext uri="{FF2B5EF4-FFF2-40B4-BE49-F238E27FC236}">
                    <a16:creationId xmlns:a16="http://schemas.microsoft.com/office/drawing/2014/main" id="{DF5D8784-92EF-4EE8-9BAB-8CDCF0A8B3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" y="32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96" name="Line 4599">
                <a:extLst>
                  <a:ext uri="{FF2B5EF4-FFF2-40B4-BE49-F238E27FC236}">
                    <a16:creationId xmlns:a16="http://schemas.microsoft.com/office/drawing/2014/main" id="{2D5AE73E-3747-45EF-9C97-C3416300B1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" y="33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97" name="Line 4598">
                <a:extLst>
                  <a:ext uri="{FF2B5EF4-FFF2-40B4-BE49-F238E27FC236}">
                    <a16:creationId xmlns:a16="http://schemas.microsoft.com/office/drawing/2014/main" id="{DCB96E86-0A21-4904-874B-42EE3B9A3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" y="33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98" name="Line 4597">
                <a:extLst>
                  <a:ext uri="{FF2B5EF4-FFF2-40B4-BE49-F238E27FC236}">
                    <a16:creationId xmlns:a16="http://schemas.microsoft.com/office/drawing/2014/main" id="{2EB0AD03-24C5-4185-BBD9-BA5711216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" y="362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99" name="Line 4596">
                <a:extLst>
                  <a:ext uri="{FF2B5EF4-FFF2-40B4-BE49-F238E27FC236}">
                    <a16:creationId xmlns:a16="http://schemas.microsoft.com/office/drawing/2014/main" id="{B551D287-C9B0-4BBC-AD58-58B1D46C86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" y="37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00" name="Line 4595">
                <a:extLst>
                  <a:ext uri="{FF2B5EF4-FFF2-40B4-BE49-F238E27FC236}">
                    <a16:creationId xmlns:a16="http://schemas.microsoft.com/office/drawing/2014/main" id="{469C610E-86BB-40EE-90AE-C018455D4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" y="378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01" name="Line 4594">
                <a:extLst>
                  <a:ext uri="{FF2B5EF4-FFF2-40B4-BE49-F238E27FC236}">
                    <a16:creationId xmlns:a16="http://schemas.microsoft.com/office/drawing/2014/main" id="{C5829544-183B-4F9D-A25B-FE3A72D40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" y="402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02" name="Line 4593">
                <a:extLst>
                  <a:ext uri="{FF2B5EF4-FFF2-40B4-BE49-F238E27FC236}">
                    <a16:creationId xmlns:a16="http://schemas.microsoft.com/office/drawing/2014/main" id="{EB0254FE-EFE8-4BFA-A400-5C943E70E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" y="41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" name="Group 4391">
              <a:extLst>
                <a:ext uri="{FF2B5EF4-FFF2-40B4-BE49-F238E27FC236}">
                  <a16:creationId xmlns:a16="http://schemas.microsoft.com/office/drawing/2014/main" id="{76BE88E7-CF0E-4C21-8070-9A8FE76ED1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" y="533"/>
              <a:ext cx="7342" cy="4214"/>
              <a:chOff x="0" y="0"/>
              <a:chExt cx="7342" cy="4214"/>
            </a:xfrm>
          </p:grpSpPr>
          <p:sp>
            <p:nvSpPr>
              <p:cNvPr id="4403" name="Line 4591">
                <a:extLst>
                  <a:ext uri="{FF2B5EF4-FFF2-40B4-BE49-F238E27FC236}">
                    <a16:creationId xmlns:a16="http://schemas.microsoft.com/office/drawing/2014/main" id="{412C0E9C-B670-4C4E-B582-CEE866567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0" y="2056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4" name="Freeform 4590">
                <a:extLst>
                  <a:ext uri="{FF2B5EF4-FFF2-40B4-BE49-F238E27FC236}">
                    <a16:creationId xmlns:a16="http://schemas.microsoft.com/office/drawing/2014/main" id="{10FEB25E-9244-4E97-B30C-2F80B5A5B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5" y="1892"/>
                <a:ext cx="26" cy="1"/>
              </a:xfrm>
              <a:custGeom>
                <a:avLst/>
                <a:gdLst>
                  <a:gd name="T0" fmla="*/ 26 w 26"/>
                  <a:gd name="T1" fmla="*/ 1 h 1"/>
                  <a:gd name="T2" fmla="*/ 11 w 26"/>
                  <a:gd name="T3" fmla="*/ 0 h 1"/>
                  <a:gd name="T4" fmla="*/ 0 w 2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1">
                    <a:moveTo>
                      <a:pt x="26" y="1"/>
                    </a:move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5" name="Line 4589">
                <a:extLst>
                  <a:ext uri="{FF2B5EF4-FFF2-40B4-BE49-F238E27FC236}">
                    <a16:creationId xmlns:a16="http://schemas.microsoft.com/office/drawing/2014/main" id="{EEBAD025-59D6-4F6A-B7C9-A10CFBA63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27" y="1892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6" name="Line 4588">
                <a:extLst>
                  <a:ext uri="{FF2B5EF4-FFF2-40B4-BE49-F238E27FC236}">
                    <a16:creationId xmlns:a16="http://schemas.microsoft.com/office/drawing/2014/main" id="{749866FE-8A8C-4CC4-9D0E-8C2278E70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19" y="1893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7" name="Freeform 4587">
                <a:extLst>
                  <a:ext uri="{FF2B5EF4-FFF2-40B4-BE49-F238E27FC236}">
                    <a16:creationId xmlns:a16="http://schemas.microsoft.com/office/drawing/2014/main" id="{49293143-639D-4CD5-846E-280A970EF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5" y="1893"/>
                <a:ext cx="20" cy="2"/>
              </a:xfrm>
              <a:custGeom>
                <a:avLst/>
                <a:gdLst>
                  <a:gd name="T0" fmla="*/ 20 w 20"/>
                  <a:gd name="T1" fmla="*/ 0 h 2"/>
                  <a:gd name="T2" fmla="*/ 5 w 20"/>
                  <a:gd name="T3" fmla="*/ 2 h 2"/>
                  <a:gd name="T4" fmla="*/ 0 w 20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2">
                    <a:moveTo>
                      <a:pt x="20" y="0"/>
                    </a:moveTo>
                    <a:lnTo>
                      <a:pt x="5" y="2"/>
                    </a:lnTo>
                    <a:lnTo>
                      <a:pt x="0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8" name="Line 4586">
                <a:extLst>
                  <a:ext uri="{FF2B5EF4-FFF2-40B4-BE49-F238E27FC236}">
                    <a16:creationId xmlns:a16="http://schemas.microsoft.com/office/drawing/2014/main" id="{67CC6FB0-C7B4-4412-B2CF-F2A2616F7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87" y="1896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9" name="Line 4585">
                <a:extLst>
                  <a:ext uri="{FF2B5EF4-FFF2-40B4-BE49-F238E27FC236}">
                    <a16:creationId xmlns:a16="http://schemas.microsoft.com/office/drawing/2014/main" id="{C442BBA2-6C88-4CCE-B392-C7825E511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80" y="1897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0" name="Freeform 4584">
                <a:extLst>
                  <a:ext uri="{FF2B5EF4-FFF2-40B4-BE49-F238E27FC236}">
                    <a16:creationId xmlns:a16="http://schemas.microsoft.com/office/drawing/2014/main" id="{E3DABA7F-02BC-41C5-B84E-E61DA377D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7" y="1899"/>
                <a:ext cx="19" cy="5"/>
              </a:xfrm>
              <a:custGeom>
                <a:avLst/>
                <a:gdLst>
                  <a:gd name="T0" fmla="*/ 19 w 19"/>
                  <a:gd name="T1" fmla="*/ 0 h 5"/>
                  <a:gd name="T2" fmla="*/ 14 w 19"/>
                  <a:gd name="T3" fmla="*/ 1 h 5"/>
                  <a:gd name="T4" fmla="*/ 0 w 19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5">
                    <a:moveTo>
                      <a:pt x="19" y="0"/>
                    </a:moveTo>
                    <a:lnTo>
                      <a:pt x="14" y="1"/>
                    </a:lnTo>
                    <a:lnTo>
                      <a:pt x="0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1" name="Line 4583">
                <a:extLst>
                  <a:ext uri="{FF2B5EF4-FFF2-40B4-BE49-F238E27FC236}">
                    <a16:creationId xmlns:a16="http://schemas.microsoft.com/office/drawing/2014/main" id="{EFA63694-432F-4833-9425-CB2AF23EB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49" y="1905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" name="Line 4582">
                <a:extLst>
                  <a:ext uri="{FF2B5EF4-FFF2-40B4-BE49-F238E27FC236}">
                    <a16:creationId xmlns:a16="http://schemas.microsoft.com/office/drawing/2014/main" id="{BFD7E657-0495-4EB4-88AD-7CB4E09D27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41" y="1907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" name="Freeform 4581">
                <a:extLst>
                  <a:ext uri="{FF2B5EF4-FFF2-40B4-BE49-F238E27FC236}">
                    <a16:creationId xmlns:a16="http://schemas.microsoft.com/office/drawing/2014/main" id="{828FB988-CF71-49BF-96B2-B0191FDCC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3" y="1909"/>
                <a:ext cx="24" cy="10"/>
              </a:xfrm>
              <a:custGeom>
                <a:avLst/>
                <a:gdLst>
                  <a:gd name="T0" fmla="*/ 24 w 24"/>
                  <a:gd name="T1" fmla="*/ 0 h 10"/>
                  <a:gd name="T2" fmla="*/ 14 w 24"/>
                  <a:gd name="T3" fmla="*/ 4 h 10"/>
                  <a:gd name="T4" fmla="*/ 0 w 24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10">
                    <a:moveTo>
                      <a:pt x="24" y="0"/>
                    </a:moveTo>
                    <a:lnTo>
                      <a:pt x="14" y="4"/>
                    </a:lnTo>
                    <a:lnTo>
                      <a:pt x="0" y="1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" name="Line 4580">
                <a:extLst>
                  <a:ext uri="{FF2B5EF4-FFF2-40B4-BE49-F238E27FC236}">
                    <a16:creationId xmlns:a16="http://schemas.microsoft.com/office/drawing/2014/main" id="{1B1D2B19-D6D4-4BB9-B6BA-BF8C8CDBC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2" y="1802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" name="Line 4579">
                <a:extLst>
                  <a:ext uri="{FF2B5EF4-FFF2-40B4-BE49-F238E27FC236}">
                    <a16:creationId xmlns:a16="http://schemas.microsoft.com/office/drawing/2014/main" id="{21A590EC-3476-4037-8003-FA5453FF8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2" y="1828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" name="Line 4578">
                <a:extLst>
                  <a:ext uri="{FF2B5EF4-FFF2-40B4-BE49-F238E27FC236}">
                    <a16:creationId xmlns:a16="http://schemas.microsoft.com/office/drawing/2014/main" id="{161B9DD3-89C3-4E45-9EDA-7D468A16B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2" y="1836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" name="Line 4577">
                <a:extLst>
                  <a:ext uri="{FF2B5EF4-FFF2-40B4-BE49-F238E27FC236}">
                    <a16:creationId xmlns:a16="http://schemas.microsoft.com/office/drawing/2014/main" id="{96B7E5BB-84D6-47F6-A1E6-AEABF6404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2" y="184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" name="Line 4576">
                <a:extLst>
                  <a:ext uri="{FF2B5EF4-FFF2-40B4-BE49-F238E27FC236}">
                    <a16:creationId xmlns:a16="http://schemas.microsoft.com/office/drawing/2014/main" id="{510C595F-081F-4C0C-A1A0-64BC7316F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2" y="1868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" name="Line 4575">
                <a:extLst>
                  <a:ext uri="{FF2B5EF4-FFF2-40B4-BE49-F238E27FC236}">
                    <a16:creationId xmlns:a16="http://schemas.microsoft.com/office/drawing/2014/main" id="{E905349F-4EE7-4117-A8D5-6C2321C13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2" y="1876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0" name="Line 4574">
                <a:extLst>
                  <a:ext uri="{FF2B5EF4-FFF2-40B4-BE49-F238E27FC236}">
                    <a16:creationId xmlns:a16="http://schemas.microsoft.com/office/drawing/2014/main" id="{654C79E4-5BD9-4683-BF5B-E36650B32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2" y="1884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1" name="Line 4573">
                <a:extLst>
                  <a:ext uri="{FF2B5EF4-FFF2-40B4-BE49-F238E27FC236}">
                    <a16:creationId xmlns:a16="http://schemas.microsoft.com/office/drawing/2014/main" id="{188B379F-BFB7-4023-B1C3-795B581AF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2" y="1907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2" name="Line 4572">
                <a:extLst>
                  <a:ext uri="{FF2B5EF4-FFF2-40B4-BE49-F238E27FC236}">
                    <a16:creationId xmlns:a16="http://schemas.microsoft.com/office/drawing/2014/main" id="{ADA1855F-B51F-4832-A974-5BBDF5BAD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2" y="1915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3" name="Line 4571">
                <a:extLst>
                  <a:ext uri="{FF2B5EF4-FFF2-40B4-BE49-F238E27FC236}">
                    <a16:creationId xmlns:a16="http://schemas.microsoft.com/office/drawing/2014/main" id="{A363CC34-10D7-48B1-BD37-3C78293F8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2" y="1924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4" name="Line 4570">
                <a:extLst>
                  <a:ext uri="{FF2B5EF4-FFF2-40B4-BE49-F238E27FC236}">
                    <a16:creationId xmlns:a16="http://schemas.microsoft.com/office/drawing/2014/main" id="{91ADA9E4-1B4F-4F38-B554-C08518D59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02" y="1907"/>
                <a:ext cx="1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5" name="Freeform 4569">
                <a:extLst>
                  <a:ext uri="{FF2B5EF4-FFF2-40B4-BE49-F238E27FC236}">
                    <a16:creationId xmlns:a16="http://schemas.microsoft.com/office/drawing/2014/main" id="{8F514752-8260-43C0-B3E7-C6F3B115E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" y="1910"/>
                <a:ext cx="24" cy="9"/>
              </a:xfrm>
              <a:custGeom>
                <a:avLst/>
                <a:gdLst>
                  <a:gd name="T0" fmla="*/ 24 w 24"/>
                  <a:gd name="T1" fmla="*/ 9 h 9"/>
                  <a:gd name="T2" fmla="*/ 9 w 24"/>
                  <a:gd name="T3" fmla="*/ 3 h 9"/>
                  <a:gd name="T4" fmla="*/ 0 w 24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9">
                    <a:moveTo>
                      <a:pt x="24" y="9"/>
                    </a:moveTo>
                    <a:lnTo>
                      <a:pt x="9" y="3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6" name="Freeform 4568">
                <a:extLst>
                  <a:ext uri="{FF2B5EF4-FFF2-40B4-BE49-F238E27FC236}">
                    <a16:creationId xmlns:a16="http://schemas.microsoft.com/office/drawing/2014/main" id="{1BCC6613-A431-48E8-846D-D137EEC3F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6" y="1907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1 h 2"/>
                  <a:gd name="T4" fmla="*/ 0 w 4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7" name="Line 4567">
                <a:extLst>
                  <a:ext uri="{FF2B5EF4-FFF2-40B4-BE49-F238E27FC236}">
                    <a16:creationId xmlns:a16="http://schemas.microsoft.com/office/drawing/2014/main" id="{7034CD7E-8DE9-4027-B31F-C4F4C07C7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28" y="1905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8" name="Freeform 4566">
                <a:extLst>
                  <a:ext uri="{FF2B5EF4-FFF2-40B4-BE49-F238E27FC236}">
                    <a16:creationId xmlns:a16="http://schemas.microsoft.com/office/drawing/2014/main" id="{B754AB22-91BF-4839-BBFE-1AE232635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6" y="1899"/>
                <a:ext cx="19" cy="5"/>
              </a:xfrm>
              <a:custGeom>
                <a:avLst/>
                <a:gdLst>
                  <a:gd name="T0" fmla="*/ 19 w 19"/>
                  <a:gd name="T1" fmla="*/ 5 h 5"/>
                  <a:gd name="T2" fmla="*/ 17 w 19"/>
                  <a:gd name="T3" fmla="*/ 4 h 5"/>
                  <a:gd name="T4" fmla="*/ 2 w 19"/>
                  <a:gd name="T5" fmla="*/ 1 h 5"/>
                  <a:gd name="T6" fmla="*/ 0 w 19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5">
                    <a:moveTo>
                      <a:pt x="19" y="5"/>
                    </a:moveTo>
                    <a:lnTo>
                      <a:pt x="17" y="4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9" name="Line 4565">
                <a:extLst>
                  <a:ext uri="{FF2B5EF4-FFF2-40B4-BE49-F238E27FC236}">
                    <a16:creationId xmlns:a16="http://schemas.microsoft.com/office/drawing/2014/main" id="{B459F442-37BD-4D30-BD96-C98A7FDFF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98" y="1898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0" name="Freeform 4564">
                <a:extLst>
                  <a:ext uri="{FF2B5EF4-FFF2-40B4-BE49-F238E27FC236}">
                    <a16:creationId xmlns:a16="http://schemas.microsoft.com/office/drawing/2014/main" id="{069E52CB-2C22-4532-B287-B2794C69E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0" y="1896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2 w 4"/>
                  <a:gd name="T3" fmla="*/ 1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1" name="Freeform 4563">
                <a:extLst>
                  <a:ext uri="{FF2B5EF4-FFF2-40B4-BE49-F238E27FC236}">
                    <a16:creationId xmlns:a16="http://schemas.microsoft.com/office/drawing/2014/main" id="{36FD778F-985E-4979-B543-B2E12036B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1" y="1893"/>
                <a:ext cx="25" cy="3"/>
              </a:xfrm>
              <a:custGeom>
                <a:avLst/>
                <a:gdLst>
                  <a:gd name="T0" fmla="*/ 25 w 25"/>
                  <a:gd name="T1" fmla="*/ 3 h 3"/>
                  <a:gd name="T2" fmla="*/ 16 w 25"/>
                  <a:gd name="T3" fmla="*/ 1 h 3"/>
                  <a:gd name="T4" fmla="*/ 0 w 25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3">
                    <a:moveTo>
                      <a:pt x="25" y="3"/>
                    </a:moveTo>
                    <a:lnTo>
                      <a:pt x="16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2" name="Line 4562">
                <a:extLst>
                  <a:ext uri="{FF2B5EF4-FFF2-40B4-BE49-F238E27FC236}">
                    <a16:creationId xmlns:a16="http://schemas.microsoft.com/office/drawing/2014/main" id="{C66192E7-8071-49DF-BCFA-D2C684668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29" y="183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3" name="Line 4561">
                <a:extLst>
                  <a:ext uri="{FF2B5EF4-FFF2-40B4-BE49-F238E27FC236}">
                    <a16:creationId xmlns:a16="http://schemas.microsoft.com/office/drawing/2014/main" id="{E6DAD5B0-5097-4B2A-B63A-3B3204C2DA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21" y="183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4" name="Line 4560">
                <a:extLst>
                  <a:ext uri="{FF2B5EF4-FFF2-40B4-BE49-F238E27FC236}">
                    <a16:creationId xmlns:a16="http://schemas.microsoft.com/office/drawing/2014/main" id="{CBC4EA1A-EC44-4194-B99E-BAA9212C05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13" y="183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5" name="Line 4559">
                <a:extLst>
                  <a:ext uri="{FF2B5EF4-FFF2-40B4-BE49-F238E27FC236}">
                    <a16:creationId xmlns:a16="http://schemas.microsoft.com/office/drawing/2014/main" id="{AB6FD271-AED1-471F-B6EA-FF9B32B04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90" y="1831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6" name="Line 4558">
                <a:extLst>
                  <a:ext uri="{FF2B5EF4-FFF2-40B4-BE49-F238E27FC236}">
                    <a16:creationId xmlns:a16="http://schemas.microsoft.com/office/drawing/2014/main" id="{3BC92CE4-4516-4D70-879B-062C1F143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82" y="183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7" name="Line 4557">
                <a:extLst>
                  <a:ext uri="{FF2B5EF4-FFF2-40B4-BE49-F238E27FC236}">
                    <a16:creationId xmlns:a16="http://schemas.microsoft.com/office/drawing/2014/main" id="{FE038952-031E-442A-9643-61E96628A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4" y="183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8" name="Line 4556">
                <a:extLst>
                  <a:ext uri="{FF2B5EF4-FFF2-40B4-BE49-F238E27FC236}">
                    <a16:creationId xmlns:a16="http://schemas.microsoft.com/office/drawing/2014/main" id="{7157ACD4-3DC3-405B-91B3-88745AF7D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50" y="1831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9" name="Line 4555">
                <a:extLst>
                  <a:ext uri="{FF2B5EF4-FFF2-40B4-BE49-F238E27FC236}">
                    <a16:creationId xmlns:a16="http://schemas.microsoft.com/office/drawing/2014/main" id="{1F5DDFEA-2245-49C1-985B-4F01665C8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42" y="183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40" name="Line 4554">
                <a:extLst>
                  <a:ext uri="{FF2B5EF4-FFF2-40B4-BE49-F238E27FC236}">
                    <a16:creationId xmlns:a16="http://schemas.microsoft.com/office/drawing/2014/main" id="{ED0DDADD-308F-4751-B331-595B75071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34" y="183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41" name="Line 4553">
                <a:extLst>
                  <a:ext uri="{FF2B5EF4-FFF2-40B4-BE49-F238E27FC236}">
                    <a16:creationId xmlns:a16="http://schemas.microsoft.com/office/drawing/2014/main" id="{2275F385-4183-4BAF-A2BE-166E7908F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10" y="1831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42" name="Line 4552">
                <a:extLst>
                  <a:ext uri="{FF2B5EF4-FFF2-40B4-BE49-F238E27FC236}">
                    <a16:creationId xmlns:a16="http://schemas.microsoft.com/office/drawing/2014/main" id="{6994D709-4E33-4A7C-93D4-C758DC1FE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02" y="183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43" name="Line 4551">
                <a:extLst>
                  <a:ext uri="{FF2B5EF4-FFF2-40B4-BE49-F238E27FC236}">
                    <a16:creationId xmlns:a16="http://schemas.microsoft.com/office/drawing/2014/main" id="{34D3EF0D-6139-4978-AE73-8DA8B2FED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94" y="183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44" name="Line 4550">
                <a:extLst>
                  <a:ext uri="{FF2B5EF4-FFF2-40B4-BE49-F238E27FC236}">
                    <a16:creationId xmlns:a16="http://schemas.microsoft.com/office/drawing/2014/main" id="{58B0C523-9956-49C3-8C73-1894E3C63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71" y="1831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45" name="Line 4549">
                <a:extLst>
                  <a:ext uri="{FF2B5EF4-FFF2-40B4-BE49-F238E27FC236}">
                    <a16:creationId xmlns:a16="http://schemas.microsoft.com/office/drawing/2014/main" id="{CD175763-B125-4A71-9489-4A769241C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63" y="183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46" name="Line 4548">
                <a:extLst>
                  <a:ext uri="{FF2B5EF4-FFF2-40B4-BE49-F238E27FC236}">
                    <a16:creationId xmlns:a16="http://schemas.microsoft.com/office/drawing/2014/main" id="{A237639F-7547-489B-9884-5F22E54BA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5" y="183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47" name="Line 4547">
                <a:extLst>
                  <a:ext uri="{FF2B5EF4-FFF2-40B4-BE49-F238E27FC236}">
                    <a16:creationId xmlns:a16="http://schemas.microsoft.com/office/drawing/2014/main" id="{45046785-FE82-40DA-93B3-E2B542205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39" y="1831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48" name="Line 4546">
                <a:extLst>
                  <a:ext uri="{FF2B5EF4-FFF2-40B4-BE49-F238E27FC236}">
                    <a16:creationId xmlns:a16="http://schemas.microsoft.com/office/drawing/2014/main" id="{7166D82A-A3E2-457B-9948-3546995F0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9" y="179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49" name="Line 4545">
                <a:extLst>
                  <a:ext uri="{FF2B5EF4-FFF2-40B4-BE49-F238E27FC236}">
                    <a16:creationId xmlns:a16="http://schemas.microsoft.com/office/drawing/2014/main" id="{E3E535AC-3F19-40ED-9450-E865DC4D0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5" y="1797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50" name="Line 4544">
                <a:extLst>
                  <a:ext uri="{FF2B5EF4-FFF2-40B4-BE49-F238E27FC236}">
                    <a16:creationId xmlns:a16="http://schemas.microsoft.com/office/drawing/2014/main" id="{11A763DB-D2DA-435B-8A4D-9FD429EA5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63" y="1797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51" name="Line 4543">
                <a:extLst>
                  <a:ext uri="{FF2B5EF4-FFF2-40B4-BE49-F238E27FC236}">
                    <a16:creationId xmlns:a16="http://schemas.microsoft.com/office/drawing/2014/main" id="{C9B23790-F0B3-475C-BBB9-743A8FA77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1" y="1797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52" name="Line 4542">
                <a:extLst>
                  <a:ext uri="{FF2B5EF4-FFF2-40B4-BE49-F238E27FC236}">
                    <a16:creationId xmlns:a16="http://schemas.microsoft.com/office/drawing/2014/main" id="{FFDE4F46-E56D-43BC-A134-87CB64D0D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94" y="1797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53" name="Line 4541">
                <a:extLst>
                  <a:ext uri="{FF2B5EF4-FFF2-40B4-BE49-F238E27FC236}">
                    <a16:creationId xmlns:a16="http://schemas.microsoft.com/office/drawing/2014/main" id="{2EA0C7AE-2624-4936-B85A-907F72E6A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2" y="1797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54" name="Line 4540">
                <a:extLst>
                  <a:ext uri="{FF2B5EF4-FFF2-40B4-BE49-F238E27FC236}">
                    <a16:creationId xmlns:a16="http://schemas.microsoft.com/office/drawing/2014/main" id="{23EEE80B-BCCD-408B-B423-28086CD5B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0" y="1797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55" name="Line 4539">
                <a:extLst>
                  <a:ext uri="{FF2B5EF4-FFF2-40B4-BE49-F238E27FC236}">
                    <a16:creationId xmlns:a16="http://schemas.microsoft.com/office/drawing/2014/main" id="{B2D1A67A-7866-4C11-80C7-96DBA28C8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34" y="1797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56" name="Line 4538">
                <a:extLst>
                  <a:ext uri="{FF2B5EF4-FFF2-40B4-BE49-F238E27FC236}">
                    <a16:creationId xmlns:a16="http://schemas.microsoft.com/office/drawing/2014/main" id="{367B6DCC-005B-4AE4-BBEE-B0215103F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2" y="1797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57" name="Line 4537">
                <a:extLst>
                  <a:ext uri="{FF2B5EF4-FFF2-40B4-BE49-F238E27FC236}">
                    <a16:creationId xmlns:a16="http://schemas.microsoft.com/office/drawing/2014/main" id="{20035F5A-7244-4625-9669-0057B697F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50" y="1797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58" name="Line 4536">
                <a:extLst>
                  <a:ext uri="{FF2B5EF4-FFF2-40B4-BE49-F238E27FC236}">
                    <a16:creationId xmlns:a16="http://schemas.microsoft.com/office/drawing/2014/main" id="{E37B9D27-E1E4-4FD2-A99F-5CA5F508B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74" y="1797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59" name="Line 4535">
                <a:extLst>
                  <a:ext uri="{FF2B5EF4-FFF2-40B4-BE49-F238E27FC236}">
                    <a16:creationId xmlns:a16="http://schemas.microsoft.com/office/drawing/2014/main" id="{EF53AFAB-6D20-4980-A786-0972E71521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2" y="1797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0" name="Line 4534">
                <a:extLst>
                  <a:ext uri="{FF2B5EF4-FFF2-40B4-BE49-F238E27FC236}">
                    <a16:creationId xmlns:a16="http://schemas.microsoft.com/office/drawing/2014/main" id="{0D93CC00-D585-47C1-977C-30DAC1623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0" y="1797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1" name="Line 4533">
                <a:extLst>
                  <a:ext uri="{FF2B5EF4-FFF2-40B4-BE49-F238E27FC236}">
                    <a16:creationId xmlns:a16="http://schemas.microsoft.com/office/drawing/2014/main" id="{400E2D7F-E8D5-4D81-A4A9-6C693C47A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13" y="1797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2" name="Line 4532">
                <a:extLst>
                  <a:ext uri="{FF2B5EF4-FFF2-40B4-BE49-F238E27FC236}">
                    <a16:creationId xmlns:a16="http://schemas.microsoft.com/office/drawing/2014/main" id="{DED46753-3CF7-42FA-92A6-167973F8E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21" y="1797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3" name="Line 4531">
                <a:extLst>
                  <a:ext uri="{FF2B5EF4-FFF2-40B4-BE49-F238E27FC236}">
                    <a16:creationId xmlns:a16="http://schemas.microsoft.com/office/drawing/2014/main" id="{E54652FA-11AE-4969-B3E7-2A0CCDE0BE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29" y="1797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4" name="Line 4530">
                <a:extLst>
                  <a:ext uri="{FF2B5EF4-FFF2-40B4-BE49-F238E27FC236}">
                    <a16:creationId xmlns:a16="http://schemas.microsoft.com/office/drawing/2014/main" id="{FEE13B1D-3A9B-45F9-B508-1AF5C5FA4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1" y="1734"/>
                <a:ext cx="3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5" name="Line 4529">
                <a:extLst>
                  <a:ext uri="{FF2B5EF4-FFF2-40B4-BE49-F238E27FC236}">
                    <a16:creationId xmlns:a16="http://schemas.microsoft.com/office/drawing/2014/main" id="{B1F4849A-458C-4921-8F5E-FD9BE1627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76" y="1734"/>
                <a:ext cx="63" cy="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6" name="Freeform 4528">
                <a:extLst>
                  <a:ext uri="{FF2B5EF4-FFF2-40B4-BE49-F238E27FC236}">
                    <a16:creationId xmlns:a16="http://schemas.microsoft.com/office/drawing/2014/main" id="{0F100D46-E7E1-44EB-82CD-A05ADBEFE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" y="1734"/>
                <a:ext cx="64" cy="63"/>
              </a:xfrm>
              <a:custGeom>
                <a:avLst/>
                <a:gdLst>
                  <a:gd name="T0" fmla="*/ 0 w 64"/>
                  <a:gd name="T1" fmla="*/ 63 h 63"/>
                  <a:gd name="T2" fmla="*/ 17 w 64"/>
                  <a:gd name="T3" fmla="*/ 47 h 63"/>
                  <a:gd name="T4" fmla="*/ 64 w 64"/>
                  <a:gd name="T5" fmla="*/ 0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4" h="63">
                    <a:moveTo>
                      <a:pt x="0" y="63"/>
                    </a:moveTo>
                    <a:lnTo>
                      <a:pt x="17" y="47"/>
                    </a:lnTo>
                    <a:lnTo>
                      <a:pt x="64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7" name="Line 4527">
                <a:extLst>
                  <a:ext uri="{FF2B5EF4-FFF2-40B4-BE49-F238E27FC236}">
                    <a16:creationId xmlns:a16="http://schemas.microsoft.com/office/drawing/2014/main" id="{8F0259F3-0581-4E7D-80D6-412114B01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71" y="1749"/>
                <a:ext cx="48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8" name="Line 4526">
                <a:extLst>
                  <a:ext uri="{FF2B5EF4-FFF2-40B4-BE49-F238E27FC236}">
                    <a16:creationId xmlns:a16="http://schemas.microsoft.com/office/drawing/2014/main" id="{62658028-0DD9-4FC2-A2BB-21085DF04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66" y="1797"/>
                <a:ext cx="1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9" name="Line 4525">
                <a:extLst>
                  <a:ext uri="{FF2B5EF4-FFF2-40B4-BE49-F238E27FC236}">
                    <a16:creationId xmlns:a16="http://schemas.microsoft.com/office/drawing/2014/main" id="{4D1B4EC8-FC36-4797-AD7B-7F4E798EE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03" y="1638"/>
                <a:ext cx="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0" name="Line 4524">
                <a:extLst>
                  <a:ext uri="{FF2B5EF4-FFF2-40B4-BE49-F238E27FC236}">
                    <a16:creationId xmlns:a16="http://schemas.microsoft.com/office/drawing/2014/main" id="{4961EBFE-E4A4-4979-997E-58946C099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56" y="1945"/>
                <a:ext cx="33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1" name="Line 4523">
                <a:extLst>
                  <a:ext uri="{FF2B5EF4-FFF2-40B4-BE49-F238E27FC236}">
                    <a16:creationId xmlns:a16="http://schemas.microsoft.com/office/drawing/2014/main" id="{5E98C208-FFC8-4F32-A0FE-109DFEEE6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13" y="1918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2" name="Line 4522">
                <a:extLst>
                  <a:ext uri="{FF2B5EF4-FFF2-40B4-BE49-F238E27FC236}">
                    <a16:creationId xmlns:a16="http://schemas.microsoft.com/office/drawing/2014/main" id="{8F1966C9-28F5-4559-8268-5D5027A4A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74" y="1895"/>
                <a:ext cx="125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3" name="Freeform 4521">
                <a:extLst>
                  <a:ext uri="{FF2B5EF4-FFF2-40B4-BE49-F238E27FC236}">
                    <a16:creationId xmlns:a16="http://schemas.microsoft.com/office/drawing/2014/main" id="{17A6CF38-91D3-4015-882B-ADC83B4E1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2" y="1893"/>
                <a:ext cx="159" cy="158"/>
              </a:xfrm>
              <a:custGeom>
                <a:avLst/>
                <a:gdLst>
                  <a:gd name="T0" fmla="*/ 0 w 159"/>
                  <a:gd name="T1" fmla="*/ 158 h 158"/>
                  <a:gd name="T2" fmla="*/ 138 w 159"/>
                  <a:gd name="T3" fmla="*/ 20 h 158"/>
                  <a:gd name="T4" fmla="*/ 159 w 159"/>
                  <a:gd name="T5" fmla="*/ 0 h 1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9" h="158">
                    <a:moveTo>
                      <a:pt x="0" y="158"/>
                    </a:moveTo>
                    <a:lnTo>
                      <a:pt x="138" y="20"/>
                    </a:lnTo>
                    <a:lnTo>
                      <a:pt x="159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4" name="Freeform 4520">
                <a:extLst>
                  <a:ext uri="{FF2B5EF4-FFF2-40B4-BE49-F238E27FC236}">
                    <a16:creationId xmlns:a16="http://schemas.microsoft.com/office/drawing/2014/main" id="{09A3DDDF-4D38-4DDD-A37F-DA2A9422E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3" y="1901"/>
                <a:ext cx="149" cy="150"/>
              </a:xfrm>
              <a:custGeom>
                <a:avLst/>
                <a:gdLst>
                  <a:gd name="T0" fmla="*/ 0 w 149"/>
                  <a:gd name="T1" fmla="*/ 150 h 150"/>
                  <a:gd name="T2" fmla="*/ 77 w 149"/>
                  <a:gd name="T3" fmla="*/ 72 h 150"/>
                  <a:gd name="T4" fmla="*/ 149 w 149"/>
                  <a:gd name="T5" fmla="*/ 0 h 1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9" h="150">
                    <a:moveTo>
                      <a:pt x="0" y="150"/>
                    </a:moveTo>
                    <a:lnTo>
                      <a:pt x="77" y="72"/>
                    </a:lnTo>
                    <a:lnTo>
                      <a:pt x="149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5" name="Freeform 4519">
                <a:extLst>
                  <a:ext uri="{FF2B5EF4-FFF2-40B4-BE49-F238E27FC236}">
                    <a16:creationId xmlns:a16="http://schemas.microsoft.com/office/drawing/2014/main" id="{75980A9D-B6A5-437F-B251-9A8C5551A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2" y="1915"/>
                <a:ext cx="136" cy="136"/>
              </a:xfrm>
              <a:custGeom>
                <a:avLst/>
                <a:gdLst>
                  <a:gd name="T0" fmla="*/ 0 w 136"/>
                  <a:gd name="T1" fmla="*/ 136 h 136"/>
                  <a:gd name="T2" fmla="*/ 18 w 136"/>
                  <a:gd name="T3" fmla="*/ 118 h 136"/>
                  <a:gd name="T4" fmla="*/ 136 w 136"/>
                  <a:gd name="T5" fmla="*/ 0 h 1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" h="136">
                    <a:moveTo>
                      <a:pt x="0" y="136"/>
                    </a:moveTo>
                    <a:lnTo>
                      <a:pt x="18" y="118"/>
                    </a:lnTo>
                    <a:lnTo>
                      <a:pt x="13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6" name="Line 4518">
                <a:extLst>
                  <a:ext uri="{FF2B5EF4-FFF2-40B4-BE49-F238E27FC236}">
                    <a16:creationId xmlns:a16="http://schemas.microsoft.com/office/drawing/2014/main" id="{826E55ED-C6B9-4AA4-A3DA-FF8E6F161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82" y="1945"/>
                <a:ext cx="106" cy="1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7" name="Line 4517">
                <a:extLst>
                  <a:ext uri="{FF2B5EF4-FFF2-40B4-BE49-F238E27FC236}">
                    <a16:creationId xmlns:a16="http://schemas.microsoft.com/office/drawing/2014/main" id="{339A578A-D34D-43C0-8A0C-C5617023BA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42" y="1969"/>
                <a:ext cx="82" cy="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8" name="Line 4516">
                <a:extLst>
                  <a:ext uri="{FF2B5EF4-FFF2-40B4-BE49-F238E27FC236}">
                    <a16:creationId xmlns:a16="http://schemas.microsoft.com/office/drawing/2014/main" id="{9923FA12-A06B-456D-87CF-111608BA6C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02" y="1885"/>
                <a:ext cx="28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9" name="Line 4515">
                <a:extLst>
                  <a:ext uri="{FF2B5EF4-FFF2-40B4-BE49-F238E27FC236}">
                    <a16:creationId xmlns:a16="http://schemas.microsoft.com/office/drawing/2014/main" id="{02779A9A-F7DF-45A7-93FC-CF518B578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02" y="1837"/>
                <a:ext cx="64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0" name="Line 4514">
                <a:extLst>
                  <a:ext uri="{FF2B5EF4-FFF2-40B4-BE49-F238E27FC236}">
                    <a16:creationId xmlns:a16="http://schemas.microsoft.com/office/drawing/2014/main" id="{C5B0621D-493C-4321-B990-7FAA525187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47" y="1833"/>
                <a:ext cx="60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1" name="Line 4513">
                <a:extLst>
                  <a:ext uri="{FF2B5EF4-FFF2-40B4-BE49-F238E27FC236}">
                    <a16:creationId xmlns:a16="http://schemas.microsoft.com/office/drawing/2014/main" id="{2CC1D52B-246C-4280-8D4A-60AD190AD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94" y="1833"/>
                <a:ext cx="60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2" name="Line 4512">
                <a:extLst>
                  <a:ext uri="{FF2B5EF4-FFF2-40B4-BE49-F238E27FC236}">
                    <a16:creationId xmlns:a16="http://schemas.microsoft.com/office/drawing/2014/main" id="{B7E6C9C2-2302-4B52-BA30-F5152701E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42" y="1833"/>
                <a:ext cx="67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3" name="Line 4511">
                <a:extLst>
                  <a:ext uri="{FF2B5EF4-FFF2-40B4-BE49-F238E27FC236}">
                    <a16:creationId xmlns:a16="http://schemas.microsoft.com/office/drawing/2014/main" id="{5EBD71F5-3F8A-418C-B86E-CACBB69C0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90" y="1833"/>
                <a:ext cx="80" cy="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4" name="Line 4510">
                <a:extLst>
                  <a:ext uri="{FF2B5EF4-FFF2-40B4-BE49-F238E27FC236}">
                    <a16:creationId xmlns:a16="http://schemas.microsoft.com/office/drawing/2014/main" id="{2E007D0F-1F94-4720-A542-AAE3B4E3E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38" y="1833"/>
                <a:ext cx="40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5" name="Line 4509">
                <a:extLst>
                  <a:ext uri="{FF2B5EF4-FFF2-40B4-BE49-F238E27FC236}">
                    <a16:creationId xmlns:a16="http://schemas.microsoft.com/office/drawing/2014/main" id="{B79399C2-1A45-4C05-86FC-B90975210A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39" y="1797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6" name="Line 4508">
                <a:extLst>
                  <a:ext uri="{FF2B5EF4-FFF2-40B4-BE49-F238E27FC236}">
                    <a16:creationId xmlns:a16="http://schemas.microsoft.com/office/drawing/2014/main" id="{3E51A00D-6559-4637-96B6-0BD28C781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44" y="1797"/>
                <a:ext cx="33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7" name="Line 4507">
                <a:extLst>
                  <a:ext uri="{FF2B5EF4-FFF2-40B4-BE49-F238E27FC236}">
                    <a16:creationId xmlns:a16="http://schemas.microsoft.com/office/drawing/2014/main" id="{1310F330-C130-4BF4-A816-181ADD1AA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79" y="1797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8" name="Line 4506">
                <a:extLst>
                  <a:ext uri="{FF2B5EF4-FFF2-40B4-BE49-F238E27FC236}">
                    <a16:creationId xmlns:a16="http://schemas.microsoft.com/office/drawing/2014/main" id="{4D71699D-C0AA-4967-9C8C-E62F2B1FE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15" y="1797"/>
                <a:ext cx="33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9" name="Line 4505">
                <a:extLst>
                  <a:ext uri="{FF2B5EF4-FFF2-40B4-BE49-F238E27FC236}">
                    <a16:creationId xmlns:a16="http://schemas.microsoft.com/office/drawing/2014/main" id="{0C4612E2-D5FE-4C3C-9F3D-6B0F3EF68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51" y="1797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0" name="Line 4504">
                <a:extLst>
                  <a:ext uri="{FF2B5EF4-FFF2-40B4-BE49-F238E27FC236}">
                    <a16:creationId xmlns:a16="http://schemas.microsoft.com/office/drawing/2014/main" id="{B438142E-CBE3-42C6-BBBD-C5B74812B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87" y="1797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1" name="Line 4503">
                <a:extLst>
                  <a:ext uri="{FF2B5EF4-FFF2-40B4-BE49-F238E27FC236}">
                    <a16:creationId xmlns:a16="http://schemas.microsoft.com/office/drawing/2014/main" id="{9126C2DC-2A8F-43A9-AB74-3D85BC3FCA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23" y="1813"/>
                <a:ext cx="17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2" name="Line 4502">
                <a:extLst>
                  <a:ext uri="{FF2B5EF4-FFF2-40B4-BE49-F238E27FC236}">
                    <a16:creationId xmlns:a16="http://schemas.microsoft.com/office/drawing/2014/main" id="{E3FFF2A1-2D7A-4585-8C69-94A698533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3" y="225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3" name="Line 4501">
                <a:extLst>
                  <a:ext uri="{FF2B5EF4-FFF2-40B4-BE49-F238E27FC236}">
                    <a16:creationId xmlns:a16="http://schemas.microsoft.com/office/drawing/2014/main" id="{F87D273B-B80C-4CBD-9724-D1F340319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05" y="1300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4" name="Line 4500">
                <a:extLst>
                  <a:ext uri="{FF2B5EF4-FFF2-40B4-BE49-F238E27FC236}">
                    <a16:creationId xmlns:a16="http://schemas.microsoft.com/office/drawing/2014/main" id="{10E20CBD-8C87-42F0-967D-365BD7186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9" y="1321"/>
                <a:ext cx="5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5" name="Line 4499">
                <a:extLst>
                  <a:ext uri="{FF2B5EF4-FFF2-40B4-BE49-F238E27FC236}">
                    <a16:creationId xmlns:a16="http://schemas.microsoft.com/office/drawing/2014/main" id="{63599963-6390-453F-8BED-CACA45836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9" y="1300"/>
                <a:ext cx="5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6" name="Line 4498">
                <a:extLst>
                  <a:ext uri="{FF2B5EF4-FFF2-40B4-BE49-F238E27FC236}">
                    <a16:creationId xmlns:a16="http://schemas.microsoft.com/office/drawing/2014/main" id="{346E3373-AA72-404E-AA28-014100DC0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9" y="1214"/>
                <a:ext cx="1" cy="1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7" name="Line 4497">
                <a:extLst>
                  <a:ext uri="{FF2B5EF4-FFF2-40B4-BE49-F238E27FC236}">
                    <a16:creationId xmlns:a16="http://schemas.microsoft.com/office/drawing/2014/main" id="{30807503-0BAE-40C3-A7CE-9506E07D9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1" y="1198"/>
                <a:ext cx="1" cy="2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8" name="Line 4496">
                <a:extLst>
                  <a:ext uri="{FF2B5EF4-FFF2-40B4-BE49-F238E27FC236}">
                    <a16:creationId xmlns:a16="http://schemas.microsoft.com/office/drawing/2014/main" id="{20A0F8D6-48C6-4A08-BFE2-F8AAA9B3C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1" y="1105"/>
                <a:ext cx="4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9" name="Line 4495">
                <a:extLst>
                  <a:ext uri="{FF2B5EF4-FFF2-40B4-BE49-F238E27FC236}">
                    <a16:creationId xmlns:a16="http://schemas.microsoft.com/office/drawing/2014/main" id="{FBBC8674-427F-486C-9F07-A9CA38DDD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1" y="1515"/>
                <a:ext cx="4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0" name="Line 4494">
                <a:extLst>
                  <a:ext uri="{FF2B5EF4-FFF2-40B4-BE49-F238E27FC236}">
                    <a16:creationId xmlns:a16="http://schemas.microsoft.com/office/drawing/2014/main" id="{8F930F3A-9417-4C86-89B7-4E469AE02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9" y="1198"/>
                <a:ext cx="1" cy="2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1" name="Line 4493">
                <a:extLst>
                  <a:ext uri="{FF2B5EF4-FFF2-40B4-BE49-F238E27FC236}">
                    <a16:creationId xmlns:a16="http://schemas.microsoft.com/office/drawing/2014/main" id="{91D13A86-AF0D-4997-9DD9-21FFA8ED2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1" y="1105"/>
                <a:ext cx="1" cy="4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2" name="Line 4492">
                <a:extLst>
                  <a:ext uri="{FF2B5EF4-FFF2-40B4-BE49-F238E27FC236}">
                    <a16:creationId xmlns:a16="http://schemas.microsoft.com/office/drawing/2014/main" id="{F8E2E69C-80BD-4C18-B966-F00EEBB6B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57" y="1105"/>
                <a:ext cx="1" cy="4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3" name="Line 4491">
                <a:extLst>
                  <a:ext uri="{FF2B5EF4-FFF2-40B4-BE49-F238E27FC236}">
                    <a16:creationId xmlns:a16="http://schemas.microsoft.com/office/drawing/2014/main" id="{B237B59B-BE52-4B50-8F3C-80B349B60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7" y="1105"/>
                <a:ext cx="1" cy="4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4" name="Line 4490">
                <a:extLst>
                  <a:ext uri="{FF2B5EF4-FFF2-40B4-BE49-F238E27FC236}">
                    <a16:creationId xmlns:a16="http://schemas.microsoft.com/office/drawing/2014/main" id="{507145A2-AC9B-4CB7-BC08-761B21E83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7" y="1423"/>
                <a:ext cx="2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5" name="Line 4489">
                <a:extLst>
                  <a:ext uri="{FF2B5EF4-FFF2-40B4-BE49-F238E27FC236}">
                    <a16:creationId xmlns:a16="http://schemas.microsoft.com/office/drawing/2014/main" id="{20F54A3B-AF08-43A0-A08F-F6578E50F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7" y="1198"/>
                <a:ext cx="2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6" name="Freeform 4488">
                <a:extLst>
                  <a:ext uri="{FF2B5EF4-FFF2-40B4-BE49-F238E27FC236}">
                    <a16:creationId xmlns:a16="http://schemas.microsoft.com/office/drawing/2014/main" id="{77E2AAC5-0B12-4A30-8B7F-DFCE894E8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4" y="1407"/>
                <a:ext cx="15" cy="16"/>
              </a:xfrm>
              <a:custGeom>
                <a:avLst/>
                <a:gdLst>
                  <a:gd name="T0" fmla="*/ 0 w 15"/>
                  <a:gd name="T1" fmla="*/ 16 h 16"/>
                  <a:gd name="T2" fmla="*/ 3 w 15"/>
                  <a:gd name="T3" fmla="*/ 15 h 16"/>
                  <a:gd name="T4" fmla="*/ 7 w 15"/>
                  <a:gd name="T5" fmla="*/ 14 h 16"/>
                  <a:gd name="T6" fmla="*/ 10 w 15"/>
                  <a:gd name="T7" fmla="*/ 12 h 16"/>
                  <a:gd name="T8" fmla="*/ 12 w 15"/>
                  <a:gd name="T9" fmla="*/ 9 h 16"/>
                  <a:gd name="T10" fmla="*/ 14 w 15"/>
                  <a:gd name="T11" fmla="*/ 6 h 16"/>
                  <a:gd name="T12" fmla="*/ 15 w 15"/>
                  <a:gd name="T13" fmla="*/ 3 h 16"/>
                  <a:gd name="T14" fmla="*/ 15 w 15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6">
                    <a:moveTo>
                      <a:pt x="0" y="16"/>
                    </a:moveTo>
                    <a:lnTo>
                      <a:pt x="3" y="15"/>
                    </a:lnTo>
                    <a:lnTo>
                      <a:pt x="7" y="14"/>
                    </a:lnTo>
                    <a:lnTo>
                      <a:pt x="10" y="12"/>
                    </a:lnTo>
                    <a:lnTo>
                      <a:pt x="12" y="9"/>
                    </a:lnTo>
                    <a:lnTo>
                      <a:pt x="14" y="6"/>
                    </a:lnTo>
                    <a:lnTo>
                      <a:pt x="15" y="3"/>
                    </a:lnTo>
                    <a:lnTo>
                      <a:pt x="15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" name="Freeform 4487">
                <a:extLst>
                  <a:ext uri="{FF2B5EF4-FFF2-40B4-BE49-F238E27FC236}">
                    <a16:creationId xmlns:a16="http://schemas.microsoft.com/office/drawing/2014/main" id="{A88E19B9-EFBF-4C13-ABA6-EA9CA2C13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4" y="1198"/>
                <a:ext cx="15" cy="16"/>
              </a:xfrm>
              <a:custGeom>
                <a:avLst/>
                <a:gdLst>
                  <a:gd name="T0" fmla="*/ 15 w 15"/>
                  <a:gd name="T1" fmla="*/ 16 h 16"/>
                  <a:gd name="T2" fmla="*/ 15 w 15"/>
                  <a:gd name="T3" fmla="*/ 12 h 16"/>
                  <a:gd name="T4" fmla="*/ 14 w 15"/>
                  <a:gd name="T5" fmla="*/ 9 h 16"/>
                  <a:gd name="T6" fmla="*/ 12 w 15"/>
                  <a:gd name="T7" fmla="*/ 6 h 16"/>
                  <a:gd name="T8" fmla="*/ 10 w 15"/>
                  <a:gd name="T9" fmla="*/ 4 h 16"/>
                  <a:gd name="T10" fmla="*/ 7 w 15"/>
                  <a:gd name="T11" fmla="*/ 2 h 16"/>
                  <a:gd name="T12" fmla="*/ 3 w 15"/>
                  <a:gd name="T13" fmla="*/ 1 h 16"/>
                  <a:gd name="T14" fmla="*/ 0 w 15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6">
                    <a:moveTo>
                      <a:pt x="15" y="16"/>
                    </a:moveTo>
                    <a:lnTo>
                      <a:pt x="15" y="12"/>
                    </a:lnTo>
                    <a:lnTo>
                      <a:pt x="14" y="9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7" y="2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8" name="Line 4486">
                <a:extLst>
                  <a:ext uri="{FF2B5EF4-FFF2-40B4-BE49-F238E27FC236}">
                    <a16:creationId xmlns:a16="http://schemas.microsoft.com/office/drawing/2014/main" id="{A4FC0FE0-E834-46AB-A337-2C577C986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76" y="24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9" name="Line 4485">
                <a:extLst>
                  <a:ext uri="{FF2B5EF4-FFF2-40B4-BE49-F238E27FC236}">
                    <a16:creationId xmlns:a16="http://schemas.microsoft.com/office/drawing/2014/main" id="{D8094A53-0CC5-4475-AF18-9E229F504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20" y="2257"/>
                <a:ext cx="1" cy="9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0" name="Line 4484">
                <a:extLst>
                  <a:ext uri="{FF2B5EF4-FFF2-40B4-BE49-F238E27FC236}">
                    <a16:creationId xmlns:a16="http://schemas.microsoft.com/office/drawing/2014/main" id="{2647DBF6-6E91-453D-90E2-A2A175597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0"/>
                <a:ext cx="1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1" name="Line 4483">
                <a:extLst>
                  <a:ext uri="{FF2B5EF4-FFF2-40B4-BE49-F238E27FC236}">
                    <a16:creationId xmlns:a16="http://schemas.microsoft.com/office/drawing/2014/main" id="{400DC669-6AC4-4DBA-A99C-41D5309D1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148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2" name="Line 4482">
                <a:extLst>
                  <a:ext uri="{FF2B5EF4-FFF2-40B4-BE49-F238E27FC236}">
                    <a16:creationId xmlns:a16="http://schemas.microsoft.com/office/drawing/2014/main" id="{B167CA9E-DFF0-4F98-BDFD-83384411F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227"/>
                <a:ext cx="1" cy="1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3" name="Line 4481">
                <a:extLst>
                  <a:ext uri="{FF2B5EF4-FFF2-40B4-BE49-F238E27FC236}">
                    <a16:creationId xmlns:a16="http://schemas.microsoft.com/office/drawing/2014/main" id="{D702539A-1621-403C-BE4F-4768E1551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465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4" name="Line 4480">
                <a:extLst>
                  <a:ext uri="{FF2B5EF4-FFF2-40B4-BE49-F238E27FC236}">
                    <a16:creationId xmlns:a16="http://schemas.microsoft.com/office/drawing/2014/main" id="{24565683-F76D-4F5E-8828-EA6B66310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544"/>
                <a:ext cx="1" cy="1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5" name="Line 4479">
                <a:extLst>
                  <a:ext uri="{FF2B5EF4-FFF2-40B4-BE49-F238E27FC236}">
                    <a16:creationId xmlns:a16="http://schemas.microsoft.com/office/drawing/2014/main" id="{E9253EBF-DC6E-4816-A863-17C647CE06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782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6" name="Line 4478">
                <a:extLst>
                  <a:ext uri="{FF2B5EF4-FFF2-40B4-BE49-F238E27FC236}">
                    <a16:creationId xmlns:a16="http://schemas.microsoft.com/office/drawing/2014/main" id="{F7DBF8AA-0848-45CC-9B1D-B6CE6C8DF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862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7" name="Line 4477">
                <a:extLst>
                  <a:ext uri="{FF2B5EF4-FFF2-40B4-BE49-F238E27FC236}">
                    <a16:creationId xmlns:a16="http://schemas.microsoft.com/office/drawing/2014/main" id="{7EC6F0F0-7972-409C-862C-073DA51A5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1100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8" name="Line 4476">
                <a:extLst>
                  <a:ext uri="{FF2B5EF4-FFF2-40B4-BE49-F238E27FC236}">
                    <a16:creationId xmlns:a16="http://schemas.microsoft.com/office/drawing/2014/main" id="{2EC9D06D-64A5-4952-AE8A-A729965E7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1179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9" name="Line 4475">
                <a:extLst>
                  <a:ext uri="{FF2B5EF4-FFF2-40B4-BE49-F238E27FC236}">
                    <a16:creationId xmlns:a16="http://schemas.microsoft.com/office/drawing/2014/main" id="{FAB00950-04A2-4479-8A46-CD456C22D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1417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20" name="Line 4474">
                <a:extLst>
                  <a:ext uri="{FF2B5EF4-FFF2-40B4-BE49-F238E27FC236}">
                    <a16:creationId xmlns:a16="http://schemas.microsoft.com/office/drawing/2014/main" id="{DF13CB38-521D-40FD-9829-E2FBF8BA5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1496"/>
                <a:ext cx="1" cy="1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21" name="Line 4473">
                <a:extLst>
                  <a:ext uri="{FF2B5EF4-FFF2-40B4-BE49-F238E27FC236}">
                    <a16:creationId xmlns:a16="http://schemas.microsoft.com/office/drawing/2014/main" id="{9C18F4FD-833C-4404-874B-51FBB75E0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1734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22" name="Line 4472">
                <a:extLst>
                  <a:ext uri="{FF2B5EF4-FFF2-40B4-BE49-F238E27FC236}">
                    <a16:creationId xmlns:a16="http://schemas.microsoft.com/office/drawing/2014/main" id="{099251C4-8B08-4C83-80A3-407266C70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1814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23" name="Line 4471">
                <a:extLst>
                  <a:ext uri="{FF2B5EF4-FFF2-40B4-BE49-F238E27FC236}">
                    <a16:creationId xmlns:a16="http://schemas.microsoft.com/office/drawing/2014/main" id="{FAABC61E-3426-41E3-93F8-31C0D4829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2052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24" name="Line 4470">
                <a:extLst>
                  <a:ext uri="{FF2B5EF4-FFF2-40B4-BE49-F238E27FC236}">
                    <a16:creationId xmlns:a16="http://schemas.microsoft.com/office/drawing/2014/main" id="{CFAA9DC9-952E-4E2D-B5BE-C5945E129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2131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25" name="Line 4469">
                <a:extLst>
                  <a:ext uri="{FF2B5EF4-FFF2-40B4-BE49-F238E27FC236}">
                    <a16:creationId xmlns:a16="http://schemas.microsoft.com/office/drawing/2014/main" id="{6C6A33F5-21ED-499A-BE30-46D3BB5AF4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2369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26" name="Line 4468">
                <a:extLst>
                  <a:ext uri="{FF2B5EF4-FFF2-40B4-BE49-F238E27FC236}">
                    <a16:creationId xmlns:a16="http://schemas.microsoft.com/office/drawing/2014/main" id="{9F43641E-6A58-46F7-8113-46D1D2618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2449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27" name="Line 4467">
                <a:extLst>
                  <a:ext uri="{FF2B5EF4-FFF2-40B4-BE49-F238E27FC236}">
                    <a16:creationId xmlns:a16="http://schemas.microsoft.com/office/drawing/2014/main" id="{590EA175-257E-4951-A01A-21D6D9D62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2687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28" name="Line 4466">
                <a:extLst>
                  <a:ext uri="{FF2B5EF4-FFF2-40B4-BE49-F238E27FC236}">
                    <a16:creationId xmlns:a16="http://schemas.microsoft.com/office/drawing/2014/main" id="{309967B6-2EEE-49DC-8A3D-AC749ACCC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0" y="2766"/>
                <a:ext cx="1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29" name="Freeform 4465">
                <a:extLst>
                  <a:ext uri="{FF2B5EF4-FFF2-40B4-BE49-F238E27FC236}">
                    <a16:creationId xmlns:a16="http://schemas.microsoft.com/office/drawing/2014/main" id="{A69897F7-614E-4AF1-BECE-06E57DC6D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0" y="2696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4 w 11"/>
                  <a:gd name="T3" fmla="*/ 11 h 11"/>
                  <a:gd name="T4" fmla="*/ 6 w 11"/>
                  <a:gd name="T5" fmla="*/ 10 h 11"/>
                  <a:gd name="T6" fmla="*/ 8 w 11"/>
                  <a:gd name="T7" fmla="*/ 8 h 11"/>
                  <a:gd name="T8" fmla="*/ 10 w 11"/>
                  <a:gd name="T9" fmla="*/ 6 h 11"/>
                  <a:gd name="T10" fmla="*/ 11 w 11"/>
                  <a:gd name="T11" fmla="*/ 3 h 11"/>
                  <a:gd name="T12" fmla="*/ 11 w 11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lnTo>
                      <a:pt x="4" y="11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1" y="3"/>
                    </a:lnTo>
                    <a:lnTo>
                      <a:pt x="1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30" name="Freeform 4464">
                <a:extLst>
                  <a:ext uri="{FF2B5EF4-FFF2-40B4-BE49-F238E27FC236}">
                    <a16:creationId xmlns:a16="http://schemas.microsoft.com/office/drawing/2014/main" id="{CB1A04FE-771A-43B5-9B1D-4527218B0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9" y="2696"/>
                <a:ext cx="10" cy="11"/>
              </a:xfrm>
              <a:custGeom>
                <a:avLst/>
                <a:gdLst>
                  <a:gd name="T0" fmla="*/ 0 w 10"/>
                  <a:gd name="T1" fmla="*/ 0 h 11"/>
                  <a:gd name="T2" fmla="*/ 0 w 10"/>
                  <a:gd name="T3" fmla="*/ 3 h 11"/>
                  <a:gd name="T4" fmla="*/ 1 w 10"/>
                  <a:gd name="T5" fmla="*/ 6 h 11"/>
                  <a:gd name="T6" fmla="*/ 3 w 10"/>
                  <a:gd name="T7" fmla="*/ 8 h 11"/>
                  <a:gd name="T8" fmla="*/ 5 w 10"/>
                  <a:gd name="T9" fmla="*/ 10 h 11"/>
                  <a:gd name="T10" fmla="*/ 8 w 10"/>
                  <a:gd name="T11" fmla="*/ 11 h 11"/>
                  <a:gd name="T12" fmla="*/ 10 w 10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5" y="10"/>
                    </a:lnTo>
                    <a:lnTo>
                      <a:pt x="8" y="11"/>
                    </a:lnTo>
                    <a:lnTo>
                      <a:pt x="10" y="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31" name="Line 4463">
                <a:extLst>
                  <a:ext uri="{FF2B5EF4-FFF2-40B4-BE49-F238E27FC236}">
                    <a16:creationId xmlns:a16="http://schemas.microsoft.com/office/drawing/2014/main" id="{30C62BC6-4D78-4C32-B2B6-311B4EA87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9" y="2707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32" name="Line 4462">
                <a:extLst>
                  <a:ext uri="{FF2B5EF4-FFF2-40B4-BE49-F238E27FC236}">
                    <a16:creationId xmlns:a16="http://schemas.microsoft.com/office/drawing/2014/main" id="{392D8027-7601-42F8-AC7B-203F71AC9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19" y="2522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33" name="Line 4461">
                <a:extLst>
                  <a:ext uri="{FF2B5EF4-FFF2-40B4-BE49-F238E27FC236}">
                    <a16:creationId xmlns:a16="http://schemas.microsoft.com/office/drawing/2014/main" id="{462175CC-4B90-49A9-8055-6E1CD773C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1" y="2522"/>
                <a:ext cx="1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34" name="Line 4460">
                <a:extLst>
                  <a:ext uri="{FF2B5EF4-FFF2-40B4-BE49-F238E27FC236}">
                    <a16:creationId xmlns:a16="http://schemas.microsoft.com/office/drawing/2014/main" id="{2805C0D9-F38E-4ECD-8210-30182199B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9" y="2522"/>
                <a:ext cx="1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35" name="Line 4459">
                <a:extLst>
                  <a:ext uri="{FF2B5EF4-FFF2-40B4-BE49-F238E27FC236}">
                    <a16:creationId xmlns:a16="http://schemas.microsoft.com/office/drawing/2014/main" id="{C1921BD5-0348-4018-9454-321913FD9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50" y="3114"/>
                <a:ext cx="1" cy="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36" name="Freeform 4458">
                <a:extLst>
                  <a:ext uri="{FF2B5EF4-FFF2-40B4-BE49-F238E27FC236}">
                    <a16:creationId xmlns:a16="http://schemas.microsoft.com/office/drawing/2014/main" id="{F9A3CBCE-E476-4439-922B-DFBD2F485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1" y="3273"/>
                <a:ext cx="27" cy="26"/>
              </a:xfrm>
              <a:custGeom>
                <a:avLst/>
                <a:gdLst>
                  <a:gd name="T0" fmla="*/ 27 w 27"/>
                  <a:gd name="T1" fmla="*/ 26 h 26"/>
                  <a:gd name="T2" fmla="*/ 26 w 27"/>
                  <a:gd name="T3" fmla="*/ 22 h 26"/>
                  <a:gd name="T4" fmla="*/ 25 w 27"/>
                  <a:gd name="T5" fmla="*/ 17 h 26"/>
                  <a:gd name="T6" fmla="*/ 23 w 27"/>
                  <a:gd name="T7" fmla="*/ 13 h 26"/>
                  <a:gd name="T8" fmla="*/ 20 w 27"/>
                  <a:gd name="T9" fmla="*/ 9 h 26"/>
                  <a:gd name="T10" fmla="*/ 17 w 27"/>
                  <a:gd name="T11" fmla="*/ 6 h 26"/>
                  <a:gd name="T12" fmla="*/ 13 w 27"/>
                  <a:gd name="T13" fmla="*/ 3 h 26"/>
                  <a:gd name="T14" fmla="*/ 9 w 27"/>
                  <a:gd name="T15" fmla="*/ 1 h 26"/>
                  <a:gd name="T16" fmla="*/ 4 w 27"/>
                  <a:gd name="T17" fmla="*/ 0 h 26"/>
                  <a:gd name="T18" fmla="*/ 0 w 27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27" y="26"/>
                    </a:moveTo>
                    <a:lnTo>
                      <a:pt x="26" y="22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0" y="9"/>
                    </a:lnTo>
                    <a:lnTo>
                      <a:pt x="17" y="6"/>
                    </a:lnTo>
                    <a:lnTo>
                      <a:pt x="13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37" name="Freeform 4457">
                <a:extLst>
                  <a:ext uri="{FF2B5EF4-FFF2-40B4-BE49-F238E27FC236}">
                    <a16:creationId xmlns:a16="http://schemas.microsoft.com/office/drawing/2014/main" id="{96967DF0-0DDC-4FBF-BFDB-166E7CC1A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" y="3273"/>
                <a:ext cx="26" cy="26"/>
              </a:xfrm>
              <a:custGeom>
                <a:avLst/>
                <a:gdLst>
                  <a:gd name="T0" fmla="*/ 26 w 26"/>
                  <a:gd name="T1" fmla="*/ 0 h 26"/>
                  <a:gd name="T2" fmla="*/ 22 w 26"/>
                  <a:gd name="T3" fmla="*/ 0 h 26"/>
                  <a:gd name="T4" fmla="*/ 17 w 26"/>
                  <a:gd name="T5" fmla="*/ 1 h 26"/>
                  <a:gd name="T6" fmla="*/ 13 w 26"/>
                  <a:gd name="T7" fmla="*/ 3 h 26"/>
                  <a:gd name="T8" fmla="*/ 9 w 26"/>
                  <a:gd name="T9" fmla="*/ 6 h 26"/>
                  <a:gd name="T10" fmla="*/ 6 w 26"/>
                  <a:gd name="T11" fmla="*/ 9 h 26"/>
                  <a:gd name="T12" fmla="*/ 3 w 26"/>
                  <a:gd name="T13" fmla="*/ 13 h 26"/>
                  <a:gd name="T14" fmla="*/ 1 w 26"/>
                  <a:gd name="T15" fmla="*/ 17 h 26"/>
                  <a:gd name="T16" fmla="*/ 0 w 26"/>
                  <a:gd name="T17" fmla="*/ 22 h 26"/>
                  <a:gd name="T18" fmla="*/ 0 w 26"/>
                  <a:gd name="T19" fmla="*/ 2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26" y="0"/>
                    </a:moveTo>
                    <a:lnTo>
                      <a:pt x="22" y="0"/>
                    </a:lnTo>
                    <a:lnTo>
                      <a:pt x="17" y="1"/>
                    </a:lnTo>
                    <a:lnTo>
                      <a:pt x="13" y="3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38" name="Freeform 4456">
                <a:extLst>
                  <a:ext uri="{FF2B5EF4-FFF2-40B4-BE49-F238E27FC236}">
                    <a16:creationId xmlns:a16="http://schemas.microsoft.com/office/drawing/2014/main" id="{18AB653D-0EB0-42D8-872C-DFEFF3469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1" y="3273"/>
                <a:ext cx="26" cy="26"/>
              </a:xfrm>
              <a:custGeom>
                <a:avLst/>
                <a:gdLst>
                  <a:gd name="T0" fmla="*/ 26 w 26"/>
                  <a:gd name="T1" fmla="*/ 26 h 26"/>
                  <a:gd name="T2" fmla="*/ 26 w 26"/>
                  <a:gd name="T3" fmla="*/ 22 h 26"/>
                  <a:gd name="T4" fmla="*/ 25 w 26"/>
                  <a:gd name="T5" fmla="*/ 17 h 26"/>
                  <a:gd name="T6" fmla="*/ 23 w 26"/>
                  <a:gd name="T7" fmla="*/ 13 h 26"/>
                  <a:gd name="T8" fmla="*/ 20 w 26"/>
                  <a:gd name="T9" fmla="*/ 9 h 26"/>
                  <a:gd name="T10" fmla="*/ 17 w 26"/>
                  <a:gd name="T11" fmla="*/ 6 h 26"/>
                  <a:gd name="T12" fmla="*/ 13 w 26"/>
                  <a:gd name="T13" fmla="*/ 3 h 26"/>
                  <a:gd name="T14" fmla="*/ 9 w 26"/>
                  <a:gd name="T15" fmla="*/ 1 h 26"/>
                  <a:gd name="T16" fmla="*/ 4 w 26"/>
                  <a:gd name="T17" fmla="*/ 0 h 26"/>
                  <a:gd name="T18" fmla="*/ 0 w 26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26" y="26"/>
                    </a:moveTo>
                    <a:lnTo>
                      <a:pt x="26" y="22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0" y="9"/>
                    </a:lnTo>
                    <a:lnTo>
                      <a:pt x="17" y="6"/>
                    </a:lnTo>
                    <a:lnTo>
                      <a:pt x="13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39" name="Line 4455">
                <a:extLst>
                  <a:ext uri="{FF2B5EF4-FFF2-40B4-BE49-F238E27FC236}">
                    <a16:creationId xmlns:a16="http://schemas.microsoft.com/office/drawing/2014/main" id="{70BC9B79-9E0E-4043-BB7A-1DD1A78C4B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96" y="3209"/>
                <a:ext cx="4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40" name="Line 4454">
                <a:extLst>
                  <a:ext uri="{FF2B5EF4-FFF2-40B4-BE49-F238E27FC236}">
                    <a16:creationId xmlns:a16="http://schemas.microsoft.com/office/drawing/2014/main" id="{719F222A-AEAC-4FCF-954A-D4DFEB9B0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77" y="3273"/>
                <a:ext cx="2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41" name="Freeform 4453">
                <a:extLst>
                  <a:ext uri="{FF2B5EF4-FFF2-40B4-BE49-F238E27FC236}">
                    <a16:creationId xmlns:a16="http://schemas.microsoft.com/office/drawing/2014/main" id="{AD7E76D7-B113-44BD-AC1F-2AAFF8C1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0" y="3242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1 w 2"/>
                  <a:gd name="T3" fmla="*/ 1 h 8"/>
                  <a:gd name="T4" fmla="*/ 2 w 2"/>
                  <a:gd name="T5" fmla="*/ 3 h 8"/>
                  <a:gd name="T6" fmla="*/ 2 w 2"/>
                  <a:gd name="T7" fmla="*/ 6 h 8"/>
                  <a:gd name="T8" fmla="*/ 1 w 2"/>
                  <a:gd name="T9" fmla="*/ 8 h 8"/>
                  <a:gd name="T10" fmla="*/ 1 w 2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1" y="1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1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42" name="Freeform 4452">
                <a:extLst>
                  <a:ext uri="{FF2B5EF4-FFF2-40B4-BE49-F238E27FC236}">
                    <a16:creationId xmlns:a16="http://schemas.microsoft.com/office/drawing/2014/main" id="{565CC711-9254-4317-8B55-A9C5203C5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7" y="3242"/>
                <a:ext cx="4" cy="1"/>
              </a:xfrm>
              <a:custGeom>
                <a:avLst/>
                <a:gdLst>
                  <a:gd name="T0" fmla="*/ 3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4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43" name="Line 4451">
                <a:extLst>
                  <a:ext uri="{FF2B5EF4-FFF2-40B4-BE49-F238E27FC236}">
                    <a16:creationId xmlns:a16="http://schemas.microsoft.com/office/drawing/2014/main" id="{80C9601E-6E7B-4BC5-9788-431191103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9" y="3242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44" name="Line 4450">
                <a:extLst>
                  <a:ext uri="{FF2B5EF4-FFF2-40B4-BE49-F238E27FC236}">
                    <a16:creationId xmlns:a16="http://schemas.microsoft.com/office/drawing/2014/main" id="{09AC845E-4E59-48BD-8C5B-8105E0A71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1" y="3243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45" name="Freeform 4449">
                <a:extLst>
                  <a:ext uri="{FF2B5EF4-FFF2-40B4-BE49-F238E27FC236}">
                    <a16:creationId xmlns:a16="http://schemas.microsoft.com/office/drawing/2014/main" id="{1DB58F2C-5752-4C09-AE8B-927A819F7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" y="3243"/>
                <a:ext cx="6" cy="8"/>
              </a:xfrm>
              <a:custGeom>
                <a:avLst/>
                <a:gdLst>
                  <a:gd name="T0" fmla="*/ 2 w 6"/>
                  <a:gd name="T1" fmla="*/ 0 h 8"/>
                  <a:gd name="T2" fmla="*/ 0 w 6"/>
                  <a:gd name="T3" fmla="*/ 2 h 8"/>
                  <a:gd name="T4" fmla="*/ 0 w 6"/>
                  <a:gd name="T5" fmla="*/ 5 h 8"/>
                  <a:gd name="T6" fmla="*/ 1 w 6"/>
                  <a:gd name="T7" fmla="*/ 7 h 8"/>
                  <a:gd name="T8" fmla="*/ 3 w 6"/>
                  <a:gd name="T9" fmla="*/ 8 h 8"/>
                  <a:gd name="T10" fmla="*/ 5 w 6"/>
                  <a:gd name="T11" fmla="*/ 8 h 8"/>
                  <a:gd name="T12" fmla="*/ 6 w 6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46" name="Line 4448">
                <a:extLst>
                  <a:ext uri="{FF2B5EF4-FFF2-40B4-BE49-F238E27FC236}">
                    <a16:creationId xmlns:a16="http://schemas.microsoft.com/office/drawing/2014/main" id="{F1122523-6CA9-43FE-B035-2E86C321B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5" y="324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47" name="Line 4447">
                <a:extLst>
                  <a:ext uri="{FF2B5EF4-FFF2-40B4-BE49-F238E27FC236}">
                    <a16:creationId xmlns:a16="http://schemas.microsoft.com/office/drawing/2014/main" id="{8FE2DB51-E0EB-4ACF-B583-4F8FF724D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5" y="324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48" name="Line 4446">
                <a:extLst>
                  <a:ext uri="{FF2B5EF4-FFF2-40B4-BE49-F238E27FC236}">
                    <a16:creationId xmlns:a16="http://schemas.microsoft.com/office/drawing/2014/main" id="{2CEF80B5-7557-4F8C-999C-06FF6DE20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5" y="324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49" name="Line 4445">
                <a:extLst>
                  <a:ext uri="{FF2B5EF4-FFF2-40B4-BE49-F238E27FC236}">
                    <a16:creationId xmlns:a16="http://schemas.microsoft.com/office/drawing/2014/main" id="{D6D8A9CF-49EE-4A03-BC59-2237DB4C4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5" y="3248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50" name="Line 4444">
                <a:extLst>
                  <a:ext uri="{FF2B5EF4-FFF2-40B4-BE49-F238E27FC236}">
                    <a16:creationId xmlns:a16="http://schemas.microsoft.com/office/drawing/2014/main" id="{78CFC347-7B8A-4569-B036-62CD5D711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" y="324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51" name="Line 4443">
                <a:extLst>
                  <a:ext uri="{FF2B5EF4-FFF2-40B4-BE49-F238E27FC236}">
                    <a16:creationId xmlns:a16="http://schemas.microsoft.com/office/drawing/2014/main" id="{1E1F932E-C44A-4739-873C-7E12E75E4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" y="3249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52" name="Line 4442">
                <a:extLst>
                  <a:ext uri="{FF2B5EF4-FFF2-40B4-BE49-F238E27FC236}">
                    <a16:creationId xmlns:a16="http://schemas.microsoft.com/office/drawing/2014/main" id="{E667E193-62C7-4FB2-B8CF-8EFFE49C8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7" y="3250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53" name="Freeform 4441">
                <a:extLst>
                  <a:ext uri="{FF2B5EF4-FFF2-40B4-BE49-F238E27FC236}">
                    <a16:creationId xmlns:a16="http://schemas.microsoft.com/office/drawing/2014/main" id="{774346F1-2D2F-430E-8F9D-F45241CB1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6" y="3244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0 h 5"/>
                  <a:gd name="T4" fmla="*/ 6 w 6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54" name="Line 4440">
                <a:extLst>
                  <a:ext uri="{FF2B5EF4-FFF2-40B4-BE49-F238E27FC236}">
                    <a16:creationId xmlns:a16="http://schemas.microsoft.com/office/drawing/2014/main" id="{D64E0715-C036-4E46-ABE0-F6A4E020F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" y="3243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55" name="Line 4439">
                <a:extLst>
                  <a:ext uri="{FF2B5EF4-FFF2-40B4-BE49-F238E27FC236}">
                    <a16:creationId xmlns:a16="http://schemas.microsoft.com/office/drawing/2014/main" id="{F2D4DE1C-3DF1-431E-97A7-82D2DBB2A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7" y="3242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56" name="Line 4438">
                <a:extLst>
                  <a:ext uri="{FF2B5EF4-FFF2-40B4-BE49-F238E27FC236}">
                    <a16:creationId xmlns:a16="http://schemas.microsoft.com/office/drawing/2014/main" id="{E4BC83FD-A5FC-48B5-9DE2-72AFF74F7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8" y="3242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57" name="Line 4437">
                <a:extLst>
                  <a:ext uri="{FF2B5EF4-FFF2-40B4-BE49-F238E27FC236}">
                    <a16:creationId xmlns:a16="http://schemas.microsoft.com/office/drawing/2014/main" id="{CC63636F-6FC6-4398-8BCF-E3936B82B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9" y="3242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58" name="Line 4436">
                <a:extLst>
                  <a:ext uri="{FF2B5EF4-FFF2-40B4-BE49-F238E27FC236}">
                    <a16:creationId xmlns:a16="http://schemas.microsoft.com/office/drawing/2014/main" id="{40B096AF-C7D0-4C4F-A6D5-004C7FFDB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2" y="324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59" name="Line 4435">
                <a:extLst>
                  <a:ext uri="{FF2B5EF4-FFF2-40B4-BE49-F238E27FC236}">
                    <a16:creationId xmlns:a16="http://schemas.microsoft.com/office/drawing/2014/main" id="{DF32CAEE-B9D2-4354-B869-DCEB102A4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5" y="324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0" name="Line 4434">
                <a:extLst>
                  <a:ext uri="{FF2B5EF4-FFF2-40B4-BE49-F238E27FC236}">
                    <a16:creationId xmlns:a16="http://schemas.microsoft.com/office/drawing/2014/main" id="{3C24A964-2B63-457B-98B8-85F5D3B07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0" y="3242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1" name="Line 4433">
                <a:extLst>
                  <a:ext uri="{FF2B5EF4-FFF2-40B4-BE49-F238E27FC236}">
                    <a16:creationId xmlns:a16="http://schemas.microsoft.com/office/drawing/2014/main" id="{8A79DD69-F06A-4158-8388-23587883F7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0" y="3242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2" name="Line 4432">
                <a:extLst>
                  <a:ext uri="{FF2B5EF4-FFF2-40B4-BE49-F238E27FC236}">
                    <a16:creationId xmlns:a16="http://schemas.microsoft.com/office/drawing/2014/main" id="{665DB906-1601-4499-8B05-8E20222D8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7" y="3243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3" name="Line 4431">
                <a:extLst>
                  <a:ext uri="{FF2B5EF4-FFF2-40B4-BE49-F238E27FC236}">
                    <a16:creationId xmlns:a16="http://schemas.microsoft.com/office/drawing/2014/main" id="{ECD8D2DE-A2F3-476A-8E03-EF90E3E08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" y="324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4" name="Freeform 4430">
                <a:extLst>
                  <a:ext uri="{FF2B5EF4-FFF2-40B4-BE49-F238E27FC236}">
                    <a16:creationId xmlns:a16="http://schemas.microsoft.com/office/drawing/2014/main" id="{D1C98187-C477-4D96-90E8-2E403047B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1" y="3437"/>
                <a:ext cx="27" cy="26"/>
              </a:xfrm>
              <a:custGeom>
                <a:avLst/>
                <a:gdLst>
                  <a:gd name="T0" fmla="*/ 0 w 27"/>
                  <a:gd name="T1" fmla="*/ 26 h 26"/>
                  <a:gd name="T2" fmla="*/ 4 w 27"/>
                  <a:gd name="T3" fmla="*/ 26 h 26"/>
                  <a:gd name="T4" fmla="*/ 9 w 27"/>
                  <a:gd name="T5" fmla="*/ 25 h 26"/>
                  <a:gd name="T6" fmla="*/ 13 w 27"/>
                  <a:gd name="T7" fmla="*/ 23 h 26"/>
                  <a:gd name="T8" fmla="*/ 17 w 27"/>
                  <a:gd name="T9" fmla="*/ 20 h 26"/>
                  <a:gd name="T10" fmla="*/ 20 w 27"/>
                  <a:gd name="T11" fmla="*/ 17 h 26"/>
                  <a:gd name="T12" fmla="*/ 23 w 27"/>
                  <a:gd name="T13" fmla="*/ 13 h 26"/>
                  <a:gd name="T14" fmla="*/ 25 w 27"/>
                  <a:gd name="T15" fmla="*/ 9 h 26"/>
                  <a:gd name="T16" fmla="*/ 26 w 27"/>
                  <a:gd name="T17" fmla="*/ 4 h 26"/>
                  <a:gd name="T18" fmla="*/ 27 w 27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0" y="26"/>
                    </a:moveTo>
                    <a:lnTo>
                      <a:pt x="4" y="26"/>
                    </a:lnTo>
                    <a:lnTo>
                      <a:pt x="9" y="25"/>
                    </a:lnTo>
                    <a:lnTo>
                      <a:pt x="13" y="23"/>
                    </a:lnTo>
                    <a:lnTo>
                      <a:pt x="17" y="20"/>
                    </a:lnTo>
                    <a:lnTo>
                      <a:pt x="20" y="17"/>
                    </a:lnTo>
                    <a:lnTo>
                      <a:pt x="23" y="13"/>
                    </a:lnTo>
                    <a:lnTo>
                      <a:pt x="25" y="9"/>
                    </a:lnTo>
                    <a:lnTo>
                      <a:pt x="26" y="4"/>
                    </a:lnTo>
                    <a:lnTo>
                      <a:pt x="27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5" name="Line 4429">
                <a:extLst>
                  <a:ext uri="{FF2B5EF4-FFF2-40B4-BE49-F238E27FC236}">
                    <a16:creationId xmlns:a16="http://schemas.microsoft.com/office/drawing/2014/main" id="{DF8DE576-EBDA-4252-934C-D10C95AF2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78" y="3299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6" name="Line 4428">
                <a:extLst>
                  <a:ext uri="{FF2B5EF4-FFF2-40B4-BE49-F238E27FC236}">
                    <a16:creationId xmlns:a16="http://schemas.microsoft.com/office/drawing/2014/main" id="{E464FE77-536E-44FB-9E3F-C93393797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78" y="3299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7" name="Line 4427">
                <a:extLst>
                  <a:ext uri="{FF2B5EF4-FFF2-40B4-BE49-F238E27FC236}">
                    <a16:creationId xmlns:a16="http://schemas.microsoft.com/office/drawing/2014/main" id="{F9C34F8D-B74B-47C0-A912-24B16C4CE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9" y="3209"/>
                <a:ext cx="12" cy="3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8" name="Line 4426">
                <a:extLst>
                  <a:ext uri="{FF2B5EF4-FFF2-40B4-BE49-F238E27FC236}">
                    <a16:creationId xmlns:a16="http://schemas.microsoft.com/office/drawing/2014/main" id="{A6D16754-02FD-48C2-BFB0-4C5FFE7EB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51" y="3299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9" name="Line 4425">
                <a:extLst>
                  <a:ext uri="{FF2B5EF4-FFF2-40B4-BE49-F238E27FC236}">
                    <a16:creationId xmlns:a16="http://schemas.microsoft.com/office/drawing/2014/main" id="{0DAB9FFD-9120-4B76-A15F-0C7EAB809E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87" y="3299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70" name="Line 4424">
                <a:extLst>
                  <a:ext uri="{FF2B5EF4-FFF2-40B4-BE49-F238E27FC236}">
                    <a16:creationId xmlns:a16="http://schemas.microsoft.com/office/drawing/2014/main" id="{1D190646-0932-4F13-95B4-53CD89A6F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11" y="3282"/>
                <a:ext cx="1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71" name="Line 4423">
                <a:extLst>
                  <a:ext uri="{FF2B5EF4-FFF2-40B4-BE49-F238E27FC236}">
                    <a16:creationId xmlns:a16="http://schemas.microsoft.com/office/drawing/2014/main" id="{F6E726EC-7EE9-4C14-A5D0-E440B3068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11" y="337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72" name="Line 4422">
                <a:extLst>
                  <a:ext uri="{FF2B5EF4-FFF2-40B4-BE49-F238E27FC236}">
                    <a16:creationId xmlns:a16="http://schemas.microsoft.com/office/drawing/2014/main" id="{8C5BB21C-9F7C-4E3F-A549-A0F3A53E3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11" y="3410"/>
                <a:ext cx="1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73" name="Line 4421">
                <a:extLst>
                  <a:ext uri="{FF2B5EF4-FFF2-40B4-BE49-F238E27FC236}">
                    <a16:creationId xmlns:a16="http://schemas.microsoft.com/office/drawing/2014/main" id="{3A3F213F-5B94-4EF7-97CB-726991F20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7" y="3463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74" name="Freeform 4420">
                <a:extLst>
                  <a:ext uri="{FF2B5EF4-FFF2-40B4-BE49-F238E27FC236}">
                    <a16:creationId xmlns:a16="http://schemas.microsoft.com/office/drawing/2014/main" id="{E7FAA83D-6E69-4CCF-B9C4-DACE1FEE9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1" y="3437"/>
                <a:ext cx="26" cy="26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4 h 26"/>
                  <a:gd name="T4" fmla="*/ 1 w 26"/>
                  <a:gd name="T5" fmla="*/ 9 h 26"/>
                  <a:gd name="T6" fmla="*/ 3 w 26"/>
                  <a:gd name="T7" fmla="*/ 13 h 26"/>
                  <a:gd name="T8" fmla="*/ 6 w 26"/>
                  <a:gd name="T9" fmla="*/ 17 h 26"/>
                  <a:gd name="T10" fmla="*/ 9 w 26"/>
                  <a:gd name="T11" fmla="*/ 20 h 26"/>
                  <a:gd name="T12" fmla="*/ 13 w 26"/>
                  <a:gd name="T13" fmla="*/ 23 h 26"/>
                  <a:gd name="T14" fmla="*/ 17 w 26"/>
                  <a:gd name="T15" fmla="*/ 25 h 26"/>
                  <a:gd name="T16" fmla="*/ 22 w 26"/>
                  <a:gd name="T17" fmla="*/ 26 h 26"/>
                  <a:gd name="T18" fmla="*/ 26 w 26"/>
                  <a:gd name="T19" fmla="*/ 2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0" y="0"/>
                    </a:moveTo>
                    <a:lnTo>
                      <a:pt x="0" y="4"/>
                    </a:lnTo>
                    <a:lnTo>
                      <a:pt x="1" y="9"/>
                    </a:lnTo>
                    <a:lnTo>
                      <a:pt x="3" y="13"/>
                    </a:lnTo>
                    <a:lnTo>
                      <a:pt x="6" y="17"/>
                    </a:lnTo>
                    <a:lnTo>
                      <a:pt x="9" y="20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2" y="26"/>
                    </a:lnTo>
                    <a:lnTo>
                      <a:pt x="26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75" name="Freeform 4419">
                <a:extLst>
                  <a:ext uri="{FF2B5EF4-FFF2-40B4-BE49-F238E27FC236}">
                    <a16:creationId xmlns:a16="http://schemas.microsoft.com/office/drawing/2014/main" id="{59189FD2-42C6-4EAD-8692-68938D8E7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1" y="3437"/>
                <a:ext cx="26" cy="26"/>
              </a:xfrm>
              <a:custGeom>
                <a:avLst/>
                <a:gdLst>
                  <a:gd name="T0" fmla="*/ 0 w 26"/>
                  <a:gd name="T1" fmla="*/ 26 h 26"/>
                  <a:gd name="T2" fmla="*/ 4 w 26"/>
                  <a:gd name="T3" fmla="*/ 26 h 26"/>
                  <a:gd name="T4" fmla="*/ 9 w 26"/>
                  <a:gd name="T5" fmla="*/ 25 h 26"/>
                  <a:gd name="T6" fmla="*/ 13 w 26"/>
                  <a:gd name="T7" fmla="*/ 23 h 26"/>
                  <a:gd name="T8" fmla="*/ 17 w 26"/>
                  <a:gd name="T9" fmla="*/ 20 h 26"/>
                  <a:gd name="T10" fmla="*/ 20 w 26"/>
                  <a:gd name="T11" fmla="*/ 17 h 26"/>
                  <a:gd name="T12" fmla="*/ 23 w 26"/>
                  <a:gd name="T13" fmla="*/ 13 h 26"/>
                  <a:gd name="T14" fmla="*/ 25 w 26"/>
                  <a:gd name="T15" fmla="*/ 9 h 26"/>
                  <a:gd name="T16" fmla="*/ 26 w 26"/>
                  <a:gd name="T17" fmla="*/ 4 h 26"/>
                  <a:gd name="T18" fmla="*/ 26 w 26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0" y="26"/>
                    </a:moveTo>
                    <a:lnTo>
                      <a:pt x="4" y="26"/>
                    </a:lnTo>
                    <a:lnTo>
                      <a:pt x="9" y="25"/>
                    </a:lnTo>
                    <a:lnTo>
                      <a:pt x="13" y="23"/>
                    </a:lnTo>
                    <a:lnTo>
                      <a:pt x="17" y="20"/>
                    </a:lnTo>
                    <a:lnTo>
                      <a:pt x="20" y="17"/>
                    </a:lnTo>
                    <a:lnTo>
                      <a:pt x="23" y="13"/>
                    </a:lnTo>
                    <a:lnTo>
                      <a:pt x="25" y="9"/>
                    </a:lnTo>
                    <a:lnTo>
                      <a:pt x="26" y="4"/>
                    </a:lnTo>
                    <a:lnTo>
                      <a:pt x="2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76" name="Freeform 4418">
                <a:extLst>
                  <a:ext uri="{FF2B5EF4-FFF2-40B4-BE49-F238E27FC236}">
                    <a16:creationId xmlns:a16="http://schemas.microsoft.com/office/drawing/2014/main" id="{2280B780-DE46-4F81-8C3D-1EBEAE6BB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" y="3315"/>
                <a:ext cx="127" cy="127"/>
              </a:xfrm>
              <a:custGeom>
                <a:avLst/>
                <a:gdLst>
                  <a:gd name="T0" fmla="*/ 127 w 127"/>
                  <a:gd name="T1" fmla="*/ 63 h 127"/>
                  <a:gd name="T2" fmla="*/ 127 w 127"/>
                  <a:gd name="T3" fmla="*/ 56 h 127"/>
                  <a:gd name="T4" fmla="*/ 126 w 127"/>
                  <a:gd name="T5" fmla="*/ 49 h 127"/>
                  <a:gd name="T6" fmla="*/ 124 w 127"/>
                  <a:gd name="T7" fmla="*/ 43 h 127"/>
                  <a:gd name="T8" fmla="*/ 121 w 127"/>
                  <a:gd name="T9" fmla="*/ 36 h 127"/>
                  <a:gd name="T10" fmla="*/ 117 w 127"/>
                  <a:gd name="T11" fmla="*/ 30 h 127"/>
                  <a:gd name="T12" fmla="*/ 113 w 127"/>
                  <a:gd name="T13" fmla="*/ 24 h 127"/>
                  <a:gd name="T14" fmla="*/ 108 w 127"/>
                  <a:gd name="T15" fmla="*/ 19 h 127"/>
                  <a:gd name="T16" fmla="*/ 103 w 127"/>
                  <a:gd name="T17" fmla="*/ 14 h 127"/>
                  <a:gd name="T18" fmla="*/ 97 w 127"/>
                  <a:gd name="T19" fmla="*/ 10 h 127"/>
                  <a:gd name="T20" fmla="*/ 91 w 127"/>
                  <a:gd name="T21" fmla="*/ 7 h 127"/>
                  <a:gd name="T22" fmla="*/ 84 w 127"/>
                  <a:gd name="T23" fmla="*/ 4 h 127"/>
                  <a:gd name="T24" fmla="*/ 78 w 127"/>
                  <a:gd name="T25" fmla="*/ 2 h 127"/>
                  <a:gd name="T26" fmla="*/ 71 w 127"/>
                  <a:gd name="T27" fmla="*/ 1 h 127"/>
                  <a:gd name="T28" fmla="*/ 63 w 127"/>
                  <a:gd name="T29" fmla="*/ 0 h 127"/>
                  <a:gd name="T30" fmla="*/ 56 w 127"/>
                  <a:gd name="T31" fmla="*/ 1 h 127"/>
                  <a:gd name="T32" fmla="*/ 49 w 127"/>
                  <a:gd name="T33" fmla="*/ 2 h 127"/>
                  <a:gd name="T34" fmla="*/ 43 w 127"/>
                  <a:gd name="T35" fmla="*/ 4 h 127"/>
                  <a:gd name="T36" fmla="*/ 36 w 127"/>
                  <a:gd name="T37" fmla="*/ 7 h 127"/>
                  <a:gd name="T38" fmla="*/ 30 w 127"/>
                  <a:gd name="T39" fmla="*/ 10 h 127"/>
                  <a:gd name="T40" fmla="*/ 24 w 127"/>
                  <a:gd name="T41" fmla="*/ 14 h 127"/>
                  <a:gd name="T42" fmla="*/ 19 w 127"/>
                  <a:gd name="T43" fmla="*/ 19 h 127"/>
                  <a:gd name="T44" fmla="*/ 14 w 127"/>
                  <a:gd name="T45" fmla="*/ 24 h 127"/>
                  <a:gd name="T46" fmla="*/ 10 w 127"/>
                  <a:gd name="T47" fmla="*/ 30 h 127"/>
                  <a:gd name="T48" fmla="*/ 7 w 127"/>
                  <a:gd name="T49" fmla="*/ 36 h 127"/>
                  <a:gd name="T50" fmla="*/ 3 w 127"/>
                  <a:gd name="T51" fmla="*/ 43 h 127"/>
                  <a:gd name="T52" fmla="*/ 1 w 127"/>
                  <a:gd name="T53" fmla="*/ 49 h 127"/>
                  <a:gd name="T54" fmla="*/ 0 w 127"/>
                  <a:gd name="T55" fmla="*/ 56 h 127"/>
                  <a:gd name="T56" fmla="*/ 0 w 127"/>
                  <a:gd name="T57" fmla="*/ 63 h 127"/>
                  <a:gd name="T58" fmla="*/ 0 w 127"/>
                  <a:gd name="T59" fmla="*/ 71 h 127"/>
                  <a:gd name="T60" fmla="*/ 1 w 127"/>
                  <a:gd name="T61" fmla="*/ 78 h 127"/>
                  <a:gd name="T62" fmla="*/ 3 w 127"/>
                  <a:gd name="T63" fmla="*/ 84 h 127"/>
                  <a:gd name="T64" fmla="*/ 7 w 127"/>
                  <a:gd name="T65" fmla="*/ 91 h 127"/>
                  <a:gd name="T66" fmla="*/ 10 w 127"/>
                  <a:gd name="T67" fmla="*/ 97 h 127"/>
                  <a:gd name="T68" fmla="*/ 14 w 127"/>
                  <a:gd name="T69" fmla="*/ 103 h 127"/>
                  <a:gd name="T70" fmla="*/ 19 w 127"/>
                  <a:gd name="T71" fmla="*/ 109 h 127"/>
                  <a:gd name="T72" fmla="*/ 24 w 127"/>
                  <a:gd name="T73" fmla="*/ 113 h 127"/>
                  <a:gd name="T74" fmla="*/ 30 w 127"/>
                  <a:gd name="T75" fmla="*/ 117 h 127"/>
                  <a:gd name="T76" fmla="*/ 36 w 127"/>
                  <a:gd name="T77" fmla="*/ 121 h 127"/>
                  <a:gd name="T78" fmla="*/ 43 w 127"/>
                  <a:gd name="T79" fmla="*/ 124 h 127"/>
                  <a:gd name="T80" fmla="*/ 49 w 127"/>
                  <a:gd name="T81" fmla="*/ 126 h 127"/>
                  <a:gd name="T82" fmla="*/ 56 w 127"/>
                  <a:gd name="T83" fmla="*/ 127 h 127"/>
                  <a:gd name="T84" fmla="*/ 63 w 127"/>
                  <a:gd name="T85" fmla="*/ 127 h 127"/>
                  <a:gd name="T86" fmla="*/ 71 w 127"/>
                  <a:gd name="T87" fmla="*/ 127 h 127"/>
                  <a:gd name="T88" fmla="*/ 78 w 127"/>
                  <a:gd name="T89" fmla="*/ 126 h 127"/>
                  <a:gd name="T90" fmla="*/ 84 w 127"/>
                  <a:gd name="T91" fmla="*/ 124 h 127"/>
                  <a:gd name="T92" fmla="*/ 91 w 127"/>
                  <a:gd name="T93" fmla="*/ 121 h 127"/>
                  <a:gd name="T94" fmla="*/ 97 w 127"/>
                  <a:gd name="T95" fmla="*/ 117 h 127"/>
                  <a:gd name="T96" fmla="*/ 103 w 127"/>
                  <a:gd name="T97" fmla="*/ 113 h 127"/>
                  <a:gd name="T98" fmla="*/ 108 w 127"/>
                  <a:gd name="T99" fmla="*/ 109 h 127"/>
                  <a:gd name="T100" fmla="*/ 113 w 127"/>
                  <a:gd name="T101" fmla="*/ 103 h 127"/>
                  <a:gd name="T102" fmla="*/ 117 w 127"/>
                  <a:gd name="T103" fmla="*/ 97 h 127"/>
                  <a:gd name="T104" fmla="*/ 121 w 127"/>
                  <a:gd name="T105" fmla="*/ 91 h 127"/>
                  <a:gd name="T106" fmla="*/ 124 w 127"/>
                  <a:gd name="T107" fmla="*/ 84 h 127"/>
                  <a:gd name="T108" fmla="*/ 126 w 127"/>
                  <a:gd name="T109" fmla="*/ 78 h 127"/>
                  <a:gd name="T110" fmla="*/ 127 w 127"/>
                  <a:gd name="T111" fmla="*/ 71 h 127"/>
                  <a:gd name="T112" fmla="*/ 127 w 127"/>
                  <a:gd name="T113" fmla="*/ 63 h 1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7" h="127">
                    <a:moveTo>
                      <a:pt x="127" y="63"/>
                    </a:moveTo>
                    <a:lnTo>
                      <a:pt x="127" y="56"/>
                    </a:lnTo>
                    <a:lnTo>
                      <a:pt x="126" y="49"/>
                    </a:lnTo>
                    <a:lnTo>
                      <a:pt x="124" y="43"/>
                    </a:lnTo>
                    <a:lnTo>
                      <a:pt x="121" y="36"/>
                    </a:lnTo>
                    <a:lnTo>
                      <a:pt x="117" y="30"/>
                    </a:lnTo>
                    <a:lnTo>
                      <a:pt x="113" y="24"/>
                    </a:lnTo>
                    <a:lnTo>
                      <a:pt x="108" y="19"/>
                    </a:lnTo>
                    <a:lnTo>
                      <a:pt x="103" y="14"/>
                    </a:lnTo>
                    <a:lnTo>
                      <a:pt x="97" y="10"/>
                    </a:lnTo>
                    <a:lnTo>
                      <a:pt x="91" y="7"/>
                    </a:lnTo>
                    <a:lnTo>
                      <a:pt x="84" y="4"/>
                    </a:lnTo>
                    <a:lnTo>
                      <a:pt x="78" y="2"/>
                    </a:lnTo>
                    <a:lnTo>
                      <a:pt x="71" y="1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49" y="2"/>
                    </a:lnTo>
                    <a:lnTo>
                      <a:pt x="43" y="4"/>
                    </a:lnTo>
                    <a:lnTo>
                      <a:pt x="36" y="7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7" y="36"/>
                    </a:lnTo>
                    <a:lnTo>
                      <a:pt x="3" y="43"/>
                    </a:lnTo>
                    <a:lnTo>
                      <a:pt x="1" y="49"/>
                    </a:lnTo>
                    <a:lnTo>
                      <a:pt x="0" y="56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1"/>
                    </a:lnTo>
                    <a:lnTo>
                      <a:pt x="10" y="97"/>
                    </a:lnTo>
                    <a:lnTo>
                      <a:pt x="14" y="103"/>
                    </a:lnTo>
                    <a:lnTo>
                      <a:pt x="19" y="109"/>
                    </a:lnTo>
                    <a:lnTo>
                      <a:pt x="24" y="113"/>
                    </a:lnTo>
                    <a:lnTo>
                      <a:pt x="30" y="117"/>
                    </a:lnTo>
                    <a:lnTo>
                      <a:pt x="36" y="121"/>
                    </a:lnTo>
                    <a:lnTo>
                      <a:pt x="43" y="124"/>
                    </a:lnTo>
                    <a:lnTo>
                      <a:pt x="49" y="126"/>
                    </a:lnTo>
                    <a:lnTo>
                      <a:pt x="56" y="127"/>
                    </a:lnTo>
                    <a:lnTo>
                      <a:pt x="63" y="127"/>
                    </a:lnTo>
                    <a:lnTo>
                      <a:pt x="71" y="127"/>
                    </a:lnTo>
                    <a:lnTo>
                      <a:pt x="78" y="126"/>
                    </a:lnTo>
                    <a:lnTo>
                      <a:pt x="84" y="124"/>
                    </a:lnTo>
                    <a:lnTo>
                      <a:pt x="91" y="121"/>
                    </a:lnTo>
                    <a:lnTo>
                      <a:pt x="97" y="117"/>
                    </a:lnTo>
                    <a:lnTo>
                      <a:pt x="103" y="113"/>
                    </a:lnTo>
                    <a:lnTo>
                      <a:pt x="108" y="109"/>
                    </a:lnTo>
                    <a:lnTo>
                      <a:pt x="113" y="103"/>
                    </a:lnTo>
                    <a:lnTo>
                      <a:pt x="117" y="97"/>
                    </a:lnTo>
                    <a:lnTo>
                      <a:pt x="121" y="91"/>
                    </a:lnTo>
                    <a:lnTo>
                      <a:pt x="124" y="84"/>
                    </a:lnTo>
                    <a:lnTo>
                      <a:pt x="126" y="78"/>
                    </a:lnTo>
                    <a:lnTo>
                      <a:pt x="127" y="71"/>
                    </a:lnTo>
                    <a:lnTo>
                      <a:pt x="127" y="63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77" name="Line 4417">
                <a:extLst>
                  <a:ext uri="{FF2B5EF4-FFF2-40B4-BE49-F238E27FC236}">
                    <a16:creationId xmlns:a16="http://schemas.microsoft.com/office/drawing/2014/main" id="{38AABEF8-BE4A-447E-9240-EDAC83042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77" y="3463"/>
                <a:ext cx="2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78" name="Line 4416">
                <a:extLst>
                  <a:ext uri="{FF2B5EF4-FFF2-40B4-BE49-F238E27FC236}">
                    <a16:creationId xmlns:a16="http://schemas.microsoft.com/office/drawing/2014/main" id="{8D7F19D7-FDC1-41B8-B6B1-B77573007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9" y="3282"/>
                <a:ext cx="1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79" name="Line 4415">
                <a:extLst>
                  <a:ext uri="{FF2B5EF4-FFF2-40B4-BE49-F238E27FC236}">
                    <a16:creationId xmlns:a16="http://schemas.microsoft.com/office/drawing/2014/main" id="{07221507-8706-4DF8-86BC-0ABA2F7C4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9" y="337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80" name="Line 4414">
                <a:extLst>
                  <a:ext uri="{FF2B5EF4-FFF2-40B4-BE49-F238E27FC236}">
                    <a16:creationId xmlns:a16="http://schemas.microsoft.com/office/drawing/2014/main" id="{3C225924-4943-467C-9032-80551AD48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9" y="3410"/>
                <a:ext cx="1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81" name="Line 4413">
                <a:extLst>
                  <a:ext uri="{FF2B5EF4-FFF2-40B4-BE49-F238E27FC236}">
                    <a16:creationId xmlns:a16="http://schemas.microsoft.com/office/drawing/2014/main" id="{8B679277-1216-4365-ABC8-F0B1458E13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1" y="3526"/>
                <a:ext cx="1" cy="6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82" name="Line 4412">
                <a:extLst>
                  <a:ext uri="{FF2B5EF4-FFF2-40B4-BE49-F238E27FC236}">
                    <a16:creationId xmlns:a16="http://schemas.microsoft.com/office/drawing/2014/main" id="{D93A5F4C-2452-4010-94C5-F71F84205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651"/>
                <a:ext cx="1" cy="1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83" name="Line 4411">
                <a:extLst>
                  <a:ext uri="{FF2B5EF4-FFF2-40B4-BE49-F238E27FC236}">
                    <a16:creationId xmlns:a16="http://schemas.microsoft.com/office/drawing/2014/main" id="{6C888D3D-40CD-4212-B9C9-3FC2A93B5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803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84" name="Line 4410">
                <a:extLst>
                  <a:ext uri="{FF2B5EF4-FFF2-40B4-BE49-F238E27FC236}">
                    <a16:creationId xmlns:a16="http://schemas.microsoft.com/office/drawing/2014/main" id="{FE0981A2-0789-4D2E-9FA5-19EB369B0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882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85" name="Line 4409">
                <a:extLst>
                  <a:ext uri="{FF2B5EF4-FFF2-40B4-BE49-F238E27FC236}">
                    <a16:creationId xmlns:a16="http://schemas.microsoft.com/office/drawing/2014/main" id="{AFA1A8BF-9125-4E22-8457-907416109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961"/>
                <a:ext cx="1" cy="1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86" name="Line 4408">
                <a:extLst>
                  <a:ext uri="{FF2B5EF4-FFF2-40B4-BE49-F238E27FC236}">
                    <a16:creationId xmlns:a16="http://schemas.microsoft.com/office/drawing/2014/main" id="{DA8842D6-C419-4B84-AAE7-F07DC42518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200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87" name="Line 4407">
                <a:extLst>
                  <a:ext uri="{FF2B5EF4-FFF2-40B4-BE49-F238E27FC236}">
                    <a16:creationId xmlns:a16="http://schemas.microsoft.com/office/drawing/2014/main" id="{D0A1E31B-B610-4788-B004-AF8B985AC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279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88" name="Line 4406">
                <a:extLst>
                  <a:ext uri="{FF2B5EF4-FFF2-40B4-BE49-F238E27FC236}">
                    <a16:creationId xmlns:a16="http://schemas.microsoft.com/office/drawing/2014/main" id="{7A8DFD5B-5F38-4102-B6C7-197A189E9A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358"/>
                <a:ext cx="1" cy="1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89" name="Line 4405">
                <a:extLst>
                  <a:ext uri="{FF2B5EF4-FFF2-40B4-BE49-F238E27FC236}">
                    <a16:creationId xmlns:a16="http://schemas.microsoft.com/office/drawing/2014/main" id="{E1F27C5E-732B-4D31-AECC-40D377C83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760"/>
                <a:ext cx="1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90" name="Line 4404">
                <a:extLst>
                  <a:ext uri="{FF2B5EF4-FFF2-40B4-BE49-F238E27FC236}">
                    <a16:creationId xmlns:a16="http://schemas.microsoft.com/office/drawing/2014/main" id="{78D6BC89-10EC-4158-83DE-23F2D2C5B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739"/>
                <a:ext cx="1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91" name="Line 4403">
                <a:extLst>
                  <a:ext uri="{FF2B5EF4-FFF2-40B4-BE49-F238E27FC236}">
                    <a16:creationId xmlns:a16="http://schemas.microsoft.com/office/drawing/2014/main" id="{B9AF2B71-AFB3-4AC5-9724-66ED40613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1739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92" name="Line 4402">
                <a:extLst>
                  <a:ext uri="{FF2B5EF4-FFF2-40B4-BE49-F238E27FC236}">
                    <a16:creationId xmlns:a16="http://schemas.microsoft.com/office/drawing/2014/main" id="{A1E64800-D81B-4EBF-8A3C-0A018AA59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" y="1739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93" name="Line 4401">
                <a:extLst>
                  <a:ext uri="{FF2B5EF4-FFF2-40B4-BE49-F238E27FC236}">
                    <a16:creationId xmlns:a16="http://schemas.microsoft.com/office/drawing/2014/main" id="{04FEC518-A36B-43FF-914F-A44BB0890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" y="1739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94" name="Line 4400">
                <a:extLst>
                  <a:ext uri="{FF2B5EF4-FFF2-40B4-BE49-F238E27FC236}">
                    <a16:creationId xmlns:a16="http://schemas.microsoft.com/office/drawing/2014/main" id="{FFF99F81-FFC4-4684-B322-6F1A0965C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" y="1739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95" name="Line 4399">
                <a:extLst>
                  <a:ext uri="{FF2B5EF4-FFF2-40B4-BE49-F238E27FC236}">
                    <a16:creationId xmlns:a16="http://schemas.microsoft.com/office/drawing/2014/main" id="{AD60D8FE-94E6-4F96-AA77-5BEAC5801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" y="1706"/>
                <a:ext cx="1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96" name="Line 4398">
                <a:extLst>
                  <a:ext uri="{FF2B5EF4-FFF2-40B4-BE49-F238E27FC236}">
                    <a16:creationId xmlns:a16="http://schemas.microsoft.com/office/drawing/2014/main" id="{7772BF22-86B3-4F39-989D-8413F6BEA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" y="1739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97" name="Line 4397">
                <a:extLst>
                  <a:ext uri="{FF2B5EF4-FFF2-40B4-BE49-F238E27FC236}">
                    <a16:creationId xmlns:a16="http://schemas.microsoft.com/office/drawing/2014/main" id="{69C17EAF-0B15-4976-A3E0-5D1201D33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" y="1706"/>
                <a:ext cx="13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98" name="Line 4396">
                <a:extLst>
                  <a:ext uri="{FF2B5EF4-FFF2-40B4-BE49-F238E27FC236}">
                    <a16:creationId xmlns:a16="http://schemas.microsoft.com/office/drawing/2014/main" id="{B9D1C4A7-DBBB-4A6A-83AC-55E92BC8A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" y="1719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99" name="Line 4395">
                <a:extLst>
                  <a:ext uri="{FF2B5EF4-FFF2-40B4-BE49-F238E27FC236}">
                    <a16:creationId xmlns:a16="http://schemas.microsoft.com/office/drawing/2014/main" id="{03C6E916-E64F-484C-84EE-B00DD491A3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" y="1724"/>
                <a:ext cx="29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0" name="Line 4394">
                <a:extLst>
                  <a:ext uri="{FF2B5EF4-FFF2-40B4-BE49-F238E27FC236}">
                    <a16:creationId xmlns:a16="http://schemas.microsoft.com/office/drawing/2014/main" id="{BC929DE5-11D2-4FF7-AF9A-0819FB9E1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" y="1752"/>
                <a:ext cx="8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1" name="Line 4393">
                <a:extLst>
                  <a:ext uri="{FF2B5EF4-FFF2-40B4-BE49-F238E27FC236}">
                    <a16:creationId xmlns:a16="http://schemas.microsoft.com/office/drawing/2014/main" id="{B891D990-5F7D-4B86-82CB-B8A4EAD8D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" y="1706"/>
                <a:ext cx="17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2" name="Line 4392">
                <a:extLst>
                  <a:ext uri="{FF2B5EF4-FFF2-40B4-BE49-F238E27FC236}">
                    <a16:creationId xmlns:a16="http://schemas.microsoft.com/office/drawing/2014/main" id="{CE3DB77A-EFF6-42D5-BC06-E55EB297D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7" y="1756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" name="Group 4190">
              <a:extLst>
                <a:ext uri="{FF2B5EF4-FFF2-40B4-BE49-F238E27FC236}">
                  <a16:creationId xmlns:a16="http://schemas.microsoft.com/office/drawing/2014/main" id="{A375787C-00E0-4EA9-8C5D-C5D8B7FF52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" y="1953"/>
              <a:ext cx="7292" cy="838"/>
              <a:chOff x="0" y="0"/>
              <a:chExt cx="7292" cy="838"/>
            </a:xfrm>
          </p:grpSpPr>
          <p:sp>
            <p:nvSpPr>
              <p:cNvPr id="4203" name="Line 4390">
                <a:extLst>
                  <a:ext uri="{FF2B5EF4-FFF2-40B4-BE49-F238E27FC236}">
                    <a16:creationId xmlns:a16="http://schemas.microsoft.com/office/drawing/2014/main" id="{3388E947-4E78-42B6-BFEE-340F1EDC2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" y="304"/>
                <a:ext cx="33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4" name="Line 4389">
                <a:extLst>
                  <a:ext uri="{FF2B5EF4-FFF2-40B4-BE49-F238E27FC236}">
                    <a16:creationId xmlns:a16="http://schemas.microsoft.com/office/drawing/2014/main" id="{92F7C2B1-9B6D-484F-9C6B-9A6F030D6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4" y="304"/>
                <a:ext cx="59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5" name="Line 4388">
                <a:extLst>
                  <a:ext uri="{FF2B5EF4-FFF2-40B4-BE49-F238E27FC236}">
                    <a16:creationId xmlns:a16="http://schemas.microsoft.com/office/drawing/2014/main" id="{95F141AC-1945-470A-83BE-0158C2872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" y="286"/>
                <a:ext cx="18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6" name="Line 4387">
                <a:extLst>
                  <a:ext uri="{FF2B5EF4-FFF2-40B4-BE49-F238E27FC236}">
                    <a16:creationId xmlns:a16="http://schemas.microsoft.com/office/drawing/2014/main" id="{BA177333-7A6B-44D4-A56B-54BC41AA6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" y="315"/>
                <a:ext cx="46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7" name="Line 4386">
                <a:extLst>
                  <a:ext uri="{FF2B5EF4-FFF2-40B4-BE49-F238E27FC236}">
                    <a16:creationId xmlns:a16="http://schemas.microsoft.com/office/drawing/2014/main" id="{310190D2-038E-4A4E-A231-8AD21B731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" y="286"/>
                <a:ext cx="18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8" name="Line 4385">
                <a:extLst>
                  <a:ext uri="{FF2B5EF4-FFF2-40B4-BE49-F238E27FC236}">
                    <a16:creationId xmlns:a16="http://schemas.microsoft.com/office/drawing/2014/main" id="{E2C148A0-6728-4E9A-9E37-9F18572B8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" y="304"/>
                <a:ext cx="12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9" name="Line 4384">
                <a:extLst>
                  <a:ext uri="{FF2B5EF4-FFF2-40B4-BE49-F238E27FC236}">
                    <a16:creationId xmlns:a16="http://schemas.microsoft.com/office/drawing/2014/main" id="{9BA251EF-0F28-4556-86C9-7A1C25131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" y="353"/>
                <a:ext cx="9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0" name="Line 4383">
                <a:extLst>
                  <a:ext uri="{FF2B5EF4-FFF2-40B4-BE49-F238E27FC236}">
                    <a16:creationId xmlns:a16="http://schemas.microsoft.com/office/drawing/2014/main" id="{57E6FFA7-2470-42DE-9BEE-7652C3475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" y="267"/>
                <a:ext cx="14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1" name="Line 4382">
                <a:extLst>
                  <a:ext uri="{FF2B5EF4-FFF2-40B4-BE49-F238E27FC236}">
                    <a16:creationId xmlns:a16="http://schemas.microsoft.com/office/drawing/2014/main" id="{3D246A83-1ABC-4832-BF9E-04942A953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" y="319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2" name="Line 4381">
                <a:extLst>
                  <a:ext uri="{FF2B5EF4-FFF2-40B4-BE49-F238E27FC236}">
                    <a16:creationId xmlns:a16="http://schemas.microsoft.com/office/drawing/2014/main" id="{610D9DFC-CE0C-4318-AC0D-9AC15F4D0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7" y="356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3" name="Line 4380">
                <a:extLst>
                  <a:ext uri="{FF2B5EF4-FFF2-40B4-BE49-F238E27FC236}">
                    <a16:creationId xmlns:a16="http://schemas.microsoft.com/office/drawing/2014/main" id="{1742D547-F9DC-490B-8B09-3C136B849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" y="286"/>
                <a:ext cx="31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4" name="Line 4379">
                <a:extLst>
                  <a:ext uri="{FF2B5EF4-FFF2-40B4-BE49-F238E27FC236}">
                    <a16:creationId xmlns:a16="http://schemas.microsoft.com/office/drawing/2014/main" id="{A1B68539-BE99-40AB-BA6A-A46D637FD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" y="324"/>
                <a:ext cx="17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5" name="Line 4378">
                <a:extLst>
                  <a:ext uri="{FF2B5EF4-FFF2-40B4-BE49-F238E27FC236}">
                    <a16:creationId xmlns:a16="http://schemas.microsoft.com/office/drawing/2014/main" id="{761D942B-5318-4997-940F-CADD05F84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5" y="323"/>
                <a:ext cx="17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6" name="Line 4377">
                <a:extLst>
                  <a:ext uri="{FF2B5EF4-FFF2-40B4-BE49-F238E27FC236}">
                    <a16:creationId xmlns:a16="http://schemas.microsoft.com/office/drawing/2014/main" id="{6447C84E-10C3-47F5-9B2B-BE3B51018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7" y="267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7" name="Line 4376">
                <a:extLst>
                  <a:ext uri="{FF2B5EF4-FFF2-40B4-BE49-F238E27FC236}">
                    <a16:creationId xmlns:a16="http://schemas.microsoft.com/office/drawing/2014/main" id="{767C5819-E95B-414C-8D21-3C9C63A10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" y="267"/>
                <a:ext cx="2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8" name="Line 4375">
                <a:extLst>
                  <a:ext uri="{FF2B5EF4-FFF2-40B4-BE49-F238E27FC236}">
                    <a16:creationId xmlns:a16="http://schemas.microsoft.com/office/drawing/2014/main" id="{601284DA-C2CF-4118-A974-210DB32E6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8" y="267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9" name="Line 4374">
                <a:extLst>
                  <a:ext uri="{FF2B5EF4-FFF2-40B4-BE49-F238E27FC236}">
                    <a16:creationId xmlns:a16="http://schemas.microsoft.com/office/drawing/2014/main" id="{1D559601-585D-4BF0-8150-14C0EDE38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" y="267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20" name="Line 4373">
                <a:extLst>
                  <a:ext uri="{FF2B5EF4-FFF2-40B4-BE49-F238E27FC236}">
                    <a16:creationId xmlns:a16="http://schemas.microsoft.com/office/drawing/2014/main" id="{D6765BD9-11C2-4D16-AA1E-1005C733D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" y="229"/>
                <a:ext cx="13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21" name="Line 4372">
                <a:extLst>
                  <a:ext uri="{FF2B5EF4-FFF2-40B4-BE49-F238E27FC236}">
                    <a16:creationId xmlns:a16="http://schemas.microsoft.com/office/drawing/2014/main" id="{D5CA7FBE-92DE-4F6B-A5ED-A80123FF2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2" y="280"/>
                <a:ext cx="9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22" name="Line 4371">
                <a:extLst>
                  <a:ext uri="{FF2B5EF4-FFF2-40B4-BE49-F238E27FC236}">
                    <a16:creationId xmlns:a16="http://schemas.microsoft.com/office/drawing/2014/main" id="{F53EF4EC-DE91-433A-9A07-5ACC6687A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8" y="226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23" name="Line 4370">
                <a:extLst>
                  <a:ext uri="{FF2B5EF4-FFF2-40B4-BE49-F238E27FC236}">
                    <a16:creationId xmlns:a16="http://schemas.microsoft.com/office/drawing/2014/main" id="{7CDAF403-8964-4648-971F-C433E149D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" y="264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24" name="Line 4369">
                <a:extLst>
                  <a:ext uri="{FF2B5EF4-FFF2-40B4-BE49-F238E27FC236}">
                    <a16:creationId xmlns:a16="http://schemas.microsoft.com/office/drawing/2014/main" id="{1CDD8F34-2687-4C97-A4CB-58AB8AC4D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" y="291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25" name="Line 4368">
                <a:extLst>
                  <a:ext uri="{FF2B5EF4-FFF2-40B4-BE49-F238E27FC236}">
                    <a16:creationId xmlns:a16="http://schemas.microsoft.com/office/drawing/2014/main" id="{16460895-941A-4D98-82C0-3ADFBC2CD6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7" y="264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26" name="Line 4367">
                <a:extLst>
                  <a:ext uri="{FF2B5EF4-FFF2-40B4-BE49-F238E27FC236}">
                    <a16:creationId xmlns:a16="http://schemas.microsoft.com/office/drawing/2014/main" id="{496FCE0F-8261-4496-A235-D7BAA4E5A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7" y="267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27" name="Line 4366">
                <a:extLst>
                  <a:ext uri="{FF2B5EF4-FFF2-40B4-BE49-F238E27FC236}">
                    <a16:creationId xmlns:a16="http://schemas.microsoft.com/office/drawing/2014/main" id="{733B7873-5ED5-4DEE-9018-87EC01777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3" y="288"/>
                <a:ext cx="32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28" name="Line 4365">
                <a:extLst>
                  <a:ext uri="{FF2B5EF4-FFF2-40B4-BE49-F238E27FC236}">
                    <a16:creationId xmlns:a16="http://schemas.microsoft.com/office/drawing/2014/main" id="{8DE000A7-ED76-4BB8-BEF6-EBE40501B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5" y="267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29" name="Line 4364">
                <a:extLst>
                  <a:ext uri="{FF2B5EF4-FFF2-40B4-BE49-F238E27FC236}">
                    <a16:creationId xmlns:a16="http://schemas.microsoft.com/office/drawing/2014/main" id="{473AD994-10C7-4B4F-B3E0-210F74BF1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3" y="306"/>
                <a:ext cx="51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0" name="Line 4363">
                <a:extLst>
                  <a:ext uri="{FF2B5EF4-FFF2-40B4-BE49-F238E27FC236}">
                    <a16:creationId xmlns:a16="http://schemas.microsoft.com/office/drawing/2014/main" id="{E45EAC08-BE42-4847-BA60-2D5787762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3" y="341"/>
                <a:ext cx="54" cy="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1" name="Line 4362">
                <a:extLst>
                  <a:ext uri="{FF2B5EF4-FFF2-40B4-BE49-F238E27FC236}">
                    <a16:creationId xmlns:a16="http://schemas.microsoft.com/office/drawing/2014/main" id="{8653C393-B6D9-49C9-8404-7320E211C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7" y="325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2" name="Line 4361">
                <a:extLst>
                  <a:ext uri="{FF2B5EF4-FFF2-40B4-BE49-F238E27FC236}">
                    <a16:creationId xmlns:a16="http://schemas.microsoft.com/office/drawing/2014/main" id="{E05F3628-1146-4E92-A612-8C1F6A751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3" y="378"/>
                <a:ext cx="54" cy="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3" name="Line 4360">
                <a:extLst>
                  <a:ext uri="{FF2B5EF4-FFF2-40B4-BE49-F238E27FC236}">
                    <a16:creationId xmlns:a16="http://schemas.microsoft.com/office/drawing/2014/main" id="{ADADD487-E6D9-462F-A8B7-A8F4524D7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7" y="346"/>
                <a:ext cx="31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4" name="Line 4359">
                <a:extLst>
                  <a:ext uri="{FF2B5EF4-FFF2-40B4-BE49-F238E27FC236}">
                    <a16:creationId xmlns:a16="http://schemas.microsoft.com/office/drawing/2014/main" id="{222C4151-0CF2-4728-AFEF-242FBF5A9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3" y="416"/>
                <a:ext cx="54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5" name="Line 4358">
                <a:extLst>
                  <a:ext uri="{FF2B5EF4-FFF2-40B4-BE49-F238E27FC236}">
                    <a16:creationId xmlns:a16="http://schemas.microsoft.com/office/drawing/2014/main" id="{6AD6B06D-2CA8-4366-9A6A-B3DAF860F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3" y="384"/>
                <a:ext cx="15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6" name="Line 4357">
                <a:extLst>
                  <a:ext uri="{FF2B5EF4-FFF2-40B4-BE49-F238E27FC236}">
                    <a16:creationId xmlns:a16="http://schemas.microsoft.com/office/drawing/2014/main" id="{248434C0-F611-436F-B360-113DC2B8DA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3" y="453"/>
                <a:ext cx="54" cy="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7" name="Line 4356">
                <a:extLst>
                  <a:ext uri="{FF2B5EF4-FFF2-40B4-BE49-F238E27FC236}">
                    <a16:creationId xmlns:a16="http://schemas.microsoft.com/office/drawing/2014/main" id="{2AF5B9D9-132B-46A7-910D-F9FF55D7A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1" y="378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8" name="Line 4355">
                <a:extLst>
                  <a:ext uri="{FF2B5EF4-FFF2-40B4-BE49-F238E27FC236}">
                    <a16:creationId xmlns:a16="http://schemas.microsoft.com/office/drawing/2014/main" id="{57E4B3BA-0108-4BE2-A8F7-CF8022B8B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3" y="499"/>
                <a:ext cx="45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9" name="Line 4354">
                <a:extLst>
                  <a:ext uri="{FF2B5EF4-FFF2-40B4-BE49-F238E27FC236}">
                    <a16:creationId xmlns:a16="http://schemas.microsoft.com/office/drawing/2014/main" id="{77AE8644-49BF-4C51-8010-B85156973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8" y="396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0" name="Line 4353">
                <a:extLst>
                  <a:ext uri="{FF2B5EF4-FFF2-40B4-BE49-F238E27FC236}">
                    <a16:creationId xmlns:a16="http://schemas.microsoft.com/office/drawing/2014/main" id="{A8296940-2FE0-46A0-8D30-622C1697D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483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1" name="Line 4352">
                <a:extLst>
                  <a:ext uri="{FF2B5EF4-FFF2-40B4-BE49-F238E27FC236}">
                    <a16:creationId xmlns:a16="http://schemas.microsoft.com/office/drawing/2014/main" id="{08E0AF99-9FF6-4737-8C5F-883F0908B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0" y="555"/>
                <a:ext cx="9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2" name="Line 4351">
                <a:extLst>
                  <a:ext uri="{FF2B5EF4-FFF2-40B4-BE49-F238E27FC236}">
                    <a16:creationId xmlns:a16="http://schemas.microsoft.com/office/drawing/2014/main" id="{98E13692-66CC-435F-8C20-052E8BB10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521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3" name="Line 4350">
                <a:extLst>
                  <a:ext uri="{FF2B5EF4-FFF2-40B4-BE49-F238E27FC236}">
                    <a16:creationId xmlns:a16="http://schemas.microsoft.com/office/drawing/2014/main" id="{377ED13E-D58C-45D0-A17A-2B0D466F07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1" y="536"/>
                <a:ext cx="17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4" name="Line 4349">
                <a:extLst>
                  <a:ext uri="{FF2B5EF4-FFF2-40B4-BE49-F238E27FC236}">
                    <a16:creationId xmlns:a16="http://schemas.microsoft.com/office/drawing/2014/main" id="{F6B81F6E-27C9-4BF8-84E7-64C7AE13A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0" y="555"/>
                <a:ext cx="47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5" name="Line 4348">
                <a:extLst>
                  <a:ext uri="{FF2B5EF4-FFF2-40B4-BE49-F238E27FC236}">
                    <a16:creationId xmlns:a16="http://schemas.microsoft.com/office/drawing/2014/main" id="{87013C26-3E9F-4760-8905-A89E5F6F2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" y="592"/>
                <a:ext cx="15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6" name="Line 4347">
                <a:extLst>
                  <a:ext uri="{FF2B5EF4-FFF2-40B4-BE49-F238E27FC236}">
                    <a16:creationId xmlns:a16="http://schemas.microsoft.com/office/drawing/2014/main" id="{53907247-D64B-401C-9E18-5B34B6179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20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7" name="Line 4346">
                <a:extLst>
                  <a:ext uri="{FF2B5EF4-FFF2-40B4-BE49-F238E27FC236}">
                    <a16:creationId xmlns:a16="http://schemas.microsoft.com/office/drawing/2014/main" id="{E9002F22-4C3D-4D4D-95DE-4F15E5FB5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837"/>
                <a:ext cx="729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8" name="Line 4345">
                <a:extLst>
                  <a:ext uri="{FF2B5EF4-FFF2-40B4-BE49-F238E27FC236}">
                    <a16:creationId xmlns:a16="http://schemas.microsoft.com/office/drawing/2014/main" id="{571DD4B0-5A15-41AB-80F6-B976F5485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6" y="318"/>
                <a:ext cx="8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9" name="Line 4344">
                <a:extLst>
                  <a:ext uri="{FF2B5EF4-FFF2-40B4-BE49-F238E27FC236}">
                    <a16:creationId xmlns:a16="http://schemas.microsoft.com/office/drawing/2014/main" id="{5F68DD6A-C6E4-48FB-BCD5-F18036A43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25" y="245"/>
                <a:ext cx="593" cy="5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50" name="Line 4343">
                <a:extLst>
                  <a:ext uri="{FF2B5EF4-FFF2-40B4-BE49-F238E27FC236}">
                    <a16:creationId xmlns:a16="http://schemas.microsoft.com/office/drawing/2014/main" id="{7A577A9E-8E8C-44D3-AABB-4E72199C5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2" y="26"/>
                <a:ext cx="811" cy="8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51" name="Line 4342">
                <a:extLst>
                  <a:ext uri="{FF2B5EF4-FFF2-40B4-BE49-F238E27FC236}">
                    <a16:creationId xmlns:a16="http://schemas.microsoft.com/office/drawing/2014/main" id="{A1E90A1B-2830-4803-95A8-45914979B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6" y="60"/>
                <a:ext cx="778" cy="7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52" name="Line 4341">
                <a:extLst>
                  <a:ext uri="{FF2B5EF4-FFF2-40B4-BE49-F238E27FC236}">
                    <a16:creationId xmlns:a16="http://schemas.microsoft.com/office/drawing/2014/main" id="{A8D088CE-584D-47D7-971E-F698A2C7D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1" y="102"/>
                <a:ext cx="735" cy="7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53" name="Line 4340">
                <a:extLst>
                  <a:ext uri="{FF2B5EF4-FFF2-40B4-BE49-F238E27FC236}">
                    <a16:creationId xmlns:a16="http://schemas.microsoft.com/office/drawing/2014/main" id="{698C7618-410C-46A2-9C4A-F888C3694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6" y="150"/>
                <a:ext cx="687" cy="6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54" name="Line 4339">
                <a:extLst>
                  <a:ext uri="{FF2B5EF4-FFF2-40B4-BE49-F238E27FC236}">
                    <a16:creationId xmlns:a16="http://schemas.microsoft.com/office/drawing/2014/main" id="{BCA75813-272D-46BA-A357-0D54FA8E1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0" y="197"/>
                <a:ext cx="640" cy="6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55" name="Line 4338">
                <a:extLst>
                  <a:ext uri="{FF2B5EF4-FFF2-40B4-BE49-F238E27FC236}">
                    <a16:creationId xmlns:a16="http://schemas.microsoft.com/office/drawing/2014/main" id="{98639EEA-B7FE-48B0-AA5C-D4A6C196B6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00" y="292"/>
                <a:ext cx="545" cy="5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56" name="Line 4337">
                <a:extLst>
                  <a:ext uri="{FF2B5EF4-FFF2-40B4-BE49-F238E27FC236}">
                    <a16:creationId xmlns:a16="http://schemas.microsoft.com/office/drawing/2014/main" id="{9151EC9F-EEF0-45F7-A009-502B6FCE1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5" y="340"/>
                <a:ext cx="498" cy="4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57" name="Line 4336">
                <a:extLst>
                  <a:ext uri="{FF2B5EF4-FFF2-40B4-BE49-F238E27FC236}">
                    <a16:creationId xmlns:a16="http://schemas.microsoft.com/office/drawing/2014/main" id="{1B9625F4-5C4F-4BE3-B813-659F2A8ED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3" y="550"/>
                <a:ext cx="287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58" name="Line 4335">
                <a:extLst>
                  <a:ext uri="{FF2B5EF4-FFF2-40B4-BE49-F238E27FC236}">
                    <a16:creationId xmlns:a16="http://schemas.microsoft.com/office/drawing/2014/main" id="{0840B07E-E7B6-4797-B26D-7D1A73CBE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2" y="550"/>
                <a:ext cx="288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59" name="Line 4334">
                <a:extLst>
                  <a:ext uri="{FF2B5EF4-FFF2-40B4-BE49-F238E27FC236}">
                    <a16:creationId xmlns:a16="http://schemas.microsoft.com/office/drawing/2014/main" id="{0CBD6765-B391-48A8-B94A-4B25E473B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7" y="550"/>
                <a:ext cx="288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60" name="Line 4333">
                <a:extLst>
                  <a:ext uri="{FF2B5EF4-FFF2-40B4-BE49-F238E27FC236}">
                    <a16:creationId xmlns:a16="http://schemas.microsoft.com/office/drawing/2014/main" id="{8180BC32-7F82-4A2F-8D6B-F1300FEEF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2" y="546"/>
                <a:ext cx="291" cy="2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61" name="Line 4332">
                <a:extLst>
                  <a:ext uri="{FF2B5EF4-FFF2-40B4-BE49-F238E27FC236}">
                    <a16:creationId xmlns:a16="http://schemas.microsoft.com/office/drawing/2014/main" id="{C1C3C1C7-C1AD-45EB-9B0C-95A4A5455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77" y="0"/>
                <a:ext cx="837" cy="8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62" name="Line 4331">
                <a:extLst>
                  <a:ext uri="{FF2B5EF4-FFF2-40B4-BE49-F238E27FC236}">
                    <a16:creationId xmlns:a16="http://schemas.microsoft.com/office/drawing/2014/main" id="{12611D75-9A75-440F-8449-E87CAC327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7" y="550"/>
                <a:ext cx="288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63" name="Line 4330">
                <a:extLst>
                  <a:ext uri="{FF2B5EF4-FFF2-40B4-BE49-F238E27FC236}">
                    <a16:creationId xmlns:a16="http://schemas.microsoft.com/office/drawing/2014/main" id="{9DE41030-B1BB-4AF9-A714-91A006106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9" y="550"/>
                <a:ext cx="287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64" name="Line 4329">
                <a:extLst>
                  <a:ext uri="{FF2B5EF4-FFF2-40B4-BE49-F238E27FC236}">
                    <a16:creationId xmlns:a16="http://schemas.microsoft.com/office/drawing/2014/main" id="{9FB1A528-28AB-4FB8-BAE1-0774034D8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9" y="545"/>
                <a:ext cx="293" cy="2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65" name="Line 4328">
                <a:extLst>
                  <a:ext uri="{FF2B5EF4-FFF2-40B4-BE49-F238E27FC236}">
                    <a16:creationId xmlns:a16="http://schemas.microsoft.com/office/drawing/2014/main" id="{23F24BB9-4D55-4D90-97E8-F22F31AE5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4" y="550"/>
                <a:ext cx="287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66" name="Line 4327">
                <a:extLst>
                  <a:ext uri="{FF2B5EF4-FFF2-40B4-BE49-F238E27FC236}">
                    <a16:creationId xmlns:a16="http://schemas.microsoft.com/office/drawing/2014/main" id="{8C9D764D-A7B4-4DEF-A448-7B952DB56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4" y="550"/>
                <a:ext cx="287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67" name="Line 4326">
                <a:extLst>
                  <a:ext uri="{FF2B5EF4-FFF2-40B4-BE49-F238E27FC236}">
                    <a16:creationId xmlns:a16="http://schemas.microsoft.com/office/drawing/2014/main" id="{0CC58FC1-458A-4C96-A480-1364BA3AD2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9" y="550"/>
                <a:ext cx="287" cy="2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68" name="Line 4325">
                <a:extLst>
                  <a:ext uri="{FF2B5EF4-FFF2-40B4-BE49-F238E27FC236}">
                    <a16:creationId xmlns:a16="http://schemas.microsoft.com/office/drawing/2014/main" id="{255B22E8-5D27-4B0A-AFCF-FB2394C32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0" y="355"/>
                <a:ext cx="482" cy="4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69" name="Line 4324">
                <a:extLst>
                  <a:ext uri="{FF2B5EF4-FFF2-40B4-BE49-F238E27FC236}">
                    <a16:creationId xmlns:a16="http://schemas.microsoft.com/office/drawing/2014/main" id="{D1AB25A8-22E0-4237-8FD5-F8FFD4971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5" y="414"/>
                <a:ext cx="423" cy="4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70" name="Line 4323">
                <a:extLst>
                  <a:ext uri="{FF2B5EF4-FFF2-40B4-BE49-F238E27FC236}">
                    <a16:creationId xmlns:a16="http://schemas.microsoft.com/office/drawing/2014/main" id="{04988C24-F9EC-4EFC-96B4-DA6D7A024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4" y="518"/>
                <a:ext cx="320" cy="3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71" name="Line 4322">
                <a:extLst>
                  <a:ext uri="{FF2B5EF4-FFF2-40B4-BE49-F238E27FC236}">
                    <a16:creationId xmlns:a16="http://schemas.microsoft.com/office/drawing/2014/main" id="{2FE559D2-A01E-41C0-9BAF-261835E43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0" y="473"/>
                <a:ext cx="364" cy="3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72" name="Line 4321">
                <a:extLst>
                  <a:ext uri="{FF2B5EF4-FFF2-40B4-BE49-F238E27FC236}">
                    <a16:creationId xmlns:a16="http://schemas.microsoft.com/office/drawing/2014/main" id="{B38DDB62-D594-4E43-84C2-7C8CE3C05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1" y="119"/>
                <a:ext cx="718" cy="7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73" name="Line 4320">
                <a:extLst>
                  <a:ext uri="{FF2B5EF4-FFF2-40B4-BE49-F238E27FC236}">
                    <a16:creationId xmlns:a16="http://schemas.microsoft.com/office/drawing/2014/main" id="{99A9AB96-AE85-426F-BD1F-CAA55A087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6" y="178"/>
                <a:ext cx="659" cy="6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74" name="Line 4319">
                <a:extLst>
                  <a:ext uri="{FF2B5EF4-FFF2-40B4-BE49-F238E27FC236}">
                    <a16:creationId xmlns:a16="http://schemas.microsoft.com/office/drawing/2014/main" id="{31BDCA03-95DB-49C5-9A7F-7BDF4685B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0" y="236"/>
                <a:ext cx="602" cy="6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75" name="Line 4318">
                <a:extLst>
                  <a:ext uri="{FF2B5EF4-FFF2-40B4-BE49-F238E27FC236}">
                    <a16:creationId xmlns:a16="http://schemas.microsoft.com/office/drawing/2014/main" id="{94C4E9E7-1167-4ABF-B3D6-90A9F9172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" y="296"/>
                <a:ext cx="541" cy="5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76" name="Line 4317">
                <a:extLst>
                  <a:ext uri="{FF2B5EF4-FFF2-40B4-BE49-F238E27FC236}">
                    <a16:creationId xmlns:a16="http://schemas.microsoft.com/office/drawing/2014/main" id="{037B8CA6-ACD4-44D8-8190-7DE8B3F029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6" y="61"/>
                <a:ext cx="777" cy="7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77" name="Line 4316">
                <a:extLst>
                  <a:ext uri="{FF2B5EF4-FFF2-40B4-BE49-F238E27FC236}">
                    <a16:creationId xmlns:a16="http://schemas.microsoft.com/office/drawing/2014/main" id="{B3C18064-A107-403C-BEA4-0F403917D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6" y="49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78" name="Line 4315">
                <a:extLst>
                  <a:ext uri="{FF2B5EF4-FFF2-40B4-BE49-F238E27FC236}">
                    <a16:creationId xmlns:a16="http://schemas.microsoft.com/office/drawing/2014/main" id="{4B55AB64-B341-4585-9D56-75700A33D0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8" y="43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79" name="Line 4314">
                <a:extLst>
                  <a:ext uri="{FF2B5EF4-FFF2-40B4-BE49-F238E27FC236}">
                    <a16:creationId xmlns:a16="http://schemas.microsoft.com/office/drawing/2014/main" id="{D70046C8-E516-4489-A350-74E30C9B6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91" y="43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80" name="Line 4313">
                <a:extLst>
                  <a:ext uri="{FF2B5EF4-FFF2-40B4-BE49-F238E27FC236}">
                    <a16:creationId xmlns:a16="http://schemas.microsoft.com/office/drawing/2014/main" id="{D6E60335-89AE-4E41-9804-5BEA5B842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9" y="409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81" name="Line 4312">
                <a:extLst>
                  <a:ext uri="{FF2B5EF4-FFF2-40B4-BE49-F238E27FC236}">
                    <a16:creationId xmlns:a16="http://schemas.microsoft.com/office/drawing/2014/main" id="{DE0B7C77-0B66-48F4-8A44-270932A02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1" y="493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82" name="Line 4311">
                <a:extLst>
                  <a:ext uri="{FF2B5EF4-FFF2-40B4-BE49-F238E27FC236}">
                    <a16:creationId xmlns:a16="http://schemas.microsoft.com/office/drawing/2014/main" id="{376F29EB-75DB-40D1-A349-8FC57AD15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9" y="493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83" name="Line 4310">
                <a:extLst>
                  <a:ext uri="{FF2B5EF4-FFF2-40B4-BE49-F238E27FC236}">
                    <a16:creationId xmlns:a16="http://schemas.microsoft.com/office/drawing/2014/main" id="{D6546FF8-3749-42D5-9390-0519E20EF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5" y="435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84" name="Line 4309">
                <a:extLst>
                  <a:ext uri="{FF2B5EF4-FFF2-40B4-BE49-F238E27FC236}">
                    <a16:creationId xmlns:a16="http://schemas.microsoft.com/office/drawing/2014/main" id="{58C7B4AF-5CDC-4F7E-9A29-231A228015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435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85" name="Line 4308">
                <a:extLst>
                  <a:ext uri="{FF2B5EF4-FFF2-40B4-BE49-F238E27FC236}">
                    <a16:creationId xmlns:a16="http://schemas.microsoft.com/office/drawing/2014/main" id="{65A070BE-3596-4CA5-99FE-EFA169DAC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1" y="5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86" name="Line 4307">
                <a:extLst>
                  <a:ext uri="{FF2B5EF4-FFF2-40B4-BE49-F238E27FC236}">
                    <a16:creationId xmlns:a16="http://schemas.microsoft.com/office/drawing/2014/main" id="{050DEFE3-FFB3-498B-AD1E-5BA57AD0B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2" y="584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87" name="Line 4306">
                <a:extLst>
                  <a:ext uri="{FF2B5EF4-FFF2-40B4-BE49-F238E27FC236}">
                    <a16:creationId xmlns:a16="http://schemas.microsoft.com/office/drawing/2014/main" id="{0EEB5D15-2097-4686-B73E-63C44CD7E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2" y="589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88" name="Line 4305">
                <a:extLst>
                  <a:ext uri="{FF2B5EF4-FFF2-40B4-BE49-F238E27FC236}">
                    <a16:creationId xmlns:a16="http://schemas.microsoft.com/office/drawing/2014/main" id="{D34DC759-2479-409E-8185-E1B90F49D9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14" y="58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89" name="Line 4304">
                <a:extLst>
                  <a:ext uri="{FF2B5EF4-FFF2-40B4-BE49-F238E27FC236}">
                    <a16:creationId xmlns:a16="http://schemas.microsoft.com/office/drawing/2014/main" id="{1DAF8BF4-54E2-4B2C-8530-A6A0F7E9E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95" y="584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90" name="Line 4303">
                <a:extLst>
                  <a:ext uri="{FF2B5EF4-FFF2-40B4-BE49-F238E27FC236}">
                    <a16:creationId xmlns:a16="http://schemas.microsoft.com/office/drawing/2014/main" id="{4591B12B-100D-4458-8555-21B982A21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01" y="584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91" name="Line 4302">
                <a:extLst>
                  <a:ext uri="{FF2B5EF4-FFF2-40B4-BE49-F238E27FC236}">
                    <a16:creationId xmlns:a16="http://schemas.microsoft.com/office/drawing/2014/main" id="{45CE229B-8CF7-453D-B809-03ED7D693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5" y="58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92" name="Line 4301">
                <a:extLst>
                  <a:ext uri="{FF2B5EF4-FFF2-40B4-BE49-F238E27FC236}">
                    <a16:creationId xmlns:a16="http://schemas.microsoft.com/office/drawing/2014/main" id="{E2278300-0974-46B1-AE8C-3CB92D9895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1" y="5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93" name="Line 4300">
                <a:extLst>
                  <a:ext uri="{FF2B5EF4-FFF2-40B4-BE49-F238E27FC236}">
                    <a16:creationId xmlns:a16="http://schemas.microsoft.com/office/drawing/2014/main" id="{89BC58E9-60D2-4766-A91B-EE16AC326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1" y="5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94" name="Line 4299">
                <a:extLst>
                  <a:ext uri="{FF2B5EF4-FFF2-40B4-BE49-F238E27FC236}">
                    <a16:creationId xmlns:a16="http://schemas.microsoft.com/office/drawing/2014/main" id="{3DF8B88A-301E-400A-8431-4D1F64C96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1" y="5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95" name="Line 4298">
                <a:extLst>
                  <a:ext uri="{FF2B5EF4-FFF2-40B4-BE49-F238E27FC236}">
                    <a16:creationId xmlns:a16="http://schemas.microsoft.com/office/drawing/2014/main" id="{D04B5A8E-A1D1-4C96-A5D6-0B5EA88A1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01" y="592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96" name="Line 4297">
                <a:extLst>
                  <a:ext uri="{FF2B5EF4-FFF2-40B4-BE49-F238E27FC236}">
                    <a16:creationId xmlns:a16="http://schemas.microsoft.com/office/drawing/2014/main" id="{A53D427C-EFC6-4581-8194-CFF654497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04" y="5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97" name="Line 4296">
                <a:extLst>
                  <a:ext uri="{FF2B5EF4-FFF2-40B4-BE49-F238E27FC236}">
                    <a16:creationId xmlns:a16="http://schemas.microsoft.com/office/drawing/2014/main" id="{73904071-6927-4DCC-A50E-7BD8C1A0F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7" y="5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98" name="Line 4295">
                <a:extLst>
                  <a:ext uri="{FF2B5EF4-FFF2-40B4-BE49-F238E27FC236}">
                    <a16:creationId xmlns:a16="http://schemas.microsoft.com/office/drawing/2014/main" id="{2271AFA1-B12A-4A9F-B265-2102D4A93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8" y="565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99" name="Line 4294">
                <a:extLst>
                  <a:ext uri="{FF2B5EF4-FFF2-40B4-BE49-F238E27FC236}">
                    <a16:creationId xmlns:a16="http://schemas.microsoft.com/office/drawing/2014/main" id="{B69E1A3E-22D5-49FC-831B-4C09A39834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0" y="562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0" name="Line 4293">
                <a:extLst>
                  <a:ext uri="{FF2B5EF4-FFF2-40B4-BE49-F238E27FC236}">
                    <a16:creationId xmlns:a16="http://schemas.microsoft.com/office/drawing/2014/main" id="{FB7544DD-8A6A-435A-A892-32A9BE2FA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9" y="56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1" name="Line 4292">
                <a:extLst>
                  <a:ext uri="{FF2B5EF4-FFF2-40B4-BE49-F238E27FC236}">
                    <a16:creationId xmlns:a16="http://schemas.microsoft.com/office/drawing/2014/main" id="{95BD8AB9-FA07-4314-A89E-79F411FEF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7" y="57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2" name="Line 4291">
                <a:extLst>
                  <a:ext uri="{FF2B5EF4-FFF2-40B4-BE49-F238E27FC236}">
                    <a16:creationId xmlns:a16="http://schemas.microsoft.com/office/drawing/2014/main" id="{BAA1E608-B2EB-4FD2-B8A6-D6DBE0562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0" y="566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3" name="Line 4290">
                <a:extLst>
                  <a:ext uri="{FF2B5EF4-FFF2-40B4-BE49-F238E27FC236}">
                    <a16:creationId xmlns:a16="http://schemas.microsoft.com/office/drawing/2014/main" id="{E65D2781-95F0-4284-A1FD-76FA4936E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7" y="572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4" name="Line 4289">
                <a:extLst>
                  <a:ext uri="{FF2B5EF4-FFF2-40B4-BE49-F238E27FC236}">
                    <a16:creationId xmlns:a16="http://schemas.microsoft.com/office/drawing/2014/main" id="{2F01455A-0AAB-4698-B1E2-3A25A1760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97" y="572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5" name="Line 4288">
                <a:extLst>
                  <a:ext uri="{FF2B5EF4-FFF2-40B4-BE49-F238E27FC236}">
                    <a16:creationId xmlns:a16="http://schemas.microsoft.com/office/drawing/2014/main" id="{A984576B-A815-40D4-A58D-D75BC6A58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7" y="57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6" name="Freeform 4287">
                <a:extLst>
                  <a:ext uri="{FF2B5EF4-FFF2-40B4-BE49-F238E27FC236}">
                    <a16:creationId xmlns:a16="http://schemas.microsoft.com/office/drawing/2014/main" id="{C095DEB9-E1EB-4E51-B528-E3AE2EA3C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6" y="57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7" name="Line 4286">
                <a:extLst>
                  <a:ext uri="{FF2B5EF4-FFF2-40B4-BE49-F238E27FC236}">
                    <a16:creationId xmlns:a16="http://schemas.microsoft.com/office/drawing/2014/main" id="{8C3613E8-3557-4639-A314-607B1E5AE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99" y="5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8" name="Line 4285">
                <a:extLst>
                  <a:ext uri="{FF2B5EF4-FFF2-40B4-BE49-F238E27FC236}">
                    <a16:creationId xmlns:a16="http://schemas.microsoft.com/office/drawing/2014/main" id="{D0765F80-ED3A-440A-9ED2-C69C2EAD6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8" y="56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9" name="Freeform 4284">
                <a:extLst>
                  <a:ext uri="{FF2B5EF4-FFF2-40B4-BE49-F238E27FC236}">
                    <a16:creationId xmlns:a16="http://schemas.microsoft.com/office/drawing/2014/main" id="{74EACBC1-025E-4DDB-8694-0036AE8E8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7" y="57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0" name="Line 4283">
                <a:extLst>
                  <a:ext uri="{FF2B5EF4-FFF2-40B4-BE49-F238E27FC236}">
                    <a16:creationId xmlns:a16="http://schemas.microsoft.com/office/drawing/2014/main" id="{98D00B55-A88C-4D2D-8802-B2870DC033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97" y="57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1" name="Line 4282">
                <a:extLst>
                  <a:ext uri="{FF2B5EF4-FFF2-40B4-BE49-F238E27FC236}">
                    <a16:creationId xmlns:a16="http://schemas.microsoft.com/office/drawing/2014/main" id="{91BC9866-9C14-47B2-ACAA-01E2C60F8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8" y="57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2" name="Line 4281">
                <a:extLst>
                  <a:ext uri="{FF2B5EF4-FFF2-40B4-BE49-F238E27FC236}">
                    <a16:creationId xmlns:a16="http://schemas.microsoft.com/office/drawing/2014/main" id="{D527B7D1-6C8A-4A84-9980-28FC3E7AE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5" y="584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3" name="Line 4280">
                <a:extLst>
                  <a:ext uri="{FF2B5EF4-FFF2-40B4-BE49-F238E27FC236}">
                    <a16:creationId xmlns:a16="http://schemas.microsoft.com/office/drawing/2014/main" id="{08AC5E1D-445F-4708-A43A-C5793512E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6" y="592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4" name="Line 4279">
                <a:extLst>
                  <a:ext uri="{FF2B5EF4-FFF2-40B4-BE49-F238E27FC236}">
                    <a16:creationId xmlns:a16="http://schemas.microsoft.com/office/drawing/2014/main" id="{E520DBE7-53AC-4D15-A610-FFF3BE450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69" y="58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5" name="Line 4278">
                <a:extLst>
                  <a:ext uri="{FF2B5EF4-FFF2-40B4-BE49-F238E27FC236}">
                    <a16:creationId xmlns:a16="http://schemas.microsoft.com/office/drawing/2014/main" id="{7820A2C4-515B-4CD4-870B-C0781A9E6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5" y="584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6" name="Line 4277">
                <a:extLst>
                  <a:ext uri="{FF2B5EF4-FFF2-40B4-BE49-F238E27FC236}">
                    <a16:creationId xmlns:a16="http://schemas.microsoft.com/office/drawing/2014/main" id="{70883183-136E-4D9B-8801-F26076D98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5" y="5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7" name="Line 4276">
                <a:extLst>
                  <a:ext uri="{FF2B5EF4-FFF2-40B4-BE49-F238E27FC236}">
                    <a16:creationId xmlns:a16="http://schemas.microsoft.com/office/drawing/2014/main" id="{2DFEB4F7-3313-41AB-A742-CD8384C14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2" y="58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8" name="Line 4275">
                <a:extLst>
                  <a:ext uri="{FF2B5EF4-FFF2-40B4-BE49-F238E27FC236}">
                    <a16:creationId xmlns:a16="http://schemas.microsoft.com/office/drawing/2014/main" id="{0964D0AC-716E-402A-998F-48ECC3E0A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3" y="589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9" name="Line 4274">
                <a:extLst>
                  <a:ext uri="{FF2B5EF4-FFF2-40B4-BE49-F238E27FC236}">
                    <a16:creationId xmlns:a16="http://schemas.microsoft.com/office/drawing/2014/main" id="{E9DBBEC7-0636-4A87-896D-1F15395AF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5" y="5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20" name="Line 4273">
                <a:extLst>
                  <a:ext uri="{FF2B5EF4-FFF2-40B4-BE49-F238E27FC236}">
                    <a16:creationId xmlns:a16="http://schemas.microsoft.com/office/drawing/2014/main" id="{00F0EEFD-166F-45BB-A20D-4CB40E57B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5" y="584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21" name="Line 4272">
                <a:extLst>
                  <a:ext uri="{FF2B5EF4-FFF2-40B4-BE49-F238E27FC236}">
                    <a16:creationId xmlns:a16="http://schemas.microsoft.com/office/drawing/2014/main" id="{B60A5536-2BC4-4B0A-9E4E-9A995FD16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7" y="584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22" name="Line 4271">
                <a:extLst>
                  <a:ext uri="{FF2B5EF4-FFF2-40B4-BE49-F238E27FC236}">
                    <a16:creationId xmlns:a16="http://schemas.microsoft.com/office/drawing/2014/main" id="{C0F18F8B-967E-4D46-9E4E-7F95FFA1B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3" y="589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23" name="Line 4270">
                <a:extLst>
                  <a:ext uri="{FF2B5EF4-FFF2-40B4-BE49-F238E27FC236}">
                    <a16:creationId xmlns:a16="http://schemas.microsoft.com/office/drawing/2014/main" id="{CDAE5360-B93E-4357-AF44-8C1FB175A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4" y="5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24" name="Line 4269">
                <a:extLst>
                  <a:ext uri="{FF2B5EF4-FFF2-40B4-BE49-F238E27FC236}">
                    <a16:creationId xmlns:a16="http://schemas.microsoft.com/office/drawing/2014/main" id="{B0548C90-B50B-4391-85D4-925E9A500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2" y="58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25" name="Line 4268">
                <a:extLst>
                  <a:ext uri="{FF2B5EF4-FFF2-40B4-BE49-F238E27FC236}">
                    <a16:creationId xmlns:a16="http://schemas.microsoft.com/office/drawing/2014/main" id="{30516A22-27B6-44D8-98AE-95C8D80AC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5" y="5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26" name="Line 4267">
                <a:extLst>
                  <a:ext uri="{FF2B5EF4-FFF2-40B4-BE49-F238E27FC236}">
                    <a16:creationId xmlns:a16="http://schemas.microsoft.com/office/drawing/2014/main" id="{3B611B62-F97A-49EF-BCA1-67C0ACC87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66" y="592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27" name="Line 4266">
                <a:extLst>
                  <a:ext uri="{FF2B5EF4-FFF2-40B4-BE49-F238E27FC236}">
                    <a16:creationId xmlns:a16="http://schemas.microsoft.com/office/drawing/2014/main" id="{2C3BC51B-CD8F-491E-B2B8-EF2E68B31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5" y="584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28" name="Line 4265">
                <a:extLst>
                  <a:ext uri="{FF2B5EF4-FFF2-40B4-BE49-F238E27FC236}">
                    <a16:creationId xmlns:a16="http://schemas.microsoft.com/office/drawing/2014/main" id="{0C31ECDF-D963-4632-B22E-EB948162A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7" y="589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29" name="Line 4264">
                <a:extLst>
                  <a:ext uri="{FF2B5EF4-FFF2-40B4-BE49-F238E27FC236}">
                    <a16:creationId xmlns:a16="http://schemas.microsoft.com/office/drawing/2014/main" id="{5CC1B1F1-A693-4A8B-985A-9DEDB48D8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7" y="584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30" name="Line 4263">
                <a:extLst>
                  <a:ext uri="{FF2B5EF4-FFF2-40B4-BE49-F238E27FC236}">
                    <a16:creationId xmlns:a16="http://schemas.microsoft.com/office/drawing/2014/main" id="{0BFED297-5644-4735-A630-466F18F97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7" y="58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31" name="Line 4262">
                <a:extLst>
                  <a:ext uri="{FF2B5EF4-FFF2-40B4-BE49-F238E27FC236}">
                    <a16:creationId xmlns:a16="http://schemas.microsoft.com/office/drawing/2014/main" id="{CD5CE680-8701-44D3-A8BF-1158790E2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4" y="5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32" name="Line 4261">
                <a:extLst>
                  <a:ext uri="{FF2B5EF4-FFF2-40B4-BE49-F238E27FC236}">
                    <a16:creationId xmlns:a16="http://schemas.microsoft.com/office/drawing/2014/main" id="{BF2B0B03-7420-4EC6-9319-6BDC42A23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94" y="584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33" name="Line 4260">
                <a:extLst>
                  <a:ext uri="{FF2B5EF4-FFF2-40B4-BE49-F238E27FC236}">
                    <a16:creationId xmlns:a16="http://schemas.microsoft.com/office/drawing/2014/main" id="{51022EF0-3E86-4699-9FFF-3D64128DD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4" y="5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34" name="Line 4259">
                <a:extLst>
                  <a:ext uri="{FF2B5EF4-FFF2-40B4-BE49-F238E27FC236}">
                    <a16:creationId xmlns:a16="http://schemas.microsoft.com/office/drawing/2014/main" id="{66F83A63-2870-406B-B2AC-DCEC24650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0" y="57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35" name="Line 4258">
                <a:extLst>
                  <a:ext uri="{FF2B5EF4-FFF2-40B4-BE49-F238E27FC236}">
                    <a16:creationId xmlns:a16="http://schemas.microsoft.com/office/drawing/2014/main" id="{05351DF1-7C84-49FC-A4C4-375D348DD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4" y="57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36" name="Line 4257">
                <a:extLst>
                  <a:ext uri="{FF2B5EF4-FFF2-40B4-BE49-F238E27FC236}">
                    <a16:creationId xmlns:a16="http://schemas.microsoft.com/office/drawing/2014/main" id="{57507649-D2D3-416C-B5BC-7C689F521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2" y="5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37" name="Line 4256">
                <a:extLst>
                  <a:ext uri="{FF2B5EF4-FFF2-40B4-BE49-F238E27FC236}">
                    <a16:creationId xmlns:a16="http://schemas.microsoft.com/office/drawing/2014/main" id="{85F84980-AC80-4F60-A75E-0FE369A16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3" y="5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38" name="Line 4255">
                <a:extLst>
                  <a:ext uri="{FF2B5EF4-FFF2-40B4-BE49-F238E27FC236}">
                    <a16:creationId xmlns:a16="http://schemas.microsoft.com/office/drawing/2014/main" id="{F6C29FD3-D51D-44CC-8170-F9E9F1D04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55" y="54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39" name="Line 4254">
                <a:extLst>
                  <a:ext uri="{FF2B5EF4-FFF2-40B4-BE49-F238E27FC236}">
                    <a16:creationId xmlns:a16="http://schemas.microsoft.com/office/drawing/2014/main" id="{330B2133-B639-42CE-8533-2DFB8F2856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1" y="5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40" name="Line 4253">
                <a:extLst>
                  <a:ext uri="{FF2B5EF4-FFF2-40B4-BE49-F238E27FC236}">
                    <a16:creationId xmlns:a16="http://schemas.microsoft.com/office/drawing/2014/main" id="{84C74641-0332-45E7-8ED5-3D26AEE45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0" y="565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41" name="Line 4252">
                <a:extLst>
                  <a:ext uri="{FF2B5EF4-FFF2-40B4-BE49-F238E27FC236}">
                    <a16:creationId xmlns:a16="http://schemas.microsoft.com/office/drawing/2014/main" id="{8AAFEF5C-84C0-41CF-959F-74F0A12B4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1" y="57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42" name="Freeform 4251">
                <a:extLst>
                  <a:ext uri="{FF2B5EF4-FFF2-40B4-BE49-F238E27FC236}">
                    <a16:creationId xmlns:a16="http://schemas.microsoft.com/office/drawing/2014/main" id="{AE4F8CA2-3D22-4721-A17B-1B884E41F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1" y="5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43" name="Line 4250">
                <a:extLst>
                  <a:ext uri="{FF2B5EF4-FFF2-40B4-BE49-F238E27FC236}">
                    <a16:creationId xmlns:a16="http://schemas.microsoft.com/office/drawing/2014/main" id="{68E0C9B0-4E1C-43D0-98AB-C69DF6AFF5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3" y="5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44" name="Line 4249">
                <a:extLst>
                  <a:ext uri="{FF2B5EF4-FFF2-40B4-BE49-F238E27FC236}">
                    <a16:creationId xmlns:a16="http://schemas.microsoft.com/office/drawing/2014/main" id="{5F27E52E-66DB-4B19-BC85-28355ABBD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8" y="5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45" name="Line 4248">
                <a:extLst>
                  <a:ext uri="{FF2B5EF4-FFF2-40B4-BE49-F238E27FC236}">
                    <a16:creationId xmlns:a16="http://schemas.microsoft.com/office/drawing/2014/main" id="{FE0BC368-7666-414C-B9F8-77AF685B0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93" y="5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46" name="Line 4247">
                <a:extLst>
                  <a:ext uri="{FF2B5EF4-FFF2-40B4-BE49-F238E27FC236}">
                    <a16:creationId xmlns:a16="http://schemas.microsoft.com/office/drawing/2014/main" id="{6E55B827-9D59-4C18-87EC-E129F89CF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" y="562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47" name="Line 4246">
                <a:extLst>
                  <a:ext uri="{FF2B5EF4-FFF2-40B4-BE49-F238E27FC236}">
                    <a16:creationId xmlns:a16="http://schemas.microsoft.com/office/drawing/2014/main" id="{F52A77FD-D908-447F-A5C3-BB7BA5321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8" y="56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48" name="Line 4245">
                <a:extLst>
                  <a:ext uri="{FF2B5EF4-FFF2-40B4-BE49-F238E27FC236}">
                    <a16:creationId xmlns:a16="http://schemas.microsoft.com/office/drawing/2014/main" id="{EBC19D0E-43E1-4570-B692-4E0DC8100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" y="566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49" name="Line 4244">
                <a:extLst>
                  <a:ext uri="{FF2B5EF4-FFF2-40B4-BE49-F238E27FC236}">
                    <a16:creationId xmlns:a16="http://schemas.microsoft.com/office/drawing/2014/main" id="{5553FBA0-F7CA-4AF1-85AC-613248B674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" y="5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50" name="Line 4243">
                <a:extLst>
                  <a:ext uri="{FF2B5EF4-FFF2-40B4-BE49-F238E27FC236}">
                    <a16:creationId xmlns:a16="http://schemas.microsoft.com/office/drawing/2014/main" id="{43790315-9586-4DD6-B9C7-1BC8EB3A8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" y="572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51" name="Line 4242">
                <a:extLst>
                  <a:ext uri="{FF2B5EF4-FFF2-40B4-BE49-F238E27FC236}">
                    <a16:creationId xmlns:a16="http://schemas.microsoft.com/office/drawing/2014/main" id="{E15E7450-1261-466A-BA56-885F9F656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9" y="57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52" name="Line 4241">
                <a:extLst>
                  <a:ext uri="{FF2B5EF4-FFF2-40B4-BE49-F238E27FC236}">
                    <a16:creationId xmlns:a16="http://schemas.microsoft.com/office/drawing/2014/main" id="{A5B0A2AD-97FD-4E0A-8549-E64F20381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9" y="56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53" name="Freeform 4240">
                <a:extLst>
                  <a:ext uri="{FF2B5EF4-FFF2-40B4-BE49-F238E27FC236}">
                    <a16:creationId xmlns:a16="http://schemas.microsoft.com/office/drawing/2014/main" id="{17DBFD67-EDA9-4BDC-A5D0-E4E672D24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" y="57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54" name="Line 4239">
                <a:extLst>
                  <a:ext uri="{FF2B5EF4-FFF2-40B4-BE49-F238E27FC236}">
                    <a16:creationId xmlns:a16="http://schemas.microsoft.com/office/drawing/2014/main" id="{4C441164-102A-4BC5-AC8C-C836BBF12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94" y="5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55" name="Line 4238">
                <a:extLst>
                  <a:ext uri="{FF2B5EF4-FFF2-40B4-BE49-F238E27FC236}">
                    <a16:creationId xmlns:a16="http://schemas.microsoft.com/office/drawing/2014/main" id="{B120E9E6-4C51-473C-A498-1FEDA51E4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94" y="592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56" name="Line 4237">
                <a:extLst>
                  <a:ext uri="{FF2B5EF4-FFF2-40B4-BE49-F238E27FC236}">
                    <a16:creationId xmlns:a16="http://schemas.microsoft.com/office/drawing/2014/main" id="{2A9D3F29-B8F7-4C2F-AC5A-26C5E494E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1" y="566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57" name="Line 4236">
                <a:extLst>
                  <a:ext uri="{FF2B5EF4-FFF2-40B4-BE49-F238E27FC236}">
                    <a16:creationId xmlns:a16="http://schemas.microsoft.com/office/drawing/2014/main" id="{9186EBE5-4192-4CB0-B986-1969FF05F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0" y="56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58" name="Line 4235">
                <a:extLst>
                  <a:ext uri="{FF2B5EF4-FFF2-40B4-BE49-F238E27FC236}">
                    <a16:creationId xmlns:a16="http://schemas.microsoft.com/office/drawing/2014/main" id="{7C4CD314-B477-49A4-986E-D19B53F31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89" y="562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59" name="Line 4234">
                <a:extLst>
                  <a:ext uri="{FF2B5EF4-FFF2-40B4-BE49-F238E27FC236}">
                    <a16:creationId xmlns:a16="http://schemas.microsoft.com/office/drawing/2014/main" id="{D0F657EB-BA38-4522-909F-29B515AC3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8" y="562"/>
                <a:ext cx="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60" name="Line 4233">
                <a:extLst>
                  <a:ext uri="{FF2B5EF4-FFF2-40B4-BE49-F238E27FC236}">
                    <a16:creationId xmlns:a16="http://schemas.microsoft.com/office/drawing/2014/main" id="{C274AC4E-F41A-42FC-AC15-90E0AC4DD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08" y="576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61" name="Line 4232">
                <a:extLst>
                  <a:ext uri="{FF2B5EF4-FFF2-40B4-BE49-F238E27FC236}">
                    <a16:creationId xmlns:a16="http://schemas.microsoft.com/office/drawing/2014/main" id="{C52FC7E0-A9C5-489F-A821-59C36347E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05" y="579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62" name="Line 4231">
                <a:extLst>
                  <a:ext uri="{FF2B5EF4-FFF2-40B4-BE49-F238E27FC236}">
                    <a16:creationId xmlns:a16="http://schemas.microsoft.com/office/drawing/2014/main" id="{FF19BE43-742A-4136-9939-1A0587F3E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2" y="579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63" name="Line 4230">
                <a:extLst>
                  <a:ext uri="{FF2B5EF4-FFF2-40B4-BE49-F238E27FC236}">
                    <a16:creationId xmlns:a16="http://schemas.microsoft.com/office/drawing/2014/main" id="{822E90D8-FC01-42C7-B0E0-085A3552A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0" y="576"/>
                <a:ext cx="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64" name="Freeform 4229">
                <a:extLst>
                  <a:ext uri="{FF2B5EF4-FFF2-40B4-BE49-F238E27FC236}">
                    <a16:creationId xmlns:a16="http://schemas.microsoft.com/office/drawing/2014/main" id="{DE42DF98-D53D-4659-8FB0-0B2EFD23E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6" y="57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65" name="Line 4228">
                <a:extLst>
                  <a:ext uri="{FF2B5EF4-FFF2-40B4-BE49-F238E27FC236}">
                    <a16:creationId xmlns:a16="http://schemas.microsoft.com/office/drawing/2014/main" id="{530DBC83-F0F5-482B-BF94-33C258605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27" y="57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66" name="Line 4227">
                <a:extLst>
                  <a:ext uri="{FF2B5EF4-FFF2-40B4-BE49-F238E27FC236}">
                    <a16:creationId xmlns:a16="http://schemas.microsoft.com/office/drawing/2014/main" id="{5DEB2B5E-AE06-467B-8103-451CB33C1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5" y="53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67" name="Line 4226">
                <a:extLst>
                  <a:ext uri="{FF2B5EF4-FFF2-40B4-BE49-F238E27FC236}">
                    <a16:creationId xmlns:a16="http://schemas.microsoft.com/office/drawing/2014/main" id="{F4EF4EBE-BDB6-43F4-B476-8BBE06207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5" y="529"/>
                <a:ext cx="1" cy="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68" name="Line 4225">
                <a:extLst>
                  <a:ext uri="{FF2B5EF4-FFF2-40B4-BE49-F238E27FC236}">
                    <a16:creationId xmlns:a16="http://schemas.microsoft.com/office/drawing/2014/main" id="{23E5F3A4-857D-45CA-BF1F-90958D8B3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5" y="529"/>
                <a:ext cx="1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69" name="Line 4224">
                <a:extLst>
                  <a:ext uri="{FF2B5EF4-FFF2-40B4-BE49-F238E27FC236}">
                    <a16:creationId xmlns:a16="http://schemas.microsoft.com/office/drawing/2014/main" id="{0EF95028-A63E-4711-B52F-567635BA6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0" y="500"/>
                <a:ext cx="4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70" name="Line 4223">
                <a:extLst>
                  <a:ext uri="{FF2B5EF4-FFF2-40B4-BE49-F238E27FC236}">
                    <a16:creationId xmlns:a16="http://schemas.microsoft.com/office/drawing/2014/main" id="{293E20D2-6231-4263-AD26-A2E907683D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8" y="60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71" name="Line 4222">
                <a:extLst>
                  <a:ext uri="{FF2B5EF4-FFF2-40B4-BE49-F238E27FC236}">
                    <a16:creationId xmlns:a16="http://schemas.microsoft.com/office/drawing/2014/main" id="{35B47EA3-92F1-420C-AA3E-D23E902FD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8" y="608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72" name="Line 4221">
                <a:extLst>
                  <a:ext uri="{FF2B5EF4-FFF2-40B4-BE49-F238E27FC236}">
                    <a16:creationId xmlns:a16="http://schemas.microsoft.com/office/drawing/2014/main" id="{6F8AF998-40E6-4012-9C8F-78674765D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64" y="599"/>
                <a:ext cx="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73" name="Line 4220">
                <a:extLst>
                  <a:ext uri="{FF2B5EF4-FFF2-40B4-BE49-F238E27FC236}">
                    <a16:creationId xmlns:a16="http://schemas.microsoft.com/office/drawing/2014/main" id="{E4E6A98B-01A0-4537-BDF0-FB8361952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95" y="599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74" name="Freeform 4219">
                <a:extLst>
                  <a:ext uri="{FF2B5EF4-FFF2-40B4-BE49-F238E27FC236}">
                    <a16:creationId xmlns:a16="http://schemas.microsoft.com/office/drawing/2014/main" id="{DF650853-D431-4DCC-B2AC-993AE1B44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7" y="595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2 w 5"/>
                  <a:gd name="T3" fmla="*/ 4 h 4"/>
                  <a:gd name="T4" fmla="*/ 4 w 5"/>
                  <a:gd name="T5" fmla="*/ 2 h 4"/>
                  <a:gd name="T6" fmla="*/ 5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5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75" name="Freeform 4218">
                <a:extLst>
                  <a:ext uri="{FF2B5EF4-FFF2-40B4-BE49-F238E27FC236}">
                    <a16:creationId xmlns:a16="http://schemas.microsoft.com/office/drawing/2014/main" id="{D79EEFBA-6212-4229-8D9C-D55EE4692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" y="612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2 h 8"/>
                  <a:gd name="T4" fmla="*/ 2 w 8"/>
                  <a:gd name="T5" fmla="*/ 5 h 8"/>
                  <a:gd name="T6" fmla="*/ 4 w 8"/>
                  <a:gd name="T7" fmla="*/ 7 h 8"/>
                  <a:gd name="T8" fmla="*/ 6 w 8"/>
                  <a:gd name="T9" fmla="*/ 8 h 8"/>
                  <a:gd name="T10" fmla="*/ 8 w 8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2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8" y="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76" name="Line 4217">
                <a:extLst>
                  <a:ext uri="{FF2B5EF4-FFF2-40B4-BE49-F238E27FC236}">
                    <a16:creationId xmlns:a16="http://schemas.microsoft.com/office/drawing/2014/main" id="{50F68D00-96DA-4FCB-8FA0-15B8F5A32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58" y="605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77" name="Line 4216">
                <a:extLst>
                  <a:ext uri="{FF2B5EF4-FFF2-40B4-BE49-F238E27FC236}">
                    <a16:creationId xmlns:a16="http://schemas.microsoft.com/office/drawing/2014/main" id="{DF9B440B-FBF0-48C2-BDF8-F8A41B78F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58" y="596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78" name="Line 4215">
                <a:extLst>
                  <a:ext uri="{FF2B5EF4-FFF2-40B4-BE49-F238E27FC236}">
                    <a16:creationId xmlns:a16="http://schemas.microsoft.com/office/drawing/2014/main" id="{A1DAAFC9-FF9A-4766-8C67-AB576E842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58" y="586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79" name="Line 4214">
                <a:extLst>
                  <a:ext uri="{FF2B5EF4-FFF2-40B4-BE49-F238E27FC236}">
                    <a16:creationId xmlns:a16="http://schemas.microsoft.com/office/drawing/2014/main" id="{633E653C-9001-4FCD-B8F0-45F93C313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58" y="577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80" name="Line 4213">
                <a:extLst>
                  <a:ext uri="{FF2B5EF4-FFF2-40B4-BE49-F238E27FC236}">
                    <a16:creationId xmlns:a16="http://schemas.microsoft.com/office/drawing/2014/main" id="{AE02E4AC-9E05-4861-956F-D849F91B4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58" y="56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81" name="Line 4212">
                <a:extLst>
                  <a:ext uri="{FF2B5EF4-FFF2-40B4-BE49-F238E27FC236}">
                    <a16:creationId xmlns:a16="http://schemas.microsoft.com/office/drawing/2014/main" id="{E6FB2636-BA62-4663-868F-4493AFAFC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58" y="558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82" name="Line 4211">
                <a:extLst>
                  <a:ext uri="{FF2B5EF4-FFF2-40B4-BE49-F238E27FC236}">
                    <a16:creationId xmlns:a16="http://schemas.microsoft.com/office/drawing/2014/main" id="{F8DB9E96-C625-4202-BE72-883810D11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60" y="552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83" name="Line 4210">
                <a:extLst>
                  <a:ext uri="{FF2B5EF4-FFF2-40B4-BE49-F238E27FC236}">
                    <a16:creationId xmlns:a16="http://schemas.microsoft.com/office/drawing/2014/main" id="{857EA987-DF89-4EE9-9E73-0D6C6FDC8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64" y="552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84" name="Line 4209">
                <a:extLst>
                  <a:ext uri="{FF2B5EF4-FFF2-40B4-BE49-F238E27FC236}">
                    <a16:creationId xmlns:a16="http://schemas.microsoft.com/office/drawing/2014/main" id="{6F9D516F-5336-4E8A-8BB6-E9D71AC29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58" y="553"/>
                <a:ext cx="1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85" name="Line 4208">
                <a:extLst>
                  <a:ext uri="{FF2B5EF4-FFF2-40B4-BE49-F238E27FC236}">
                    <a16:creationId xmlns:a16="http://schemas.microsoft.com/office/drawing/2014/main" id="{1E0363B4-C822-4D3F-AE0F-DA8E5E4F4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22" y="579"/>
                <a:ext cx="4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86" name="Line 4207">
                <a:extLst>
                  <a:ext uri="{FF2B5EF4-FFF2-40B4-BE49-F238E27FC236}">
                    <a16:creationId xmlns:a16="http://schemas.microsoft.com/office/drawing/2014/main" id="{47F6349E-A2B0-477D-9072-878C1AC37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28" y="578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87" name="Line 4206">
                <a:extLst>
                  <a:ext uri="{FF2B5EF4-FFF2-40B4-BE49-F238E27FC236}">
                    <a16:creationId xmlns:a16="http://schemas.microsoft.com/office/drawing/2014/main" id="{FC3AE0AF-CDF7-4F9D-91BA-DCD892845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8" y="552"/>
                <a:ext cx="7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88" name="Line 4205">
                <a:extLst>
                  <a:ext uri="{FF2B5EF4-FFF2-40B4-BE49-F238E27FC236}">
                    <a16:creationId xmlns:a16="http://schemas.microsoft.com/office/drawing/2014/main" id="{214830DD-2646-4089-99C6-D3E28DE08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5" y="610"/>
                <a:ext cx="3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89" name="Line 4204">
                <a:extLst>
                  <a:ext uri="{FF2B5EF4-FFF2-40B4-BE49-F238E27FC236}">
                    <a16:creationId xmlns:a16="http://schemas.microsoft.com/office/drawing/2014/main" id="{59496644-1166-4300-8AFF-F224ECDEF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64" y="552"/>
                <a:ext cx="43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90" name="Line 4203">
                <a:extLst>
                  <a:ext uri="{FF2B5EF4-FFF2-40B4-BE49-F238E27FC236}">
                    <a16:creationId xmlns:a16="http://schemas.microsoft.com/office/drawing/2014/main" id="{1F048034-E81B-4675-B28F-097256EFD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8" y="528"/>
                <a:ext cx="82" cy="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91" name="Line 4202">
                <a:extLst>
                  <a:ext uri="{FF2B5EF4-FFF2-40B4-BE49-F238E27FC236}">
                    <a16:creationId xmlns:a16="http://schemas.microsoft.com/office/drawing/2014/main" id="{01D33DBD-75E6-4C9A-92A6-4BC69F7D4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8" y="520"/>
                <a:ext cx="90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92" name="Freeform 4201">
                <a:extLst>
                  <a:ext uri="{FF2B5EF4-FFF2-40B4-BE49-F238E27FC236}">
                    <a16:creationId xmlns:a16="http://schemas.microsoft.com/office/drawing/2014/main" id="{E5E67D09-672B-4AF5-8FEA-6C71978A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8" y="525"/>
                <a:ext cx="85" cy="85"/>
              </a:xfrm>
              <a:custGeom>
                <a:avLst/>
                <a:gdLst>
                  <a:gd name="T0" fmla="*/ 0 w 85"/>
                  <a:gd name="T1" fmla="*/ 85 h 85"/>
                  <a:gd name="T2" fmla="*/ 31 w 85"/>
                  <a:gd name="T3" fmla="*/ 54 h 85"/>
                  <a:gd name="T4" fmla="*/ 85 w 85"/>
                  <a:gd name="T5" fmla="*/ 0 h 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5" h="85">
                    <a:moveTo>
                      <a:pt x="0" y="85"/>
                    </a:moveTo>
                    <a:lnTo>
                      <a:pt x="31" y="54"/>
                    </a:lnTo>
                    <a:lnTo>
                      <a:pt x="85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93" name="Line 4200">
                <a:extLst>
                  <a:ext uri="{FF2B5EF4-FFF2-40B4-BE49-F238E27FC236}">
                    <a16:creationId xmlns:a16="http://schemas.microsoft.com/office/drawing/2014/main" id="{7710BD06-3BFD-48A8-B5D5-7C084B41BB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87" y="537"/>
                <a:ext cx="73" cy="7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94" name="Line 4199">
                <a:extLst>
                  <a:ext uri="{FF2B5EF4-FFF2-40B4-BE49-F238E27FC236}">
                    <a16:creationId xmlns:a16="http://schemas.microsoft.com/office/drawing/2014/main" id="{17955273-775C-4498-9310-2CC721BCC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48" y="552"/>
                <a:ext cx="57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95" name="Line 4198">
                <a:extLst>
                  <a:ext uri="{FF2B5EF4-FFF2-40B4-BE49-F238E27FC236}">
                    <a16:creationId xmlns:a16="http://schemas.microsoft.com/office/drawing/2014/main" id="{4DE8E41E-F867-47C4-8DB6-DA8E9902F4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7" y="564"/>
                <a:ext cx="46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96" name="Line 4197">
                <a:extLst>
                  <a:ext uri="{FF2B5EF4-FFF2-40B4-BE49-F238E27FC236}">
                    <a16:creationId xmlns:a16="http://schemas.microsoft.com/office/drawing/2014/main" id="{3AD641A7-19F9-464D-8E18-70405DBFA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62" y="584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97" name="Line 4196">
                <a:extLst>
                  <a:ext uri="{FF2B5EF4-FFF2-40B4-BE49-F238E27FC236}">
                    <a16:creationId xmlns:a16="http://schemas.microsoft.com/office/drawing/2014/main" id="{CB30D6E3-F3EF-4E16-BA91-86263DE51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62" y="562"/>
                <a:ext cx="15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98" name="Line 4195">
                <a:extLst>
                  <a:ext uri="{FF2B5EF4-FFF2-40B4-BE49-F238E27FC236}">
                    <a16:creationId xmlns:a16="http://schemas.microsoft.com/office/drawing/2014/main" id="{43BFD185-42D7-4DD0-B11A-EAB7BE8BE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08" y="584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99" name="Line 4194">
                <a:extLst>
                  <a:ext uri="{FF2B5EF4-FFF2-40B4-BE49-F238E27FC236}">
                    <a16:creationId xmlns:a16="http://schemas.microsoft.com/office/drawing/2014/main" id="{F31F6795-0EED-470D-B88F-FB2E64FD9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62" y="539"/>
                <a:ext cx="23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0" name="Line 4193">
                <a:extLst>
                  <a:ext uri="{FF2B5EF4-FFF2-40B4-BE49-F238E27FC236}">
                    <a16:creationId xmlns:a16="http://schemas.microsoft.com/office/drawing/2014/main" id="{F473C304-9620-47EC-B1A1-23C8941A9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97" y="573"/>
                <a:ext cx="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1" name="Line 4192">
                <a:extLst>
                  <a:ext uri="{FF2B5EF4-FFF2-40B4-BE49-F238E27FC236}">
                    <a16:creationId xmlns:a16="http://schemas.microsoft.com/office/drawing/2014/main" id="{CF9BE828-3898-4F18-833C-E9187B821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62" y="517"/>
                <a:ext cx="53" cy="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2" name="Line 4191">
                <a:extLst>
                  <a:ext uri="{FF2B5EF4-FFF2-40B4-BE49-F238E27FC236}">
                    <a16:creationId xmlns:a16="http://schemas.microsoft.com/office/drawing/2014/main" id="{A32728BF-DA25-417A-86D5-892E8AF99E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97" y="529"/>
                <a:ext cx="18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" name="Group 3989">
              <a:extLst>
                <a:ext uri="{FF2B5EF4-FFF2-40B4-BE49-F238E27FC236}">
                  <a16:creationId xmlns:a16="http://schemas.microsoft.com/office/drawing/2014/main" id="{7ED8BEF7-6B5F-429F-B0B2-7432F968A3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5" y="1709"/>
              <a:ext cx="1712" cy="2465"/>
              <a:chOff x="0" y="0"/>
              <a:chExt cx="1712" cy="2465"/>
            </a:xfrm>
          </p:grpSpPr>
          <p:sp>
            <p:nvSpPr>
              <p:cNvPr id="4003" name="Freeform 4189">
                <a:extLst>
                  <a:ext uri="{FF2B5EF4-FFF2-40B4-BE49-F238E27FC236}">
                    <a16:creationId xmlns:a16="http://schemas.microsoft.com/office/drawing/2014/main" id="{A91071B9-57D7-49C7-8354-E7E54C888E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" y="738"/>
                <a:ext cx="22" cy="22"/>
              </a:xfrm>
              <a:custGeom>
                <a:avLst/>
                <a:gdLst>
                  <a:gd name="T0" fmla="*/ 0 w 22"/>
                  <a:gd name="T1" fmla="*/ 0 h 22"/>
                  <a:gd name="T2" fmla="*/ 6 w 22"/>
                  <a:gd name="T3" fmla="*/ 6 h 22"/>
                  <a:gd name="T4" fmla="*/ 22 w 22"/>
                  <a:gd name="T5" fmla="*/ 22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6" y="6"/>
                    </a:lnTo>
                    <a:lnTo>
                      <a:pt x="22" y="2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4" name="Line 4188">
                <a:extLst>
                  <a:ext uri="{FF2B5EF4-FFF2-40B4-BE49-F238E27FC236}">
                    <a16:creationId xmlns:a16="http://schemas.microsoft.com/office/drawing/2014/main" id="{CBEB58A6-15E6-4EBE-89FE-9B681D080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" y="724"/>
                <a:ext cx="13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5" name="Line 4187">
                <a:extLst>
                  <a:ext uri="{FF2B5EF4-FFF2-40B4-BE49-F238E27FC236}">
                    <a16:creationId xmlns:a16="http://schemas.microsoft.com/office/drawing/2014/main" id="{CA28224D-DDC2-4233-80B3-4575F061D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" y="579"/>
                <a:ext cx="1" cy="2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6" name="Line 4186">
                <a:extLst>
                  <a:ext uri="{FF2B5EF4-FFF2-40B4-BE49-F238E27FC236}">
                    <a16:creationId xmlns:a16="http://schemas.microsoft.com/office/drawing/2014/main" id="{986BC815-ABEF-4295-B41F-CA7C0E68E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" y="600"/>
                <a:ext cx="1" cy="1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7" name="Line 4185">
                <a:extLst>
                  <a:ext uri="{FF2B5EF4-FFF2-40B4-BE49-F238E27FC236}">
                    <a16:creationId xmlns:a16="http://schemas.microsoft.com/office/drawing/2014/main" id="{49355B52-5393-4259-932B-7D64B58D5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" y="724"/>
                <a:ext cx="1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8" name="Line 4184">
                <a:extLst>
                  <a:ext uri="{FF2B5EF4-FFF2-40B4-BE49-F238E27FC236}">
                    <a16:creationId xmlns:a16="http://schemas.microsoft.com/office/drawing/2014/main" id="{377292AC-A234-41D5-B63F-3B135C3F4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724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9" name="Line 4183">
                <a:extLst>
                  <a:ext uri="{FF2B5EF4-FFF2-40B4-BE49-F238E27FC236}">
                    <a16:creationId xmlns:a16="http://schemas.microsoft.com/office/drawing/2014/main" id="{949152EB-5CD7-4ECB-82ED-43789A6100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" y="724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0" name="Line 4182">
                <a:extLst>
                  <a:ext uri="{FF2B5EF4-FFF2-40B4-BE49-F238E27FC236}">
                    <a16:creationId xmlns:a16="http://schemas.microsoft.com/office/drawing/2014/main" id="{A53251EB-6E6B-4F9C-8804-EA525A702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724"/>
                <a:ext cx="1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1" name="Line 4181">
                <a:extLst>
                  <a:ext uri="{FF2B5EF4-FFF2-40B4-BE49-F238E27FC236}">
                    <a16:creationId xmlns:a16="http://schemas.microsoft.com/office/drawing/2014/main" id="{0AE73FF0-4CDE-4705-9AD8-479078C8F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" y="724"/>
                <a:ext cx="1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2" name="Line 4180">
                <a:extLst>
                  <a:ext uri="{FF2B5EF4-FFF2-40B4-BE49-F238E27FC236}">
                    <a16:creationId xmlns:a16="http://schemas.microsoft.com/office/drawing/2014/main" id="{64AF8397-85BF-4734-A8EF-10A596CD0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" y="653"/>
                <a:ext cx="1" cy="1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3" name="Line 4179">
                <a:extLst>
                  <a:ext uri="{FF2B5EF4-FFF2-40B4-BE49-F238E27FC236}">
                    <a16:creationId xmlns:a16="http://schemas.microsoft.com/office/drawing/2014/main" id="{B5009D90-37AA-484D-9D5A-427D813FE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" y="653"/>
                <a:ext cx="1" cy="1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4" name="Line 4178">
                <a:extLst>
                  <a:ext uri="{FF2B5EF4-FFF2-40B4-BE49-F238E27FC236}">
                    <a16:creationId xmlns:a16="http://schemas.microsoft.com/office/drawing/2014/main" id="{077C7104-3034-4663-B4FF-89FBDC104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2" y="756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5" name="Line 4177">
                <a:extLst>
                  <a:ext uri="{FF2B5EF4-FFF2-40B4-BE49-F238E27FC236}">
                    <a16:creationId xmlns:a16="http://schemas.microsoft.com/office/drawing/2014/main" id="{6EA1DD12-2843-4EEA-85FF-BCCD06D53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5" y="710"/>
                <a:ext cx="62" cy="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6" name="Line 4176">
                <a:extLst>
                  <a:ext uri="{FF2B5EF4-FFF2-40B4-BE49-F238E27FC236}">
                    <a16:creationId xmlns:a16="http://schemas.microsoft.com/office/drawing/2014/main" id="{5DD5C9DE-E455-4E0D-8407-E59301476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3" y="710"/>
                <a:ext cx="55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7" name="Freeform 4175">
                <a:extLst>
                  <a:ext uri="{FF2B5EF4-FFF2-40B4-BE49-F238E27FC236}">
                    <a16:creationId xmlns:a16="http://schemas.microsoft.com/office/drawing/2014/main" id="{B7E0983D-2D2F-43CA-A3A9-5431A190F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" y="710"/>
                <a:ext cx="54" cy="54"/>
              </a:xfrm>
              <a:custGeom>
                <a:avLst/>
                <a:gdLst>
                  <a:gd name="T0" fmla="*/ 54 w 54"/>
                  <a:gd name="T1" fmla="*/ 54 h 54"/>
                  <a:gd name="T2" fmla="*/ 39 w 54"/>
                  <a:gd name="T3" fmla="*/ 40 h 54"/>
                  <a:gd name="T4" fmla="*/ 0 w 54"/>
                  <a:gd name="T5" fmla="*/ 0 h 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54">
                    <a:moveTo>
                      <a:pt x="54" y="54"/>
                    </a:moveTo>
                    <a:lnTo>
                      <a:pt x="39" y="4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8" name="Line 4174">
                <a:extLst>
                  <a:ext uri="{FF2B5EF4-FFF2-40B4-BE49-F238E27FC236}">
                    <a16:creationId xmlns:a16="http://schemas.microsoft.com/office/drawing/2014/main" id="{39069F0D-9858-41EE-A60A-974F4BDF1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9" y="710"/>
                <a:ext cx="61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9" name="Line 4173">
                <a:extLst>
                  <a:ext uri="{FF2B5EF4-FFF2-40B4-BE49-F238E27FC236}">
                    <a16:creationId xmlns:a16="http://schemas.microsoft.com/office/drawing/2014/main" id="{05089FDE-0B91-42D7-A290-2C25A78FC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7" y="710"/>
                <a:ext cx="73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20" name="Line 4172">
                <a:extLst>
                  <a:ext uri="{FF2B5EF4-FFF2-40B4-BE49-F238E27FC236}">
                    <a16:creationId xmlns:a16="http://schemas.microsoft.com/office/drawing/2014/main" id="{9D4B5B3F-1020-4239-AA82-83BD9C31C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4" y="710"/>
                <a:ext cx="33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21" name="Line 4171">
                <a:extLst>
                  <a:ext uri="{FF2B5EF4-FFF2-40B4-BE49-F238E27FC236}">
                    <a16:creationId xmlns:a16="http://schemas.microsoft.com/office/drawing/2014/main" id="{FE417660-26E4-4A85-9CB8-CB4F50861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" y="760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22" name="Line 4170">
                <a:extLst>
                  <a:ext uri="{FF2B5EF4-FFF2-40B4-BE49-F238E27FC236}">
                    <a16:creationId xmlns:a16="http://schemas.microsoft.com/office/drawing/2014/main" id="{0F14D88C-8F9F-4E7E-A79E-5B55BC9AE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" y="760"/>
                <a:ext cx="1" cy="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23" name="Line 4169">
                <a:extLst>
                  <a:ext uri="{FF2B5EF4-FFF2-40B4-BE49-F238E27FC236}">
                    <a16:creationId xmlns:a16="http://schemas.microsoft.com/office/drawing/2014/main" id="{1240F86F-A227-4824-8E44-9F9D5B50D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" y="760"/>
                <a:ext cx="1" cy="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24" name="Line 4168">
                <a:extLst>
                  <a:ext uri="{FF2B5EF4-FFF2-40B4-BE49-F238E27FC236}">
                    <a16:creationId xmlns:a16="http://schemas.microsoft.com/office/drawing/2014/main" id="{CAB93826-5F2F-4689-A1D8-BC3EF2549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78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25" name="Line 4167">
                <a:extLst>
                  <a:ext uri="{FF2B5EF4-FFF2-40B4-BE49-F238E27FC236}">
                    <a16:creationId xmlns:a16="http://schemas.microsoft.com/office/drawing/2014/main" id="{78ED2226-9B63-41C0-9223-294BBC65E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" y="78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26" name="Line 4166">
                <a:extLst>
                  <a:ext uri="{FF2B5EF4-FFF2-40B4-BE49-F238E27FC236}">
                    <a16:creationId xmlns:a16="http://schemas.microsoft.com/office/drawing/2014/main" id="{E1E9B1BD-C4DC-40B0-B99F-31F2F9647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79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27" name="Line 4165">
                <a:extLst>
                  <a:ext uri="{FF2B5EF4-FFF2-40B4-BE49-F238E27FC236}">
                    <a16:creationId xmlns:a16="http://schemas.microsoft.com/office/drawing/2014/main" id="{E8595076-1075-416D-B713-03C90AFE6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78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28" name="Line 4164">
                <a:extLst>
                  <a:ext uri="{FF2B5EF4-FFF2-40B4-BE49-F238E27FC236}">
                    <a16:creationId xmlns:a16="http://schemas.microsoft.com/office/drawing/2014/main" id="{C7AAF55B-4534-4176-BF14-B57C45965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78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29" name="Line 4163">
                <a:extLst>
                  <a:ext uri="{FF2B5EF4-FFF2-40B4-BE49-F238E27FC236}">
                    <a16:creationId xmlns:a16="http://schemas.microsoft.com/office/drawing/2014/main" id="{504A3E88-0E35-4ED9-A5F1-478C0F779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78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30" name="Line 4162">
                <a:extLst>
                  <a:ext uri="{FF2B5EF4-FFF2-40B4-BE49-F238E27FC236}">
                    <a16:creationId xmlns:a16="http://schemas.microsoft.com/office/drawing/2014/main" id="{7CF8B29F-AE95-4AC4-AD64-7F2BABD0F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786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31" name="Line 4161">
                <a:extLst>
                  <a:ext uri="{FF2B5EF4-FFF2-40B4-BE49-F238E27FC236}">
                    <a16:creationId xmlns:a16="http://schemas.microsoft.com/office/drawing/2014/main" id="{85B06993-0128-4BA3-A5DB-0D742CC8C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793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32" name="Line 4160">
                <a:extLst>
                  <a:ext uri="{FF2B5EF4-FFF2-40B4-BE49-F238E27FC236}">
                    <a16:creationId xmlns:a16="http://schemas.microsoft.com/office/drawing/2014/main" id="{06AD9351-74C8-496A-860A-BC3C4D28F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795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33" name="Line 4159">
                <a:extLst>
                  <a:ext uri="{FF2B5EF4-FFF2-40B4-BE49-F238E27FC236}">
                    <a16:creationId xmlns:a16="http://schemas.microsoft.com/office/drawing/2014/main" id="{D6192A55-12DD-44ED-A2E7-71CAA3219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784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34" name="Line 4158">
                <a:extLst>
                  <a:ext uri="{FF2B5EF4-FFF2-40B4-BE49-F238E27FC236}">
                    <a16:creationId xmlns:a16="http://schemas.microsoft.com/office/drawing/2014/main" id="{F33C222F-0C5D-4CCE-A052-D1977A7FB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" y="819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35" name="Freeform 4157">
                <a:extLst>
                  <a:ext uri="{FF2B5EF4-FFF2-40B4-BE49-F238E27FC236}">
                    <a16:creationId xmlns:a16="http://schemas.microsoft.com/office/drawing/2014/main" id="{5EB708E2-CC0B-4918-87A1-259EAFDCC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" y="687"/>
                <a:ext cx="6" cy="37"/>
              </a:xfrm>
              <a:custGeom>
                <a:avLst/>
                <a:gdLst>
                  <a:gd name="T0" fmla="*/ 6 w 6"/>
                  <a:gd name="T1" fmla="*/ 37 h 37"/>
                  <a:gd name="T2" fmla="*/ 6 w 6"/>
                  <a:gd name="T3" fmla="*/ 0 h 37"/>
                  <a:gd name="T4" fmla="*/ 0 w 6"/>
                  <a:gd name="T5" fmla="*/ 0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7">
                    <a:moveTo>
                      <a:pt x="6" y="37"/>
                    </a:move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36" name="Freeform 4156">
                <a:extLst>
                  <a:ext uri="{FF2B5EF4-FFF2-40B4-BE49-F238E27FC236}">
                    <a16:creationId xmlns:a16="http://schemas.microsoft.com/office/drawing/2014/main" id="{97A7BF3D-AF33-4E7F-AEF3-6F13557EC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721"/>
                <a:ext cx="16" cy="52"/>
              </a:xfrm>
              <a:custGeom>
                <a:avLst/>
                <a:gdLst>
                  <a:gd name="T0" fmla="*/ 0 w 16"/>
                  <a:gd name="T1" fmla="*/ 0 h 52"/>
                  <a:gd name="T2" fmla="*/ 16 w 16"/>
                  <a:gd name="T3" fmla="*/ 0 h 52"/>
                  <a:gd name="T4" fmla="*/ 16 w 16"/>
                  <a:gd name="T5" fmla="*/ 52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52">
                    <a:moveTo>
                      <a:pt x="0" y="0"/>
                    </a:moveTo>
                    <a:lnTo>
                      <a:pt x="16" y="0"/>
                    </a:lnTo>
                    <a:lnTo>
                      <a:pt x="16" y="5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37" name="Line 4155">
                <a:extLst>
                  <a:ext uri="{FF2B5EF4-FFF2-40B4-BE49-F238E27FC236}">
                    <a16:creationId xmlns:a16="http://schemas.microsoft.com/office/drawing/2014/main" id="{13DEA965-76AF-438E-9119-2FC0873ED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" y="618"/>
                <a:ext cx="48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38" name="Line 4154">
                <a:extLst>
                  <a:ext uri="{FF2B5EF4-FFF2-40B4-BE49-F238E27FC236}">
                    <a16:creationId xmlns:a16="http://schemas.microsoft.com/office/drawing/2014/main" id="{27A37B05-E161-4F04-AC82-BB424E87C2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" y="658"/>
                <a:ext cx="47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39" name="Line 4153">
                <a:extLst>
                  <a:ext uri="{FF2B5EF4-FFF2-40B4-BE49-F238E27FC236}">
                    <a16:creationId xmlns:a16="http://schemas.microsoft.com/office/drawing/2014/main" id="{49CFE9EB-6115-46D7-AFE2-5351F15D6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" y="703"/>
                <a:ext cx="3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40" name="Line 4152">
                <a:extLst>
                  <a:ext uri="{FF2B5EF4-FFF2-40B4-BE49-F238E27FC236}">
                    <a16:creationId xmlns:a16="http://schemas.microsoft.com/office/drawing/2014/main" id="{E9A7CB2C-7B89-441F-9B09-8C7D2368A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" y="748"/>
                <a:ext cx="24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41" name="Line 4151">
                <a:extLst>
                  <a:ext uri="{FF2B5EF4-FFF2-40B4-BE49-F238E27FC236}">
                    <a16:creationId xmlns:a16="http://schemas.microsoft.com/office/drawing/2014/main" id="{89506B1B-A922-4F97-BDB8-4ADFB0C8A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" y="558"/>
                <a:ext cx="27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42" name="Line 4150">
                <a:extLst>
                  <a:ext uri="{FF2B5EF4-FFF2-40B4-BE49-F238E27FC236}">
                    <a16:creationId xmlns:a16="http://schemas.microsoft.com/office/drawing/2014/main" id="{CDA59CD8-8CA8-47FC-98E4-1D013DC67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" y="864"/>
                <a:ext cx="4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43" name="Line 4149">
                <a:extLst>
                  <a:ext uri="{FF2B5EF4-FFF2-40B4-BE49-F238E27FC236}">
                    <a16:creationId xmlns:a16="http://schemas.microsoft.com/office/drawing/2014/main" id="{95F461D1-70D8-4CA4-A145-3BFC00297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" y="844"/>
                <a:ext cx="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44" name="Line 4148">
                <a:extLst>
                  <a:ext uri="{FF2B5EF4-FFF2-40B4-BE49-F238E27FC236}">
                    <a16:creationId xmlns:a16="http://schemas.microsoft.com/office/drawing/2014/main" id="{6C5AE319-4F65-4C90-B839-FED5FD6C2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" y="842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45" name="Line 4147">
                <a:extLst>
                  <a:ext uri="{FF2B5EF4-FFF2-40B4-BE49-F238E27FC236}">
                    <a16:creationId xmlns:a16="http://schemas.microsoft.com/office/drawing/2014/main" id="{707343ED-7232-4A6E-86E6-B19E7BAA1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9" y="851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46" name="Line 4146">
                <a:extLst>
                  <a:ext uri="{FF2B5EF4-FFF2-40B4-BE49-F238E27FC236}">
                    <a16:creationId xmlns:a16="http://schemas.microsoft.com/office/drawing/2014/main" id="{827109D5-520B-49A5-A508-6983FDD09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" y="85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47" name="Line 4145">
                <a:extLst>
                  <a:ext uri="{FF2B5EF4-FFF2-40B4-BE49-F238E27FC236}">
                    <a16:creationId xmlns:a16="http://schemas.microsoft.com/office/drawing/2014/main" id="{79231954-56EF-4483-AA72-B55A90A73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" y="85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48" name="Line 4144">
                <a:extLst>
                  <a:ext uri="{FF2B5EF4-FFF2-40B4-BE49-F238E27FC236}">
                    <a16:creationId xmlns:a16="http://schemas.microsoft.com/office/drawing/2014/main" id="{7AAA2BD3-720E-4FD9-8999-65215A9DF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" y="85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49" name="Line 4143">
                <a:extLst>
                  <a:ext uri="{FF2B5EF4-FFF2-40B4-BE49-F238E27FC236}">
                    <a16:creationId xmlns:a16="http://schemas.microsoft.com/office/drawing/2014/main" id="{5A4F55AD-AE26-4B8C-A5AD-00DD5A88E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" y="796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50" name="Line 4142">
                <a:extLst>
                  <a:ext uri="{FF2B5EF4-FFF2-40B4-BE49-F238E27FC236}">
                    <a16:creationId xmlns:a16="http://schemas.microsoft.com/office/drawing/2014/main" id="{EE660DA0-5E7F-4AB4-82B5-2F75C2AA8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" y="804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51" name="Line 4141">
                <a:extLst>
                  <a:ext uri="{FF2B5EF4-FFF2-40B4-BE49-F238E27FC236}">
                    <a16:creationId xmlns:a16="http://schemas.microsoft.com/office/drawing/2014/main" id="{44F163F8-1995-46D7-81D0-432D6ABFC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" y="813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52" name="Line 4140">
                <a:extLst>
                  <a:ext uri="{FF2B5EF4-FFF2-40B4-BE49-F238E27FC236}">
                    <a16:creationId xmlns:a16="http://schemas.microsoft.com/office/drawing/2014/main" id="{6CD1F2C3-CFBA-4E63-AF86-190FEA8D2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" y="823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53" name="Line 4139">
                <a:extLst>
                  <a:ext uri="{FF2B5EF4-FFF2-40B4-BE49-F238E27FC236}">
                    <a16:creationId xmlns:a16="http://schemas.microsoft.com/office/drawing/2014/main" id="{F8192F57-3F6F-4BA8-9BA0-C1F01B412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" y="832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54" name="Line 4138">
                <a:extLst>
                  <a:ext uri="{FF2B5EF4-FFF2-40B4-BE49-F238E27FC236}">
                    <a16:creationId xmlns:a16="http://schemas.microsoft.com/office/drawing/2014/main" id="{0C88A948-4328-43CE-BA24-27740E920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0" y="8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55" name="Line 4137">
                <a:extLst>
                  <a:ext uri="{FF2B5EF4-FFF2-40B4-BE49-F238E27FC236}">
                    <a16:creationId xmlns:a16="http://schemas.microsoft.com/office/drawing/2014/main" id="{7C87F6AA-2448-4CB9-BEBA-7E4767A01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1" y="796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56" name="Line 4136">
                <a:extLst>
                  <a:ext uri="{FF2B5EF4-FFF2-40B4-BE49-F238E27FC236}">
                    <a16:creationId xmlns:a16="http://schemas.microsoft.com/office/drawing/2014/main" id="{45556511-F56F-4975-AD1E-C5977D864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" y="796"/>
                <a:ext cx="1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57" name="Line 4135">
                <a:extLst>
                  <a:ext uri="{FF2B5EF4-FFF2-40B4-BE49-F238E27FC236}">
                    <a16:creationId xmlns:a16="http://schemas.microsoft.com/office/drawing/2014/main" id="{133D9382-0923-4876-9942-4F0CB04DEE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" y="864"/>
                <a:ext cx="1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58" name="Line 4134">
                <a:extLst>
                  <a:ext uri="{FF2B5EF4-FFF2-40B4-BE49-F238E27FC236}">
                    <a16:creationId xmlns:a16="http://schemas.microsoft.com/office/drawing/2014/main" id="{A30D9419-A177-4723-B492-3CE776D05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" y="864"/>
                <a:ext cx="86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59" name="Line 4133">
                <a:extLst>
                  <a:ext uri="{FF2B5EF4-FFF2-40B4-BE49-F238E27FC236}">
                    <a16:creationId xmlns:a16="http://schemas.microsoft.com/office/drawing/2014/main" id="{8CC16752-F345-4F74-8E00-63C94972D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" y="2244"/>
                <a:ext cx="1" cy="2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60" name="Line 4132">
                <a:extLst>
                  <a:ext uri="{FF2B5EF4-FFF2-40B4-BE49-F238E27FC236}">
                    <a16:creationId xmlns:a16="http://schemas.microsoft.com/office/drawing/2014/main" id="{88BC511C-0649-46AD-84B7-C0820B40A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" y="2164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61" name="Line 4131">
                <a:extLst>
                  <a:ext uri="{FF2B5EF4-FFF2-40B4-BE49-F238E27FC236}">
                    <a16:creationId xmlns:a16="http://schemas.microsoft.com/office/drawing/2014/main" id="{0B68FAE2-9991-4377-B3E7-B390E9896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" y="1926"/>
                <a:ext cx="1" cy="1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62" name="Line 4130">
                <a:extLst>
                  <a:ext uri="{FF2B5EF4-FFF2-40B4-BE49-F238E27FC236}">
                    <a16:creationId xmlns:a16="http://schemas.microsoft.com/office/drawing/2014/main" id="{6D23264D-0858-49FB-A037-7B1768EB3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" y="1847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63" name="Line 4129">
                <a:extLst>
                  <a:ext uri="{FF2B5EF4-FFF2-40B4-BE49-F238E27FC236}">
                    <a16:creationId xmlns:a16="http://schemas.microsoft.com/office/drawing/2014/main" id="{EE39A799-52F2-4E2C-9D1D-5677E661C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" y="1609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64" name="Line 4128">
                <a:extLst>
                  <a:ext uri="{FF2B5EF4-FFF2-40B4-BE49-F238E27FC236}">
                    <a16:creationId xmlns:a16="http://schemas.microsoft.com/office/drawing/2014/main" id="{89A04508-A592-4A01-ACE1-17CAE7B18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" y="1530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65" name="Line 4127">
                <a:extLst>
                  <a:ext uri="{FF2B5EF4-FFF2-40B4-BE49-F238E27FC236}">
                    <a16:creationId xmlns:a16="http://schemas.microsoft.com/office/drawing/2014/main" id="{801A25E9-557E-487D-81B4-A6D0E1157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" y="1292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66" name="Line 4126">
                <a:extLst>
                  <a:ext uri="{FF2B5EF4-FFF2-40B4-BE49-F238E27FC236}">
                    <a16:creationId xmlns:a16="http://schemas.microsoft.com/office/drawing/2014/main" id="{6CA6F362-F714-4E51-81AF-03A5CE50AF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" y="1212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67" name="Line 4125">
                <a:extLst>
                  <a:ext uri="{FF2B5EF4-FFF2-40B4-BE49-F238E27FC236}">
                    <a16:creationId xmlns:a16="http://schemas.microsoft.com/office/drawing/2014/main" id="{A6957E19-F4AE-44C9-9073-0F6105AEA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" y="974"/>
                <a:ext cx="1" cy="1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68" name="Line 4124">
                <a:extLst>
                  <a:ext uri="{FF2B5EF4-FFF2-40B4-BE49-F238E27FC236}">
                    <a16:creationId xmlns:a16="http://schemas.microsoft.com/office/drawing/2014/main" id="{D6220C0B-8CC6-4D41-A100-F956AE61F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" y="895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69" name="Line 4123">
                <a:extLst>
                  <a:ext uri="{FF2B5EF4-FFF2-40B4-BE49-F238E27FC236}">
                    <a16:creationId xmlns:a16="http://schemas.microsoft.com/office/drawing/2014/main" id="{62B0B93B-0175-4D1B-A851-2C7BD8E00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" y="657"/>
                <a:ext cx="1" cy="1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70" name="Line 4122">
                <a:extLst>
                  <a:ext uri="{FF2B5EF4-FFF2-40B4-BE49-F238E27FC236}">
                    <a16:creationId xmlns:a16="http://schemas.microsoft.com/office/drawing/2014/main" id="{D1B18002-1BA9-4041-BC31-1D1854B71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" y="578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71" name="Line 4121">
                <a:extLst>
                  <a:ext uri="{FF2B5EF4-FFF2-40B4-BE49-F238E27FC236}">
                    <a16:creationId xmlns:a16="http://schemas.microsoft.com/office/drawing/2014/main" id="{435BCF1A-E263-4F09-BC66-F16E32A00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" y="339"/>
                <a:ext cx="1" cy="1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72" name="Line 4120">
                <a:extLst>
                  <a:ext uri="{FF2B5EF4-FFF2-40B4-BE49-F238E27FC236}">
                    <a16:creationId xmlns:a16="http://schemas.microsoft.com/office/drawing/2014/main" id="{B78E0E64-147D-4E4D-800A-24BDB6396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" y="260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73" name="Line 4119">
                <a:extLst>
                  <a:ext uri="{FF2B5EF4-FFF2-40B4-BE49-F238E27FC236}">
                    <a16:creationId xmlns:a16="http://schemas.microsoft.com/office/drawing/2014/main" id="{0F3285E8-327E-4FF4-A295-7A33225CE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" y="0"/>
                <a:ext cx="1" cy="2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74" name="Line 4118">
                <a:extLst>
                  <a:ext uri="{FF2B5EF4-FFF2-40B4-BE49-F238E27FC236}">
                    <a16:creationId xmlns:a16="http://schemas.microsoft.com/office/drawing/2014/main" id="{885AC39C-1193-45B6-BF38-0F72A21E0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" y="392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75" name="Freeform 4117">
                <a:extLst>
                  <a:ext uri="{FF2B5EF4-FFF2-40B4-BE49-F238E27FC236}">
                    <a16:creationId xmlns:a16="http://schemas.microsoft.com/office/drawing/2014/main" id="{298BB825-1D5F-4A46-8A8E-7B17E6C95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381"/>
                <a:ext cx="30" cy="11"/>
              </a:xfrm>
              <a:custGeom>
                <a:avLst/>
                <a:gdLst>
                  <a:gd name="T0" fmla="*/ 30 w 30"/>
                  <a:gd name="T1" fmla="*/ 11 h 11"/>
                  <a:gd name="T2" fmla="*/ 30 w 30"/>
                  <a:gd name="T3" fmla="*/ 9 h 11"/>
                  <a:gd name="T4" fmla="*/ 29 w 30"/>
                  <a:gd name="T5" fmla="*/ 7 h 11"/>
                  <a:gd name="T6" fmla="*/ 27 w 30"/>
                  <a:gd name="T7" fmla="*/ 5 h 11"/>
                  <a:gd name="T8" fmla="*/ 26 w 30"/>
                  <a:gd name="T9" fmla="*/ 3 h 11"/>
                  <a:gd name="T10" fmla="*/ 23 w 30"/>
                  <a:gd name="T11" fmla="*/ 2 h 11"/>
                  <a:gd name="T12" fmla="*/ 21 w 30"/>
                  <a:gd name="T13" fmla="*/ 1 h 11"/>
                  <a:gd name="T14" fmla="*/ 18 w 30"/>
                  <a:gd name="T15" fmla="*/ 0 h 11"/>
                  <a:gd name="T16" fmla="*/ 15 w 30"/>
                  <a:gd name="T17" fmla="*/ 0 h 11"/>
                  <a:gd name="T18" fmla="*/ 12 w 30"/>
                  <a:gd name="T19" fmla="*/ 0 h 11"/>
                  <a:gd name="T20" fmla="*/ 10 w 30"/>
                  <a:gd name="T21" fmla="*/ 1 h 11"/>
                  <a:gd name="T22" fmla="*/ 7 w 30"/>
                  <a:gd name="T23" fmla="*/ 2 h 11"/>
                  <a:gd name="T24" fmla="*/ 5 w 30"/>
                  <a:gd name="T25" fmla="*/ 3 h 11"/>
                  <a:gd name="T26" fmla="*/ 3 w 30"/>
                  <a:gd name="T27" fmla="*/ 5 h 11"/>
                  <a:gd name="T28" fmla="*/ 2 w 30"/>
                  <a:gd name="T29" fmla="*/ 7 h 11"/>
                  <a:gd name="T30" fmla="*/ 1 w 30"/>
                  <a:gd name="T31" fmla="*/ 9 h 11"/>
                  <a:gd name="T32" fmla="*/ 0 w 30"/>
                  <a:gd name="T33" fmla="*/ 11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" h="11">
                    <a:moveTo>
                      <a:pt x="30" y="11"/>
                    </a:moveTo>
                    <a:lnTo>
                      <a:pt x="30" y="9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76" name="Line 4116">
                <a:extLst>
                  <a:ext uri="{FF2B5EF4-FFF2-40B4-BE49-F238E27FC236}">
                    <a16:creationId xmlns:a16="http://schemas.microsoft.com/office/drawing/2014/main" id="{8740837A-2313-4EAC-86C2-E50E26DAB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" y="39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77" name="Freeform 4115">
                <a:extLst>
                  <a:ext uri="{FF2B5EF4-FFF2-40B4-BE49-F238E27FC236}">
                    <a16:creationId xmlns:a16="http://schemas.microsoft.com/office/drawing/2014/main" id="{8EF51B91-DC47-4A18-9727-BAB90B76A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" y="381"/>
                <a:ext cx="15" cy="11"/>
              </a:xfrm>
              <a:custGeom>
                <a:avLst/>
                <a:gdLst>
                  <a:gd name="T0" fmla="*/ 15 w 15"/>
                  <a:gd name="T1" fmla="*/ 0 h 11"/>
                  <a:gd name="T2" fmla="*/ 12 w 15"/>
                  <a:gd name="T3" fmla="*/ 0 h 11"/>
                  <a:gd name="T4" fmla="*/ 9 w 15"/>
                  <a:gd name="T5" fmla="*/ 1 h 11"/>
                  <a:gd name="T6" fmla="*/ 7 w 15"/>
                  <a:gd name="T7" fmla="*/ 2 h 11"/>
                  <a:gd name="T8" fmla="*/ 4 w 15"/>
                  <a:gd name="T9" fmla="*/ 3 h 11"/>
                  <a:gd name="T10" fmla="*/ 2 w 15"/>
                  <a:gd name="T11" fmla="*/ 5 h 11"/>
                  <a:gd name="T12" fmla="*/ 1 w 15"/>
                  <a:gd name="T13" fmla="*/ 7 h 11"/>
                  <a:gd name="T14" fmla="*/ 0 w 15"/>
                  <a:gd name="T15" fmla="*/ 9 h 11"/>
                  <a:gd name="T16" fmla="*/ 0 w 15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1">
                    <a:moveTo>
                      <a:pt x="15" y="0"/>
                    </a:moveTo>
                    <a:lnTo>
                      <a:pt x="12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78" name="Line 4114">
                <a:extLst>
                  <a:ext uri="{FF2B5EF4-FFF2-40B4-BE49-F238E27FC236}">
                    <a16:creationId xmlns:a16="http://schemas.microsoft.com/office/drawing/2014/main" id="{CED6FB76-E0FC-462A-BB85-C088274701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" y="38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79" name="Freeform 4113">
                <a:extLst>
                  <a:ext uri="{FF2B5EF4-FFF2-40B4-BE49-F238E27FC236}">
                    <a16:creationId xmlns:a16="http://schemas.microsoft.com/office/drawing/2014/main" id="{C0FEEA4A-166D-4083-A16F-546941D1F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" y="381"/>
                <a:ext cx="14" cy="11"/>
              </a:xfrm>
              <a:custGeom>
                <a:avLst/>
                <a:gdLst>
                  <a:gd name="T0" fmla="*/ 14 w 14"/>
                  <a:gd name="T1" fmla="*/ 11 h 11"/>
                  <a:gd name="T2" fmla="*/ 14 w 14"/>
                  <a:gd name="T3" fmla="*/ 9 h 11"/>
                  <a:gd name="T4" fmla="*/ 13 w 14"/>
                  <a:gd name="T5" fmla="*/ 7 h 11"/>
                  <a:gd name="T6" fmla="*/ 12 w 14"/>
                  <a:gd name="T7" fmla="*/ 5 h 11"/>
                  <a:gd name="T8" fmla="*/ 10 w 14"/>
                  <a:gd name="T9" fmla="*/ 3 h 11"/>
                  <a:gd name="T10" fmla="*/ 8 w 14"/>
                  <a:gd name="T11" fmla="*/ 2 h 11"/>
                  <a:gd name="T12" fmla="*/ 5 w 14"/>
                  <a:gd name="T13" fmla="*/ 1 h 11"/>
                  <a:gd name="T14" fmla="*/ 2 w 14"/>
                  <a:gd name="T15" fmla="*/ 0 h 11"/>
                  <a:gd name="T16" fmla="*/ 0 w 14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14" y="9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80" name="Line 4112">
                <a:extLst>
                  <a:ext uri="{FF2B5EF4-FFF2-40B4-BE49-F238E27FC236}">
                    <a16:creationId xmlns:a16="http://schemas.microsoft.com/office/drawing/2014/main" id="{D36F4D83-B4B1-42B2-9A0B-C5D231D12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" y="392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81" name="Line 4111">
                <a:extLst>
                  <a:ext uri="{FF2B5EF4-FFF2-40B4-BE49-F238E27FC236}">
                    <a16:creationId xmlns:a16="http://schemas.microsoft.com/office/drawing/2014/main" id="{C7783295-9AF1-45A0-B0EB-146D1A653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" y="357"/>
                <a:ext cx="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82" name="Line 4110">
                <a:extLst>
                  <a:ext uri="{FF2B5EF4-FFF2-40B4-BE49-F238E27FC236}">
                    <a16:creationId xmlns:a16="http://schemas.microsoft.com/office/drawing/2014/main" id="{7DEC6B21-47DF-4BC7-B5A3-AEABB0DE6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" y="342"/>
                <a:ext cx="6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83" name="Line 4109">
                <a:extLst>
                  <a:ext uri="{FF2B5EF4-FFF2-40B4-BE49-F238E27FC236}">
                    <a16:creationId xmlns:a16="http://schemas.microsoft.com/office/drawing/2014/main" id="{CDB4E3B8-E6E8-4807-8EAC-0B3FAEBE3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" y="334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84" name="Line 4108">
                <a:extLst>
                  <a:ext uri="{FF2B5EF4-FFF2-40B4-BE49-F238E27FC236}">
                    <a16:creationId xmlns:a16="http://schemas.microsoft.com/office/drawing/2014/main" id="{FF0B3A8D-D881-4BBF-AB8F-F2F14B91B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" y="334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85" name="Freeform 4107">
                <a:extLst>
                  <a:ext uri="{FF2B5EF4-FFF2-40B4-BE49-F238E27FC236}">
                    <a16:creationId xmlns:a16="http://schemas.microsoft.com/office/drawing/2014/main" id="{7A32A9D3-E48C-4EA3-8451-A0A4CBE8B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98"/>
                <a:ext cx="47" cy="20"/>
              </a:xfrm>
              <a:custGeom>
                <a:avLst/>
                <a:gdLst>
                  <a:gd name="T0" fmla="*/ 0 w 47"/>
                  <a:gd name="T1" fmla="*/ 7 h 20"/>
                  <a:gd name="T2" fmla="*/ 4 w 47"/>
                  <a:gd name="T3" fmla="*/ 7 h 20"/>
                  <a:gd name="T4" fmla="*/ 21 w 47"/>
                  <a:gd name="T5" fmla="*/ 11 h 20"/>
                  <a:gd name="T6" fmla="*/ 34 w 47"/>
                  <a:gd name="T7" fmla="*/ 15 h 20"/>
                  <a:gd name="T8" fmla="*/ 47 w 47"/>
                  <a:gd name="T9" fmla="*/ 19 h 20"/>
                  <a:gd name="T10" fmla="*/ 47 w 47"/>
                  <a:gd name="T11" fmla="*/ 20 h 20"/>
                  <a:gd name="T12" fmla="*/ 40 w 47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20">
                    <a:moveTo>
                      <a:pt x="0" y="7"/>
                    </a:moveTo>
                    <a:lnTo>
                      <a:pt x="4" y="7"/>
                    </a:lnTo>
                    <a:lnTo>
                      <a:pt x="21" y="11"/>
                    </a:lnTo>
                    <a:lnTo>
                      <a:pt x="34" y="15"/>
                    </a:lnTo>
                    <a:lnTo>
                      <a:pt x="47" y="19"/>
                    </a:lnTo>
                    <a:lnTo>
                      <a:pt x="47" y="20"/>
                    </a:lnTo>
                    <a:lnTo>
                      <a:pt x="4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86" name="Freeform 4106">
                <a:extLst>
                  <a:ext uri="{FF2B5EF4-FFF2-40B4-BE49-F238E27FC236}">
                    <a16:creationId xmlns:a16="http://schemas.microsoft.com/office/drawing/2014/main" id="{BC923006-B4B0-45D1-851C-58FD0316A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" y="305"/>
                <a:ext cx="56" cy="2"/>
              </a:xfrm>
              <a:custGeom>
                <a:avLst/>
                <a:gdLst>
                  <a:gd name="T0" fmla="*/ 0 w 56"/>
                  <a:gd name="T1" fmla="*/ 1 h 2"/>
                  <a:gd name="T2" fmla="*/ 4 w 56"/>
                  <a:gd name="T3" fmla="*/ 0 h 2"/>
                  <a:gd name="T4" fmla="*/ 3 w 56"/>
                  <a:gd name="T5" fmla="*/ 1 h 2"/>
                  <a:gd name="T6" fmla="*/ 56 w 56"/>
                  <a:gd name="T7" fmla="*/ 1 h 2"/>
                  <a:gd name="T8" fmla="*/ 52 w 56"/>
                  <a:gd name="T9" fmla="*/ 2 h 2"/>
                  <a:gd name="T10" fmla="*/ 45 w 56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" h="2">
                    <a:moveTo>
                      <a:pt x="0" y="1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56" y="1"/>
                    </a:lnTo>
                    <a:lnTo>
                      <a:pt x="52" y="2"/>
                    </a:lnTo>
                    <a:lnTo>
                      <a:pt x="45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87" name="Line 4105">
                <a:extLst>
                  <a:ext uri="{FF2B5EF4-FFF2-40B4-BE49-F238E27FC236}">
                    <a16:creationId xmlns:a16="http://schemas.microsoft.com/office/drawing/2014/main" id="{49C048BD-C296-41B5-BBC8-99E820DA1F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1" y="296"/>
                <a:ext cx="12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88" name="Freeform 4104">
                <a:extLst>
                  <a:ext uri="{FF2B5EF4-FFF2-40B4-BE49-F238E27FC236}">
                    <a16:creationId xmlns:a16="http://schemas.microsoft.com/office/drawing/2014/main" id="{6BB88C6E-8441-43F3-AB6F-588EF672C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295"/>
                <a:ext cx="5" cy="23"/>
              </a:xfrm>
              <a:custGeom>
                <a:avLst/>
                <a:gdLst>
                  <a:gd name="T0" fmla="*/ 5 w 5"/>
                  <a:gd name="T1" fmla="*/ 23 h 23"/>
                  <a:gd name="T2" fmla="*/ 1 w 5"/>
                  <a:gd name="T3" fmla="*/ 0 h 23"/>
                  <a:gd name="T4" fmla="*/ 0 w 5"/>
                  <a:gd name="T5" fmla="*/ 2 h 23"/>
                  <a:gd name="T6" fmla="*/ 2 w 5"/>
                  <a:gd name="T7" fmla="*/ 6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23">
                    <a:moveTo>
                      <a:pt x="5" y="23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2" y="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89" name="Freeform 4103">
                <a:extLst>
                  <a:ext uri="{FF2B5EF4-FFF2-40B4-BE49-F238E27FC236}">
                    <a16:creationId xmlns:a16="http://schemas.microsoft.com/office/drawing/2014/main" id="{BB2D153A-863C-41E6-9B8A-3A37BE660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" y="270"/>
                <a:ext cx="50" cy="25"/>
              </a:xfrm>
              <a:custGeom>
                <a:avLst/>
                <a:gdLst>
                  <a:gd name="T0" fmla="*/ 2 w 50"/>
                  <a:gd name="T1" fmla="*/ 25 h 25"/>
                  <a:gd name="T2" fmla="*/ 7 w 50"/>
                  <a:gd name="T3" fmla="*/ 24 h 25"/>
                  <a:gd name="T4" fmla="*/ 50 w 50"/>
                  <a:gd name="T5" fmla="*/ 23 h 25"/>
                  <a:gd name="T6" fmla="*/ 43 w 50"/>
                  <a:gd name="T7" fmla="*/ 23 h 25"/>
                  <a:gd name="T8" fmla="*/ 41 w 50"/>
                  <a:gd name="T9" fmla="*/ 7 h 25"/>
                  <a:gd name="T10" fmla="*/ 46 w 50"/>
                  <a:gd name="T11" fmla="*/ 5 h 25"/>
                  <a:gd name="T12" fmla="*/ 40 w 50"/>
                  <a:gd name="T13" fmla="*/ 4 h 25"/>
                  <a:gd name="T14" fmla="*/ 23 w 50"/>
                  <a:gd name="T15" fmla="*/ 3 h 25"/>
                  <a:gd name="T16" fmla="*/ 0 w 50"/>
                  <a:gd name="T17" fmla="*/ 1 h 25"/>
                  <a:gd name="T18" fmla="*/ 3 w 50"/>
                  <a:gd name="T19" fmla="*/ 0 h 25"/>
                  <a:gd name="T20" fmla="*/ 7 w 50"/>
                  <a:gd name="T21" fmla="*/ 24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0" h="25">
                    <a:moveTo>
                      <a:pt x="2" y="25"/>
                    </a:moveTo>
                    <a:lnTo>
                      <a:pt x="7" y="24"/>
                    </a:lnTo>
                    <a:lnTo>
                      <a:pt x="50" y="23"/>
                    </a:lnTo>
                    <a:lnTo>
                      <a:pt x="43" y="23"/>
                    </a:lnTo>
                    <a:lnTo>
                      <a:pt x="41" y="7"/>
                    </a:lnTo>
                    <a:lnTo>
                      <a:pt x="46" y="5"/>
                    </a:lnTo>
                    <a:lnTo>
                      <a:pt x="40" y="4"/>
                    </a:lnTo>
                    <a:lnTo>
                      <a:pt x="23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2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0" name="Line 4102">
                <a:extLst>
                  <a:ext uri="{FF2B5EF4-FFF2-40B4-BE49-F238E27FC236}">
                    <a16:creationId xmlns:a16="http://schemas.microsoft.com/office/drawing/2014/main" id="{297F3B3C-091E-4513-9D46-E48C388BB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5" y="276"/>
                <a:ext cx="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1" name="Freeform 4101">
                <a:extLst>
                  <a:ext uri="{FF2B5EF4-FFF2-40B4-BE49-F238E27FC236}">
                    <a16:creationId xmlns:a16="http://schemas.microsoft.com/office/drawing/2014/main" id="{9A6B8F5E-C3DD-4919-B9C2-13F14A720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" y="282"/>
                <a:ext cx="68" cy="2"/>
              </a:xfrm>
              <a:custGeom>
                <a:avLst/>
                <a:gdLst>
                  <a:gd name="T0" fmla="*/ 0 w 68"/>
                  <a:gd name="T1" fmla="*/ 2 h 2"/>
                  <a:gd name="T2" fmla="*/ 3 w 68"/>
                  <a:gd name="T3" fmla="*/ 0 h 2"/>
                  <a:gd name="T4" fmla="*/ 2 w 68"/>
                  <a:gd name="T5" fmla="*/ 1 h 2"/>
                  <a:gd name="T6" fmla="*/ 68 w 68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2">
                    <a:moveTo>
                      <a:pt x="0" y="2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68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2" name="Freeform 4100">
                <a:extLst>
                  <a:ext uri="{FF2B5EF4-FFF2-40B4-BE49-F238E27FC236}">
                    <a16:creationId xmlns:a16="http://schemas.microsoft.com/office/drawing/2014/main" id="{7F250E14-4DD2-4118-BA60-3CF9DE85A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222"/>
                <a:ext cx="21" cy="31"/>
              </a:xfrm>
              <a:custGeom>
                <a:avLst/>
                <a:gdLst>
                  <a:gd name="T0" fmla="*/ 5 w 21"/>
                  <a:gd name="T1" fmla="*/ 31 h 31"/>
                  <a:gd name="T2" fmla="*/ 2 w 21"/>
                  <a:gd name="T3" fmla="*/ 0 h 31"/>
                  <a:gd name="T4" fmla="*/ 0 w 21"/>
                  <a:gd name="T5" fmla="*/ 1 h 31"/>
                  <a:gd name="T6" fmla="*/ 14 w 21"/>
                  <a:gd name="T7" fmla="*/ 10 h 31"/>
                  <a:gd name="T8" fmla="*/ 21 w 21"/>
                  <a:gd name="T9" fmla="*/ 16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1">
                    <a:moveTo>
                      <a:pt x="5" y="3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4" y="10"/>
                    </a:lnTo>
                    <a:lnTo>
                      <a:pt x="21" y="1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3" name="Freeform 4099">
                <a:extLst>
                  <a:ext uri="{FF2B5EF4-FFF2-40B4-BE49-F238E27FC236}">
                    <a16:creationId xmlns:a16="http://schemas.microsoft.com/office/drawing/2014/main" id="{9B7EAEF1-41E2-4013-8550-DFCE73405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" y="236"/>
                <a:ext cx="63" cy="8"/>
              </a:xfrm>
              <a:custGeom>
                <a:avLst/>
                <a:gdLst>
                  <a:gd name="T0" fmla="*/ 0 w 63"/>
                  <a:gd name="T1" fmla="*/ 5 h 8"/>
                  <a:gd name="T2" fmla="*/ 3 w 63"/>
                  <a:gd name="T3" fmla="*/ 3 h 8"/>
                  <a:gd name="T4" fmla="*/ 7 w 63"/>
                  <a:gd name="T5" fmla="*/ 2 h 8"/>
                  <a:gd name="T6" fmla="*/ 12 w 63"/>
                  <a:gd name="T7" fmla="*/ 1 h 8"/>
                  <a:gd name="T8" fmla="*/ 16 w 63"/>
                  <a:gd name="T9" fmla="*/ 1 h 8"/>
                  <a:gd name="T10" fmla="*/ 21 w 63"/>
                  <a:gd name="T11" fmla="*/ 1 h 8"/>
                  <a:gd name="T12" fmla="*/ 26 w 63"/>
                  <a:gd name="T13" fmla="*/ 0 h 8"/>
                  <a:gd name="T14" fmla="*/ 27 w 63"/>
                  <a:gd name="T15" fmla="*/ 0 h 8"/>
                  <a:gd name="T16" fmla="*/ 31 w 63"/>
                  <a:gd name="T17" fmla="*/ 0 h 8"/>
                  <a:gd name="T18" fmla="*/ 37 w 63"/>
                  <a:gd name="T19" fmla="*/ 0 h 8"/>
                  <a:gd name="T20" fmla="*/ 44 w 63"/>
                  <a:gd name="T21" fmla="*/ 1 h 8"/>
                  <a:gd name="T22" fmla="*/ 50 w 63"/>
                  <a:gd name="T23" fmla="*/ 1 h 8"/>
                  <a:gd name="T24" fmla="*/ 56 w 63"/>
                  <a:gd name="T25" fmla="*/ 1 h 8"/>
                  <a:gd name="T26" fmla="*/ 60 w 63"/>
                  <a:gd name="T27" fmla="*/ 2 h 8"/>
                  <a:gd name="T28" fmla="*/ 63 w 63"/>
                  <a:gd name="T29" fmla="*/ 2 h 8"/>
                  <a:gd name="T30" fmla="*/ 54 w 63"/>
                  <a:gd name="T31" fmla="*/ 8 h 8"/>
                  <a:gd name="T32" fmla="*/ 61 w 63"/>
                  <a:gd name="T33" fmla="*/ 2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3" h="8">
                    <a:moveTo>
                      <a:pt x="0" y="5"/>
                    </a:moveTo>
                    <a:lnTo>
                      <a:pt x="3" y="3"/>
                    </a:lnTo>
                    <a:lnTo>
                      <a:pt x="7" y="2"/>
                    </a:lnTo>
                    <a:lnTo>
                      <a:pt x="12" y="1"/>
                    </a:lnTo>
                    <a:lnTo>
                      <a:pt x="16" y="1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4" y="1"/>
                    </a:lnTo>
                    <a:lnTo>
                      <a:pt x="50" y="1"/>
                    </a:lnTo>
                    <a:lnTo>
                      <a:pt x="56" y="1"/>
                    </a:lnTo>
                    <a:lnTo>
                      <a:pt x="60" y="2"/>
                    </a:lnTo>
                    <a:lnTo>
                      <a:pt x="63" y="2"/>
                    </a:lnTo>
                    <a:lnTo>
                      <a:pt x="54" y="8"/>
                    </a:lnTo>
                    <a:lnTo>
                      <a:pt x="61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4" name="Line 4098">
                <a:extLst>
                  <a:ext uri="{FF2B5EF4-FFF2-40B4-BE49-F238E27FC236}">
                    <a16:creationId xmlns:a16="http://schemas.microsoft.com/office/drawing/2014/main" id="{4943020A-E663-46AD-AD7A-062F11FFB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8" y="227"/>
                <a:ext cx="3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5" name="Line 4097">
                <a:extLst>
                  <a:ext uri="{FF2B5EF4-FFF2-40B4-BE49-F238E27FC236}">
                    <a16:creationId xmlns:a16="http://schemas.microsoft.com/office/drawing/2014/main" id="{485DD392-0167-4E86-A74C-40172D433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" y="230"/>
                <a:ext cx="3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6" name="Line 4096">
                <a:extLst>
                  <a:ext uri="{FF2B5EF4-FFF2-40B4-BE49-F238E27FC236}">
                    <a16:creationId xmlns:a16="http://schemas.microsoft.com/office/drawing/2014/main" id="{609F4F2B-400C-4CE3-85FC-75A4F0735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5" y="231"/>
                <a:ext cx="3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7" name="Freeform 4095">
                <a:extLst>
                  <a:ext uri="{FF2B5EF4-FFF2-40B4-BE49-F238E27FC236}">
                    <a16:creationId xmlns:a16="http://schemas.microsoft.com/office/drawing/2014/main" id="{4BB3BAAF-D3C4-4877-83BE-2E87F5CB6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" y="218"/>
                <a:ext cx="16" cy="11"/>
              </a:xfrm>
              <a:custGeom>
                <a:avLst/>
                <a:gdLst>
                  <a:gd name="T0" fmla="*/ 0 w 16"/>
                  <a:gd name="T1" fmla="*/ 0 h 11"/>
                  <a:gd name="T2" fmla="*/ 3 w 16"/>
                  <a:gd name="T3" fmla="*/ 1 h 11"/>
                  <a:gd name="T4" fmla="*/ 16 w 16"/>
                  <a:gd name="T5" fmla="*/ 1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1">
                    <a:moveTo>
                      <a:pt x="0" y="0"/>
                    </a:moveTo>
                    <a:lnTo>
                      <a:pt x="3" y="1"/>
                    </a:lnTo>
                    <a:lnTo>
                      <a:pt x="16" y="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8" name="Freeform 4094">
                <a:extLst>
                  <a:ext uri="{FF2B5EF4-FFF2-40B4-BE49-F238E27FC236}">
                    <a16:creationId xmlns:a16="http://schemas.microsoft.com/office/drawing/2014/main" id="{457BBCD8-634D-4836-9E8E-3ADF24791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" y="210"/>
                <a:ext cx="37" cy="17"/>
              </a:xfrm>
              <a:custGeom>
                <a:avLst/>
                <a:gdLst>
                  <a:gd name="T0" fmla="*/ 0 w 37"/>
                  <a:gd name="T1" fmla="*/ 17 h 17"/>
                  <a:gd name="T2" fmla="*/ 35 w 37"/>
                  <a:gd name="T3" fmla="*/ 7 h 17"/>
                  <a:gd name="T4" fmla="*/ 37 w 37"/>
                  <a:gd name="T5" fmla="*/ 0 h 17"/>
                  <a:gd name="T6" fmla="*/ 34 w 37"/>
                  <a:gd name="T7" fmla="*/ 7 h 17"/>
                  <a:gd name="T8" fmla="*/ 28 w 37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7">
                    <a:moveTo>
                      <a:pt x="0" y="17"/>
                    </a:moveTo>
                    <a:lnTo>
                      <a:pt x="35" y="7"/>
                    </a:lnTo>
                    <a:lnTo>
                      <a:pt x="37" y="0"/>
                    </a:lnTo>
                    <a:lnTo>
                      <a:pt x="34" y="7"/>
                    </a:lnTo>
                    <a:lnTo>
                      <a:pt x="28" y="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9" name="Freeform 4093">
                <a:extLst>
                  <a:ext uri="{FF2B5EF4-FFF2-40B4-BE49-F238E27FC236}">
                    <a16:creationId xmlns:a16="http://schemas.microsoft.com/office/drawing/2014/main" id="{FAD56585-3BC5-4CF1-A87C-7A07A7A43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" y="246"/>
                <a:ext cx="45" cy="19"/>
              </a:xfrm>
              <a:custGeom>
                <a:avLst/>
                <a:gdLst>
                  <a:gd name="T0" fmla="*/ 6 w 45"/>
                  <a:gd name="T1" fmla="*/ 17 h 19"/>
                  <a:gd name="T2" fmla="*/ 2 w 45"/>
                  <a:gd name="T3" fmla="*/ 0 h 19"/>
                  <a:gd name="T4" fmla="*/ 0 w 45"/>
                  <a:gd name="T5" fmla="*/ 1 h 19"/>
                  <a:gd name="T6" fmla="*/ 9 w 45"/>
                  <a:gd name="T7" fmla="*/ 3 h 19"/>
                  <a:gd name="T8" fmla="*/ 19 w 45"/>
                  <a:gd name="T9" fmla="*/ 6 h 19"/>
                  <a:gd name="T10" fmla="*/ 26 w 45"/>
                  <a:gd name="T11" fmla="*/ 8 h 19"/>
                  <a:gd name="T12" fmla="*/ 34 w 45"/>
                  <a:gd name="T13" fmla="*/ 12 h 19"/>
                  <a:gd name="T14" fmla="*/ 41 w 45"/>
                  <a:gd name="T15" fmla="*/ 16 h 19"/>
                  <a:gd name="T16" fmla="*/ 45 w 45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5" h="19">
                    <a:moveTo>
                      <a:pt x="6" y="17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9" y="3"/>
                    </a:lnTo>
                    <a:lnTo>
                      <a:pt x="19" y="6"/>
                    </a:lnTo>
                    <a:lnTo>
                      <a:pt x="26" y="8"/>
                    </a:lnTo>
                    <a:lnTo>
                      <a:pt x="34" y="12"/>
                    </a:lnTo>
                    <a:lnTo>
                      <a:pt x="41" y="16"/>
                    </a:lnTo>
                    <a:lnTo>
                      <a:pt x="45" y="1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0" name="Freeform 4092">
                <a:extLst>
                  <a:ext uri="{FF2B5EF4-FFF2-40B4-BE49-F238E27FC236}">
                    <a16:creationId xmlns:a16="http://schemas.microsoft.com/office/drawing/2014/main" id="{5FF5D96D-E1EE-47FF-87BC-8105D45E6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" y="198"/>
                <a:ext cx="41" cy="3"/>
              </a:xfrm>
              <a:custGeom>
                <a:avLst/>
                <a:gdLst>
                  <a:gd name="T0" fmla="*/ 0 w 41"/>
                  <a:gd name="T1" fmla="*/ 3 h 3"/>
                  <a:gd name="T2" fmla="*/ 9 w 41"/>
                  <a:gd name="T3" fmla="*/ 1 h 3"/>
                  <a:gd name="T4" fmla="*/ 33 w 41"/>
                  <a:gd name="T5" fmla="*/ 0 h 3"/>
                  <a:gd name="T6" fmla="*/ 41 w 4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" h="3">
                    <a:moveTo>
                      <a:pt x="0" y="3"/>
                    </a:moveTo>
                    <a:lnTo>
                      <a:pt x="9" y="1"/>
                    </a:lnTo>
                    <a:lnTo>
                      <a:pt x="33" y="0"/>
                    </a:lnTo>
                    <a:lnTo>
                      <a:pt x="4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1" name="Freeform 4091">
                <a:extLst>
                  <a:ext uri="{FF2B5EF4-FFF2-40B4-BE49-F238E27FC236}">
                    <a16:creationId xmlns:a16="http://schemas.microsoft.com/office/drawing/2014/main" id="{1D50205A-9625-4CEA-ABDD-2C41BD89A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59"/>
                <a:ext cx="30" cy="40"/>
              </a:xfrm>
              <a:custGeom>
                <a:avLst/>
                <a:gdLst>
                  <a:gd name="T0" fmla="*/ 7 w 30"/>
                  <a:gd name="T1" fmla="*/ 40 h 40"/>
                  <a:gd name="T2" fmla="*/ 2 w 30"/>
                  <a:gd name="T3" fmla="*/ 0 h 40"/>
                  <a:gd name="T4" fmla="*/ 0 w 30"/>
                  <a:gd name="T5" fmla="*/ 1 h 40"/>
                  <a:gd name="T6" fmla="*/ 27 w 30"/>
                  <a:gd name="T7" fmla="*/ 3 h 40"/>
                  <a:gd name="T8" fmla="*/ 27 w 30"/>
                  <a:gd name="T9" fmla="*/ 1 h 40"/>
                  <a:gd name="T10" fmla="*/ 30 w 30"/>
                  <a:gd name="T11" fmla="*/ 39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40">
                    <a:moveTo>
                      <a:pt x="7" y="4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30" y="3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2" name="Freeform 4090">
                <a:extLst>
                  <a:ext uri="{FF2B5EF4-FFF2-40B4-BE49-F238E27FC236}">
                    <a16:creationId xmlns:a16="http://schemas.microsoft.com/office/drawing/2014/main" id="{71678EEE-77FD-4630-B8D2-12467698D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" y="179"/>
                <a:ext cx="87" cy="2"/>
              </a:xfrm>
              <a:custGeom>
                <a:avLst/>
                <a:gdLst>
                  <a:gd name="T0" fmla="*/ 0 w 87"/>
                  <a:gd name="T1" fmla="*/ 2 h 2"/>
                  <a:gd name="T2" fmla="*/ 4 w 87"/>
                  <a:gd name="T3" fmla="*/ 0 h 2"/>
                  <a:gd name="T4" fmla="*/ 3 w 87"/>
                  <a:gd name="T5" fmla="*/ 1 h 2"/>
                  <a:gd name="T6" fmla="*/ 87 w 87"/>
                  <a:gd name="T7" fmla="*/ 1 h 2"/>
                  <a:gd name="T8" fmla="*/ 83 w 87"/>
                  <a:gd name="T9" fmla="*/ 2 h 2"/>
                  <a:gd name="T10" fmla="*/ 78 w 87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7" h="2">
                    <a:moveTo>
                      <a:pt x="0" y="2"/>
                    </a:moveTo>
                    <a:lnTo>
                      <a:pt x="4" y="0"/>
                    </a:lnTo>
                    <a:lnTo>
                      <a:pt x="3" y="1"/>
                    </a:lnTo>
                    <a:lnTo>
                      <a:pt x="87" y="1"/>
                    </a:lnTo>
                    <a:lnTo>
                      <a:pt x="83" y="2"/>
                    </a:lnTo>
                    <a:lnTo>
                      <a:pt x="78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3" name="Freeform 4089">
                <a:extLst>
                  <a:ext uri="{FF2B5EF4-FFF2-40B4-BE49-F238E27FC236}">
                    <a16:creationId xmlns:a16="http://schemas.microsoft.com/office/drawing/2014/main" id="{C5855785-25BB-470A-A784-65BDD96CB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" y="141"/>
                <a:ext cx="34" cy="4"/>
              </a:xfrm>
              <a:custGeom>
                <a:avLst/>
                <a:gdLst>
                  <a:gd name="T0" fmla="*/ 0 w 34"/>
                  <a:gd name="T1" fmla="*/ 0 h 4"/>
                  <a:gd name="T2" fmla="*/ 8 w 34"/>
                  <a:gd name="T3" fmla="*/ 0 h 4"/>
                  <a:gd name="T4" fmla="*/ 18 w 34"/>
                  <a:gd name="T5" fmla="*/ 0 h 4"/>
                  <a:gd name="T6" fmla="*/ 24 w 34"/>
                  <a:gd name="T7" fmla="*/ 1 h 4"/>
                  <a:gd name="T8" fmla="*/ 29 w 34"/>
                  <a:gd name="T9" fmla="*/ 2 h 4"/>
                  <a:gd name="T10" fmla="*/ 34 w 3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4">
                    <a:moveTo>
                      <a:pt x="0" y="0"/>
                    </a:moveTo>
                    <a:lnTo>
                      <a:pt x="8" y="0"/>
                    </a:lnTo>
                    <a:lnTo>
                      <a:pt x="18" y="0"/>
                    </a:lnTo>
                    <a:lnTo>
                      <a:pt x="24" y="1"/>
                    </a:lnTo>
                    <a:lnTo>
                      <a:pt x="29" y="2"/>
                    </a:lnTo>
                    <a:lnTo>
                      <a:pt x="34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4" name="Freeform 4088">
                <a:extLst>
                  <a:ext uri="{FF2B5EF4-FFF2-40B4-BE49-F238E27FC236}">
                    <a16:creationId xmlns:a16="http://schemas.microsoft.com/office/drawing/2014/main" id="{93641131-A07B-470A-8950-697616039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03"/>
                <a:ext cx="45" cy="30"/>
              </a:xfrm>
              <a:custGeom>
                <a:avLst/>
                <a:gdLst>
                  <a:gd name="T0" fmla="*/ 0 w 45"/>
                  <a:gd name="T1" fmla="*/ 30 h 30"/>
                  <a:gd name="T2" fmla="*/ 8 w 45"/>
                  <a:gd name="T3" fmla="*/ 29 h 30"/>
                  <a:gd name="T4" fmla="*/ 14 w 45"/>
                  <a:gd name="T5" fmla="*/ 27 h 30"/>
                  <a:gd name="T6" fmla="*/ 22 w 45"/>
                  <a:gd name="T7" fmla="*/ 26 h 30"/>
                  <a:gd name="T8" fmla="*/ 27 w 45"/>
                  <a:gd name="T9" fmla="*/ 24 h 30"/>
                  <a:gd name="T10" fmla="*/ 32 w 45"/>
                  <a:gd name="T11" fmla="*/ 21 h 30"/>
                  <a:gd name="T12" fmla="*/ 38 w 45"/>
                  <a:gd name="T13" fmla="*/ 17 h 30"/>
                  <a:gd name="T14" fmla="*/ 41 w 45"/>
                  <a:gd name="T15" fmla="*/ 12 h 30"/>
                  <a:gd name="T16" fmla="*/ 44 w 45"/>
                  <a:gd name="T17" fmla="*/ 6 h 30"/>
                  <a:gd name="T18" fmla="*/ 45 w 45"/>
                  <a:gd name="T19" fmla="*/ 2 h 30"/>
                  <a:gd name="T20" fmla="*/ 45 w 45"/>
                  <a:gd name="T21" fmla="*/ 0 h 30"/>
                  <a:gd name="T22" fmla="*/ 18 w 45"/>
                  <a:gd name="T23" fmla="*/ 5 h 30"/>
                  <a:gd name="T24" fmla="*/ 45 w 45"/>
                  <a:gd name="T25" fmla="*/ 1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5" h="30">
                    <a:moveTo>
                      <a:pt x="0" y="30"/>
                    </a:moveTo>
                    <a:lnTo>
                      <a:pt x="8" y="29"/>
                    </a:lnTo>
                    <a:lnTo>
                      <a:pt x="14" y="27"/>
                    </a:lnTo>
                    <a:lnTo>
                      <a:pt x="22" y="26"/>
                    </a:lnTo>
                    <a:lnTo>
                      <a:pt x="27" y="24"/>
                    </a:lnTo>
                    <a:lnTo>
                      <a:pt x="32" y="21"/>
                    </a:lnTo>
                    <a:lnTo>
                      <a:pt x="38" y="17"/>
                    </a:lnTo>
                    <a:lnTo>
                      <a:pt x="41" y="12"/>
                    </a:lnTo>
                    <a:lnTo>
                      <a:pt x="44" y="6"/>
                    </a:lnTo>
                    <a:lnTo>
                      <a:pt x="45" y="2"/>
                    </a:lnTo>
                    <a:lnTo>
                      <a:pt x="45" y="0"/>
                    </a:lnTo>
                    <a:lnTo>
                      <a:pt x="18" y="5"/>
                    </a:lnTo>
                    <a:lnTo>
                      <a:pt x="45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5" name="Freeform 4087">
                <a:extLst>
                  <a:ext uri="{FF2B5EF4-FFF2-40B4-BE49-F238E27FC236}">
                    <a16:creationId xmlns:a16="http://schemas.microsoft.com/office/drawing/2014/main" id="{2C998C3B-66D3-4DC1-A5BB-050952826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" y="119"/>
                <a:ext cx="24" cy="7"/>
              </a:xfrm>
              <a:custGeom>
                <a:avLst/>
                <a:gdLst>
                  <a:gd name="T0" fmla="*/ 0 w 24"/>
                  <a:gd name="T1" fmla="*/ 7 h 7"/>
                  <a:gd name="T2" fmla="*/ 13 w 24"/>
                  <a:gd name="T3" fmla="*/ 1 h 7"/>
                  <a:gd name="T4" fmla="*/ 17 w 24"/>
                  <a:gd name="T5" fmla="*/ 0 h 7"/>
                  <a:gd name="T6" fmla="*/ 24 w 24"/>
                  <a:gd name="T7" fmla="*/ 0 h 7"/>
                  <a:gd name="T8" fmla="*/ 16 w 2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7">
                    <a:moveTo>
                      <a:pt x="0" y="7"/>
                    </a:moveTo>
                    <a:lnTo>
                      <a:pt x="13" y="1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1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6" name="Freeform 4086">
                <a:extLst>
                  <a:ext uri="{FF2B5EF4-FFF2-40B4-BE49-F238E27FC236}">
                    <a16:creationId xmlns:a16="http://schemas.microsoft.com/office/drawing/2014/main" id="{B35E8EB6-0799-41AF-A526-8247DDE2F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" y="98"/>
                <a:ext cx="21" cy="9"/>
              </a:xfrm>
              <a:custGeom>
                <a:avLst/>
                <a:gdLst>
                  <a:gd name="T0" fmla="*/ 0 w 21"/>
                  <a:gd name="T1" fmla="*/ 9 h 9"/>
                  <a:gd name="T2" fmla="*/ 11 w 21"/>
                  <a:gd name="T3" fmla="*/ 2 h 9"/>
                  <a:gd name="T4" fmla="*/ 16 w 21"/>
                  <a:gd name="T5" fmla="*/ 0 h 9"/>
                  <a:gd name="T6" fmla="*/ 21 w 21"/>
                  <a:gd name="T7" fmla="*/ 0 h 9"/>
                  <a:gd name="T8" fmla="*/ 15 w 21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0" y="9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15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7" name="Freeform 4085">
                <a:extLst>
                  <a:ext uri="{FF2B5EF4-FFF2-40B4-BE49-F238E27FC236}">
                    <a16:creationId xmlns:a16="http://schemas.microsoft.com/office/drawing/2014/main" id="{CAAE5A9C-84AD-41D4-9E90-099CC1633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74"/>
                <a:ext cx="31" cy="13"/>
              </a:xfrm>
              <a:custGeom>
                <a:avLst/>
                <a:gdLst>
                  <a:gd name="T0" fmla="*/ 0 w 31"/>
                  <a:gd name="T1" fmla="*/ 0 h 13"/>
                  <a:gd name="T2" fmla="*/ 3 w 31"/>
                  <a:gd name="T3" fmla="*/ 0 h 13"/>
                  <a:gd name="T4" fmla="*/ 21 w 31"/>
                  <a:gd name="T5" fmla="*/ 8 h 13"/>
                  <a:gd name="T6" fmla="*/ 31 w 31"/>
                  <a:gd name="T7" fmla="*/ 13 h 13"/>
                  <a:gd name="T8" fmla="*/ 29 w 31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0" y="0"/>
                    </a:moveTo>
                    <a:lnTo>
                      <a:pt x="3" y="0"/>
                    </a:lnTo>
                    <a:lnTo>
                      <a:pt x="21" y="8"/>
                    </a:lnTo>
                    <a:lnTo>
                      <a:pt x="31" y="13"/>
                    </a:lnTo>
                    <a:lnTo>
                      <a:pt x="29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8" name="Freeform 4084">
                <a:extLst>
                  <a:ext uri="{FF2B5EF4-FFF2-40B4-BE49-F238E27FC236}">
                    <a16:creationId xmlns:a16="http://schemas.microsoft.com/office/drawing/2014/main" id="{D5721DAA-6BE8-4C64-B6D0-6FB77E4B2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" y="70"/>
                <a:ext cx="32" cy="14"/>
              </a:xfrm>
              <a:custGeom>
                <a:avLst/>
                <a:gdLst>
                  <a:gd name="T0" fmla="*/ 0 w 32"/>
                  <a:gd name="T1" fmla="*/ 0 h 14"/>
                  <a:gd name="T2" fmla="*/ 20 w 32"/>
                  <a:gd name="T3" fmla="*/ 8 h 14"/>
                  <a:gd name="T4" fmla="*/ 32 w 32"/>
                  <a:gd name="T5" fmla="*/ 14 h 14"/>
                  <a:gd name="T6" fmla="*/ 27 w 32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14">
                    <a:moveTo>
                      <a:pt x="0" y="0"/>
                    </a:moveTo>
                    <a:lnTo>
                      <a:pt x="20" y="8"/>
                    </a:lnTo>
                    <a:lnTo>
                      <a:pt x="32" y="14"/>
                    </a:lnTo>
                    <a:lnTo>
                      <a:pt x="27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9" name="Line 4083">
                <a:extLst>
                  <a:ext uri="{FF2B5EF4-FFF2-40B4-BE49-F238E27FC236}">
                    <a16:creationId xmlns:a16="http://schemas.microsoft.com/office/drawing/2014/main" id="{7BB8EC05-9ECF-4402-832D-9FAE209F4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7" y="66"/>
                <a:ext cx="13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0" name="Freeform 4082">
                <a:extLst>
                  <a:ext uri="{FF2B5EF4-FFF2-40B4-BE49-F238E27FC236}">
                    <a16:creationId xmlns:a16="http://schemas.microsoft.com/office/drawing/2014/main" id="{4CE3F851-DF43-4B63-8717-75408FB94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" y="45"/>
                <a:ext cx="9" cy="7"/>
              </a:xfrm>
              <a:custGeom>
                <a:avLst/>
                <a:gdLst>
                  <a:gd name="T0" fmla="*/ 9 w 9"/>
                  <a:gd name="T1" fmla="*/ 0 h 7"/>
                  <a:gd name="T2" fmla="*/ 6 w 9"/>
                  <a:gd name="T3" fmla="*/ 2 h 7"/>
                  <a:gd name="T4" fmla="*/ 0 w 9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9" y="0"/>
                    </a:moveTo>
                    <a:lnTo>
                      <a:pt x="6" y="2"/>
                    </a:lnTo>
                    <a:lnTo>
                      <a:pt x="0" y="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1" name="Freeform 4081">
                <a:extLst>
                  <a:ext uri="{FF2B5EF4-FFF2-40B4-BE49-F238E27FC236}">
                    <a16:creationId xmlns:a16="http://schemas.microsoft.com/office/drawing/2014/main" id="{C15957AE-9E0D-4C0C-8F5C-355D3DE34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" y="38"/>
                <a:ext cx="86" cy="22"/>
              </a:xfrm>
              <a:custGeom>
                <a:avLst/>
                <a:gdLst>
                  <a:gd name="T0" fmla="*/ 0 w 86"/>
                  <a:gd name="T1" fmla="*/ 22 h 22"/>
                  <a:gd name="T2" fmla="*/ 4 w 86"/>
                  <a:gd name="T3" fmla="*/ 21 h 22"/>
                  <a:gd name="T4" fmla="*/ 20 w 86"/>
                  <a:gd name="T5" fmla="*/ 21 h 22"/>
                  <a:gd name="T6" fmla="*/ 31 w 86"/>
                  <a:gd name="T7" fmla="*/ 20 h 22"/>
                  <a:gd name="T8" fmla="*/ 38 w 86"/>
                  <a:gd name="T9" fmla="*/ 20 h 22"/>
                  <a:gd name="T10" fmla="*/ 46 w 86"/>
                  <a:gd name="T11" fmla="*/ 19 h 22"/>
                  <a:gd name="T12" fmla="*/ 52 w 86"/>
                  <a:gd name="T13" fmla="*/ 18 h 22"/>
                  <a:gd name="T14" fmla="*/ 60 w 86"/>
                  <a:gd name="T15" fmla="*/ 17 h 22"/>
                  <a:gd name="T16" fmla="*/ 65 w 86"/>
                  <a:gd name="T17" fmla="*/ 16 h 22"/>
                  <a:gd name="T18" fmla="*/ 71 w 86"/>
                  <a:gd name="T19" fmla="*/ 13 h 22"/>
                  <a:gd name="T20" fmla="*/ 77 w 86"/>
                  <a:gd name="T21" fmla="*/ 10 h 22"/>
                  <a:gd name="T22" fmla="*/ 81 w 86"/>
                  <a:gd name="T23" fmla="*/ 6 h 22"/>
                  <a:gd name="T24" fmla="*/ 84 w 86"/>
                  <a:gd name="T25" fmla="*/ 3 h 22"/>
                  <a:gd name="T26" fmla="*/ 86 w 86"/>
                  <a:gd name="T27" fmla="*/ 1 h 22"/>
                  <a:gd name="T28" fmla="*/ 69 w 86"/>
                  <a:gd name="T29" fmla="*/ 0 h 22"/>
                  <a:gd name="T30" fmla="*/ 85 w 86"/>
                  <a:gd name="T31" fmla="*/ 2 h 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6" h="22">
                    <a:moveTo>
                      <a:pt x="0" y="22"/>
                    </a:moveTo>
                    <a:lnTo>
                      <a:pt x="4" y="21"/>
                    </a:lnTo>
                    <a:lnTo>
                      <a:pt x="20" y="21"/>
                    </a:lnTo>
                    <a:lnTo>
                      <a:pt x="31" y="20"/>
                    </a:lnTo>
                    <a:lnTo>
                      <a:pt x="38" y="20"/>
                    </a:lnTo>
                    <a:lnTo>
                      <a:pt x="46" y="19"/>
                    </a:lnTo>
                    <a:lnTo>
                      <a:pt x="52" y="18"/>
                    </a:lnTo>
                    <a:lnTo>
                      <a:pt x="60" y="17"/>
                    </a:lnTo>
                    <a:lnTo>
                      <a:pt x="65" y="16"/>
                    </a:lnTo>
                    <a:lnTo>
                      <a:pt x="71" y="13"/>
                    </a:lnTo>
                    <a:lnTo>
                      <a:pt x="77" y="10"/>
                    </a:lnTo>
                    <a:lnTo>
                      <a:pt x="81" y="6"/>
                    </a:lnTo>
                    <a:lnTo>
                      <a:pt x="84" y="3"/>
                    </a:lnTo>
                    <a:lnTo>
                      <a:pt x="86" y="1"/>
                    </a:lnTo>
                    <a:lnTo>
                      <a:pt x="69" y="0"/>
                    </a:lnTo>
                    <a:lnTo>
                      <a:pt x="85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2" name="Line 4080">
                <a:extLst>
                  <a:ext uri="{FF2B5EF4-FFF2-40B4-BE49-F238E27FC236}">
                    <a16:creationId xmlns:a16="http://schemas.microsoft.com/office/drawing/2014/main" id="{F8AA0E3C-5AE3-4871-81E4-D0FF58AE5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9" y="45"/>
                <a:ext cx="9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3" name="Line 4079">
                <a:extLst>
                  <a:ext uri="{FF2B5EF4-FFF2-40B4-BE49-F238E27FC236}">
                    <a16:creationId xmlns:a16="http://schemas.microsoft.com/office/drawing/2014/main" id="{00620062-AE0A-4CBA-9D35-E2A7EB9B6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4" y="42"/>
                <a:ext cx="9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4" name="Freeform 4078">
                <a:extLst>
                  <a:ext uri="{FF2B5EF4-FFF2-40B4-BE49-F238E27FC236}">
                    <a16:creationId xmlns:a16="http://schemas.microsoft.com/office/drawing/2014/main" id="{6DFEDFDD-5AD9-4E30-80B0-D6DD94B61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" y="43"/>
                <a:ext cx="34" cy="28"/>
              </a:xfrm>
              <a:custGeom>
                <a:avLst/>
                <a:gdLst>
                  <a:gd name="T0" fmla="*/ 0 w 34"/>
                  <a:gd name="T1" fmla="*/ 0 h 28"/>
                  <a:gd name="T2" fmla="*/ 2 w 34"/>
                  <a:gd name="T3" fmla="*/ 1 h 28"/>
                  <a:gd name="T4" fmla="*/ 9 w 34"/>
                  <a:gd name="T5" fmla="*/ 5 h 28"/>
                  <a:gd name="T6" fmla="*/ 15 w 34"/>
                  <a:gd name="T7" fmla="*/ 9 h 28"/>
                  <a:gd name="T8" fmla="*/ 21 w 34"/>
                  <a:gd name="T9" fmla="*/ 13 h 28"/>
                  <a:gd name="T10" fmla="*/ 26 w 34"/>
                  <a:gd name="T11" fmla="*/ 18 h 28"/>
                  <a:gd name="T12" fmla="*/ 31 w 34"/>
                  <a:gd name="T13" fmla="*/ 24 h 28"/>
                  <a:gd name="T14" fmla="*/ 34 w 34"/>
                  <a:gd name="T15" fmla="*/ 28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28">
                    <a:moveTo>
                      <a:pt x="0" y="0"/>
                    </a:moveTo>
                    <a:lnTo>
                      <a:pt x="2" y="1"/>
                    </a:lnTo>
                    <a:lnTo>
                      <a:pt x="9" y="5"/>
                    </a:lnTo>
                    <a:lnTo>
                      <a:pt x="15" y="9"/>
                    </a:lnTo>
                    <a:lnTo>
                      <a:pt x="21" y="13"/>
                    </a:lnTo>
                    <a:lnTo>
                      <a:pt x="26" y="18"/>
                    </a:lnTo>
                    <a:lnTo>
                      <a:pt x="31" y="24"/>
                    </a:lnTo>
                    <a:lnTo>
                      <a:pt x="34" y="2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5" name="Freeform 4077">
                <a:extLst>
                  <a:ext uri="{FF2B5EF4-FFF2-40B4-BE49-F238E27FC236}">
                    <a16:creationId xmlns:a16="http://schemas.microsoft.com/office/drawing/2014/main" id="{E1EB4408-79AE-4189-8A24-56A35C889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7" y="1269"/>
                <a:ext cx="26" cy="27"/>
              </a:xfrm>
              <a:custGeom>
                <a:avLst/>
                <a:gdLst>
                  <a:gd name="T0" fmla="*/ 26 w 26"/>
                  <a:gd name="T1" fmla="*/ 13 h 27"/>
                  <a:gd name="T2" fmla="*/ 26 w 26"/>
                  <a:gd name="T3" fmla="*/ 10 h 27"/>
                  <a:gd name="T4" fmla="*/ 25 w 26"/>
                  <a:gd name="T5" fmla="*/ 8 h 27"/>
                  <a:gd name="T6" fmla="*/ 24 w 26"/>
                  <a:gd name="T7" fmla="*/ 5 h 27"/>
                  <a:gd name="T8" fmla="*/ 21 w 26"/>
                  <a:gd name="T9" fmla="*/ 3 h 27"/>
                  <a:gd name="T10" fmla="*/ 19 w 26"/>
                  <a:gd name="T11" fmla="*/ 1 h 27"/>
                  <a:gd name="T12" fmla="*/ 16 w 26"/>
                  <a:gd name="T13" fmla="*/ 1 h 27"/>
                  <a:gd name="T14" fmla="*/ 13 w 26"/>
                  <a:gd name="T15" fmla="*/ 0 h 27"/>
                  <a:gd name="T16" fmla="*/ 10 w 26"/>
                  <a:gd name="T17" fmla="*/ 1 h 27"/>
                  <a:gd name="T18" fmla="*/ 8 w 26"/>
                  <a:gd name="T19" fmla="*/ 1 h 27"/>
                  <a:gd name="T20" fmla="*/ 5 w 26"/>
                  <a:gd name="T21" fmla="*/ 3 h 27"/>
                  <a:gd name="T22" fmla="*/ 3 w 26"/>
                  <a:gd name="T23" fmla="*/ 5 h 27"/>
                  <a:gd name="T24" fmla="*/ 1 w 26"/>
                  <a:gd name="T25" fmla="*/ 8 h 27"/>
                  <a:gd name="T26" fmla="*/ 0 w 26"/>
                  <a:gd name="T27" fmla="*/ 10 h 27"/>
                  <a:gd name="T28" fmla="*/ 0 w 26"/>
                  <a:gd name="T29" fmla="*/ 13 h 27"/>
                  <a:gd name="T30" fmla="*/ 0 w 26"/>
                  <a:gd name="T31" fmla="*/ 16 h 27"/>
                  <a:gd name="T32" fmla="*/ 1 w 26"/>
                  <a:gd name="T33" fmla="*/ 19 h 27"/>
                  <a:gd name="T34" fmla="*/ 3 w 26"/>
                  <a:gd name="T35" fmla="*/ 22 h 27"/>
                  <a:gd name="T36" fmla="*/ 5 w 26"/>
                  <a:gd name="T37" fmla="*/ 24 h 27"/>
                  <a:gd name="T38" fmla="*/ 8 w 26"/>
                  <a:gd name="T39" fmla="*/ 25 h 27"/>
                  <a:gd name="T40" fmla="*/ 10 w 26"/>
                  <a:gd name="T41" fmla="*/ 26 h 27"/>
                  <a:gd name="T42" fmla="*/ 13 w 26"/>
                  <a:gd name="T43" fmla="*/ 27 h 27"/>
                  <a:gd name="T44" fmla="*/ 16 w 26"/>
                  <a:gd name="T45" fmla="*/ 26 h 27"/>
                  <a:gd name="T46" fmla="*/ 19 w 26"/>
                  <a:gd name="T47" fmla="*/ 25 h 27"/>
                  <a:gd name="T48" fmla="*/ 21 w 26"/>
                  <a:gd name="T49" fmla="*/ 24 h 27"/>
                  <a:gd name="T50" fmla="*/ 24 w 26"/>
                  <a:gd name="T51" fmla="*/ 22 h 27"/>
                  <a:gd name="T52" fmla="*/ 25 w 26"/>
                  <a:gd name="T53" fmla="*/ 19 h 27"/>
                  <a:gd name="T54" fmla="*/ 26 w 26"/>
                  <a:gd name="T55" fmla="*/ 16 h 27"/>
                  <a:gd name="T56" fmla="*/ 26 w 26"/>
                  <a:gd name="T57" fmla="*/ 13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6" h="27">
                    <a:moveTo>
                      <a:pt x="26" y="13"/>
                    </a:moveTo>
                    <a:lnTo>
                      <a:pt x="26" y="10"/>
                    </a:lnTo>
                    <a:lnTo>
                      <a:pt x="25" y="8"/>
                    </a:lnTo>
                    <a:lnTo>
                      <a:pt x="24" y="5"/>
                    </a:lnTo>
                    <a:lnTo>
                      <a:pt x="21" y="3"/>
                    </a:lnTo>
                    <a:lnTo>
                      <a:pt x="19" y="1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3" y="22"/>
                    </a:lnTo>
                    <a:lnTo>
                      <a:pt x="5" y="24"/>
                    </a:lnTo>
                    <a:lnTo>
                      <a:pt x="8" y="25"/>
                    </a:lnTo>
                    <a:lnTo>
                      <a:pt x="10" y="26"/>
                    </a:lnTo>
                    <a:lnTo>
                      <a:pt x="13" y="27"/>
                    </a:lnTo>
                    <a:lnTo>
                      <a:pt x="16" y="26"/>
                    </a:lnTo>
                    <a:lnTo>
                      <a:pt x="19" y="25"/>
                    </a:lnTo>
                    <a:lnTo>
                      <a:pt x="21" y="24"/>
                    </a:lnTo>
                    <a:lnTo>
                      <a:pt x="24" y="22"/>
                    </a:lnTo>
                    <a:lnTo>
                      <a:pt x="25" y="19"/>
                    </a:lnTo>
                    <a:lnTo>
                      <a:pt x="26" y="16"/>
                    </a:lnTo>
                    <a:lnTo>
                      <a:pt x="26" y="13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6" name="Line 4076">
                <a:extLst>
                  <a:ext uri="{FF2B5EF4-FFF2-40B4-BE49-F238E27FC236}">
                    <a16:creationId xmlns:a16="http://schemas.microsoft.com/office/drawing/2014/main" id="{04915967-C9EA-4FDC-8BE7-950688C3A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0" y="1255"/>
                <a:ext cx="1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7" name="Freeform 4075">
                <a:extLst>
                  <a:ext uri="{FF2B5EF4-FFF2-40B4-BE49-F238E27FC236}">
                    <a16:creationId xmlns:a16="http://schemas.microsoft.com/office/drawing/2014/main" id="{78C4A7CF-7BA4-4E4E-A622-70C17BFB2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1256"/>
                <a:ext cx="53" cy="53"/>
              </a:xfrm>
              <a:custGeom>
                <a:avLst/>
                <a:gdLst>
                  <a:gd name="T0" fmla="*/ 53 w 53"/>
                  <a:gd name="T1" fmla="*/ 26 h 53"/>
                  <a:gd name="T2" fmla="*/ 52 w 53"/>
                  <a:gd name="T3" fmla="*/ 22 h 53"/>
                  <a:gd name="T4" fmla="*/ 51 w 53"/>
                  <a:gd name="T5" fmla="*/ 17 h 53"/>
                  <a:gd name="T6" fmla="*/ 49 w 53"/>
                  <a:gd name="T7" fmla="*/ 13 h 53"/>
                  <a:gd name="T8" fmla="*/ 46 w 53"/>
                  <a:gd name="T9" fmla="*/ 9 h 53"/>
                  <a:gd name="T10" fmla="*/ 43 w 53"/>
                  <a:gd name="T11" fmla="*/ 6 h 53"/>
                  <a:gd name="T12" fmla="*/ 39 w 53"/>
                  <a:gd name="T13" fmla="*/ 4 h 53"/>
                  <a:gd name="T14" fmla="*/ 35 w 53"/>
                  <a:gd name="T15" fmla="*/ 2 h 53"/>
                  <a:gd name="T16" fmla="*/ 31 w 53"/>
                  <a:gd name="T17" fmla="*/ 0 h 53"/>
                  <a:gd name="T18" fmla="*/ 26 w 53"/>
                  <a:gd name="T19" fmla="*/ 0 h 53"/>
                  <a:gd name="T20" fmla="*/ 22 w 53"/>
                  <a:gd name="T21" fmla="*/ 0 h 53"/>
                  <a:gd name="T22" fmla="*/ 17 w 53"/>
                  <a:gd name="T23" fmla="*/ 2 h 53"/>
                  <a:gd name="T24" fmla="*/ 13 w 53"/>
                  <a:gd name="T25" fmla="*/ 4 h 53"/>
                  <a:gd name="T26" fmla="*/ 9 w 53"/>
                  <a:gd name="T27" fmla="*/ 6 h 53"/>
                  <a:gd name="T28" fmla="*/ 6 w 53"/>
                  <a:gd name="T29" fmla="*/ 9 h 53"/>
                  <a:gd name="T30" fmla="*/ 3 w 53"/>
                  <a:gd name="T31" fmla="*/ 13 h 53"/>
                  <a:gd name="T32" fmla="*/ 1 w 53"/>
                  <a:gd name="T33" fmla="*/ 17 h 53"/>
                  <a:gd name="T34" fmla="*/ 0 w 53"/>
                  <a:gd name="T35" fmla="*/ 22 h 53"/>
                  <a:gd name="T36" fmla="*/ 0 w 53"/>
                  <a:gd name="T37" fmla="*/ 26 h 53"/>
                  <a:gd name="T38" fmla="*/ 0 w 53"/>
                  <a:gd name="T39" fmla="*/ 31 h 53"/>
                  <a:gd name="T40" fmla="*/ 1 w 53"/>
                  <a:gd name="T41" fmla="*/ 35 h 53"/>
                  <a:gd name="T42" fmla="*/ 3 w 53"/>
                  <a:gd name="T43" fmla="*/ 40 h 53"/>
                  <a:gd name="T44" fmla="*/ 6 w 53"/>
                  <a:gd name="T45" fmla="*/ 43 h 53"/>
                  <a:gd name="T46" fmla="*/ 9 w 53"/>
                  <a:gd name="T47" fmla="*/ 47 h 53"/>
                  <a:gd name="T48" fmla="*/ 13 w 53"/>
                  <a:gd name="T49" fmla="*/ 49 h 53"/>
                  <a:gd name="T50" fmla="*/ 17 w 53"/>
                  <a:gd name="T51" fmla="*/ 51 h 53"/>
                  <a:gd name="T52" fmla="*/ 22 w 53"/>
                  <a:gd name="T53" fmla="*/ 52 h 53"/>
                  <a:gd name="T54" fmla="*/ 26 w 53"/>
                  <a:gd name="T55" fmla="*/ 53 h 53"/>
                  <a:gd name="T56" fmla="*/ 31 w 53"/>
                  <a:gd name="T57" fmla="*/ 52 h 53"/>
                  <a:gd name="T58" fmla="*/ 35 w 53"/>
                  <a:gd name="T59" fmla="*/ 51 h 53"/>
                  <a:gd name="T60" fmla="*/ 39 w 53"/>
                  <a:gd name="T61" fmla="*/ 49 h 53"/>
                  <a:gd name="T62" fmla="*/ 43 w 53"/>
                  <a:gd name="T63" fmla="*/ 47 h 53"/>
                  <a:gd name="T64" fmla="*/ 46 w 53"/>
                  <a:gd name="T65" fmla="*/ 43 h 53"/>
                  <a:gd name="T66" fmla="*/ 49 w 53"/>
                  <a:gd name="T67" fmla="*/ 40 h 53"/>
                  <a:gd name="T68" fmla="*/ 51 w 53"/>
                  <a:gd name="T69" fmla="*/ 35 h 53"/>
                  <a:gd name="T70" fmla="*/ 52 w 53"/>
                  <a:gd name="T71" fmla="*/ 31 h 53"/>
                  <a:gd name="T72" fmla="*/ 53 w 53"/>
                  <a:gd name="T73" fmla="*/ 26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3" h="53">
                    <a:moveTo>
                      <a:pt x="53" y="26"/>
                    </a:moveTo>
                    <a:lnTo>
                      <a:pt x="52" y="22"/>
                    </a:lnTo>
                    <a:lnTo>
                      <a:pt x="51" y="17"/>
                    </a:lnTo>
                    <a:lnTo>
                      <a:pt x="49" y="13"/>
                    </a:lnTo>
                    <a:lnTo>
                      <a:pt x="46" y="9"/>
                    </a:lnTo>
                    <a:lnTo>
                      <a:pt x="43" y="6"/>
                    </a:lnTo>
                    <a:lnTo>
                      <a:pt x="39" y="4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13" y="4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3"/>
                    </a:lnTo>
                    <a:lnTo>
                      <a:pt x="9" y="47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2" y="52"/>
                    </a:lnTo>
                    <a:lnTo>
                      <a:pt x="26" y="53"/>
                    </a:lnTo>
                    <a:lnTo>
                      <a:pt x="31" y="52"/>
                    </a:lnTo>
                    <a:lnTo>
                      <a:pt x="35" y="51"/>
                    </a:lnTo>
                    <a:lnTo>
                      <a:pt x="39" y="49"/>
                    </a:lnTo>
                    <a:lnTo>
                      <a:pt x="43" y="47"/>
                    </a:lnTo>
                    <a:lnTo>
                      <a:pt x="46" y="43"/>
                    </a:lnTo>
                    <a:lnTo>
                      <a:pt x="49" y="40"/>
                    </a:lnTo>
                    <a:lnTo>
                      <a:pt x="51" y="35"/>
                    </a:lnTo>
                    <a:lnTo>
                      <a:pt x="52" y="31"/>
                    </a:lnTo>
                    <a:lnTo>
                      <a:pt x="53" y="26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8" name="Line 4074">
                <a:extLst>
                  <a:ext uri="{FF2B5EF4-FFF2-40B4-BE49-F238E27FC236}">
                    <a16:creationId xmlns:a16="http://schemas.microsoft.com/office/drawing/2014/main" id="{B25B940F-60A2-485E-AC65-C5AE6E7BD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3" y="13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9" name="Freeform 4073">
                <a:extLst>
                  <a:ext uri="{FF2B5EF4-FFF2-40B4-BE49-F238E27FC236}">
                    <a16:creationId xmlns:a16="http://schemas.microsoft.com/office/drawing/2014/main" id="{761E4EED-B1E4-499F-B3A9-83B72B818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1264"/>
                <a:ext cx="37" cy="37"/>
              </a:xfrm>
              <a:custGeom>
                <a:avLst/>
                <a:gdLst>
                  <a:gd name="T0" fmla="*/ 20 w 37"/>
                  <a:gd name="T1" fmla="*/ 0 h 37"/>
                  <a:gd name="T2" fmla="*/ 16 w 37"/>
                  <a:gd name="T3" fmla="*/ 0 h 37"/>
                  <a:gd name="T4" fmla="*/ 13 w 37"/>
                  <a:gd name="T5" fmla="*/ 1 h 37"/>
                  <a:gd name="T6" fmla="*/ 9 w 37"/>
                  <a:gd name="T7" fmla="*/ 2 h 37"/>
                  <a:gd name="T8" fmla="*/ 6 w 37"/>
                  <a:gd name="T9" fmla="*/ 4 h 37"/>
                  <a:gd name="T10" fmla="*/ 4 w 37"/>
                  <a:gd name="T11" fmla="*/ 7 h 37"/>
                  <a:gd name="T12" fmla="*/ 2 w 37"/>
                  <a:gd name="T13" fmla="*/ 10 h 37"/>
                  <a:gd name="T14" fmla="*/ 1 w 37"/>
                  <a:gd name="T15" fmla="*/ 13 h 37"/>
                  <a:gd name="T16" fmla="*/ 0 w 37"/>
                  <a:gd name="T17" fmla="*/ 17 h 37"/>
                  <a:gd name="T18" fmla="*/ 0 w 37"/>
                  <a:gd name="T19" fmla="*/ 20 h 37"/>
                  <a:gd name="T20" fmla="*/ 1 w 37"/>
                  <a:gd name="T21" fmla="*/ 24 h 37"/>
                  <a:gd name="T22" fmla="*/ 2 w 37"/>
                  <a:gd name="T23" fmla="*/ 27 h 37"/>
                  <a:gd name="T24" fmla="*/ 4 w 37"/>
                  <a:gd name="T25" fmla="*/ 30 h 37"/>
                  <a:gd name="T26" fmla="*/ 6 w 37"/>
                  <a:gd name="T27" fmla="*/ 33 h 37"/>
                  <a:gd name="T28" fmla="*/ 9 w 37"/>
                  <a:gd name="T29" fmla="*/ 35 h 37"/>
                  <a:gd name="T30" fmla="*/ 13 w 37"/>
                  <a:gd name="T31" fmla="*/ 36 h 37"/>
                  <a:gd name="T32" fmla="*/ 16 w 37"/>
                  <a:gd name="T33" fmla="*/ 37 h 37"/>
                  <a:gd name="T34" fmla="*/ 20 w 37"/>
                  <a:gd name="T35" fmla="*/ 37 h 37"/>
                  <a:gd name="T36" fmla="*/ 23 w 37"/>
                  <a:gd name="T37" fmla="*/ 36 h 37"/>
                  <a:gd name="T38" fmla="*/ 27 w 37"/>
                  <a:gd name="T39" fmla="*/ 35 h 37"/>
                  <a:gd name="T40" fmla="*/ 30 w 37"/>
                  <a:gd name="T41" fmla="*/ 33 h 37"/>
                  <a:gd name="T42" fmla="*/ 32 w 37"/>
                  <a:gd name="T43" fmla="*/ 30 h 37"/>
                  <a:gd name="T44" fmla="*/ 34 w 37"/>
                  <a:gd name="T45" fmla="*/ 27 h 37"/>
                  <a:gd name="T46" fmla="*/ 36 w 37"/>
                  <a:gd name="T47" fmla="*/ 24 h 37"/>
                  <a:gd name="T48" fmla="*/ 37 w 37"/>
                  <a:gd name="T49" fmla="*/ 21 h 37"/>
                  <a:gd name="T50" fmla="*/ 37 w 37"/>
                  <a:gd name="T51" fmla="*/ 17 h 37"/>
                  <a:gd name="T52" fmla="*/ 36 w 37"/>
                  <a:gd name="T53" fmla="*/ 13 h 3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7" h="37">
                    <a:moveTo>
                      <a:pt x="20" y="0"/>
                    </a:moveTo>
                    <a:lnTo>
                      <a:pt x="16" y="0"/>
                    </a:lnTo>
                    <a:lnTo>
                      <a:pt x="13" y="1"/>
                    </a:lnTo>
                    <a:lnTo>
                      <a:pt x="9" y="2"/>
                    </a:lnTo>
                    <a:lnTo>
                      <a:pt x="6" y="4"/>
                    </a:lnTo>
                    <a:lnTo>
                      <a:pt x="4" y="7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4"/>
                    </a:lnTo>
                    <a:lnTo>
                      <a:pt x="2" y="27"/>
                    </a:lnTo>
                    <a:lnTo>
                      <a:pt x="4" y="30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3" y="36"/>
                    </a:lnTo>
                    <a:lnTo>
                      <a:pt x="16" y="37"/>
                    </a:lnTo>
                    <a:lnTo>
                      <a:pt x="20" y="37"/>
                    </a:lnTo>
                    <a:lnTo>
                      <a:pt x="23" y="36"/>
                    </a:lnTo>
                    <a:lnTo>
                      <a:pt x="27" y="35"/>
                    </a:lnTo>
                    <a:lnTo>
                      <a:pt x="30" y="33"/>
                    </a:lnTo>
                    <a:lnTo>
                      <a:pt x="32" y="30"/>
                    </a:lnTo>
                    <a:lnTo>
                      <a:pt x="34" y="27"/>
                    </a:lnTo>
                    <a:lnTo>
                      <a:pt x="36" y="24"/>
                    </a:lnTo>
                    <a:lnTo>
                      <a:pt x="37" y="21"/>
                    </a:lnTo>
                    <a:lnTo>
                      <a:pt x="37" y="17"/>
                    </a:lnTo>
                    <a:lnTo>
                      <a:pt x="36" y="1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0" name="Line 4072">
                <a:extLst>
                  <a:ext uri="{FF2B5EF4-FFF2-40B4-BE49-F238E27FC236}">
                    <a16:creationId xmlns:a16="http://schemas.microsoft.com/office/drawing/2014/main" id="{2C8571B7-BD17-4F2B-A5DD-0CEC11770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4" y="1242"/>
                <a:ext cx="1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1" name="Freeform 4071">
                <a:extLst>
                  <a:ext uri="{FF2B5EF4-FFF2-40B4-BE49-F238E27FC236}">
                    <a16:creationId xmlns:a16="http://schemas.microsoft.com/office/drawing/2014/main" id="{C2B1BB87-C148-47D1-96E6-3A57A1A33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1" y="1269"/>
                <a:ext cx="27" cy="27"/>
              </a:xfrm>
              <a:custGeom>
                <a:avLst/>
                <a:gdLst>
                  <a:gd name="T0" fmla="*/ 27 w 27"/>
                  <a:gd name="T1" fmla="*/ 13 h 27"/>
                  <a:gd name="T2" fmla="*/ 26 w 27"/>
                  <a:gd name="T3" fmla="*/ 10 h 27"/>
                  <a:gd name="T4" fmla="*/ 25 w 27"/>
                  <a:gd name="T5" fmla="*/ 8 h 27"/>
                  <a:gd name="T6" fmla="*/ 24 w 27"/>
                  <a:gd name="T7" fmla="*/ 5 h 27"/>
                  <a:gd name="T8" fmla="*/ 22 w 27"/>
                  <a:gd name="T9" fmla="*/ 3 h 27"/>
                  <a:gd name="T10" fmla="*/ 19 w 27"/>
                  <a:gd name="T11" fmla="*/ 1 h 27"/>
                  <a:gd name="T12" fmla="*/ 16 w 27"/>
                  <a:gd name="T13" fmla="*/ 1 h 27"/>
                  <a:gd name="T14" fmla="*/ 13 w 27"/>
                  <a:gd name="T15" fmla="*/ 0 h 27"/>
                  <a:gd name="T16" fmla="*/ 10 w 27"/>
                  <a:gd name="T17" fmla="*/ 1 h 27"/>
                  <a:gd name="T18" fmla="*/ 8 w 27"/>
                  <a:gd name="T19" fmla="*/ 1 h 27"/>
                  <a:gd name="T20" fmla="*/ 5 w 27"/>
                  <a:gd name="T21" fmla="*/ 3 h 27"/>
                  <a:gd name="T22" fmla="*/ 3 w 27"/>
                  <a:gd name="T23" fmla="*/ 5 h 27"/>
                  <a:gd name="T24" fmla="*/ 2 w 27"/>
                  <a:gd name="T25" fmla="*/ 8 h 27"/>
                  <a:gd name="T26" fmla="*/ 1 w 27"/>
                  <a:gd name="T27" fmla="*/ 10 h 27"/>
                  <a:gd name="T28" fmla="*/ 0 w 27"/>
                  <a:gd name="T29" fmla="*/ 13 h 27"/>
                  <a:gd name="T30" fmla="*/ 1 w 27"/>
                  <a:gd name="T31" fmla="*/ 16 h 27"/>
                  <a:gd name="T32" fmla="*/ 2 w 27"/>
                  <a:gd name="T33" fmla="*/ 19 h 27"/>
                  <a:gd name="T34" fmla="*/ 3 w 27"/>
                  <a:gd name="T35" fmla="*/ 22 h 27"/>
                  <a:gd name="T36" fmla="*/ 5 w 27"/>
                  <a:gd name="T37" fmla="*/ 24 h 27"/>
                  <a:gd name="T38" fmla="*/ 8 w 27"/>
                  <a:gd name="T39" fmla="*/ 25 h 27"/>
                  <a:gd name="T40" fmla="*/ 10 w 27"/>
                  <a:gd name="T41" fmla="*/ 26 h 27"/>
                  <a:gd name="T42" fmla="*/ 13 w 27"/>
                  <a:gd name="T43" fmla="*/ 27 h 27"/>
                  <a:gd name="T44" fmla="*/ 16 w 27"/>
                  <a:gd name="T45" fmla="*/ 26 h 27"/>
                  <a:gd name="T46" fmla="*/ 19 w 27"/>
                  <a:gd name="T47" fmla="*/ 25 h 27"/>
                  <a:gd name="T48" fmla="*/ 22 w 27"/>
                  <a:gd name="T49" fmla="*/ 24 h 27"/>
                  <a:gd name="T50" fmla="*/ 24 w 27"/>
                  <a:gd name="T51" fmla="*/ 22 h 27"/>
                  <a:gd name="T52" fmla="*/ 25 w 27"/>
                  <a:gd name="T53" fmla="*/ 19 h 27"/>
                  <a:gd name="T54" fmla="*/ 26 w 27"/>
                  <a:gd name="T55" fmla="*/ 16 h 27"/>
                  <a:gd name="T56" fmla="*/ 27 w 27"/>
                  <a:gd name="T57" fmla="*/ 13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7" h="27">
                    <a:moveTo>
                      <a:pt x="27" y="13"/>
                    </a:moveTo>
                    <a:lnTo>
                      <a:pt x="26" y="10"/>
                    </a:lnTo>
                    <a:lnTo>
                      <a:pt x="25" y="8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2"/>
                    </a:lnTo>
                    <a:lnTo>
                      <a:pt x="5" y="24"/>
                    </a:lnTo>
                    <a:lnTo>
                      <a:pt x="8" y="25"/>
                    </a:lnTo>
                    <a:lnTo>
                      <a:pt x="10" y="26"/>
                    </a:lnTo>
                    <a:lnTo>
                      <a:pt x="13" y="27"/>
                    </a:lnTo>
                    <a:lnTo>
                      <a:pt x="16" y="26"/>
                    </a:lnTo>
                    <a:lnTo>
                      <a:pt x="19" y="25"/>
                    </a:lnTo>
                    <a:lnTo>
                      <a:pt x="22" y="24"/>
                    </a:lnTo>
                    <a:lnTo>
                      <a:pt x="24" y="22"/>
                    </a:lnTo>
                    <a:lnTo>
                      <a:pt x="25" y="19"/>
                    </a:lnTo>
                    <a:lnTo>
                      <a:pt x="26" y="16"/>
                    </a:lnTo>
                    <a:lnTo>
                      <a:pt x="27" y="13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2" name="Freeform 4070">
                <a:extLst>
                  <a:ext uri="{FF2B5EF4-FFF2-40B4-BE49-F238E27FC236}">
                    <a16:creationId xmlns:a16="http://schemas.microsoft.com/office/drawing/2014/main" id="{E4A72FE7-C887-4BC5-BD73-FA6EFCCB7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" y="1256"/>
                <a:ext cx="53" cy="53"/>
              </a:xfrm>
              <a:custGeom>
                <a:avLst/>
                <a:gdLst>
                  <a:gd name="T0" fmla="*/ 53 w 53"/>
                  <a:gd name="T1" fmla="*/ 26 h 53"/>
                  <a:gd name="T2" fmla="*/ 52 w 53"/>
                  <a:gd name="T3" fmla="*/ 22 h 53"/>
                  <a:gd name="T4" fmla="*/ 51 w 53"/>
                  <a:gd name="T5" fmla="*/ 17 h 53"/>
                  <a:gd name="T6" fmla="*/ 49 w 53"/>
                  <a:gd name="T7" fmla="*/ 13 h 53"/>
                  <a:gd name="T8" fmla="*/ 47 w 53"/>
                  <a:gd name="T9" fmla="*/ 9 h 53"/>
                  <a:gd name="T10" fmla="*/ 43 w 53"/>
                  <a:gd name="T11" fmla="*/ 6 h 53"/>
                  <a:gd name="T12" fmla="*/ 40 w 53"/>
                  <a:gd name="T13" fmla="*/ 4 h 53"/>
                  <a:gd name="T14" fmla="*/ 35 w 53"/>
                  <a:gd name="T15" fmla="*/ 2 h 53"/>
                  <a:gd name="T16" fmla="*/ 31 w 53"/>
                  <a:gd name="T17" fmla="*/ 0 h 53"/>
                  <a:gd name="T18" fmla="*/ 26 w 53"/>
                  <a:gd name="T19" fmla="*/ 0 h 53"/>
                  <a:gd name="T20" fmla="*/ 22 w 53"/>
                  <a:gd name="T21" fmla="*/ 0 h 53"/>
                  <a:gd name="T22" fmla="*/ 17 w 53"/>
                  <a:gd name="T23" fmla="*/ 2 h 53"/>
                  <a:gd name="T24" fmla="*/ 13 w 53"/>
                  <a:gd name="T25" fmla="*/ 4 h 53"/>
                  <a:gd name="T26" fmla="*/ 10 w 53"/>
                  <a:gd name="T27" fmla="*/ 6 h 53"/>
                  <a:gd name="T28" fmla="*/ 6 w 53"/>
                  <a:gd name="T29" fmla="*/ 9 h 53"/>
                  <a:gd name="T30" fmla="*/ 4 w 53"/>
                  <a:gd name="T31" fmla="*/ 13 h 53"/>
                  <a:gd name="T32" fmla="*/ 2 w 53"/>
                  <a:gd name="T33" fmla="*/ 17 h 53"/>
                  <a:gd name="T34" fmla="*/ 0 w 53"/>
                  <a:gd name="T35" fmla="*/ 22 h 53"/>
                  <a:gd name="T36" fmla="*/ 0 w 53"/>
                  <a:gd name="T37" fmla="*/ 26 h 53"/>
                  <a:gd name="T38" fmla="*/ 0 w 53"/>
                  <a:gd name="T39" fmla="*/ 31 h 53"/>
                  <a:gd name="T40" fmla="*/ 2 w 53"/>
                  <a:gd name="T41" fmla="*/ 35 h 53"/>
                  <a:gd name="T42" fmla="*/ 4 w 53"/>
                  <a:gd name="T43" fmla="*/ 40 h 53"/>
                  <a:gd name="T44" fmla="*/ 6 w 53"/>
                  <a:gd name="T45" fmla="*/ 43 h 53"/>
                  <a:gd name="T46" fmla="*/ 10 w 53"/>
                  <a:gd name="T47" fmla="*/ 47 h 53"/>
                  <a:gd name="T48" fmla="*/ 13 w 53"/>
                  <a:gd name="T49" fmla="*/ 49 h 53"/>
                  <a:gd name="T50" fmla="*/ 17 w 53"/>
                  <a:gd name="T51" fmla="*/ 51 h 53"/>
                  <a:gd name="T52" fmla="*/ 22 w 53"/>
                  <a:gd name="T53" fmla="*/ 52 h 53"/>
                  <a:gd name="T54" fmla="*/ 26 w 53"/>
                  <a:gd name="T55" fmla="*/ 53 h 53"/>
                  <a:gd name="T56" fmla="*/ 31 w 53"/>
                  <a:gd name="T57" fmla="*/ 52 h 53"/>
                  <a:gd name="T58" fmla="*/ 35 w 53"/>
                  <a:gd name="T59" fmla="*/ 51 h 53"/>
                  <a:gd name="T60" fmla="*/ 40 w 53"/>
                  <a:gd name="T61" fmla="*/ 49 h 53"/>
                  <a:gd name="T62" fmla="*/ 43 w 53"/>
                  <a:gd name="T63" fmla="*/ 47 h 53"/>
                  <a:gd name="T64" fmla="*/ 47 w 53"/>
                  <a:gd name="T65" fmla="*/ 43 h 53"/>
                  <a:gd name="T66" fmla="*/ 49 w 53"/>
                  <a:gd name="T67" fmla="*/ 40 h 53"/>
                  <a:gd name="T68" fmla="*/ 51 w 53"/>
                  <a:gd name="T69" fmla="*/ 35 h 53"/>
                  <a:gd name="T70" fmla="*/ 52 w 53"/>
                  <a:gd name="T71" fmla="*/ 31 h 53"/>
                  <a:gd name="T72" fmla="*/ 53 w 53"/>
                  <a:gd name="T73" fmla="*/ 26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3" h="53">
                    <a:moveTo>
                      <a:pt x="53" y="26"/>
                    </a:moveTo>
                    <a:lnTo>
                      <a:pt x="52" y="22"/>
                    </a:lnTo>
                    <a:lnTo>
                      <a:pt x="51" y="17"/>
                    </a:lnTo>
                    <a:lnTo>
                      <a:pt x="49" y="13"/>
                    </a:lnTo>
                    <a:lnTo>
                      <a:pt x="47" y="9"/>
                    </a:lnTo>
                    <a:lnTo>
                      <a:pt x="43" y="6"/>
                    </a:lnTo>
                    <a:lnTo>
                      <a:pt x="40" y="4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7" y="2"/>
                    </a:lnTo>
                    <a:lnTo>
                      <a:pt x="13" y="4"/>
                    </a:lnTo>
                    <a:lnTo>
                      <a:pt x="10" y="6"/>
                    </a:lnTo>
                    <a:lnTo>
                      <a:pt x="6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4" y="40"/>
                    </a:lnTo>
                    <a:lnTo>
                      <a:pt x="6" y="43"/>
                    </a:lnTo>
                    <a:lnTo>
                      <a:pt x="10" y="47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2" y="52"/>
                    </a:lnTo>
                    <a:lnTo>
                      <a:pt x="26" y="53"/>
                    </a:lnTo>
                    <a:lnTo>
                      <a:pt x="31" y="52"/>
                    </a:lnTo>
                    <a:lnTo>
                      <a:pt x="35" y="51"/>
                    </a:lnTo>
                    <a:lnTo>
                      <a:pt x="40" y="49"/>
                    </a:lnTo>
                    <a:lnTo>
                      <a:pt x="43" y="47"/>
                    </a:lnTo>
                    <a:lnTo>
                      <a:pt x="47" y="43"/>
                    </a:lnTo>
                    <a:lnTo>
                      <a:pt x="49" y="40"/>
                    </a:lnTo>
                    <a:lnTo>
                      <a:pt x="51" y="35"/>
                    </a:lnTo>
                    <a:lnTo>
                      <a:pt x="52" y="31"/>
                    </a:lnTo>
                    <a:lnTo>
                      <a:pt x="53" y="26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3" name="Freeform 4069">
                <a:extLst>
                  <a:ext uri="{FF2B5EF4-FFF2-40B4-BE49-F238E27FC236}">
                    <a16:creationId xmlns:a16="http://schemas.microsoft.com/office/drawing/2014/main" id="{3B59A773-4CE5-46FC-850C-1AB274E44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1264"/>
                <a:ext cx="37" cy="37"/>
              </a:xfrm>
              <a:custGeom>
                <a:avLst/>
                <a:gdLst>
                  <a:gd name="T0" fmla="*/ 24 w 37"/>
                  <a:gd name="T1" fmla="*/ 1 h 37"/>
                  <a:gd name="T2" fmla="*/ 21 w 37"/>
                  <a:gd name="T3" fmla="*/ 0 h 37"/>
                  <a:gd name="T4" fmla="*/ 17 w 37"/>
                  <a:gd name="T5" fmla="*/ 0 h 37"/>
                  <a:gd name="T6" fmla="*/ 14 w 37"/>
                  <a:gd name="T7" fmla="*/ 1 h 37"/>
                  <a:gd name="T8" fmla="*/ 10 w 37"/>
                  <a:gd name="T9" fmla="*/ 2 h 37"/>
                  <a:gd name="T10" fmla="*/ 7 w 37"/>
                  <a:gd name="T11" fmla="*/ 4 h 37"/>
                  <a:gd name="T12" fmla="*/ 5 w 37"/>
                  <a:gd name="T13" fmla="*/ 6 h 37"/>
                  <a:gd name="T14" fmla="*/ 3 w 37"/>
                  <a:gd name="T15" fmla="*/ 9 h 37"/>
                  <a:gd name="T16" fmla="*/ 1 w 37"/>
                  <a:gd name="T17" fmla="*/ 12 h 37"/>
                  <a:gd name="T18" fmla="*/ 0 w 37"/>
                  <a:gd name="T19" fmla="*/ 16 h 37"/>
                  <a:gd name="T20" fmla="*/ 0 w 37"/>
                  <a:gd name="T21" fmla="*/ 19 h 37"/>
                  <a:gd name="T22" fmla="*/ 1 w 37"/>
                  <a:gd name="T23" fmla="*/ 23 h 37"/>
                  <a:gd name="T24" fmla="*/ 2 w 37"/>
                  <a:gd name="T25" fmla="*/ 26 h 37"/>
                  <a:gd name="T26" fmla="*/ 4 w 37"/>
                  <a:gd name="T27" fmla="*/ 29 h 37"/>
                  <a:gd name="T28" fmla="*/ 6 w 37"/>
                  <a:gd name="T29" fmla="*/ 32 h 37"/>
                  <a:gd name="T30" fmla="*/ 9 w 37"/>
                  <a:gd name="T31" fmla="*/ 34 h 37"/>
                  <a:gd name="T32" fmla="*/ 12 w 37"/>
                  <a:gd name="T33" fmla="*/ 36 h 37"/>
                  <a:gd name="T34" fmla="*/ 15 w 37"/>
                  <a:gd name="T35" fmla="*/ 37 h 37"/>
                  <a:gd name="T36" fmla="*/ 19 w 37"/>
                  <a:gd name="T37" fmla="*/ 37 h 37"/>
                  <a:gd name="T38" fmla="*/ 23 w 37"/>
                  <a:gd name="T39" fmla="*/ 36 h 37"/>
                  <a:gd name="T40" fmla="*/ 26 w 37"/>
                  <a:gd name="T41" fmla="*/ 35 h 37"/>
                  <a:gd name="T42" fmla="*/ 29 w 37"/>
                  <a:gd name="T43" fmla="*/ 33 h 37"/>
                  <a:gd name="T44" fmla="*/ 32 w 37"/>
                  <a:gd name="T45" fmla="*/ 31 h 37"/>
                  <a:gd name="T46" fmla="*/ 34 w 37"/>
                  <a:gd name="T47" fmla="*/ 28 h 37"/>
                  <a:gd name="T48" fmla="*/ 36 w 37"/>
                  <a:gd name="T49" fmla="*/ 25 h 37"/>
                  <a:gd name="T50" fmla="*/ 37 w 37"/>
                  <a:gd name="T51" fmla="*/ 22 h 37"/>
                  <a:gd name="T52" fmla="*/ 37 w 37"/>
                  <a:gd name="T53" fmla="*/ 18 h 37"/>
                  <a:gd name="T54" fmla="*/ 36 w 37"/>
                  <a:gd name="T55" fmla="*/ 14 h 3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7" h="37">
                    <a:moveTo>
                      <a:pt x="24" y="1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0" y="2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2" y="36"/>
                    </a:lnTo>
                    <a:lnTo>
                      <a:pt x="15" y="37"/>
                    </a:lnTo>
                    <a:lnTo>
                      <a:pt x="19" y="37"/>
                    </a:lnTo>
                    <a:lnTo>
                      <a:pt x="23" y="36"/>
                    </a:lnTo>
                    <a:lnTo>
                      <a:pt x="26" y="35"/>
                    </a:lnTo>
                    <a:lnTo>
                      <a:pt x="29" y="33"/>
                    </a:lnTo>
                    <a:lnTo>
                      <a:pt x="32" y="31"/>
                    </a:lnTo>
                    <a:lnTo>
                      <a:pt x="34" y="28"/>
                    </a:lnTo>
                    <a:lnTo>
                      <a:pt x="36" y="25"/>
                    </a:lnTo>
                    <a:lnTo>
                      <a:pt x="37" y="22"/>
                    </a:lnTo>
                    <a:lnTo>
                      <a:pt x="37" y="18"/>
                    </a:lnTo>
                    <a:lnTo>
                      <a:pt x="36" y="1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4" name="Line 4068">
                <a:extLst>
                  <a:ext uri="{FF2B5EF4-FFF2-40B4-BE49-F238E27FC236}">
                    <a16:creationId xmlns:a16="http://schemas.microsoft.com/office/drawing/2014/main" id="{63263D70-78DD-4605-B785-4F92B48AC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1" y="1250"/>
                <a:ext cx="1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5" name="Freeform 4067">
                <a:extLst>
                  <a:ext uri="{FF2B5EF4-FFF2-40B4-BE49-F238E27FC236}">
                    <a16:creationId xmlns:a16="http://schemas.microsoft.com/office/drawing/2014/main" id="{0BD96FB1-4607-4933-B204-DC5B0C4D2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2" y="1267"/>
                <a:ext cx="37" cy="31"/>
              </a:xfrm>
              <a:custGeom>
                <a:avLst/>
                <a:gdLst>
                  <a:gd name="T0" fmla="*/ 10 w 37"/>
                  <a:gd name="T1" fmla="*/ 0 h 31"/>
                  <a:gd name="T2" fmla="*/ 0 w 37"/>
                  <a:gd name="T3" fmla="*/ 15 h 31"/>
                  <a:gd name="T4" fmla="*/ 10 w 37"/>
                  <a:gd name="T5" fmla="*/ 31 h 31"/>
                  <a:gd name="T6" fmla="*/ 28 w 37"/>
                  <a:gd name="T7" fmla="*/ 31 h 31"/>
                  <a:gd name="T8" fmla="*/ 37 w 37"/>
                  <a:gd name="T9" fmla="*/ 15 h 31"/>
                  <a:gd name="T10" fmla="*/ 28 w 37"/>
                  <a:gd name="T11" fmla="*/ 0 h 31"/>
                  <a:gd name="T12" fmla="*/ 10 w 37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31">
                    <a:moveTo>
                      <a:pt x="10" y="0"/>
                    </a:moveTo>
                    <a:lnTo>
                      <a:pt x="0" y="15"/>
                    </a:lnTo>
                    <a:lnTo>
                      <a:pt x="10" y="31"/>
                    </a:lnTo>
                    <a:lnTo>
                      <a:pt x="28" y="31"/>
                    </a:lnTo>
                    <a:lnTo>
                      <a:pt x="37" y="15"/>
                    </a:lnTo>
                    <a:lnTo>
                      <a:pt x="28" y="0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6" name="Freeform 4066">
                <a:extLst>
                  <a:ext uri="{FF2B5EF4-FFF2-40B4-BE49-F238E27FC236}">
                    <a16:creationId xmlns:a16="http://schemas.microsoft.com/office/drawing/2014/main" id="{46B607D0-CF8E-4BD2-A59F-E02359971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" y="1267"/>
                <a:ext cx="36" cy="31"/>
              </a:xfrm>
              <a:custGeom>
                <a:avLst/>
                <a:gdLst>
                  <a:gd name="T0" fmla="*/ 10 w 36"/>
                  <a:gd name="T1" fmla="*/ 0 h 31"/>
                  <a:gd name="T2" fmla="*/ 0 w 36"/>
                  <a:gd name="T3" fmla="*/ 15 h 31"/>
                  <a:gd name="T4" fmla="*/ 10 w 36"/>
                  <a:gd name="T5" fmla="*/ 31 h 31"/>
                  <a:gd name="T6" fmla="*/ 27 w 36"/>
                  <a:gd name="T7" fmla="*/ 31 h 31"/>
                  <a:gd name="T8" fmla="*/ 36 w 36"/>
                  <a:gd name="T9" fmla="*/ 15 h 31"/>
                  <a:gd name="T10" fmla="*/ 27 w 36"/>
                  <a:gd name="T11" fmla="*/ 0 h 31"/>
                  <a:gd name="T12" fmla="*/ 10 w 36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31">
                    <a:moveTo>
                      <a:pt x="10" y="0"/>
                    </a:moveTo>
                    <a:lnTo>
                      <a:pt x="0" y="15"/>
                    </a:lnTo>
                    <a:lnTo>
                      <a:pt x="10" y="31"/>
                    </a:lnTo>
                    <a:lnTo>
                      <a:pt x="27" y="31"/>
                    </a:lnTo>
                    <a:lnTo>
                      <a:pt x="36" y="15"/>
                    </a:lnTo>
                    <a:lnTo>
                      <a:pt x="27" y="0"/>
                    </a:lnTo>
                    <a:lnTo>
                      <a:pt x="10" y="0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7" name="Line 4065">
                <a:extLst>
                  <a:ext uri="{FF2B5EF4-FFF2-40B4-BE49-F238E27FC236}">
                    <a16:creationId xmlns:a16="http://schemas.microsoft.com/office/drawing/2014/main" id="{C4C4F633-099A-4A30-B9E0-716630558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7" y="1250"/>
                <a:ext cx="1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8" name="Line 4064">
                <a:extLst>
                  <a:ext uri="{FF2B5EF4-FFF2-40B4-BE49-F238E27FC236}">
                    <a16:creationId xmlns:a16="http://schemas.microsoft.com/office/drawing/2014/main" id="{BB39D9CB-B8EA-44C0-B1A6-E040B7C194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5" y="1255"/>
                <a:ext cx="1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9" name="Freeform 4063">
                <a:extLst>
                  <a:ext uri="{FF2B5EF4-FFF2-40B4-BE49-F238E27FC236}">
                    <a16:creationId xmlns:a16="http://schemas.microsoft.com/office/drawing/2014/main" id="{B31CA4CB-8401-491E-89F3-38F17C718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1267"/>
                <a:ext cx="36" cy="31"/>
              </a:xfrm>
              <a:custGeom>
                <a:avLst/>
                <a:gdLst>
                  <a:gd name="T0" fmla="*/ 9 w 36"/>
                  <a:gd name="T1" fmla="*/ 0 h 31"/>
                  <a:gd name="T2" fmla="*/ 0 w 36"/>
                  <a:gd name="T3" fmla="*/ 15 h 31"/>
                  <a:gd name="T4" fmla="*/ 9 w 36"/>
                  <a:gd name="T5" fmla="*/ 31 h 31"/>
                  <a:gd name="T6" fmla="*/ 27 w 36"/>
                  <a:gd name="T7" fmla="*/ 31 h 31"/>
                  <a:gd name="T8" fmla="*/ 36 w 36"/>
                  <a:gd name="T9" fmla="*/ 15 h 31"/>
                  <a:gd name="T10" fmla="*/ 27 w 36"/>
                  <a:gd name="T11" fmla="*/ 0 h 31"/>
                  <a:gd name="T12" fmla="*/ 9 w 36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31">
                    <a:moveTo>
                      <a:pt x="9" y="0"/>
                    </a:moveTo>
                    <a:lnTo>
                      <a:pt x="0" y="15"/>
                    </a:lnTo>
                    <a:lnTo>
                      <a:pt x="9" y="31"/>
                    </a:lnTo>
                    <a:lnTo>
                      <a:pt x="27" y="31"/>
                    </a:lnTo>
                    <a:lnTo>
                      <a:pt x="36" y="15"/>
                    </a:lnTo>
                    <a:lnTo>
                      <a:pt x="27" y="0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0" name="Freeform 4062">
                <a:extLst>
                  <a:ext uri="{FF2B5EF4-FFF2-40B4-BE49-F238E27FC236}">
                    <a16:creationId xmlns:a16="http://schemas.microsoft.com/office/drawing/2014/main" id="{5D674872-35B0-44F2-B725-B90EBF8F3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" y="1267"/>
                <a:ext cx="36" cy="31"/>
              </a:xfrm>
              <a:custGeom>
                <a:avLst/>
                <a:gdLst>
                  <a:gd name="T0" fmla="*/ 9 w 36"/>
                  <a:gd name="T1" fmla="*/ 0 h 31"/>
                  <a:gd name="T2" fmla="*/ 0 w 36"/>
                  <a:gd name="T3" fmla="*/ 15 h 31"/>
                  <a:gd name="T4" fmla="*/ 9 w 36"/>
                  <a:gd name="T5" fmla="*/ 31 h 31"/>
                  <a:gd name="T6" fmla="*/ 27 w 36"/>
                  <a:gd name="T7" fmla="*/ 31 h 31"/>
                  <a:gd name="T8" fmla="*/ 36 w 36"/>
                  <a:gd name="T9" fmla="*/ 15 h 31"/>
                  <a:gd name="T10" fmla="*/ 27 w 36"/>
                  <a:gd name="T11" fmla="*/ 0 h 31"/>
                  <a:gd name="T12" fmla="*/ 9 w 36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31">
                    <a:moveTo>
                      <a:pt x="9" y="0"/>
                    </a:moveTo>
                    <a:lnTo>
                      <a:pt x="0" y="15"/>
                    </a:lnTo>
                    <a:lnTo>
                      <a:pt x="9" y="31"/>
                    </a:lnTo>
                    <a:lnTo>
                      <a:pt x="27" y="31"/>
                    </a:lnTo>
                    <a:lnTo>
                      <a:pt x="36" y="15"/>
                    </a:lnTo>
                    <a:lnTo>
                      <a:pt x="27" y="0"/>
                    </a:lnTo>
                    <a:lnTo>
                      <a:pt x="9" y="0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1" name="Line 4061">
                <a:extLst>
                  <a:ext uri="{FF2B5EF4-FFF2-40B4-BE49-F238E27FC236}">
                    <a16:creationId xmlns:a16="http://schemas.microsoft.com/office/drawing/2014/main" id="{54042A8A-CD18-43A4-B351-5289871F2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9" y="1255"/>
                <a:ext cx="1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2" name="Line 4060">
                <a:extLst>
                  <a:ext uri="{FF2B5EF4-FFF2-40B4-BE49-F238E27FC236}">
                    <a16:creationId xmlns:a16="http://schemas.microsoft.com/office/drawing/2014/main" id="{FDEC37CE-9A22-4DC5-AE69-0F6FB0388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93" y="1282"/>
                <a:ext cx="6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3" name="Line 4059">
                <a:extLst>
                  <a:ext uri="{FF2B5EF4-FFF2-40B4-BE49-F238E27FC236}">
                    <a16:creationId xmlns:a16="http://schemas.microsoft.com/office/drawing/2014/main" id="{A164AAE5-271D-4EB6-BF86-995144314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53" y="1282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4" name="Line 4058">
                <a:extLst>
                  <a:ext uri="{FF2B5EF4-FFF2-40B4-BE49-F238E27FC236}">
                    <a16:creationId xmlns:a16="http://schemas.microsoft.com/office/drawing/2014/main" id="{606B4DBA-F32E-4B28-AFB3-2B86ED52F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34" y="1282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5" name="Line 4057">
                <a:extLst>
                  <a:ext uri="{FF2B5EF4-FFF2-40B4-BE49-F238E27FC236}">
                    <a16:creationId xmlns:a16="http://schemas.microsoft.com/office/drawing/2014/main" id="{30831D2A-B858-4151-B81F-6ABBD83C4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4" y="1282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6" name="Line 4056">
                <a:extLst>
                  <a:ext uri="{FF2B5EF4-FFF2-40B4-BE49-F238E27FC236}">
                    <a16:creationId xmlns:a16="http://schemas.microsoft.com/office/drawing/2014/main" id="{535EB949-12AE-4D96-9A86-9614E4591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75" y="1282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7" name="Line 4055">
                <a:extLst>
                  <a:ext uri="{FF2B5EF4-FFF2-40B4-BE49-F238E27FC236}">
                    <a16:creationId xmlns:a16="http://schemas.microsoft.com/office/drawing/2014/main" id="{7FC1FFB1-FB6E-454B-BFCA-C6BE7D9DF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36" y="1282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8" name="Line 4054">
                <a:extLst>
                  <a:ext uri="{FF2B5EF4-FFF2-40B4-BE49-F238E27FC236}">
                    <a16:creationId xmlns:a16="http://schemas.microsoft.com/office/drawing/2014/main" id="{2BFFD972-5860-47BF-9A24-15EE4B76D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6" y="1282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9" name="Line 4053">
                <a:extLst>
                  <a:ext uri="{FF2B5EF4-FFF2-40B4-BE49-F238E27FC236}">
                    <a16:creationId xmlns:a16="http://schemas.microsoft.com/office/drawing/2014/main" id="{9EAFDDD1-3060-40A6-ABA0-25A44B90BB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7" y="1282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0" name="Line 4052">
                <a:extLst>
                  <a:ext uri="{FF2B5EF4-FFF2-40B4-BE49-F238E27FC236}">
                    <a16:creationId xmlns:a16="http://schemas.microsoft.com/office/drawing/2014/main" id="{C7E76813-02F9-4917-870A-7DC592F2D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5" y="1282"/>
                <a:ext cx="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1" name="Line 4051">
                <a:extLst>
                  <a:ext uri="{FF2B5EF4-FFF2-40B4-BE49-F238E27FC236}">
                    <a16:creationId xmlns:a16="http://schemas.microsoft.com/office/drawing/2014/main" id="{6215655A-B50D-4E93-AF9F-80AC96293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9" y="1751"/>
                <a:ext cx="3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2" name="Line 4050">
                <a:extLst>
                  <a:ext uri="{FF2B5EF4-FFF2-40B4-BE49-F238E27FC236}">
                    <a16:creationId xmlns:a16="http://schemas.microsoft.com/office/drawing/2014/main" id="{C134A0A6-0B6F-40EA-8C61-6C77354B7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63" y="1751"/>
                <a:ext cx="1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3" name="Line 4049">
                <a:extLst>
                  <a:ext uri="{FF2B5EF4-FFF2-40B4-BE49-F238E27FC236}">
                    <a16:creationId xmlns:a16="http://schemas.microsoft.com/office/drawing/2014/main" id="{AFA6065C-1229-4DA6-B0CB-125A9124B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76" y="1751"/>
                <a:ext cx="1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4" name="Line 4048">
                <a:extLst>
                  <a:ext uri="{FF2B5EF4-FFF2-40B4-BE49-F238E27FC236}">
                    <a16:creationId xmlns:a16="http://schemas.microsoft.com/office/drawing/2014/main" id="{F93B0D91-AE0C-46E5-B25A-4DF834FA0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48" y="1751"/>
                <a:ext cx="32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5" name="Line 4047">
                <a:extLst>
                  <a:ext uri="{FF2B5EF4-FFF2-40B4-BE49-F238E27FC236}">
                    <a16:creationId xmlns:a16="http://schemas.microsoft.com/office/drawing/2014/main" id="{A8E5F89A-0BB2-4E9E-8EEC-DC7627E3C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49" y="1753"/>
                <a:ext cx="7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6" name="Line 4046">
                <a:extLst>
                  <a:ext uri="{FF2B5EF4-FFF2-40B4-BE49-F238E27FC236}">
                    <a16:creationId xmlns:a16="http://schemas.microsoft.com/office/drawing/2014/main" id="{B732FD8A-1276-4237-8587-C30E1CB57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0" y="1753"/>
                <a:ext cx="7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7" name="Line 4045">
                <a:extLst>
                  <a:ext uri="{FF2B5EF4-FFF2-40B4-BE49-F238E27FC236}">
                    <a16:creationId xmlns:a16="http://schemas.microsoft.com/office/drawing/2014/main" id="{3DCA6052-C53B-4F21-953B-5971ECFB7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3" y="175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8" name="Line 4044">
                <a:extLst>
                  <a:ext uri="{FF2B5EF4-FFF2-40B4-BE49-F238E27FC236}">
                    <a16:creationId xmlns:a16="http://schemas.microsoft.com/office/drawing/2014/main" id="{5A91FDBE-3F8F-4A12-B743-8D8BB22BE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56" y="175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9" name="Line 4043">
                <a:extLst>
                  <a:ext uri="{FF2B5EF4-FFF2-40B4-BE49-F238E27FC236}">
                    <a16:creationId xmlns:a16="http://schemas.microsoft.com/office/drawing/2014/main" id="{ECE9B7C7-2149-49DE-8EDE-C1C093F6D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9" y="1852"/>
                <a:ext cx="1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0" name="Line 4042">
                <a:extLst>
                  <a:ext uri="{FF2B5EF4-FFF2-40B4-BE49-F238E27FC236}">
                    <a16:creationId xmlns:a16="http://schemas.microsoft.com/office/drawing/2014/main" id="{E9F0499D-F362-4C8E-A4A6-339DBBF59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9" y="1812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1" name="Line 4041">
                <a:extLst>
                  <a:ext uri="{FF2B5EF4-FFF2-40B4-BE49-F238E27FC236}">
                    <a16:creationId xmlns:a16="http://schemas.microsoft.com/office/drawing/2014/main" id="{92C3B68E-56E4-4729-AD4E-5216E26FD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9" y="1687"/>
                <a:ext cx="1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2" name="Freeform 4040">
                <a:extLst>
                  <a:ext uri="{FF2B5EF4-FFF2-40B4-BE49-F238E27FC236}">
                    <a16:creationId xmlns:a16="http://schemas.microsoft.com/office/drawing/2014/main" id="{1FCDA942-83E1-48D4-9A9C-6E355D100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1724"/>
                <a:ext cx="196" cy="196"/>
              </a:xfrm>
              <a:custGeom>
                <a:avLst/>
                <a:gdLst>
                  <a:gd name="T0" fmla="*/ 196 w 196"/>
                  <a:gd name="T1" fmla="*/ 89 h 196"/>
                  <a:gd name="T2" fmla="*/ 193 w 196"/>
                  <a:gd name="T3" fmla="*/ 72 h 196"/>
                  <a:gd name="T4" fmla="*/ 187 w 196"/>
                  <a:gd name="T5" fmla="*/ 56 h 196"/>
                  <a:gd name="T6" fmla="*/ 178 w 196"/>
                  <a:gd name="T7" fmla="*/ 42 h 196"/>
                  <a:gd name="T8" fmla="*/ 168 w 196"/>
                  <a:gd name="T9" fmla="*/ 29 h 196"/>
                  <a:gd name="T10" fmla="*/ 155 w 196"/>
                  <a:gd name="T11" fmla="*/ 17 h 196"/>
                  <a:gd name="T12" fmla="*/ 140 w 196"/>
                  <a:gd name="T13" fmla="*/ 9 h 196"/>
                  <a:gd name="T14" fmla="*/ 124 w 196"/>
                  <a:gd name="T15" fmla="*/ 3 h 196"/>
                  <a:gd name="T16" fmla="*/ 107 w 196"/>
                  <a:gd name="T17" fmla="*/ 0 h 196"/>
                  <a:gd name="T18" fmla="*/ 90 w 196"/>
                  <a:gd name="T19" fmla="*/ 0 h 196"/>
                  <a:gd name="T20" fmla="*/ 73 w 196"/>
                  <a:gd name="T21" fmla="*/ 3 h 196"/>
                  <a:gd name="T22" fmla="*/ 57 w 196"/>
                  <a:gd name="T23" fmla="*/ 9 h 196"/>
                  <a:gd name="T24" fmla="*/ 42 w 196"/>
                  <a:gd name="T25" fmla="*/ 17 h 196"/>
                  <a:gd name="T26" fmla="*/ 29 w 196"/>
                  <a:gd name="T27" fmla="*/ 29 h 196"/>
                  <a:gd name="T28" fmla="*/ 18 w 196"/>
                  <a:gd name="T29" fmla="*/ 42 h 196"/>
                  <a:gd name="T30" fmla="*/ 9 w 196"/>
                  <a:gd name="T31" fmla="*/ 56 h 196"/>
                  <a:gd name="T32" fmla="*/ 4 w 196"/>
                  <a:gd name="T33" fmla="*/ 72 h 196"/>
                  <a:gd name="T34" fmla="*/ 1 w 196"/>
                  <a:gd name="T35" fmla="*/ 89 h 196"/>
                  <a:gd name="T36" fmla="*/ 1 w 196"/>
                  <a:gd name="T37" fmla="*/ 106 h 196"/>
                  <a:gd name="T38" fmla="*/ 4 w 196"/>
                  <a:gd name="T39" fmla="*/ 123 h 196"/>
                  <a:gd name="T40" fmla="*/ 9 w 196"/>
                  <a:gd name="T41" fmla="*/ 139 h 196"/>
                  <a:gd name="T42" fmla="*/ 18 w 196"/>
                  <a:gd name="T43" fmla="*/ 154 h 196"/>
                  <a:gd name="T44" fmla="*/ 29 w 196"/>
                  <a:gd name="T45" fmla="*/ 167 h 196"/>
                  <a:gd name="T46" fmla="*/ 42 w 196"/>
                  <a:gd name="T47" fmla="*/ 178 h 196"/>
                  <a:gd name="T48" fmla="*/ 57 w 196"/>
                  <a:gd name="T49" fmla="*/ 187 h 196"/>
                  <a:gd name="T50" fmla="*/ 73 w 196"/>
                  <a:gd name="T51" fmla="*/ 192 h 196"/>
                  <a:gd name="T52" fmla="*/ 90 w 196"/>
                  <a:gd name="T53" fmla="*/ 195 h 196"/>
                  <a:gd name="T54" fmla="*/ 107 w 196"/>
                  <a:gd name="T55" fmla="*/ 195 h 196"/>
                  <a:gd name="T56" fmla="*/ 124 w 196"/>
                  <a:gd name="T57" fmla="*/ 192 h 196"/>
                  <a:gd name="T58" fmla="*/ 140 w 196"/>
                  <a:gd name="T59" fmla="*/ 187 h 196"/>
                  <a:gd name="T60" fmla="*/ 155 w 196"/>
                  <a:gd name="T61" fmla="*/ 178 h 196"/>
                  <a:gd name="T62" fmla="*/ 168 w 196"/>
                  <a:gd name="T63" fmla="*/ 167 h 196"/>
                  <a:gd name="T64" fmla="*/ 178 w 196"/>
                  <a:gd name="T65" fmla="*/ 154 h 196"/>
                  <a:gd name="T66" fmla="*/ 187 w 196"/>
                  <a:gd name="T67" fmla="*/ 139 h 196"/>
                  <a:gd name="T68" fmla="*/ 193 w 196"/>
                  <a:gd name="T69" fmla="*/ 123 h 196"/>
                  <a:gd name="T70" fmla="*/ 196 w 196"/>
                  <a:gd name="T71" fmla="*/ 106 h 1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6" h="196">
                    <a:moveTo>
                      <a:pt x="196" y="98"/>
                    </a:moveTo>
                    <a:lnTo>
                      <a:pt x="196" y="89"/>
                    </a:lnTo>
                    <a:lnTo>
                      <a:pt x="195" y="81"/>
                    </a:lnTo>
                    <a:lnTo>
                      <a:pt x="193" y="72"/>
                    </a:lnTo>
                    <a:lnTo>
                      <a:pt x="190" y="64"/>
                    </a:lnTo>
                    <a:lnTo>
                      <a:pt x="187" y="56"/>
                    </a:lnTo>
                    <a:lnTo>
                      <a:pt x="183" y="49"/>
                    </a:lnTo>
                    <a:lnTo>
                      <a:pt x="178" y="42"/>
                    </a:lnTo>
                    <a:lnTo>
                      <a:pt x="173" y="35"/>
                    </a:lnTo>
                    <a:lnTo>
                      <a:pt x="168" y="29"/>
                    </a:lnTo>
                    <a:lnTo>
                      <a:pt x="161" y="23"/>
                    </a:lnTo>
                    <a:lnTo>
                      <a:pt x="155" y="17"/>
                    </a:lnTo>
                    <a:lnTo>
                      <a:pt x="147" y="13"/>
                    </a:lnTo>
                    <a:lnTo>
                      <a:pt x="140" y="9"/>
                    </a:lnTo>
                    <a:lnTo>
                      <a:pt x="132" y="6"/>
                    </a:lnTo>
                    <a:lnTo>
                      <a:pt x="124" y="3"/>
                    </a:lnTo>
                    <a:lnTo>
                      <a:pt x="115" y="1"/>
                    </a:lnTo>
                    <a:lnTo>
                      <a:pt x="107" y="0"/>
                    </a:lnTo>
                    <a:lnTo>
                      <a:pt x="98" y="0"/>
                    </a:lnTo>
                    <a:lnTo>
                      <a:pt x="90" y="0"/>
                    </a:lnTo>
                    <a:lnTo>
                      <a:pt x="81" y="1"/>
                    </a:lnTo>
                    <a:lnTo>
                      <a:pt x="73" y="3"/>
                    </a:lnTo>
                    <a:lnTo>
                      <a:pt x="65" y="6"/>
                    </a:lnTo>
                    <a:lnTo>
                      <a:pt x="57" y="9"/>
                    </a:lnTo>
                    <a:lnTo>
                      <a:pt x="49" y="13"/>
                    </a:lnTo>
                    <a:lnTo>
                      <a:pt x="42" y="17"/>
                    </a:lnTo>
                    <a:lnTo>
                      <a:pt x="36" y="23"/>
                    </a:lnTo>
                    <a:lnTo>
                      <a:pt x="29" y="29"/>
                    </a:lnTo>
                    <a:lnTo>
                      <a:pt x="24" y="35"/>
                    </a:lnTo>
                    <a:lnTo>
                      <a:pt x="18" y="42"/>
                    </a:lnTo>
                    <a:lnTo>
                      <a:pt x="14" y="49"/>
                    </a:lnTo>
                    <a:lnTo>
                      <a:pt x="9" y="56"/>
                    </a:lnTo>
                    <a:lnTo>
                      <a:pt x="6" y="64"/>
                    </a:lnTo>
                    <a:lnTo>
                      <a:pt x="4" y="72"/>
                    </a:lnTo>
                    <a:lnTo>
                      <a:pt x="2" y="81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1" y="106"/>
                    </a:lnTo>
                    <a:lnTo>
                      <a:pt x="2" y="115"/>
                    </a:lnTo>
                    <a:lnTo>
                      <a:pt x="4" y="123"/>
                    </a:lnTo>
                    <a:lnTo>
                      <a:pt x="6" y="131"/>
                    </a:lnTo>
                    <a:lnTo>
                      <a:pt x="9" y="139"/>
                    </a:lnTo>
                    <a:lnTo>
                      <a:pt x="14" y="147"/>
                    </a:lnTo>
                    <a:lnTo>
                      <a:pt x="18" y="154"/>
                    </a:lnTo>
                    <a:lnTo>
                      <a:pt x="24" y="161"/>
                    </a:lnTo>
                    <a:lnTo>
                      <a:pt x="29" y="167"/>
                    </a:lnTo>
                    <a:lnTo>
                      <a:pt x="36" y="173"/>
                    </a:lnTo>
                    <a:lnTo>
                      <a:pt x="42" y="178"/>
                    </a:lnTo>
                    <a:lnTo>
                      <a:pt x="49" y="183"/>
                    </a:lnTo>
                    <a:lnTo>
                      <a:pt x="57" y="187"/>
                    </a:lnTo>
                    <a:lnTo>
                      <a:pt x="65" y="190"/>
                    </a:lnTo>
                    <a:lnTo>
                      <a:pt x="73" y="192"/>
                    </a:lnTo>
                    <a:lnTo>
                      <a:pt x="81" y="194"/>
                    </a:lnTo>
                    <a:lnTo>
                      <a:pt x="90" y="195"/>
                    </a:lnTo>
                    <a:lnTo>
                      <a:pt x="98" y="196"/>
                    </a:lnTo>
                    <a:lnTo>
                      <a:pt x="107" y="195"/>
                    </a:lnTo>
                    <a:lnTo>
                      <a:pt x="115" y="194"/>
                    </a:lnTo>
                    <a:lnTo>
                      <a:pt x="124" y="192"/>
                    </a:lnTo>
                    <a:lnTo>
                      <a:pt x="132" y="190"/>
                    </a:lnTo>
                    <a:lnTo>
                      <a:pt x="140" y="187"/>
                    </a:lnTo>
                    <a:lnTo>
                      <a:pt x="147" y="183"/>
                    </a:lnTo>
                    <a:lnTo>
                      <a:pt x="155" y="178"/>
                    </a:lnTo>
                    <a:lnTo>
                      <a:pt x="161" y="173"/>
                    </a:lnTo>
                    <a:lnTo>
                      <a:pt x="168" y="167"/>
                    </a:lnTo>
                    <a:lnTo>
                      <a:pt x="173" y="161"/>
                    </a:lnTo>
                    <a:lnTo>
                      <a:pt x="178" y="154"/>
                    </a:lnTo>
                    <a:lnTo>
                      <a:pt x="183" y="147"/>
                    </a:lnTo>
                    <a:lnTo>
                      <a:pt x="187" y="139"/>
                    </a:lnTo>
                    <a:lnTo>
                      <a:pt x="190" y="131"/>
                    </a:lnTo>
                    <a:lnTo>
                      <a:pt x="193" y="123"/>
                    </a:lnTo>
                    <a:lnTo>
                      <a:pt x="195" y="115"/>
                    </a:lnTo>
                    <a:lnTo>
                      <a:pt x="196" y="106"/>
                    </a:lnTo>
                    <a:lnTo>
                      <a:pt x="196" y="98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3" name="Freeform 4039">
                <a:extLst>
                  <a:ext uri="{FF2B5EF4-FFF2-40B4-BE49-F238E27FC236}">
                    <a16:creationId xmlns:a16="http://schemas.microsoft.com/office/drawing/2014/main" id="{F6AA5221-A439-4CDE-9561-DC20D1C44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1745"/>
                <a:ext cx="59" cy="77"/>
              </a:xfrm>
              <a:custGeom>
                <a:avLst/>
                <a:gdLst>
                  <a:gd name="T0" fmla="*/ 59 w 59"/>
                  <a:gd name="T1" fmla="*/ 77 h 77"/>
                  <a:gd name="T2" fmla="*/ 58 w 59"/>
                  <a:gd name="T3" fmla="*/ 69 h 77"/>
                  <a:gd name="T4" fmla="*/ 57 w 59"/>
                  <a:gd name="T5" fmla="*/ 61 h 77"/>
                  <a:gd name="T6" fmla="*/ 55 w 59"/>
                  <a:gd name="T7" fmla="*/ 54 h 77"/>
                  <a:gd name="T8" fmla="*/ 53 w 59"/>
                  <a:gd name="T9" fmla="*/ 46 h 77"/>
                  <a:gd name="T10" fmla="*/ 49 w 59"/>
                  <a:gd name="T11" fmla="*/ 39 h 77"/>
                  <a:gd name="T12" fmla="*/ 45 w 59"/>
                  <a:gd name="T13" fmla="*/ 33 h 77"/>
                  <a:gd name="T14" fmla="*/ 41 w 59"/>
                  <a:gd name="T15" fmla="*/ 27 h 77"/>
                  <a:gd name="T16" fmla="*/ 35 w 59"/>
                  <a:gd name="T17" fmla="*/ 21 h 77"/>
                  <a:gd name="T18" fmla="*/ 30 w 59"/>
                  <a:gd name="T19" fmla="*/ 16 h 77"/>
                  <a:gd name="T20" fmla="*/ 24 w 59"/>
                  <a:gd name="T21" fmla="*/ 11 h 77"/>
                  <a:gd name="T22" fmla="*/ 17 w 59"/>
                  <a:gd name="T23" fmla="*/ 7 h 77"/>
                  <a:gd name="T24" fmla="*/ 10 w 59"/>
                  <a:gd name="T25" fmla="*/ 4 h 77"/>
                  <a:gd name="T26" fmla="*/ 2 w 59"/>
                  <a:gd name="T27" fmla="*/ 1 h 77"/>
                  <a:gd name="T28" fmla="*/ 0 w 59"/>
                  <a:gd name="T29" fmla="*/ 0 h 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77">
                    <a:moveTo>
                      <a:pt x="59" y="77"/>
                    </a:moveTo>
                    <a:lnTo>
                      <a:pt x="58" y="69"/>
                    </a:lnTo>
                    <a:lnTo>
                      <a:pt x="57" y="61"/>
                    </a:lnTo>
                    <a:lnTo>
                      <a:pt x="55" y="54"/>
                    </a:lnTo>
                    <a:lnTo>
                      <a:pt x="53" y="46"/>
                    </a:lnTo>
                    <a:lnTo>
                      <a:pt x="49" y="39"/>
                    </a:lnTo>
                    <a:lnTo>
                      <a:pt x="45" y="33"/>
                    </a:lnTo>
                    <a:lnTo>
                      <a:pt x="41" y="27"/>
                    </a:lnTo>
                    <a:lnTo>
                      <a:pt x="35" y="21"/>
                    </a:lnTo>
                    <a:lnTo>
                      <a:pt x="30" y="16"/>
                    </a:lnTo>
                    <a:lnTo>
                      <a:pt x="24" y="11"/>
                    </a:lnTo>
                    <a:lnTo>
                      <a:pt x="17" y="7"/>
                    </a:lnTo>
                    <a:lnTo>
                      <a:pt x="10" y="4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4" name="Freeform 4038">
                <a:extLst>
                  <a:ext uri="{FF2B5EF4-FFF2-40B4-BE49-F238E27FC236}">
                    <a16:creationId xmlns:a16="http://schemas.microsoft.com/office/drawing/2014/main" id="{A7FAF5D3-8976-4637-8BE6-8B76AB547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1743"/>
                <a:ext cx="20" cy="2"/>
              </a:xfrm>
              <a:custGeom>
                <a:avLst/>
                <a:gdLst>
                  <a:gd name="T0" fmla="*/ 20 w 20"/>
                  <a:gd name="T1" fmla="*/ 0 h 2"/>
                  <a:gd name="T2" fmla="*/ 12 w 20"/>
                  <a:gd name="T3" fmla="*/ 0 h 2"/>
                  <a:gd name="T4" fmla="*/ 5 w 20"/>
                  <a:gd name="T5" fmla="*/ 1 h 2"/>
                  <a:gd name="T6" fmla="*/ 0 w 20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2">
                    <a:moveTo>
                      <a:pt x="20" y="0"/>
                    </a:moveTo>
                    <a:lnTo>
                      <a:pt x="12" y="0"/>
                    </a:lnTo>
                    <a:lnTo>
                      <a:pt x="5" y="1"/>
                    </a:lnTo>
                    <a:lnTo>
                      <a:pt x="0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5" name="Freeform 4037">
                <a:extLst>
                  <a:ext uri="{FF2B5EF4-FFF2-40B4-BE49-F238E27FC236}">
                    <a16:creationId xmlns:a16="http://schemas.microsoft.com/office/drawing/2014/main" id="{CE54E5EE-7226-4B51-8099-9178764F7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0" y="1753"/>
                <a:ext cx="40" cy="89"/>
              </a:xfrm>
              <a:custGeom>
                <a:avLst/>
                <a:gdLst>
                  <a:gd name="T0" fmla="*/ 40 w 40"/>
                  <a:gd name="T1" fmla="*/ 0 h 89"/>
                  <a:gd name="T2" fmla="*/ 35 w 40"/>
                  <a:gd name="T3" fmla="*/ 3 h 89"/>
                  <a:gd name="T4" fmla="*/ 29 w 40"/>
                  <a:gd name="T5" fmla="*/ 8 h 89"/>
                  <a:gd name="T6" fmla="*/ 23 w 40"/>
                  <a:gd name="T7" fmla="*/ 13 h 89"/>
                  <a:gd name="T8" fmla="*/ 18 w 40"/>
                  <a:gd name="T9" fmla="*/ 19 h 89"/>
                  <a:gd name="T10" fmla="*/ 13 w 40"/>
                  <a:gd name="T11" fmla="*/ 25 h 89"/>
                  <a:gd name="T12" fmla="*/ 10 w 40"/>
                  <a:gd name="T13" fmla="*/ 31 h 89"/>
                  <a:gd name="T14" fmla="*/ 6 w 40"/>
                  <a:gd name="T15" fmla="*/ 38 h 89"/>
                  <a:gd name="T16" fmla="*/ 4 w 40"/>
                  <a:gd name="T17" fmla="*/ 46 h 89"/>
                  <a:gd name="T18" fmla="*/ 2 w 40"/>
                  <a:gd name="T19" fmla="*/ 53 h 89"/>
                  <a:gd name="T20" fmla="*/ 1 w 40"/>
                  <a:gd name="T21" fmla="*/ 61 h 89"/>
                  <a:gd name="T22" fmla="*/ 0 w 40"/>
                  <a:gd name="T23" fmla="*/ 69 h 89"/>
                  <a:gd name="T24" fmla="*/ 1 w 40"/>
                  <a:gd name="T25" fmla="*/ 76 h 89"/>
                  <a:gd name="T26" fmla="*/ 2 w 40"/>
                  <a:gd name="T27" fmla="*/ 84 h 89"/>
                  <a:gd name="T28" fmla="*/ 3 w 40"/>
                  <a:gd name="T29" fmla="*/ 89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0" h="89">
                    <a:moveTo>
                      <a:pt x="40" y="0"/>
                    </a:moveTo>
                    <a:lnTo>
                      <a:pt x="35" y="3"/>
                    </a:lnTo>
                    <a:lnTo>
                      <a:pt x="29" y="8"/>
                    </a:lnTo>
                    <a:lnTo>
                      <a:pt x="23" y="13"/>
                    </a:lnTo>
                    <a:lnTo>
                      <a:pt x="18" y="19"/>
                    </a:lnTo>
                    <a:lnTo>
                      <a:pt x="13" y="25"/>
                    </a:lnTo>
                    <a:lnTo>
                      <a:pt x="10" y="31"/>
                    </a:lnTo>
                    <a:lnTo>
                      <a:pt x="6" y="38"/>
                    </a:lnTo>
                    <a:lnTo>
                      <a:pt x="4" y="46"/>
                    </a:lnTo>
                    <a:lnTo>
                      <a:pt x="2" y="53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1" y="76"/>
                    </a:lnTo>
                    <a:lnTo>
                      <a:pt x="2" y="84"/>
                    </a:lnTo>
                    <a:lnTo>
                      <a:pt x="3" y="8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6" name="Freeform 4036">
                <a:extLst>
                  <a:ext uri="{FF2B5EF4-FFF2-40B4-BE49-F238E27FC236}">
                    <a16:creationId xmlns:a16="http://schemas.microsoft.com/office/drawing/2014/main" id="{721684D5-79BE-4987-A050-645F6C250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1861"/>
                <a:ext cx="12" cy="17"/>
              </a:xfrm>
              <a:custGeom>
                <a:avLst/>
                <a:gdLst>
                  <a:gd name="T0" fmla="*/ 0 w 12"/>
                  <a:gd name="T1" fmla="*/ 0 h 17"/>
                  <a:gd name="T2" fmla="*/ 2 w 12"/>
                  <a:gd name="T3" fmla="*/ 5 h 17"/>
                  <a:gd name="T4" fmla="*/ 7 w 12"/>
                  <a:gd name="T5" fmla="*/ 11 h 17"/>
                  <a:gd name="T6" fmla="*/ 12 w 12"/>
                  <a:gd name="T7" fmla="*/ 17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7">
                    <a:moveTo>
                      <a:pt x="0" y="0"/>
                    </a:moveTo>
                    <a:lnTo>
                      <a:pt x="2" y="5"/>
                    </a:lnTo>
                    <a:lnTo>
                      <a:pt x="7" y="11"/>
                    </a:lnTo>
                    <a:lnTo>
                      <a:pt x="12" y="1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7" name="Freeform 4035">
                <a:extLst>
                  <a:ext uri="{FF2B5EF4-FFF2-40B4-BE49-F238E27FC236}">
                    <a16:creationId xmlns:a16="http://schemas.microsoft.com/office/drawing/2014/main" id="{BD850766-581E-414C-810A-D88994B43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" y="1878"/>
                <a:ext cx="95" cy="23"/>
              </a:xfrm>
              <a:custGeom>
                <a:avLst/>
                <a:gdLst>
                  <a:gd name="T0" fmla="*/ 0 w 95"/>
                  <a:gd name="T1" fmla="*/ 13 h 23"/>
                  <a:gd name="T2" fmla="*/ 2 w 95"/>
                  <a:gd name="T3" fmla="*/ 14 h 23"/>
                  <a:gd name="T4" fmla="*/ 9 w 95"/>
                  <a:gd name="T5" fmla="*/ 17 h 23"/>
                  <a:gd name="T6" fmla="*/ 16 w 95"/>
                  <a:gd name="T7" fmla="*/ 20 h 23"/>
                  <a:gd name="T8" fmla="*/ 24 w 95"/>
                  <a:gd name="T9" fmla="*/ 22 h 23"/>
                  <a:gd name="T10" fmla="*/ 31 w 95"/>
                  <a:gd name="T11" fmla="*/ 23 h 23"/>
                  <a:gd name="T12" fmla="*/ 39 w 95"/>
                  <a:gd name="T13" fmla="*/ 23 h 23"/>
                  <a:gd name="T14" fmla="*/ 47 w 95"/>
                  <a:gd name="T15" fmla="*/ 23 h 23"/>
                  <a:gd name="T16" fmla="*/ 55 w 95"/>
                  <a:gd name="T17" fmla="*/ 22 h 23"/>
                  <a:gd name="T18" fmla="*/ 62 w 95"/>
                  <a:gd name="T19" fmla="*/ 20 h 23"/>
                  <a:gd name="T20" fmla="*/ 70 w 95"/>
                  <a:gd name="T21" fmla="*/ 17 h 23"/>
                  <a:gd name="T22" fmla="*/ 77 w 95"/>
                  <a:gd name="T23" fmla="*/ 14 h 23"/>
                  <a:gd name="T24" fmla="*/ 84 w 95"/>
                  <a:gd name="T25" fmla="*/ 10 h 23"/>
                  <a:gd name="T26" fmla="*/ 90 w 95"/>
                  <a:gd name="T27" fmla="*/ 5 h 23"/>
                  <a:gd name="T28" fmla="*/ 95 w 95"/>
                  <a:gd name="T29" fmla="*/ 0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5" h="23">
                    <a:moveTo>
                      <a:pt x="0" y="13"/>
                    </a:moveTo>
                    <a:lnTo>
                      <a:pt x="2" y="14"/>
                    </a:lnTo>
                    <a:lnTo>
                      <a:pt x="9" y="17"/>
                    </a:lnTo>
                    <a:lnTo>
                      <a:pt x="16" y="20"/>
                    </a:lnTo>
                    <a:lnTo>
                      <a:pt x="24" y="22"/>
                    </a:lnTo>
                    <a:lnTo>
                      <a:pt x="31" y="23"/>
                    </a:lnTo>
                    <a:lnTo>
                      <a:pt x="39" y="23"/>
                    </a:lnTo>
                    <a:lnTo>
                      <a:pt x="47" y="23"/>
                    </a:lnTo>
                    <a:lnTo>
                      <a:pt x="55" y="22"/>
                    </a:lnTo>
                    <a:lnTo>
                      <a:pt x="62" y="20"/>
                    </a:lnTo>
                    <a:lnTo>
                      <a:pt x="70" y="17"/>
                    </a:lnTo>
                    <a:lnTo>
                      <a:pt x="77" y="14"/>
                    </a:lnTo>
                    <a:lnTo>
                      <a:pt x="84" y="10"/>
                    </a:lnTo>
                    <a:lnTo>
                      <a:pt x="90" y="5"/>
                    </a:lnTo>
                    <a:lnTo>
                      <a:pt x="95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8" name="Freeform 4034">
                <a:extLst>
                  <a:ext uri="{FF2B5EF4-FFF2-40B4-BE49-F238E27FC236}">
                    <a16:creationId xmlns:a16="http://schemas.microsoft.com/office/drawing/2014/main" id="{37B1B942-8A6E-4CFE-962A-6CB056635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" y="1842"/>
                <a:ext cx="8" cy="19"/>
              </a:xfrm>
              <a:custGeom>
                <a:avLst/>
                <a:gdLst>
                  <a:gd name="T0" fmla="*/ 0 w 8"/>
                  <a:gd name="T1" fmla="*/ 19 h 19"/>
                  <a:gd name="T2" fmla="*/ 1 w 8"/>
                  <a:gd name="T3" fmla="*/ 17 h 19"/>
                  <a:gd name="T4" fmla="*/ 5 w 8"/>
                  <a:gd name="T5" fmla="*/ 10 h 19"/>
                  <a:gd name="T6" fmla="*/ 7 w 8"/>
                  <a:gd name="T7" fmla="*/ 3 h 19"/>
                  <a:gd name="T8" fmla="*/ 8 w 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9">
                    <a:moveTo>
                      <a:pt x="0" y="19"/>
                    </a:moveTo>
                    <a:lnTo>
                      <a:pt x="1" y="17"/>
                    </a:lnTo>
                    <a:lnTo>
                      <a:pt x="5" y="10"/>
                    </a:lnTo>
                    <a:lnTo>
                      <a:pt x="7" y="3"/>
                    </a:lnTo>
                    <a:lnTo>
                      <a:pt x="8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9" name="Line 4033">
                <a:extLst>
                  <a:ext uri="{FF2B5EF4-FFF2-40B4-BE49-F238E27FC236}">
                    <a16:creationId xmlns:a16="http://schemas.microsoft.com/office/drawing/2014/main" id="{F6915A09-A7E4-4F99-9D90-2E2D4FA1C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9" y="18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0" name="Line 4032">
                <a:extLst>
                  <a:ext uri="{FF2B5EF4-FFF2-40B4-BE49-F238E27FC236}">
                    <a16:creationId xmlns:a16="http://schemas.microsoft.com/office/drawing/2014/main" id="{5D877501-54BA-496E-8C5D-557E2FF7C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5" y="1681"/>
                <a:ext cx="20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1" name="Line 4031">
                <a:extLst>
                  <a:ext uri="{FF2B5EF4-FFF2-40B4-BE49-F238E27FC236}">
                    <a16:creationId xmlns:a16="http://schemas.microsoft.com/office/drawing/2014/main" id="{F8AB5C48-BB8C-478A-9F44-C7E18C880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5" y="1692"/>
                <a:ext cx="1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2" name="Line 4030">
                <a:extLst>
                  <a:ext uri="{FF2B5EF4-FFF2-40B4-BE49-F238E27FC236}">
                    <a16:creationId xmlns:a16="http://schemas.microsoft.com/office/drawing/2014/main" id="{CCE020D7-68DB-488F-9D9B-D0821344B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84" y="1701"/>
                <a:ext cx="4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3" name="Line 4029">
                <a:extLst>
                  <a:ext uri="{FF2B5EF4-FFF2-40B4-BE49-F238E27FC236}">
                    <a16:creationId xmlns:a16="http://schemas.microsoft.com/office/drawing/2014/main" id="{C7D9D728-AD0C-4229-A184-CD47D5E5B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3" y="1696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4" name="Line 4028">
                <a:extLst>
                  <a:ext uri="{FF2B5EF4-FFF2-40B4-BE49-F238E27FC236}">
                    <a16:creationId xmlns:a16="http://schemas.microsoft.com/office/drawing/2014/main" id="{5E3CF746-1E72-4F27-866C-0DF5F2559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79" y="1692"/>
                <a:ext cx="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5" name="Line 4027">
                <a:extLst>
                  <a:ext uri="{FF2B5EF4-FFF2-40B4-BE49-F238E27FC236}">
                    <a16:creationId xmlns:a16="http://schemas.microsoft.com/office/drawing/2014/main" id="{F3339977-5CBE-4D50-A3FF-6225C319F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0" y="1715"/>
                <a:ext cx="1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6" name="Line 4026">
                <a:extLst>
                  <a:ext uri="{FF2B5EF4-FFF2-40B4-BE49-F238E27FC236}">
                    <a16:creationId xmlns:a16="http://schemas.microsoft.com/office/drawing/2014/main" id="{45E52569-7160-4D57-A6E1-2FB2B9DBC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66" y="1714"/>
                <a:ext cx="4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7" name="Line 4025">
                <a:extLst>
                  <a:ext uri="{FF2B5EF4-FFF2-40B4-BE49-F238E27FC236}">
                    <a16:creationId xmlns:a16="http://schemas.microsoft.com/office/drawing/2014/main" id="{C286F48E-8CCC-480A-9994-6B344CA61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1" y="1695"/>
                <a:ext cx="4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8" name="Line 4024">
                <a:extLst>
                  <a:ext uri="{FF2B5EF4-FFF2-40B4-BE49-F238E27FC236}">
                    <a16:creationId xmlns:a16="http://schemas.microsoft.com/office/drawing/2014/main" id="{E5EE4546-EED6-419F-82D6-6CE978077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1" y="1709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9" name="Line 4023">
                <a:extLst>
                  <a:ext uri="{FF2B5EF4-FFF2-40B4-BE49-F238E27FC236}">
                    <a16:creationId xmlns:a16="http://schemas.microsoft.com/office/drawing/2014/main" id="{BDBA209E-02A3-4720-AA8F-DD6B3F28A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8" y="1964"/>
                <a:ext cx="1" cy="1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70" name="Line 4022">
                <a:extLst>
                  <a:ext uri="{FF2B5EF4-FFF2-40B4-BE49-F238E27FC236}">
                    <a16:creationId xmlns:a16="http://schemas.microsoft.com/office/drawing/2014/main" id="{82CCCD89-A8A3-4887-BFFA-A51BF22DB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8" y="192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71" name="Line 4021">
                <a:extLst>
                  <a:ext uri="{FF2B5EF4-FFF2-40B4-BE49-F238E27FC236}">
                    <a16:creationId xmlns:a16="http://schemas.microsoft.com/office/drawing/2014/main" id="{5AC879D2-143A-43C5-AD65-5E4988FC6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8" y="1805"/>
                <a:ext cx="1" cy="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72" name="Line 4020">
                <a:extLst>
                  <a:ext uri="{FF2B5EF4-FFF2-40B4-BE49-F238E27FC236}">
                    <a16:creationId xmlns:a16="http://schemas.microsoft.com/office/drawing/2014/main" id="{797BCD5D-9F91-41E9-AA38-ABB00BF7A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8" y="1766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73" name="Line 4019">
                <a:extLst>
                  <a:ext uri="{FF2B5EF4-FFF2-40B4-BE49-F238E27FC236}">
                    <a16:creationId xmlns:a16="http://schemas.microsoft.com/office/drawing/2014/main" id="{515B71A7-41A9-4125-BBE0-0D2D6C866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8" y="1639"/>
                <a:ext cx="1" cy="1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74" name="Freeform 4018">
                <a:extLst>
                  <a:ext uri="{FF2B5EF4-FFF2-40B4-BE49-F238E27FC236}">
                    <a16:creationId xmlns:a16="http://schemas.microsoft.com/office/drawing/2014/main" id="{AC7314E0-611F-4B59-9C3B-5A45372E1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" y="1952"/>
                <a:ext cx="65" cy="35"/>
              </a:xfrm>
              <a:custGeom>
                <a:avLst/>
                <a:gdLst>
                  <a:gd name="T0" fmla="*/ 0 w 65"/>
                  <a:gd name="T1" fmla="*/ 0 h 35"/>
                  <a:gd name="T2" fmla="*/ 7 w 65"/>
                  <a:gd name="T3" fmla="*/ 6 h 35"/>
                  <a:gd name="T4" fmla="*/ 16 w 65"/>
                  <a:gd name="T5" fmla="*/ 13 h 35"/>
                  <a:gd name="T6" fmla="*/ 25 w 65"/>
                  <a:gd name="T7" fmla="*/ 18 h 35"/>
                  <a:gd name="T8" fmla="*/ 34 w 65"/>
                  <a:gd name="T9" fmla="*/ 23 h 35"/>
                  <a:gd name="T10" fmla="*/ 44 w 65"/>
                  <a:gd name="T11" fmla="*/ 28 h 35"/>
                  <a:gd name="T12" fmla="*/ 53 w 65"/>
                  <a:gd name="T13" fmla="*/ 31 h 35"/>
                  <a:gd name="T14" fmla="*/ 64 w 65"/>
                  <a:gd name="T15" fmla="*/ 34 h 35"/>
                  <a:gd name="T16" fmla="*/ 65 w 65"/>
                  <a:gd name="T17" fmla="*/ 35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35">
                    <a:moveTo>
                      <a:pt x="0" y="0"/>
                    </a:moveTo>
                    <a:lnTo>
                      <a:pt x="7" y="6"/>
                    </a:lnTo>
                    <a:lnTo>
                      <a:pt x="16" y="13"/>
                    </a:lnTo>
                    <a:lnTo>
                      <a:pt x="25" y="18"/>
                    </a:lnTo>
                    <a:lnTo>
                      <a:pt x="34" y="23"/>
                    </a:lnTo>
                    <a:lnTo>
                      <a:pt x="44" y="28"/>
                    </a:lnTo>
                    <a:lnTo>
                      <a:pt x="53" y="31"/>
                    </a:lnTo>
                    <a:lnTo>
                      <a:pt x="64" y="34"/>
                    </a:lnTo>
                    <a:lnTo>
                      <a:pt x="65" y="3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75" name="Freeform 4017">
                <a:extLst>
                  <a:ext uri="{FF2B5EF4-FFF2-40B4-BE49-F238E27FC236}">
                    <a16:creationId xmlns:a16="http://schemas.microsoft.com/office/drawing/2014/main" id="{564040FF-1F83-48E4-83EF-6D149280E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" y="1990"/>
                <a:ext cx="21" cy="1"/>
              </a:xfrm>
              <a:custGeom>
                <a:avLst/>
                <a:gdLst>
                  <a:gd name="T0" fmla="*/ 0 w 21"/>
                  <a:gd name="T1" fmla="*/ 0 h 1"/>
                  <a:gd name="T2" fmla="*/ 11 w 21"/>
                  <a:gd name="T3" fmla="*/ 1 h 1"/>
                  <a:gd name="T4" fmla="*/ 21 w 2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">
                    <a:moveTo>
                      <a:pt x="0" y="0"/>
                    </a:moveTo>
                    <a:lnTo>
                      <a:pt x="11" y="1"/>
                    </a:lnTo>
                    <a:lnTo>
                      <a:pt x="21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76" name="Freeform 4016">
                <a:extLst>
                  <a:ext uri="{FF2B5EF4-FFF2-40B4-BE49-F238E27FC236}">
                    <a16:creationId xmlns:a16="http://schemas.microsoft.com/office/drawing/2014/main" id="{07776927-A929-4B63-970F-0D29F627F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1942"/>
                <a:ext cx="86" cy="47"/>
              </a:xfrm>
              <a:custGeom>
                <a:avLst/>
                <a:gdLst>
                  <a:gd name="T0" fmla="*/ 0 w 86"/>
                  <a:gd name="T1" fmla="*/ 47 h 47"/>
                  <a:gd name="T2" fmla="*/ 3 w 86"/>
                  <a:gd name="T3" fmla="*/ 46 h 47"/>
                  <a:gd name="T4" fmla="*/ 13 w 86"/>
                  <a:gd name="T5" fmla="*/ 44 h 47"/>
                  <a:gd name="T6" fmla="*/ 23 w 86"/>
                  <a:gd name="T7" fmla="*/ 41 h 47"/>
                  <a:gd name="T8" fmla="*/ 33 w 86"/>
                  <a:gd name="T9" fmla="*/ 37 h 47"/>
                  <a:gd name="T10" fmla="*/ 42 w 86"/>
                  <a:gd name="T11" fmla="*/ 33 h 47"/>
                  <a:gd name="T12" fmla="*/ 51 w 86"/>
                  <a:gd name="T13" fmla="*/ 28 h 47"/>
                  <a:gd name="T14" fmla="*/ 60 w 86"/>
                  <a:gd name="T15" fmla="*/ 22 h 47"/>
                  <a:gd name="T16" fmla="*/ 69 w 86"/>
                  <a:gd name="T17" fmla="*/ 16 h 47"/>
                  <a:gd name="T18" fmla="*/ 77 w 86"/>
                  <a:gd name="T19" fmla="*/ 9 h 47"/>
                  <a:gd name="T20" fmla="*/ 85 w 86"/>
                  <a:gd name="T21" fmla="*/ 2 h 47"/>
                  <a:gd name="T22" fmla="*/ 86 w 86"/>
                  <a:gd name="T23" fmla="*/ 0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6" h="47">
                    <a:moveTo>
                      <a:pt x="0" y="47"/>
                    </a:moveTo>
                    <a:lnTo>
                      <a:pt x="3" y="46"/>
                    </a:lnTo>
                    <a:lnTo>
                      <a:pt x="13" y="44"/>
                    </a:lnTo>
                    <a:lnTo>
                      <a:pt x="23" y="41"/>
                    </a:lnTo>
                    <a:lnTo>
                      <a:pt x="33" y="37"/>
                    </a:lnTo>
                    <a:lnTo>
                      <a:pt x="42" y="33"/>
                    </a:lnTo>
                    <a:lnTo>
                      <a:pt x="51" y="28"/>
                    </a:lnTo>
                    <a:lnTo>
                      <a:pt x="60" y="22"/>
                    </a:lnTo>
                    <a:lnTo>
                      <a:pt x="69" y="16"/>
                    </a:lnTo>
                    <a:lnTo>
                      <a:pt x="77" y="9"/>
                    </a:lnTo>
                    <a:lnTo>
                      <a:pt x="85" y="2"/>
                    </a:lnTo>
                    <a:lnTo>
                      <a:pt x="8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77" name="Freeform 4015">
                <a:extLst>
                  <a:ext uri="{FF2B5EF4-FFF2-40B4-BE49-F238E27FC236}">
                    <a16:creationId xmlns:a16="http://schemas.microsoft.com/office/drawing/2014/main" id="{EB2D191A-BABC-4125-A918-39FC8B414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1910"/>
                <a:ext cx="10" cy="17"/>
              </a:xfrm>
              <a:custGeom>
                <a:avLst/>
                <a:gdLst>
                  <a:gd name="T0" fmla="*/ 0 w 10"/>
                  <a:gd name="T1" fmla="*/ 17 h 17"/>
                  <a:gd name="T2" fmla="*/ 5 w 10"/>
                  <a:gd name="T3" fmla="*/ 8 h 17"/>
                  <a:gd name="T4" fmla="*/ 10 w 10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7">
                    <a:moveTo>
                      <a:pt x="0" y="17"/>
                    </a:moveTo>
                    <a:lnTo>
                      <a:pt x="5" y="8"/>
                    </a:lnTo>
                    <a:lnTo>
                      <a:pt x="1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78" name="Freeform 4014">
                <a:extLst>
                  <a:ext uri="{FF2B5EF4-FFF2-40B4-BE49-F238E27FC236}">
                    <a16:creationId xmlns:a16="http://schemas.microsoft.com/office/drawing/2014/main" id="{C33F1BD8-7706-46D7-9FC6-55433F5BD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1794"/>
                <a:ext cx="8" cy="98"/>
              </a:xfrm>
              <a:custGeom>
                <a:avLst/>
                <a:gdLst>
                  <a:gd name="T0" fmla="*/ 0 w 8"/>
                  <a:gd name="T1" fmla="*/ 98 h 98"/>
                  <a:gd name="T2" fmla="*/ 0 w 8"/>
                  <a:gd name="T3" fmla="*/ 96 h 98"/>
                  <a:gd name="T4" fmla="*/ 3 w 8"/>
                  <a:gd name="T5" fmla="*/ 86 h 98"/>
                  <a:gd name="T6" fmla="*/ 6 w 8"/>
                  <a:gd name="T7" fmla="*/ 75 h 98"/>
                  <a:gd name="T8" fmla="*/ 7 w 8"/>
                  <a:gd name="T9" fmla="*/ 64 h 98"/>
                  <a:gd name="T10" fmla="*/ 8 w 8"/>
                  <a:gd name="T11" fmla="*/ 54 h 98"/>
                  <a:gd name="T12" fmla="*/ 8 w 8"/>
                  <a:gd name="T13" fmla="*/ 43 h 98"/>
                  <a:gd name="T14" fmla="*/ 7 w 8"/>
                  <a:gd name="T15" fmla="*/ 33 h 98"/>
                  <a:gd name="T16" fmla="*/ 6 w 8"/>
                  <a:gd name="T17" fmla="*/ 23 h 98"/>
                  <a:gd name="T18" fmla="*/ 3 w 8"/>
                  <a:gd name="T19" fmla="*/ 12 h 98"/>
                  <a:gd name="T20" fmla="*/ 0 w 8"/>
                  <a:gd name="T21" fmla="*/ 2 h 98"/>
                  <a:gd name="T22" fmla="*/ 0 w 8"/>
                  <a:gd name="T23" fmla="*/ 0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98">
                    <a:moveTo>
                      <a:pt x="0" y="98"/>
                    </a:moveTo>
                    <a:lnTo>
                      <a:pt x="0" y="96"/>
                    </a:lnTo>
                    <a:lnTo>
                      <a:pt x="3" y="86"/>
                    </a:lnTo>
                    <a:lnTo>
                      <a:pt x="6" y="75"/>
                    </a:lnTo>
                    <a:lnTo>
                      <a:pt x="7" y="64"/>
                    </a:lnTo>
                    <a:lnTo>
                      <a:pt x="8" y="54"/>
                    </a:lnTo>
                    <a:lnTo>
                      <a:pt x="8" y="43"/>
                    </a:lnTo>
                    <a:lnTo>
                      <a:pt x="7" y="33"/>
                    </a:lnTo>
                    <a:lnTo>
                      <a:pt x="6" y="23"/>
                    </a:lnTo>
                    <a:lnTo>
                      <a:pt x="3" y="1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79" name="Freeform 4013">
                <a:extLst>
                  <a:ext uri="{FF2B5EF4-FFF2-40B4-BE49-F238E27FC236}">
                    <a16:creationId xmlns:a16="http://schemas.microsoft.com/office/drawing/2014/main" id="{8D446175-8EC3-4FB2-BAAD-8AB591783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1759"/>
                <a:ext cx="10" cy="17"/>
              </a:xfrm>
              <a:custGeom>
                <a:avLst/>
                <a:gdLst>
                  <a:gd name="T0" fmla="*/ 10 w 10"/>
                  <a:gd name="T1" fmla="*/ 17 h 17"/>
                  <a:gd name="T2" fmla="*/ 5 w 10"/>
                  <a:gd name="T3" fmla="*/ 9 h 17"/>
                  <a:gd name="T4" fmla="*/ 0 w 10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7">
                    <a:moveTo>
                      <a:pt x="10" y="17"/>
                    </a:move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0" name="Freeform 4012">
                <a:extLst>
                  <a:ext uri="{FF2B5EF4-FFF2-40B4-BE49-F238E27FC236}">
                    <a16:creationId xmlns:a16="http://schemas.microsoft.com/office/drawing/2014/main" id="{B7F41A64-D2E3-4A82-A27D-92A59A8AD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1697"/>
                <a:ext cx="86" cy="47"/>
              </a:xfrm>
              <a:custGeom>
                <a:avLst/>
                <a:gdLst>
                  <a:gd name="T0" fmla="*/ 86 w 86"/>
                  <a:gd name="T1" fmla="*/ 47 h 47"/>
                  <a:gd name="T2" fmla="*/ 85 w 86"/>
                  <a:gd name="T3" fmla="*/ 45 h 47"/>
                  <a:gd name="T4" fmla="*/ 77 w 86"/>
                  <a:gd name="T5" fmla="*/ 37 h 47"/>
                  <a:gd name="T6" fmla="*/ 69 w 86"/>
                  <a:gd name="T7" fmla="*/ 31 h 47"/>
                  <a:gd name="T8" fmla="*/ 60 w 86"/>
                  <a:gd name="T9" fmla="*/ 24 h 47"/>
                  <a:gd name="T10" fmla="*/ 51 w 86"/>
                  <a:gd name="T11" fmla="*/ 19 h 47"/>
                  <a:gd name="T12" fmla="*/ 42 w 86"/>
                  <a:gd name="T13" fmla="*/ 13 h 47"/>
                  <a:gd name="T14" fmla="*/ 33 w 86"/>
                  <a:gd name="T15" fmla="*/ 9 h 47"/>
                  <a:gd name="T16" fmla="*/ 23 w 86"/>
                  <a:gd name="T17" fmla="*/ 5 h 47"/>
                  <a:gd name="T18" fmla="*/ 13 w 86"/>
                  <a:gd name="T19" fmla="*/ 2 h 47"/>
                  <a:gd name="T20" fmla="*/ 3 w 86"/>
                  <a:gd name="T21" fmla="*/ 0 h 47"/>
                  <a:gd name="T22" fmla="*/ 0 w 86"/>
                  <a:gd name="T23" fmla="*/ 0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6" h="47">
                    <a:moveTo>
                      <a:pt x="86" y="47"/>
                    </a:moveTo>
                    <a:lnTo>
                      <a:pt x="85" y="45"/>
                    </a:lnTo>
                    <a:lnTo>
                      <a:pt x="77" y="37"/>
                    </a:lnTo>
                    <a:lnTo>
                      <a:pt x="69" y="31"/>
                    </a:lnTo>
                    <a:lnTo>
                      <a:pt x="60" y="24"/>
                    </a:lnTo>
                    <a:lnTo>
                      <a:pt x="51" y="19"/>
                    </a:lnTo>
                    <a:lnTo>
                      <a:pt x="42" y="13"/>
                    </a:lnTo>
                    <a:lnTo>
                      <a:pt x="33" y="9"/>
                    </a:lnTo>
                    <a:lnTo>
                      <a:pt x="23" y="5"/>
                    </a:lnTo>
                    <a:lnTo>
                      <a:pt x="13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1" name="Freeform 4011">
                <a:extLst>
                  <a:ext uri="{FF2B5EF4-FFF2-40B4-BE49-F238E27FC236}">
                    <a16:creationId xmlns:a16="http://schemas.microsoft.com/office/drawing/2014/main" id="{F2798FD5-4D7E-4F29-9B53-341BDD8EB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" y="1695"/>
                <a:ext cx="21" cy="1"/>
              </a:xfrm>
              <a:custGeom>
                <a:avLst/>
                <a:gdLst>
                  <a:gd name="T0" fmla="*/ 21 w 21"/>
                  <a:gd name="T1" fmla="*/ 0 h 1"/>
                  <a:gd name="T2" fmla="*/ 11 w 21"/>
                  <a:gd name="T3" fmla="*/ 0 h 1"/>
                  <a:gd name="T4" fmla="*/ 0 w 2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lnTo>
                      <a:pt x="11" y="0"/>
                    </a:lnTo>
                    <a:lnTo>
                      <a:pt x="0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2" name="Freeform 4010">
                <a:extLst>
                  <a:ext uri="{FF2B5EF4-FFF2-40B4-BE49-F238E27FC236}">
                    <a16:creationId xmlns:a16="http://schemas.microsoft.com/office/drawing/2014/main" id="{522D7099-48A6-41E5-9059-23815B771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" y="1699"/>
                <a:ext cx="65" cy="35"/>
              </a:xfrm>
              <a:custGeom>
                <a:avLst/>
                <a:gdLst>
                  <a:gd name="T0" fmla="*/ 65 w 65"/>
                  <a:gd name="T1" fmla="*/ 0 h 35"/>
                  <a:gd name="T2" fmla="*/ 64 w 65"/>
                  <a:gd name="T3" fmla="*/ 0 h 35"/>
                  <a:gd name="T4" fmla="*/ 53 w 65"/>
                  <a:gd name="T5" fmla="*/ 3 h 35"/>
                  <a:gd name="T6" fmla="*/ 44 w 65"/>
                  <a:gd name="T7" fmla="*/ 7 h 35"/>
                  <a:gd name="T8" fmla="*/ 34 w 65"/>
                  <a:gd name="T9" fmla="*/ 11 h 35"/>
                  <a:gd name="T10" fmla="*/ 25 w 65"/>
                  <a:gd name="T11" fmla="*/ 16 h 35"/>
                  <a:gd name="T12" fmla="*/ 16 w 65"/>
                  <a:gd name="T13" fmla="*/ 22 h 35"/>
                  <a:gd name="T14" fmla="*/ 7 w 65"/>
                  <a:gd name="T15" fmla="*/ 28 h 35"/>
                  <a:gd name="T16" fmla="*/ 0 w 65"/>
                  <a:gd name="T17" fmla="*/ 35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35">
                    <a:moveTo>
                      <a:pt x="65" y="0"/>
                    </a:moveTo>
                    <a:lnTo>
                      <a:pt x="64" y="0"/>
                    </a:lnTo>
                    <a:lnTo>
                      <a:pt x="53" y="3"/>
                    </a:lnTo>
                    <a:lnTo>
                      <a:pt x="44" y="7"/>
                    </a:lnTo>
                    <a:lnTo>
                      <a:pt x="34" y="11"/>
                    </a:lnTo>
                    <a:lnTo>
                      <a:pt x="25" y="16"/>
                    </a:lnTo>
                    <a:lnTo>
                      <a:pt x="16" y="22"/>
                    </a:lnTo>
                    <a:lnTo>
                      <a:pt x="7" y="28"/>
                    </a:lnTo>
                    <a:lnTo>
                      <a:pt x="0" y="3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3" name="Freeform 4009">
                <a:extLst>
                  <a:ext uri="{FF2B5EF4-FFF2-40B4-BE49-F238E27FC236}">
                    <a16:creationId xmlns:a16="http://schemas.microsoft.com/office/drawing/2014/main" id="{7CF46E1D-73F5-4C3D-9EAE-C3014284C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" y="1676"/>
                <a:ext cx="274" cy="334"/>
              </a:xfrm>
              <a:custGeom>
                <a:avLst/>
                <a:gdLst>
                  <a:gd name="T0" fmla="*/ 17 w 274"/>
                  <a:gd name="T1" fmla="*/ 306 h 334"/>
                  <a:gd name="T2" fmla="*/ 36 w 274"/>
                  <a:gd name="T3" fmla="*/ 318 h 334"/>
                  <a:gd name="T4" fmla="*/ 57 w 274"/>
                  <a:gd name="T5" fmla="*/ 326 h 334"/>
                  <a:gd name="T6" fmla="*/ 79 w 274"/>
                  <a:gd name="T7" fmla="*/ 331 h 334"/>
                  <a:gd name="T8" fmla="*/ 102 w 274"/>
                  <a:gd name="T9" fmla="*/ 334 h 334"/>
                  <a:gd name="T10" fmla="*/ 125 w 274"/>
                  <a:gd name="T11" fmla="*/ 333 h 334"/>
                  <a:gd name="T12" fmla="*/ 147 w 274"/>
                  <a:gd name="T13" fmla="*/ 329 h 334"/>
                  <a:gd name="T14" fmla="*/ 169 w 274"/>
                  <a:gd name="T15" fmla="*/ 322 h 334"/>
                  <a:gd name="T16" fmla="*/ 189 w 274"/>
                  <a:gd name="T17" fmla="*/ 312 h 334"/>
                  <a:gd name="T18" fmla="*/ 208 w 274"/>
                  <a:gd name="T19" fmla="*/ 300 h 334"/>
                  <a:gd name="T20" fmla="*/ 225 w 274"/>
                  <a:gd name="T21" fmla="*/ 285 h 334"/>
                  <a:gd name="T22" fmla="*/ 240 w 274"/>
                  <a:gd name="T23" fmla="*/ 268 h 334"/>
                  <a:gd name="T24" fmla="*/ 253 w 274"/>
                  <a:gd name="T25" fmla="*/ 249 h 334"/>
                  <a:gd name="T26" fmla="*/ 263 w 274"/>
                  <a:gd name="T27" fmla="*/ 229 h 334"/>
                  <a:gd name="T28" fmla="*/ 269 w 274"/>
                  <a:gd name="T29" fmla="*/ 207 h 334"/>
                  <a:gd name="T30" fmla="*/ 273 w 274"/>
                  <a:gd name="T31" fmla="*/ 185 h 334"/>
                  <a:gd name="T32" fmla="*/ 274 w 274"/>
                  <a:gd name="T33" fmla="*/ 162 h 334"/>
                  <a:gd name="T34" fmla="*/ 272 w 274"/>
                  <a:gd name="T35" fmla="*/ 140 h 334"/>
                  <a:gd name="T36" fmla="*/ 267 w 274"/>
                  <a:gd name="T37" fmla="*/ 118 h 334"/>
                  <a:gd name="T38" fmla="*/ 259 w 274"/>
                  <a:gd name="T39" fmla="*/ 97 h 334"/>
                  <a:gd name="T40" fmla="*/ 248 w 274"/>
                  <a:gd name="T41" fmla="*/ 77 h 334"/>
                  <a:gd name="T42" fmla="*/ 234 w 274"/>
                  <a:gd name="T43" fmla="*/ 58 h 334"/>
                  <a:gd name="T44" fmla="*/ 219 w 274"/>
                  <a:gd name="T45" fmla="*/ 42 h 334"/>
                  <a:gd name="T46" fmla="*/ 200 w 274"/>
                  <a:gd name="T47" fmla="*/ 28 h 334"/>
                  <a:gd name="T48" fmla="*/ 181 w 274"/>
                  <a:gd name="T49" fmla="*/ 17 h 334"/>
                  <a:gd name="T50" fmla="*/ 160 w 274"/>
                  <a:gd name="T51" fmla="*/ 9 h 334"/>
                  <a:gd name="T52" fmla="*/ 138 w 274"/>
                  <a:gd name="T53" fmla="*/ 3 h 334"/>
                  <a:gd name="T54" fmla="*/ 115 w 274"/>
                  <a:gd name="T55" fmla="*/ 0 h 334"/>
                  <a:gd name="T56" fmla="*/ 92 w 274"/>
                  <a:gd name="T57" fmla="*/ 1 h 334"/>
                  <a:gd name="T58" fmla="*/ 70 w 274"/>
                  <a:gd name="T59" fmla="*/ 5 h 334"/>
                  <a:gd name="T60" fmla="*/ 48 w 274"/>
                  <a:gd name="T61" fmla="*/ 11 h 334"/>
                  <a:gd name="T62" fmla="*/ 28 w 274"/>
                  <a:gd name="T63" fmla="*/ 21 h 334"/>
                  <a:gd name="T64" fmla="*/ 9 w 274"/>
                  <a:gd name="T65" fmla="*/ 33 h 3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74" h="334">
                    <a:moveTo>
                      <a:pt x="8" y="300"/>
                    </a:moveTo>
                    <a:lnTo>
                      <a:pt x="17" y="306"/>
                    </a:lnTo>
                    <a:lnTo>
                      <a:pt x="26" y="312"/>
                    </a:lnTo>
                    <a:lnTo>
                      <a:pt x="36" y="318"/>
                    </a:lnTo>
                    <a:lnTo>
                      <a:pt x="47" y="322"/>
                    </a:lnTo>
                    <a:lnTo>
                      <a:pt x="57" y="326"/>
                    </a:lnTo>
                    <a:lnTo>
                      <a:pt x="68" y="329"/>
                    </a:lnTo>
                    <a:lnTo>
                      <a:pt x="79" y="331"/>
                    </a:lnTo>
                    <a:lnTo>
                      <a:pt x="91" y="333"/>
                    </a:lnTo>
                    <a:lnTo>
                      <a:pt x="102" y="334"/>
                    </a:lnTo>
                    <a:lnTo>
                      <a:pt x="114" y="334"/>
                    </a:lnTo>
                    <a:lnTo>
                      <a:pt x="125" y="333"/>
                    </a:lnTo>
                    <a:lnTo>
                      <a:pt x="136" y="331"/>
                    </a:lnTo>
                    <a:lnTo>
                      <a:pt x="147" y="329"/>
                    </a:lnTo>
                    <a:lnTo>
                      <a:pt x="158" y="326"/>
                    </a:lnTo>
                    <a:lnTo>
                      <a:pt x="169" y="322"/>
                    </a:lnTo>
                    <a:lnTo>
                      <a:pt x="179" y="318"/>
                    </a:lnTo>
                    <a:lnTo>
                      <a:pt x="189" y="312"/>
                    </a:lnTo>
                    <a:lnTo>
                      <a:pt x="199" y="306"/>
                    </a:lnTo>
                    <a:lnTo>
                      <a:pt x="208" y="300"/>
                    </a:lnTo>
                    <a:lnTo>
                      <a:pt x="217" y="293"/>
                    </a:lnTo>
                    <a:lnTo>
                      <a:pt x="225" y="285"/>
                    </a:lnTo>
                    <a:lnTo>
                      <a:pt x="233" y="277"/>
                    </a:lnTo>
                    <a:lnTo>
                      <a:pt x="240" y="268"/>
                    </a:lnTo>
                    <a:lnTo>
                      <a:pt x="247" y="259"/>
                    </a:lnTo>
                    <a:lnTo>
                      <a:pt x="253" y="249"/>
                    </a:lnTo>
                    <a:lnTo>
                      <a:pt x="258" y="239"/>
                    </a:lnTo>
                    <a:lnTo>
                      <a:pt x="263" y="229"/>
                    </a:lnTo>
                    <a:lnTo>
                      <a:pt x="266" y="218"/>
                    </a:lnTo>
                    <a:lnTo>
                      <a:pt x="269" y="207"/>
                    </a:lnTo>
                    <a:lnTo>
                      <a:pt x="272" y="196"/>
                    </a:lnTo>
                    <a:lnTo>
                      <a:pt x="273" y="185"/>
                    </a:lnTo>
                    <a:lnTo>
                      <a:pt x="274" y="173"/>
                    </a:lnTo>
                    <a:lnTo>
                      <a:pt x="274" y="162"/>
                    </a:lnTo>
                    <a:lnTo>
                      <a:pt x="274" y="151"/>
                    </a:lnTo>
                    <a:lnTo>
                      <a:pt x="272" y="140"/>
                    </a:lnTo>
                    <a:lnTo>
                      <a:pt x="270" y="128"/>
                    </a:lnTo>
                    <a:lnTo>
                      <a:pt x="267" y="118"/>
                    </a:lnTo>
                    <a:lnTo>
                      <a:pt x="263" y="107"/>
                    </a:lnTo>
                    <a:lnTo>
                      <a:pt x="259" y="97"/>
                    </a:lnTo>
                    <a:lnTo>
                      <a:pt x="254" y="86"/>
                    </a:lnTo>
                    <a:lnTo>
                      <a:pt x="248" y="77"/>
                    </a:lnTo>
                    <a:lnTo>
                      <a:pt x="241" y="67"/>
                    </a:lnTo>
                    <a:lnTo>
                      <a:pt x="234" y="58"/>
                    </a:lnTo>
                    <a:lnTo>
                      <a:pt x="227" y="50"/>
                    </a:lnTo>
                    <a:lnTo>
                      <a:pt x="219" y="42"/>
                    </a:lnTo>
                    <a:lnTo>
                      <a:pt x="209" y="35"/>
                    </a:lnTo>
                    <a:lnTo>
                      <a:pt x="200" y="28"/>
                    </a:lnTo>
                    <a:lnTo>
                      <a:pt x="191" y="22"/>
                    </a:lnTo>
                    <a:lnTo>
                      <a:pt x="181" y="17"/>
                    </a:lnTo>
                    <a:lnTo>
                      <a:pt x="170" y="12"/>
                    </a:lnTo>
                    <a:lnTo>
                      <a:pt x="160" y="9"/>
                    </a:lnTo>
                    <a:lnTo>
                      <a:pt x="149" y="5"/>
                    </a:lnTo>
                    <a:lnTo>
                      <a:pt x="138" y="3"/>
                    </a:lnTo>
                    <a:lnTo>
                      <a:pt x="127" y="1"/>
                    </a:lnTo>
                    <a:lnTo>
                      <a:pt x="115" y="0"/>
                    </a:lnTo>
                    <a:lnTo>
                      <a:pt x="104" y="0"/>
                    </a:lnTo>
                    <a:lnTo>
                      <a:pt x="92" y="1"/>
                    </a:lnTo>
                    <a:lnTo>
                      <a:pt x="81" y="2"/>
                    </a:lnTo>
                    <a:lnTo>
                      <a:pt x="70" y="5"/>
                    </a:lnTo>
                    <a:lnTo>
                      <a:pt x="59" y="8"/>
                    </a:lnTo>
                    <a:lnTo>
                      <a:pt x="48" y="11"/>
                    </a:lnTo>
                    <a:lnTo>
                      <a:pt x="38" y="16"/>
                    </a:lnTo>
                    <a:lnTo>
                      <a:pt x="28" y="21"/>
                    </a:lnTo>
                    <a:lnTo>
                      <a:pt x="18" y="26"/>
                    </a:lnTo>
                    <a:lnTo>
                      <a:pt x="9" y="33"/>
                    </a:lnTo>
                    <a:lnTo>
                      <a:pt x="0" y="4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4" name="Line 4008">
                <a:extLst>
                  <a:ext uri="{FF2B5EF4-FFF2-40B4-BE49-F238E27FC236}">
                    <a16:creationId xmlns:a16="http://schemas.microsoft.com/office/drawing/2014/main" id="{A15F74EA-34AA-4CE1-8190-4AE719648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5" y="1957"/>
                <a:ext cx="20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5" name="Line 4007">
                <a:extLst>
                  <a:ext uri="{FF2B5EF4-FFF2-40B4-BE49-F238E27FC236}">
                    <a16:creationId xmlns:a16="http://schemas.microsoft.com/office/drawing/2014/main" id="{1DF57409-4CC6-414B-8D5A-4DEC8F17A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2" y="1980"/>
                <a:ext cx="7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6" name="Line 4006">
                <a:extLst>
                  <a:ext uri="{FF2B5EF4-FFF2-40B4-BE49-F238E27FC236}">
                    <a16:creationId xmlns:a16="http://schemas.microsoft.com/office/drawing/2014/main" id="{871E82C9-882B-4D85-94AA-4506314AE1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61" y="1980"/>
                <a:ext cx="7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7" name="Line 4005">
                <a:extLst>
                  <a:ext uri="{FF2B5EF4-FFF2-40B4-BE49-F238E27FC236}">
                    <a16:creationId xmlns:a16="http://schemas.microsoft.com/office/drawing/2014/main" id="{DD3CA52E-63FF-4C3D-85BE-ACECA3619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8" y="199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8" name="Line 4004">
                <a:extLst>
                  <a:ext uri="{FF2B5EF4-FFF2-40B4-BE49-F238E27FC236}">
                    <a16:creationId xmlns:a16="http://schemas.microsoft.com/office/drawing/2014/main" id="{A86D4066-F1D9-4977-BB67-67C462EB3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5" y="199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9" name="Line 4003">
                <a:extLst>
                  <a:ext uri="{FF2B5EF4-FFF2-40B4-BE49-F238E27FC236}">
                    <a16:creationId xmlns:a16="http://schemas.microsoft.com/office/drawing/2014/main" id="{444F262E-901D-4BA4-8EF0-2F737029F9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1" y="1967"/>
                <a:ext cx="7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0" name="Line 4002">
                <a:extLst>
                  <a:ext uri="{FF2B5EF4-FFF2-40B4-BE49-F238E27FC236}">
                    <a16:creationId xmlns:a16="http://schemas.microsoft.com/office/drawing/2014/main" id="{74E26793-B5D3-453A-9BBF-262B1EB92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8" y="196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1" name="Line 4001">
                <a:extLst>
                  <a:ext uri="{FF2B5EF4-FFF2-40B4-BE49-F238E27FC236}">
                    <a16:creationId xmlns:a16="http://schemas.microsoft.com/office/drawing/2014/main" id="{ACFD776D-659B-4BEF-B52F-E56AAFE0F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82" y="1967"/>
                <a:ext cx="7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2" name="Line 4000">
                <a:extLst>
                  <a:ext uri="{FF2B5EF4-FFF2-40B4-BE49-F238E27FC236}">
                    <a16:creationId xmlns:a16="http://schemas.microsoft.com/office/drawing/2014/main" id="{1C056B75-5EC1-41CD-B228-7A516BEFD6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5" y="1967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3" name="Line 3999">
                <a:extLst>
                  <a:ext uri="{FF2B5EF4-FFF2-40B4-BE49-F238E27FC236}">
                    <a16:creationId xmlns:a16="http://schemas.microsoft.com/office/drawing/2014/main" id="{7DCEA96F-5B02-40C5-B730-273B38BFB1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1" y="1957"/>
                <a:ext cx="19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4" name="Line 3998">
                <a:extLst>
                  <a:ext uri="{FF2B5EF4-FFF2-40B4-BE49-F238E27FC236}">
                    <a16:creationId xmlns:a16="http://schemas.microsoft.com/office/drawing/2014/main" id="{8736848A-8160-4350-B242-A5581472E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7" y="1990"/>
                <a:ext cx="1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5" name="Line 3997">
                <a:extLst>
                  <a:ext uri="{FF2B5EF4-FFF2-40B4-BE49-F238E27FC236}">
                    <a16:creationId xmlns:a16="http://schemas.microsoft.com/office/drawing/2014/main" id="{9F8A14E7-06DD-4753-BBCC-F8CEBE84C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7" y="1970"/>
                <a:ext cx="4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6" name="Line 3996">
                <a:extLst>
                  <a:ext uri="{FF2B5EF4-FFF2-40B4-BE49-F238E27FC236}">
                    <a16:creationId xmlns:a16="http://schemas.microsoft.com/office/drawing/2014/main" id="{FFDBAEF7-86AF-416F-8E5A-DFF9A2423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47" y="1984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7" name="Line 3995">
                <a:extLst>
                  <a:ext uri="{FF2B5EF4-FFF2-40B4-BE49-F238E27FC236}">
                    <a16:creationId xmlns:a16="http://schemas.microsoft.com/office/drawing/2014/main" id="{E161AEBD-EE72-4B13-86B7-FEE577ACF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2" y="1989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8" name="Line 3994">
                <a:extLst>
                  <a:ext uri="{FF2B5EF4-FFF2-40B4-BE49-F238E27FC236}">
                    <a16:creationId xmlns:a16="http://schemas.microsoft.com/office/drawing/2014/main" id="{063E7F2D-2BA0-4323-BDCC-CEFFC491E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1" y="1966"/>
                <a:ext cx="1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9" name="Line 3993">
                <a:extLst>
                  <a:ext uri="{FF2B5EF4-FFF2-40B4-BE49-F238E27FC236}">
                    <a16:creationId xmlns:a16="http://schemas.microsoft.com/office/drawing/2014/main" id="{0DE7E2BB-AC4D-41DF-BE4C-944964C97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" y="1966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0" name="Line 3992">
                <a:extLst>
                  <a:ext uri="{FF2B5EF4-FFF2-40B4-BE49-F238E27FC236}">
                    <a16:creationId xmlns:a16="http://schemas.microsoft.com/office/drawing/2014/main" id="{DC1473AA-AF07-4353-B1CB-68514A82A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1" y="1976"/>
                <a:ext cx="4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1" name="Line 3991">
                <a:extLst>
                  <a:ext uri="{FF2B5EF4-FFF2-40B4-BE49-F238E27FC236}">
                    <a16:creationId xmlns:a16="http://schemas.microsoft.com/office/drawing/2014/main" id="{4255575B-9F56-4B9B-9401-137B4A9CB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70" y="1971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2" name="Line 3990">
                <a:extLst>
                  <a:ext uri="{FF2B5EF4-FFF2-40B4-BE49-F238E27FC236}">
                    <a16:creationId xmlns:a16="http://schemas.microsoft.com/office/drawing/2014/main" id="{1787C7F3-3594-4469-B24F-636C05EA7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06" y="2097"/>
                <a:ext cx="20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" name="Group 3788">
              <a:extLst>
                <a:ext uri="{FF2B5EF4-FFF2-40B4-BE49-F238E27FC236}">
                  <a16:creationId xmlns:a16="http://schemas.microsoft.com/office/drawing/2014/main" id="{BC1865A4-8210-45F7-921B-F891D9EEC0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3" y="3468"/>
              <a:ext cx="3014" cy="1280"/>
              <a:chOff x="0" y="0"/>
              <a:chExt cx="3014" cy="1280"/>
            </a:xfrm>
          </p:grpSpPr>
          <p:sp>
            <p:nvSpPr>
              <p:cNvPr id="3803" name="Line 3988">
                <a:extLst>
                  <a:ext uri="{FF2B5EF4-FFF2-40B4-BE49-F238E27FC236}">
                    <a16:creationId xmlns:a16="http://schemas.microsoft.com/office/drawing/2014/main" id="{3CF5CFD3-CAB8-4D2F-94A4-F9A316E02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9" y="274"/>
                <a:ext cx="3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04" name="Line 3987">
                <a:extLst>
                  <a:ext uri="{FF2B5EF4-FFF2-40B4-BE49-F238E27FC236}">
                    <a16:creationId xmlns:a16="http://schemas.microsoft.com/office/drawing/2014/main" id="{75F992B0-85F8-4698-8AAC-E6AB94A8C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0" y="274"/>
                <a:ext cx="135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05" name="Line 3986">
                <a:extLst>
                  <a:ext uri="{FF2B5EF4-FFF2-40B4-BE49-F238E27FC236}">
                    <a16:creationId xmlns:a16="http://schemas.microsoft.com/office/drawing/2014/main" id="{07539A62-247A-474F-AEA5-03AF856C3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1" y="338"/>
                <a:ext cx="1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06" name="Freeform 3985">
                <a:extLst>
                  <a:ext uri="{FF2B5EF4-FFF2-40B4-BE49-F238E27FC236}">
                    <a16:creationId xmlns:a16="http://schemas.microsoft.com/office/drawing/2014/main" id="{E8282B0C-127A-4101-A819-9C6E3B3B1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5" y="338"/>
                <a:ext cx="26" cy="26"/>
              </a:xfrm>
              <a:custGeom>
                <a:avLst/>
                <a:gdLst>
                  <a:gd name="T0" fmla="*/ 26 w 26"/>
                  <a:gd name="T1" fmla="*/ 0 h 26"/>
                  <a:gd name="T2" fmla="*/ 22 w 26"/>
                  <a:gd name="T3" fmla="*/ 0 h 26"/>
                  <a:gd name="T4" fmla="*/ 17 w 26"/>
                  <a:gd name="T5" fmla="*/ 1 h 26"/>
                  <a:gd name="T6" fmla="*/ 13 w 26"/>
                  <a:gd name="T7" fmla="*/ 3 h 26"/>
                  <a:gd name="T8" fmla="*/ 9 w 26"/>
                  <a:gd name="T9" fmla="*/ 6 h 26"/>
                  <a:gd name="T10" fmla="*/ 6 w 26"/>
                  <a:gd name="T11" fmla="*/ 9 h 26"/>
                  <a:gd name="T12" fmla="*/ 3 w 26"/>
                  <a:gd name="T13" fmla="*/ 13 h 26"/>
                  <a:gd name="T14" fmla="*/ 1 w 26"/>
                  <a:gd name="T15" fmla="*/ 17 h 26"/>
                  <a:gd name="T16" fmla="*/ 0 w 26"/>
                  <a:gd name="T17" fmla="*/ 22 h 26"/>
                  <a:gd name="T18" fmla="*/ 0 w 26"/>
                  <a:gd name="T19" fmla="*/ 2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26" y="0"/>
                    </a:moveTo>
                    <a:lnTo>
                      <a:pt x="22" y="0"/>
                    </a:lnTo>
                    <a:lnTo>
                      <a:pt x="17" y="1"/>
                    </a:lnTo>
                    <a:lnTo>
                      <a:pt x="13" y="3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07" name="Line 3984">
                <a:extLst>
                  <a:ext uri="{FF2B5EF4-FFF2-40B4-BE49-F238E27FC236}">
                    <a16:creationId xmlns:a16="http://schemas.microsoft.com/office/drawing/2014/main" id="{C151335F-6200-467D-9A00-55232082C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79" y="338"/>
                <a:ext cx="1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08" name="Freeform 3983">
                <a:extLst>
                  <a:ext uri="{FF2B5EF4-FFF2-40B4-BE49-F238E27FC236}">
                    <a16:creationId xmlns:a16="http://schemas.microsoft.com/office/drawing/2014/main" id="{B7C7F9C8-3468-4AB6-84A5-50C6BF8B1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" y="338"/>
                <a:ext cx="26" cy="26"/>
              </a:xfrm>
              <a:custGeom>
                <a:avLst/>
                <a:gdLst>
                  <a:gd name="T0" fmla="*/ 26 w 26"/>
                  <a:gd name="T1" fmla="*/ 26 h 26"/>
                  <a:gd name="T2" fmla="*/ 26 w 26"/>
                  <a:gd name="T3" fmla="*/ 22 h 26"/>
                  <a:gd name="T4" fmla="*/ 25 w 26"/>
                  <a:gd name="T5" fmla="*/ 17 h 26"/>
                  <a:gd name="T6" fmla="*/ 23 w 26"/>
                  <a:gd name="T7" fmla="*/ 13 h 26"/>
                  <a:gd name="T8" fmla="*/ 20 w 26"/>
                  <a:gd name="T9" fmla="*/ 9 h 26"/>
                  <a:gd name="T10" fmla="*/ 17 w 26"/>
                  <a:gd name="T11" fmla="*/ 6 h 26"/>
                  <a:gd name="T12" fmla="*/ 13 w 26"/>
                  <a:gd name="T13" fmla="*/ 3 h 26"/>
                  <a:gd name="T14" fmla="*/ 9 w 26"/>
                  <a:gd name="T15" fmla="*/ 1 h 26"/>
                  <a:gd name="T16" fmla="*/ 4 w 26"/>
                  <a:gd name="T17" fmla="*/ 0 h 26"/>
                  <a:gd name="T18" fmla="*/ 0 w 26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26" y="26"/>
                    </a:moveTo>
                    <a:lnTo>
                      <a:pt x="26" y="22"/>
                    </a:lnTo>
                    <a:lnTo>
                      <a:pt x="25" y="17"/>
                    </a:lnTo>
                    <a:lnTo>
                      <a:pt x="23" y="13"/>
                    </a:lnTo>
                    <a:lnTo>
                      <a:pt x="20" y="9"/>
                    </a:lnTo>
                    <a:lnTo>
                      <a:pt x="17" y="6"/>
                    </a:lnTo>
                    <a:lnTo>
                      <a:pt x="13" y="3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09" name="Line 3982">
                <a:extLst>
                  <a:ext uri="{FF2B5EF4-FFF2-40B4-BE49-F238E27FC236}">
                    <a16:creationId xmlns:a16="http://schemas.microsoft.com/office/drawing/2014/main" id="{F7B2F9CF-8C92-4802-B73B-62239CD66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53" y="274"/>
                <a:ext cx="4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0" name="Freeform 3981">
                <a:extLst>
                  <a:ext uri="{FF2B5EF4-FFF2-40B4-BE49-F238E27FC236}">
                    <a16:creationId xmlns:a16="http://schemas.microsoft.com/office/drawing/2014/main" id="{CC245487-540B-4EF9-B941-1016694F4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338"/>
                <a:ext cx="26" cy="26"/>
              </a:xfrm>
              <a:custGeom>
                <a:avLst/>
                <a:gdLst>
                  <a:gd name="T0" fmla="*/ 26 w 26"/>
                  <a:gd name="T1" fmla="*/ 0 h 26"/>
                  <a:gd name="T2" fmla="*/ 22 w 26"/>
                  <a:gd name="T3" fmla="*/ 0 h 26"/>
                  <a:gd name="T4" fmla="*/ 17 w 26"/>
                  <a:gd name="T5" fmla="*/ 1 h 26"/>
                  <a:gd name="T6" fmla="*/ 13 w 26"/>
                  <a:gd name="T7" fmla="*/ 3 h 26"/>
                  <a:gd name="T8" fmla="*/ 9 w 26"/>
                  <a:gd name="T9" fmla="*/ 6 h 26"/>
                  <a:gd name="T10" fmla="*/ 6 w 26"/>
                  <a:gd name="T11" fmla="*/ 9 h 26"/>
                  <a:gd name="T12" fmla="*/ 3 w 26"/>
                  <a:gd name="T13" fmla="*/ 13 h 26"/>
                  <a:gd name="T14" fmla="*/ 2 w 26"/>
                  <a:gd name="T15" fmla="*/ 17 h 26"/>
                  <a:gd name="T16" fmla="*/ 0 w 26"/>
                  <a:gd name="T17" fmla="*/ 22 h 26"/>
                  <a:gd name="T18" fmla="*/ 0 w 26"/>
                  <a:gd name="T19" fmla="*/ 2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26" y="0"/>
                    </a:moveTo>
                    <a:lnTo>
                      <a:pt x="22" y="0"/>
                    </a:lnTo>
                    <a:lnTo>
                      <a:pt x="17" y="1"/>
                    </a:lnTo>
                    <a:lnTo>
                      <a:pt x="13" y="3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3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1" name="Line 3980">
                <a:extLst>
                  <a:ext uri="{FF2B5EF4-FFF2-40B4-BE49-F238E27FC236}">
                    <a16:creationId xmlns:a16="http://schemas.microsoft.com/office/drawing/2014/main" id="{355F1D4E-DE43-45F2-B15A-BC242DB603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0" y="274"/>
                <a:ext cx="10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2" name="Line 3979">
                <a:extLst>
                  <a:ext uri="{FF2B5EF4-FFF2-40B4-BE49-F238E27FC236}">
                    <a16:creationId xmlns:a16="http://schemas.microsoft.com/office/drawing/2014/main" id="{AD8AFA3A-8904-4E8F-ACE4-29C94D6ED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9" y="443"/>
                <a:ext cx="6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3" name="Line 3978">
                <a:extLst>
                  <a:ext uri="{FF2B5EF4-FFF2-40B4-BE49-F238E27FC236}">
                    <a16:creationId xmlns:a16="http://schemas.microsoft.com/office/drawing/2014/main" id="{11E764CA-0C96-483F-B6BE-A4E324825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3" y="443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4" name="Line 3977">
                <a:extLst>
                  <a:ext uri="{FF2B5EF4-FFF2-40B4-BE49-F238E27FC236}">
                    <a16:creationId xmlns:a16="http://schemas.microsoft.com/office/drawing/2014/main" id="{4F6B579B-2A32-4075-9069-711506E53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3" y="443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5" name="Line 3976">
                <a:extLst>
                  <a:ext uri="{FF2B5EF4-FFF2-40B4-BE49-F238E27FC236}">
                    <a16:creationId xmlns:a16="http://schemas.microsoft.com/office/drawing/2014/main" id="{921EA93B-332C-4FC2-BC0C-A8D2F1E26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2" y="443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6" name="Line 3975">
                <a:extLst>
                  <a:ext uri="{FF2B5EF4-FFF2-40B4-BE49-F238E27FC236}">
                    <a16:creationId xmlns:a16="http://schemas.microsoft.com/office/drawing/2014/main" id="{BA473A12-DBF5-4D26-9FC7-E7056CC95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2" y="443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7" name="Line 3974">
                <a:extLst>
                  <a:ext uri="{FF2B5EF4-FFF2-40B4-BE49-F238E27FC236}">
                    <a16:creationId xmlns:a16="http://schemas.microsoft.com/office/drawing/2014/main" id="{0920BEC0-9C24-43A0-A0AA-D2074F4A79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443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8" name="Line 3973">
                <a:extLst>
                  <a:ext uri="{FF2B5EF4-FFF2-40B4-BE49-F238E27FC236}">
                    <a16:creationId xmlns:a16="http://schemas.microsoft.com/office/drawing/2014/main" id="{DA57E2F0-9435-4FFA-90D5-5D882348C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0" y="443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9" name="Line 3972">
                <a:extLst>
                  <a:ext uri="{FF2B5EF4-FFF2-40B4-BE49-F238E27FC236}">
                    <a16:creationId xmlns:a16="http://schemas.microsoft.com/office/drawing/2014/main" id="{4AC55EDD-0150-47A0-91E6-542C757F2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9" y="443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0" name="Line 3971">
                <a:extLst>
                  <a:ext uri="{FF2B5EF4-FFF2-40B4-BE49-F238E27FC236}">
                    <a16:creationId xmlns:a16="http://schemas.microsoft.com/office/drawing/2014/main" id="{8F42607D-2D18-4FCE-AEC7-FBE1D2C69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9" y="443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1" name="Line 3970">
                <a:extLst>
                  <a:ext uri="{FF2B5EF4-FFF2-40B4-BE49-F238E27FC236}">
                    <a16:creationId xmlns:a16="http://schemas.microsoft.com/office/drawing/2014/main" id="{362DFCE5-A40E-4A68-977E-8925A356D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8" y="443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2" name="Line 3969">
                <a:extLst>
                  <a:ext uri="{FF2B5EF4-FFF2-40B4-BE49-F238E27FC236}">
                    <a16:creationId xmlns:a16="http://schemas.microsoft.com/office/drawing/2014/main" id="{72A89687-1C3B-4A18-A3AC-170E4387F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8" y="443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3" name="Line 3968">
                <a:extLst>
                  <a:ext uri="{FF2B5EF4-FFF2-40B4-BE49-F238E27FC236}">
                    <a16:creationId xmlns:a16="http://schemas.microsoft.com/office/drawing/2014/main" id="{29F9BFE8-FCF6-4DA5-91C7-C4AC685B6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7" y="443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4" name="Line 3967">
                <a:extLst>
                  <a:ext uri="{FF2B5EF4-FFF2-40B4-BE49-F238E27FC236}">
                    <a16:creationId xmlns:a16="http://schemas.microsoft.com/office/drawing/2014/main" id="{1C3062E6-B7FC-4879-8AA4-DCA2B54DB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7" y="443"/>
                <a:ext cx="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5" name="Line 3966">
                <a:extLst>
                  <a:ext uri="{FF2B5EF4-FFF2-40B4-BE49-F238E27FC236}">
                    <a16:creationId xmlns:a16="http://schemas.microsoft.com/office/drawing/2014/main" id="{E5C757DA-FB38-43DA-A93E-89E8E90CF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6" y="443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6" name="Line 3965">
                <a:extLst>
                  <a:ext uri="{FF2B5EF4-FFF2-40B4-BE49-F238E27FC236}">
                    <a16:creationId xmlns:a16="http://schemas.microsoft.com/office/drawing/2014/main" id="{DCF083FD-381B-436A-B3DB-4E0C4DE5B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5" y="443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7" name="Line 3964">
                <a:extLst>
                  <a:ext uri="{FF2B5EF4-FFF2-40B4-BE49-F238E27FC236}">
                    <a16:creationId xmlns:a16="http://schemas.microsoft.com/office/drawing/2014/main" id="{76BF2A28-882E-4DD6-9BFE-9AD169936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4" y="443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8" name="Line 3963">
                <a:extLst>
                  <a:ext uri="{FF2B5EF4-FFF2-40B4-BE49-F238E27FC236}">
                    <a16:creationId xmlns:a16="http://schemas.microsoft.com/office/drawing/2014/main" id="{2E69ECDD-51EA-4008-A3BB-C32DCD05F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3" y="443"/>
                <a:ext cx="6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9" name="Line 3962">
                <a:extLst>
                  <a:ext uri="{FF2B5EF4-FFF2-40B4-BE49-F238E27FC236}">
                    <a16:creationId xmlns:a16="http://schemas.microsoft.com/office/drawing/2014/main" id="{F1CC6A52-55FC-41E1-A829-88ED3E7D24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0" y="274"/>
                <a:ext cx="5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0" name="Line 3961">
                <a:extLst>
                  <a:ext uri="{FF2B5EF4-FFF2-40B4-BE49-F238E27FC236}">
                    <a16:creationId xmlns:a16="http://schemas.microsoft.com/office/drawing/2014/main" id="{CF29EC1A-0319-403F-A569-FA95949A0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2" y="338"/>
                <a:ext cx="2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1" name="Line 3960">
                <a:extLst>
                  <a:ext uri="{FF2B5EF4-FFF2-40B4-BE49-F238E27FC236}">
                    <a16:creationId xmlns:a16="http://schemas.microsoft.com/office/drawing/2014/main" id="{19DEBCD9-95AE-4899-AB56-C60D19488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5" y="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2" name="Line 3959">
                <a:extLst>
                  <a:ext uri="{FF2B5EF4-FFF2-40B4-BE49-F238E27FC236}">
                    <a16:creationId xmlns:a16="http://schemas.microsoft.com/office/drawing/2014/main" id="{0C91BE0A-E0D9-45B4-92D5-3F007C416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5" y="6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3" name="Line 3958">
                <a:extLst>
                  <a:ext uri="{FF2B5EF4-FFF2-40B4-BE49-F238E27FC236}">
                    <a16:creationId xmlns:a16="http://schemas.microsoft.com/office/drawing/2014/main" id="{A1DCA1EF-F81A-41DE-AC27-83D2798C9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85" y="13"/>
                <a:ext cx="1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4" name="Line 3957">
                <a:extLst>
                  <a:ext uri="{FF2B5EF4-FFF2-40B4-BE49-F238E27FC236}">
                    <a16:creationId xmlns:a16="http://schemas.microsoft.com/office/drawing/2014/main" id="{B43B2CA3-BDEC-465E-9F19-8A398EB0A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1" y="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5" name="Line 3956">
                <a:extLst>
                  <a:ext uri="{FF2B5EF4-FFF2-40B4-BE49-F238E27FC236}">
                    <a16:creationId xmlns:a16="http://schemas.microsoft.com/office/drawing/2014/main" id="{E9B93511-2492-40C8-B995-60D101FFC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1" y="6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6" name="Line 3955">
                <a:extLst>
                  <a:ext uri="{FF2B5EF4-FFF2-40B4-BE49-F238E27FC236}">
                    <a16:creationId xmlns:a16="http://schemas.microsoft.com/office/drawing/2014/main" id="{71E5696E-920C-4681-A60B-D8B8DD001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98" y="13"/>
                <a:ext cx="1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7" name="Line 3954">
                <a:extLst>
                  <a:ext uri="{FF2B5EF4-FFF2-40B4-BE49-F238E27FC236}">
                    <a16:creationId xmlns:a16="http://schemas.microsoft.com/office/drawing/2014/main" id="{2C4DD722-7A60-4C81-ADDC-F143DBFD2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92" y="6"/>
                <a:ext cx="7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8" name="Line 3953">
                <a:extLst>
                  <a:ext uri="{FF2B5EF4-FFF2-40B4-BE49-F238E27FC236}">
                    <a16:creationId xmlns:a16="http://schemas.microsoft.com/office/drawing/2014/main" id="{29D26BA1-648E-45C8-B6F9-114F910AB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85" y="1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9" name="Line 3952">
                <a:extLst>
                  <a:ext uri="{FF2B5EF4-FFF2-40B4-BE49-F238E27FC236}">
                    <a16:creationId xmlns:a16="http://schemas.microsoft.com/office/drawing/2014/main" id="{43A127FE-57FF-4022-B338-D0C6D5942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1" y="6"/>
                <a:ext cx="7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40" name="Line 3951">
                <a:extLst>
                  <a:ext uri="{FF2B5EF4-FFF2-40B4-BE49-F238E27FC236}">
                    <a16:creationId xmlns:a16="http://schemas.microsoft.com/office/drawing/2014/main" id="{CA19DFE7-37CE-462E-B8C5-847858269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8" y="1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41" name="Line 3950">
                <a:extLst>
                  <a:ext uri="{FF2B5EF4-FFF2-40B4-BE49-F238E27FC236}">
                    <a16:creationId xmlns:a16="http://schemas.microsoft.com/office/drawing/2014/main" id="{EA26855E-7BA9-4F0F-933A-FD2345FF4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70" y="102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42" name="Line 3949">
                <a:extLst>
                  <a:ext uri="{FF2B5EF4-FFF2-40B4-BE49-F238E27FC236}">
                    <a16:creationId xmlns:a16="http://schemas.microsoft.com/office/drawing/2014/main" id="{6057E91E-062A-4865-9723-694C2A043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2" y="126"/>
                <a:ext cx="1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43" name="Line 3948">
                <a:extLst>
                  <a:ext uri="{FF2B5EF4-FFF2-40B4-BE49-F238E27FC236}">
                    <a16:creationId xmlns:a16="http://schemas.microsoft.com/office/drawing/2014/main" id="{06D81B14-5993-4325-832E-EFFC1F296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2" y="105"/>
                <a:ext cx="1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44" name="Line 3947">
                <a:extLst>
                  <a:ext uri="{FF2B5EF4-FFF2-40B4-BE49-F238E27FC236}">
                    <a16:creationId xmlns:a16="http://schemas.microsoft.com/office/drawing/2014/main" id="{271D33D0-7323-449E-BB74-80FF9E7DD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2" y="113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45" name="Line 3946">
                <a:extLst>
                  <a:ext uri="{FF2B5EF4-FFF2-40B4-BE49-F238E27FC236}">
                    <a16:creationId xmlns:a16="http://schemas.microsoft.com/office/drawing/2014/main" id="{9523B881-E1D2-488D-88B0-76B408FAB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2" y="12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46" name="Line 3945">
                <a:extLst>
                  <a:ext uri="{FF2B5EF4-FFF2-40B4-BE49-F238E27FC236}">
                    <a16:creationId xmlns:a16="http://schemas.microsoft.com/office/drawing/2014/main" id="{013D4224-663D-438B-AA95-4CC4E50E0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5"/>
                <a:ext cx="1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47" name="Line 3944">
                <a:extLst>
                  <a:ext uri="{FF2B5EF4-FFF2-40B4-BE49-F238E27FC236}">
                    <a16:creationId xmlns:a16="http://schemas.microsoft.com/office/drawing/2014/main" id="{B2C58D72-C320-4743-9854-315C939B8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7" y="113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48" name="Line 3943">
                <a:extLst>
                  <a:ext uri="{FF2B5EF4-FFF2-40B4-BE49-F238E27FC236}">
                    <a16:creationId xmlns:a16="http://schemas.microsoft.com/office/drawing/2014/main" id="{798F801C-9E62-433A-B1CC-7E43E499C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5" y="126"/>
                <a:ext cx="1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49" name="Line 3942">
                <a:extLst>
                  <a:ext uri="{FF2B5EF4-FFF2-40B4-BE49-F238E27FC236}">
                    <a16:creationId xmlns:a16="http://schemas.microsoft.com/office/drawing/2014/main" id="{4C5D7EEE-7E49-4315-8C8D-A8EAC135A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7" y="120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50" name="Line 3941">
                <a:extLst>
                  <a:ext uri="{FF2B5EF4-FFF2-40B4-BE49-F238E27FC236}">
                    <a16:creationId xmlns:a16="http://schemas.microsoft.com/office/drawing/2014/main" id="{856DCA14-6A11-46FB-B363-3EB5B03A1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1" y="102"/>
                <a:ext cx="31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51" name="Line 3940">
                <a:extLst>
                  <a:ext uri="{FF2B5EF4-FFF2-40B4-BE49-F238E27FC236}">
                    <a16:creationId xmlns:a16="http://schemas.microsoft.com/office/drawing/2014/main" id="{6175F919-F77D-4F75-9589-5534854DD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" y="120"/>
                <a:ext cx="7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52" name="Line 3939">
                <a:extLst>
                  <a:ext uri="{FF2B5EF4-FFF2-40B4-BE49-F238E27FC236}">
                    <a16:creationId xmlns:a16="http://schemas.microsoft.com/office/drawing/2014/main" id="{0D8F48AF-FE5E-4D9A-8838-A5F5A989A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84" y="120"/>
                <a:ext cx="7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53" name="Line 3938">
                <a:extLst>
                  <a:ext uri="{FF2B5EF4-FFF2-40B4-BE49-F238E27FC236}">
                    <a16:creationId xmlns:a16="http://schemas.microsoft.com/office/drawing/2014/main" id="{72217E3E-95D7-42AD-BC79-F3C173D3A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91" y="13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54" name="Line 3937">
                <a:extLst>
                  <a:ext uri="{FF2B5EF4-FFF2-40B4-BE49-F238E27FC236}">
                    <a16:creationId xmlns:a16="http://schemas.microsoft.com/office/drawing/2014/main" id="{C447D939-1211-4C32-AFFD-FDCFADEAE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8" y="13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55" name="Line 3936">
                <a:extLst>
                  <a:ext uri="{FF2B5EF4-FFF2-40B4-BE49-F238E27FC236}">
                    <a16:creationId xmlns:a16="http://schemas.microsoft.com/office/drawing/2014/main" id="{C52E8168-C7A1-4F24-B1D3-52363B8BF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4" y="106"/>
                <a:ext cx="7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56" name="Line 3935">
                <a:extLst>
                  <a:ext uri="{FF2B5EF4-FFF2-40B4-BE49-F238E27FC236}">
                    <a16:creationId xmlns:a16="http://schemas.microsoft.com/office/drawing/2014/main" id="{91D77B99-A5C6-4EE2-AEF2-0B61E3A1DA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1" y="10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57" name="Line 3934">
                <a:extLst>
                  <a:ext uri="{FF2B5EF4-FFF2-40B4-BE49-F238E27FC236}">
                    <a16:creationId xmlns:a16="http://schemas.microsoft.com/office/drawing/2014/main" id="{6771C2D6-4319-4BCE-891D-FD1072AF3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05" y="106"/>
                <a:ext cx="7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58" name="Line 3933">
                <a:extLst>
                  <a:ext uri="{FF2B5EF4-FFF2-40B4-BE49-F238E27FC236}">
                    <a16:creationId xmlns:a16="http://schemas.microsoft.com/office/drawing/2014/main" id="{C2365E3B-38CC-4459-ABBF-C6D722607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98" y="10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59" name="Line 3932">
                <a:extLst>
                  <a:ext uri="{FF2B5EF4-FFF2-40B4-BE49-F238E27FC236}">
                    <a16:creationId xmlns:a16="http://schemas.microsoft.com/office/drawing/2014/main" id="{EC7115B8-2CBA-4E46-87B9-CEE768204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67" y="151"/>
                <a:ext cx="15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0" name="Line 3931">
                <a:extLst>
                  <a:ext uri="{FF2B5EF4-FFF2-40B4-BE49-F238E27FC236}">
                    <a16:creationId xmlns:a16="http://schemas.microsoft.com/office/drawing/2014/main" id="{38012FA4-02B1-4C77-BBEF-E85393DEB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82" y="150"/>
                <a:ext cx="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1" name="Line 3930">
                <a:extLst>
                  <a:ext uri="{FF2B5EF4-FFF2-40B4-BE49-F238E27FC236}">
                    <a16:creationId xmlns:a16="http://schemas.microsoft.com/office/drawing/2014/main" id="{73CB32B8-2158-444D-A33D-65A34400E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6" y="145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2" name="Line 3929">
                <a:extLst>
                  <a:ext uri="{FF2B5EF4-FFF2-40B4-BE49-F238E27FC236}">
                    <a16:creationId xmlns:a16="http://schemas.microsoft.com/office/drawing/2014/main" id="{7F472082-A573-4222-AA1A-D30BECDF8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7" y="179"/>
                <a:ext cx="3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3" name="Line 3928">
                <a:extLst>
                  <a:ext uri="{FF2B5EF4-FFF2-40B4-BE49-F238E27FC236}">
                    <a16:creationId xmlns:a16="http://schemas.microsoft.com/office/drawing/2014/main" id="{CD26E0D7-D841-4877-B275-F8539B5D1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79"/>
                <a:ext cx="79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4" name="Line 3927">
                <a:extLst>
                  <a:ext uri="{FF2B5EF4-FFF2-40B4-BE49-F238E27FC236}">
                    <a16:creationId xmlns:a16="http://schemas.microsoft.com/office/drawing/2014/main" id="{301E9A4D-80DF-4CC6-919C-3DE4D29FA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5" y="63"/>
                <a:ext cx="8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5" name="Line 3926">
                <a:extLst>
                  <a:ext uri="{FF2B5EF4-FFF2-40B4-BE49-F238E27FC236}">
                    <a16:creationId xmlns:a16="http://schemas.microsoft.com/office/drawing/2014/main" id="{F323D68F-217D-4B59-A302-7797DC553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2" y="63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6" name="Line 3925">
                <a:extLst>
                  <a:ext uri="{FF2B5EF4-FFF2-40B4-BE49-F238E27FC236}">
                    <a16:creationId xmlns:a16="http://schemas.microsoft.com/office/drawing/2014/main" id="{4E89CC5B-875D-4EC0-AEC2-103B5D406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2" y="63"/>
                <a:ext cx="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7" name="Line 3924">
                <a:extLst>
                  <a:ext uri="{FF2B5EF4-FFF2-40B4-BE49-F238E27FC236}">
                    <a16:creationId xmlns:a16="http://schemas.microsoft.com/office/drawing/2014/main" id="{0654F0FA-BE40-40E6-B3E6-E9C8A81E5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77" y="13"/>
                <a:ext cx="1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8" name="Line 3923">
                <a:extLst>
                  <a:ext uri="{FF2B5EF4-FFF2-40B4-BE49-F238E27FC236}">
                    <a16:creationId xmlns:a16="http://schemas.microsoft.com/office/drawing/2014/main" id="{8F035E36-ECCA-4649-99C8-8D47F056E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2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9" name="Line 3922">
                <a:extLst>
                  <a:ext uri="{FF2B5EF4-FFF2-40B4-BE49-F238E27FC236}">
                    <a16:creationId xmlns:a16="http://schemas.microsoft.com/office/drawing/2014/main" id="{A05F1798-6334-4506-940C-EA4676FB4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0" y="2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70" name="Line 3921">
                <a:extLst>
                  <a:ext uri="{FF2B5EF4-FFF2-40B4-BE49-F238E27FC236}">
                    <a16:creationId xmlns:a16="http://schemas.microsoft.com/office/drawing/2014/main" id="{60602B15-56BB-4F2E-AD8D-91FEF6D36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5" y="2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71" name="Line 3920">
                <a:extLst>
                  <a:ext uri="{FF2B5EF4-FFF2-40B4-BE49-F238E27FC236}">
                    <a16:creationId xmlns:a16="http://schemas.microsoft.com/office/drawing/2014/main" id="{94F8C7AA-18CC-4EEE-ACCF-052031172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65" y="13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72" name="Line 3919">
                <a:extLst>
                  <a:ext uri="{FF2B5EF4-FFF2-40B4-BE49-F238E27FC236}">
                    <a16:creationId xmlns:a16="http://schemas.microsoft.com/office/drawing/2014/main" id="{3B64E520-E98E-4958-8920-F558AEDEA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5" y="20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73" name="Line 3918">
                <a:extLst>
                  <a:ext uri="{FF2B5EF4-FFF2-40B4-BE49-F238E27FC236}">
                    <a16:creationId xmlns:a16="http://schemas.microsoft.com/office/drawing/2014/main" id="{508F465E-3030-4256-A8AE-2A4A77472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87" y="131"/>
                <a:ext cx="4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74" name="Line 3917">
                <a:extLst>
                  <a:ext uri="{FF2B5EF4-FFF2-40B4-BE49-F238E27FC236}">
                    <a16:creationId xmlns:a16="http://schemas.microsoft.com/office/drawing/2014/main" id="{80635133-9397-4A53-A82C-24601023B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64" y="137"/>
                <a:ext cx="3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75" name="Line 3916">
                <a:extLst>
                  <a:ext uri="{FF2B5EF4-FFF2-40B4-BE49-F238E27FC236}">
                    <a16:creationId xmlns:a16="http://schemas.microsoft.com/office/drawing/2014/main" id="{64161DA7-13F4-471E-86AF-0F0F5DD4A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4" y="132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76" name="Line 3915">
                <a:extLst>
                  <a:ext uri="{FF2B5EF4-FFF2-40B4-BE49-F238E27FC236}">
                    <a16:creationId xmlns:a16="http://schemas.microsoft.com/office/drawing/2014/main" id="{3302FEED-E928-40A2-9302-0DEA04164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73" y="127"/>
                <a:ext cx="1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77" name="Line 3914">
                <a:extLst>
                  <a:ext uri="{FF2B5EF4-FFF2-40B4-BE49-F238E27FC236}">
                    <a16:creationId xmlns:a16="http://schemas.microsoft.com/office/drawing/2014/main" id="{8A73BD4F-1645-4FC6-8BCA-A72B62D1E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69" y="127"/>
                <a:ext cx="4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78" name="Line 3913">
                <a:extLst>
                  <a:ext uri="{FF2B5EF4-FFF2-40B4-BE49-F238E27FC236}">
                    <a16:creationId xmlns:a16="http://schemas.microsoft.com/office/drawing/2014/main" id="{8A02E903-F951-4ED5-918B-6BD107086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77" y="34"/>
                <a:ext cx="1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79" name="Line 3912">
                <a:extLst>
                  <a:ext uri="{FF2B5EF4-FFF2-40B4-BE49-F238E27FC236}">
                    <a16:creationId xmlns:a16="http://schemas.microsoft.com/office/drawing/2014/main" id="{D361AE24-56A7-4236-92D9-7180BA571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65" y="34"/>
                <a:ext cx="1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80" name="Line 3911">
                <a:extLst>
                  <a:ext uri="{FF2B5EF4-FFF2-40B4-BE49-F238E27FC236}">
                    <a16:creationId xmlns:a16="http://schemas.microsoft.com/office/drawing/2014/main" id="{5A711D64-3F3C-4932-B0AE-9A9009561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2" y="84"/>
                <a:ext cx="8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81" name="Line 3910">
                <a:extLst>
                  <a:ext uri="{FF2B5EF4-FFF2-40B4-BE49-F238E27FC236}">
                    <a16:creationId xmlns:a16="http://schemas.microsoft.com/office/drawing/2014/main" id="{8DFFF540-9D2D-4720-A985-D2608D49F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5" y="84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82" name="Line 3909">
                <a:extLst>
                  <a:ext uri="{FF2B5EF4-FFF2-40B4-BE49-F238E27FC236}">
                    <a16:creationId xmlns:a16="http://schemas.microsoft.com/office/drawing/2014/main" id="{DF093795-C47A-411F-A2A3-D29BD23C9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4" y="84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83" name="Line 3908">
                <a:extLst>
                  <a:ext uri="{FF2B5EF4-FFF2-40B4-BE49-F238E27FC236}">
                    <a16:creationId xmlns:a16="http://schemas.microsoft.com/office/drawing/2014/main" id="{80D53D88-F47A-4BCB-BED1-A2BDEDF08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3" y="84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84" name="Line 3907">
                <a:extLst>
                  <a:ext uri="{FF2B5EF4-FFF2-40B4-BE49-F238E27FC236}">
                    <a16:creationId xmlns:a16="http://schemas.microsoft.com/office/drawing/2014/main" id="{86A263F2-AA71-49DD-8E99-37E800459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2" y="84"/>
                <a:ext cx="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85" name="Line 3906">
                <a:extLst>
                  <a:ext uri="{FF2B5EF4-FFF2-40B4-BE49-F238E27FC236}">
                    <a16:creationId xmlns:a16="http://schemas.microsoft.com/office/drawing/2014/main" id="{6D11D105-2023-48B6-8B4F-51B288C73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4" y="131"/>
                <a:ext cx="48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86" name="Line 3905">
                <a:extLst>
                  <a:ext uri="{FF2B5EF4-FFF2-40B4-BE49-F238E27FC236}">
                    <a16:creationId xmlns:a16="http://schemas.microsoft.com/office/drawing/2014/main" id="{FEB70522-D5FC-4951-9D4F-5120C4AA2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4" y="17"/>
                <a:ext cx="48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87" name="Freeform 3904">
                <a:extLst>
                  <a:ext uri="{FF2B5EF4-FFF2-40B4-BE49-F238E27FC236}">
                    <a16:creationId xmlns:a16="http://schemas.microsoft.com/office/drawing/2014/main" id="{0EE252B7-C547-4A97-A8BF-CED8CAD78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9" y="380"/>
                <a:ext cx="127" cy="127"/>
              </a:xfrm>
              <a:custGeom>
                <a:avLst/>
                <a:gdLst>
                  <a:gd name="T0" fmla="*/ 127 w 127"/>
                  <a:gd name="T1" fmla="*/ 63 h 127"/>
                  <a:gd name="T2" fmla="*/ 127 w 127"/>
                  <a:gd name="T3" fmla="*/ 56 h 127"/>
                  <a:gd name="T4" fmla="*/ 125 w 127"/>
                  <a:gd name="T5" fmla="*/ 49 h 127"/>
                  <a:gd name="T6" fmla="*/ 123 w 127"/>
                  <a:gd name="T7" fmla="*/ 43 h 127"/>
                  <a:gd name="T8" fmla="*/ 121 w 127"/>
                  <a:gd name="T9" fmla="*/ 36 h 127"/>
                  <a:gd name="T10" fmla="*/ 117 w 127"/>
                  <a:gd name="T11" fmla="*/ 30 h 127"/>
                  <a:gd name="T12" fmla="*/ 113 w 127"/>
                  <a:gd name="T13" fmla="*/ 24 h 127"/>
                  <a:gd name="T14" fmla="*/ 108 w 127"/>
                  <a:gd name="T15" fmla="*/ 19 h 127"/>
                  <a:gd name="T16" fmla="*/ 103 w 127"/>
                  <a:gd name="T17" fmla="*/ 14 h 127"/>
                  <a:gd name="T18" fmla="*/ 97 w 127"/>
                  <a:gd name="T19" fmla="*/ 10 h 127"/>
                  <a:gd name="T20" fmla="*/ 91 w 127"/>
                  <a:gd name="T21" fmla="*/ 7 h 127"/>
                  <a:gd name="T22" fmla="*/ 84 w 127"/>
                  <a:gd name="T23" fmla="*/ 4 h 127"/>
                  <a:gd name="T24" fmla="*/ 77 w 127"/>
                  <a:gd name="T25" fmla="*/ 2 h 127"/>
                  <a:gd name="T26" fmla="*/ 70 w 127"/>
                  <a:gd name="T27" fmla="*/ 1 h 127"/>
                  <a:gd name="T28" fmla="*/ 63 w 127"/>
                  <a:gd name="T29" fmla="*/ 0 h 127"/>
                  <a:gd name="T30" fmla="*/ 56 w 127"/>
                  <a:gd name="T31" fmla="*/ 1 h 127"/>
                  <a:gd name="T32" fmla="*/ 49 w 127"/>
                  <a:gd name="T33" fmla="*/ 2 h 127"/>
                  <a:gd name="T34" fmla="*/ 42 w 127"/>
                  <a:gd name="T35" fmla="*/ 4 h 127"/>
                  <a:gd name="T36" fmla="*/ 36 w 127"/>
                  <a:gd name="T37" fmla="*/ 7 h 127"/>
                  <a:gd name="T38" fmla="*/ 30 w 127"/>
                  <a:gd name="T39" fmla="*/ 10 h 127"/>
                  <a:gd name="T40" fmla="*/ 24 w 127"/>
                  <a:gd name="T41" fmla="*/ 14 h 127"/>
                  <a:gd name="T42" fmla="*/ 19 w 127"/>
                  <a:gd name="T43" fmla="*/ 19 h 127"/>
                  <a:gd name="T44" fmla="*/ 14 w 127"/>
                  <a:gd name="T45" fmla="*/ 24 h 127"/>
                  <a:gd name="T46" fmla="*/ 10 w 127"/>
                  <a:gd name="T47" fmla="*/ 30 h 127"/>
                  <a:gd name="T48" fmla="*/ 6 w 127"/>
                  <a:gd name="T49" fmla="*/ 36 h 127"/>
                  <a:gd name="T50" fmla="*/ 4 w 127"/>
                  <a:gd name="T51" fmla="*/ 43 h 127"/>
                  <a:gd name="T52" fmla="*/ 2 w 127"/>
                  <a:gd name="T53" fmla="*/ 49 h 127"/>
                  <a:gd name="T54" fmla="*/ 1 w 127"/>
                  <a:gd name="T55" fmla="*/ 56 h 127"/>
                  <a:gd name="T56" fmla="*/ 0 w 127"/>
                  <a:gd name="T57" fmla="*/ 63 h 127"/>
                  <a:gd name="T58" fmla="*/ 1 w 127"/>
                  <a:gd name="T59" fmla="*/ 71 h 127"/>
                  <a:gd name="T60" fmla="*/ 2 w 127"/>
                  <a:gd name="T61" fmla="*/ 78 h 127"/>
                  <a:gd name="T62" fmla="*/ 4 w 127"/>
                  <a:gd name="T63" fmla="*/ 84 h 127"/>
                  <a:gd name="T64" fmla="*/ 6 w 127"/>
                  <a:gd name="T65" fmla="*/ 91 h 127"/>
                  <a:gd name="T66" fmla="*/ 10 w 127"/>
                  <a:gd name="T67" fmla="*/ 97 h 127"/>
                  <a:gd name="T68" fmla="*/ 14 w 127"/>
                  <a:gd name="T69" fmla="*/ 103 h 127"/>
                  <a:gd name="T70" fmla="*/ 19 w 127"/>
                  <a:gd name="T71" fmla="*/ 109 h 127"/>
                  <a:gd name="T72" fmla="*/ 24 w 127"/>
                  <a:gd name="T73" fmla="*/ 113 h 127"/>
                  <a:gd name="T74" fmla="*/ 30 w 127"/>
                  <a:gd name="T75" fmla="*/ 117 h 127"/>
                  <a:gd name="T76" fmla="*/ 36 w 127"/>
                  <a:gd name="T77" fmla="*/ 121 h 127"/>
                  <a:gd name="T78" fmla="*/ 42 w 127"/>
                  <a:gd name="T79" fmla="*/ 124 h 127"/>
                  <a:gd name="T80" fmla="*/ 49 w 127"/>
                  <a:gd name="T81" fmla="*/ 126 h 127"/>
                  <a:gd name="T82" fmla="*/ 56 w 127"/>
                  <a:gd name="T83" fmla="*/ 127 h 127"/>
                  <a:gd name="T84" fmla="*/ 63 w 127"/>
                  <a:gd name="T85" fmla="*/ 127 h 127"/>
                  <a:gd name="T86" fmla="*/ 70 w 127"/>
                  <a:gd name="T87" fmla="*/ 127 h 127"/>
                  <a:gd name="T88" fmla="*/ 77 w 127"/>
                  <a:gd name="T89" fmla="*/ 126 h 127"/>
                  <a:gd name="T90" fmla="*/ 84 w 127"/>
                  <a:gd name="T91" fmla="*/ 124 h 127"/>
                  <a:gd name="T92" fmla="*/ 91 w 127"/>
                  <a:gd name="T93" fmla="*/ 121 h 127"/>
                  <a:gd name="T94" fmla="*/ 97 w 127"/>
                  <a:gd name="T95" fmla="*/ 117 h 127"/>
                  <a:gd name="T96" fmla="*/ 103 w 127"/>
                  <a:gd name="T97" fmla="*/ 113 h 127"/>
                  <a:gd name="T98" fmla="*/ 108 w 127"/>
                  <a:gd name="T99" fmla="*/ 109 h 127"/>
                  <a:gd name="T100" fmla="*/ 113 w 127"/>
                  <a:gd name="T101" fmla="*/ 103 h 127"/>
                  <a:gd name="T102" fmla="*/ 117 w 127"/>
                  <a:gd name="T103" fmla="*/ 97 h 127"/>
                  <a:gd name="T104" fmla="*/ 121 w 127"/>
                  <a:gd name="T105" fmla="*/ 91 h 127"/>
                  <a:gd name="T106" fmla="*/ 123 w 127"/>
                  <a:gd name="T107" fmla="*/ 84 h 127"/>
                  <a:gd name="T108" fmla="*/ 125 w 127"/>
                  <a:gd name="T109" fmla="*/ 78 h 127"/>
                  <a:gd name="T110" fmla="*/ 127 w 127"/>
                  <a:gd name="T111" fmla="*/ 71 h 127"/>
                  <a:gd name="T112" fmla="*/ 127 w 127"/>
                  <a:gd name="T113" fmla="*/ 63 h 1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7" h="127">
                    <a:moveTo>
                      <a:pt x="127" y="63"/>
                    </a:moveTo>
                    <a:lnTo>
                      <a:pt x="127" y="56"/>
                    </a:lnTo>
                    <a:lnTo>
                      <a:pt x="125" y="49"/>
                    </a:lnTo>
                    <a:lnTo>
                      <a:pt x="123" y="43"/>
                    </a:lnTo>
                    <a:lnTo>
                      <a:pt x="121" y="36"/>
                    </a:lnTo>
                    <a:lnTo>
                      <a:pt x="117" y="30"/>
                    </a:lnTo>
                    <a:lnTo>
                      <a:pt x="113" y="24"/>
                    </a:lnTo>
                    <a:lnTo>
                      <a:pt x="108" y="19"/>
                    </a:lnTo>
                    <a:lnTo>
                      <a:pt x="103" y="14"/>
                    </a:lnTo>
                    <a:lnTo>
                      <a:pt x="97" y="10"/>
                    </a:lnTo>
                    <a:lnTo>
                      <a:pt x="91" y="7"/>
                    </a:lnTo>
                    <a:lnTo>
                      <a:pt x="84" y="4"/>
                    </a:lnTo>
                    <a:lnTo>
                      <a:pt x="77" y="2"/>
                    </a:lnTo>
                    <a:lnTo>
                      <a:pt x="70" y="1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49" y="2"/>
                    </a:lnTo>
                    <a:lnTo>
                      <a:pt x="42" y="4"/>
                    </a:lnTo>
                    <a:lnTo>
                      <a:pt x="36" y="7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6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1" y="71"/>
                    </a:lnTo>
                    <a:lnTo>
                      <a:pt x="2" y="78"/>
                    </a:lnTo>
                    <a:lnTo>
                      <a:pt x="4" y="84"/>
                    </a:lnTo>
                    <a:lnTo>
                      <a:pt x="6" y="91"/>
                    </a:lnTo>
                    <a:lnTo>
                      <a:pt x="10" y="97"/>
                    </a:lnTo>
                    <a:lnTo>
                      <a:pt x="14" y="103"/>
                    </a:lnTo>
                    <a:lnTo>
                      <a:pt x="19" y="109"/>
                    </a:lnTo>
                    <a:lnTo>
                      <a:pt x="24" y="113"/>
                    </a:lnTo>
                    <a:lnTo>
                      <a:pt x="30" y="117"/>
                    </a:lnTo>
                    <a:lnTo>
                      <a:pt x="36" y="121"/>
                    </a:lnTo>
                    <a:lnTo>
                      <a:pt x="42" y="124"/>
                    </a:lnTo>
                    <a:lnTo>
                      <a:pt x="49" y="126"/>
                    </a:lnTo>
                    <a:lnTo>
                      <a:pt x="56" y="127"/>
                    </a:lnTo>
                    <a:lnTo>
                      <a:pt x="63" y="127"/>
                    </a:lnTo>
                    <a:lnTo>
                      <a:pt x="70" y="127"/>
                    </a:lnTo>
                    <a:lnTo>
                      <a:pt x="77" y="126"/>
                    </a:lnTo>
                    <a:lnTo>
                      <a:pt x="84" y="124"/>
                    </a:lnTo>
                    <a:lnTo>
                      <a:pt x="91" y="121"/>
                    </a:lnTo>
                    <a:lnTo>
                      <a:pt x="97" y="117"/>
                    </a:lnTo>
                    <a:lnTo>
                      <a:pt x="103" y="113"/>
                    </a:lnTo>
                    <a:lnTo>
                      <a:pt x="108" y="109"/>
                    </a:lnTo>
                    <a:lnTo>
                      <a:pt x="113" y="103"/>
                    </a:lnTo>
                    <a:lnTo>
                      <a:pt x="117" y="97"/>
                    </a:lnTo>
                    <a:lnTo>
                      <a:pt x="121" y="91"/>
                    </a:lnTo>
                    <a:lnTo>
                      <a:pt x="123" y="84"/>
                    </a:lnTo>
                    <a:lnTo>
                      <a:pt x="125" y="78"/>
                    </a:lnTo>
                    <a:lnTo>
                      <a:pt x="127" y="71"/>
                    </a:lnTo>
                    <a:lnTo>
                      <a:pt x="127" y="63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88" name="Line 3903">
                <a:extLst>
                  <a:ext uri="{FF2B5EF4-FFF2-40B4-BE49-F238E27FC236}">
                    <a16:creationId xmlns:a16="http://schemas.microsoft.com/office/drawing/2014/main" id="{941C4125-5A9F-4AE7-8EE3-A918BEF46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28" y="528"/>
                <a:ext cx="20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89" name="Line 3902">
                <a:extLst>
                  <a:ext uri="{FF2B5EF4-FFF2-40B4-BE49-F238E27FC236}">
                    <a16:creationId xmlns:a16="http://schemas.microsoft.com/office/drawing/2014/main" id="{F17338F0-C859-4CCF-AED8-9360E4504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4" y="591"/>
                <a:ext cx="187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0" name="Line 3901">
                <a:extLst>
                  <a:ext uri="{FF2B5EF4-FFF2-40B4-BE49-F238E27FC236}">
                    <a16:creationId xmlns:a16="http://schemas.microsoft.com/office/drawing/2014/main" id="{6B6F2347-AB58-4C07-9A4E-8740E3BBE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5" y="364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1" name="Line 3900">
                <a:extLst>
                  <a:ext uri="{FF2B5EF4-FFF2-40B4-BE49-F238E27FC236}">
                    <a16:creationId xmlns:a16="http://schemas.microsoft.com/office/drawing/2014/main" id="{1C256468-FE2B-4F27-9C89-931513DA9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3" y="498"/>
                <a:ext cx="1" cy="1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2" name="Line 3899">
                <a:extLst>
                  <a:ext uri="{FF2B5EF4-FFF2-40B4-BE49-F238E27FC236}">
                    <a16:creationId xmlns:a16="http://schemas.microsoft.com/office/drawing/2014/main" id="{D12DECF0-CDE2-4362-BE6F-47EB07896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3" y="418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3" name="Line 3898">
                <a:extLst>
                  <a:ext uri="{FF2B5EF4-FFF2-40B4-BE49-F238E27FC236}">
                    <a16:creationId xmlns:a16="http://schemas.microsoft.com/office/drawing/2014/main" id="{98A8004F-50AF-41BB-A9E4-F4AA01747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3" y="231"/>
                <a:ext cx="1" cy="1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4" name="Line 3897">
                <a:extLst>
                  <a:ext uri="{FF2B5EF4-FFF2-40B4-BE49-F238E27FC236}">
                    <a16:creationId xmlns:a16="http://schemas.microsoft.com/office/drawing/2014/main" id="{339DC5A7-933E-48FC-99F5-5B76C78C7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1" y="528"/>
                <a:ext cx="1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5" name="Freeform 3896">
                <a:extLst>
                  <a:ext uri="{FF2B5EF4-FFF2-40B4-BE49-F238E27FC236}">
                    <a16:creationId xmlns:a16="http://schemas.microsoft.com/office/drawing/2014/main" id="{E1DD9258-79A6-44FA-8D7E-DBEA15193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5" y="502"/>
                <a:ext cx="26" cy="26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4 h 26"/>
                  <a:gd name="T4" fmla="*/ 1 w 26"/>
                  <a:gd name="T5" fmla="*/ 9 h 26"/>
                  <a:gd name="T6" fmla="*/ 3 w 26"/>
                  <a:gd name="T7" fmla="*/ 13 h 26"/>
                  <a:gd name="T8" fmla="*/ 6 w 26"/>
                  <a:gd name="T9" fmla="*/ 17 h 26"/>
                  <a:gd name="T10" fmla="*/ 9 w 26"/>
                  <a:gd name="T11" fmla="*/ 20 h 26"/>
                  <a:gd name="T12" fmla="*/ 13 w 26"/>
                  <a:gd name="T13" fmla="*/ 23 h 26"/>
                  <a:gd name="T14" fmla="*/ 17 w 26"/>
                  <a:gd name="T15" fmla="*/ 25 h 26"/>
                  <a:gd name="T16" fmla="*/ 22 w 26"/>
                  <a:gd name="T17" fmla="*/ 26 h 26"/>
                  <a:gd name="T18" fmla="*/ 26 w 26"/>
                  <a:gd name="T19" fmla="*/ 2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0" y="0"/>
                    </a:moveTo>
                    <a:lnTo>
                      <a:pt x="0" y="4"/>
                    </a:lnTo>
                    <a:lnTo>
                      <a:pt x="1" y="9"/>
                    </a:lnTo>
                    <a:lnTo>
                      <a:pt x="3" y="13"/>
                    </a:lnTo>
                    <a:lnTo>
                      <a:pt x="6" y="17"/>
                    </a:lnTo>
                    <a:lnTo>
                      <a:pt x="9" y="20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2" y="26"/>
                    </a:lnTo>
                    <a:lnTo>
                      <a:pt x="26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6" name="Line 3895">
                <a:extLst>
                  <a:ext uri="{FF2B5EF4-FFF2-40B4-BE49-F238E27FC236}">
                    <a16:creationId xmlns:a16="http://schemas.microsoft.com/office/drawing/2014/main" id="{D53EE9CA-A8C0-447E-80DF-E51519657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3" y="347"/>
                <a:ext cx="1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7" name="Line 3894">
                <a:extLst>
                  <a:ext uri="{FF2B5EF4-FFF2-40B4-BE49-F238E27FC236}">
                    <a16:creationId xmlns:a16="http://schemas.microsoft.com/office/drawing/2014/main" id="{63D32A93-B58E-4FA9-87C5-0F830FDD3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3" y="435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8" name="Line 3893">
                <a:extLst>
                  <a:ext uri="{FF2B5EF4-FFF2-40B4-BE49-F238E27FC236}">
                    <a16:creationId xmlns:a16="http://schemas.microsoft.com/office/drawing/2014/main" id="{8AE68155-3A03-4794-A988-D4EE22C39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3" y="475"/>
                <a:ext cx="1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9" name="Freeform 3892">
                <a:extLst>
                  <a:ext uri="{FF2B5EF4-FFF2-40B4-BE49-F238E27FC236}">
                    <a16:creationId xmlns:a16="http://schemas.microsoft.com/office/drawing/2014/main" id="{2931A5DB-DFCD-4044-A453-90AA1BED6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380"/>
                <a:ext cx="127" cy="127"/>
              </a:xfrm>
              <a:custGeom>
                <a:avLst/>
                <a:gdLst>
                  <a:gd name="T0" fmla="*/ 127 w 127"/>
                  <a:gd name="T1" fmla="*/ 63 h 127"/>
                  <a:gd name="T2" fmla="*/ 127 w 127"/>
                  <a:gd name="T3" fmla="*/ 56 h 127"/>
                  <a:gd name="T4" fmla="*/ 125 w 127"/>
                  <a:gd name="T5" fmla="*/ 49 h 127"/>
                  <a:gd name="T6" fmla="*/ 123 w 127"/>
                  <a:gd name="T7" fmla="*/ 43 h 127"/>
                  <a:gd name="T8" fmla="*/ 121 w 127"/>
                  <a:gd name="T9" fmla="*/ 36 h 127"/>
                  <a:gd name="T10" fmla="*/ 117 w 127"/>
                  <a:gd name="T11" fmla="*/ 30 h 127"/>
                  <a:gd name="T12" fmla="*/ 113 w 127"/>
                  <a:gd name="T13" fmla="*/ 24 h 127"/>
                  <a:gd name="T14" fmla="*/ 108 w 127"/>
                  <a:gd name="T15" fmla="*/ 19 h 127"/>
                  <a:gd name="T16" fmla="*/ 103 w 127"/>
                  <a:gd name="T17" fmla="*/ 14 h 127"/>
                  <a:gd name="T18" fmla="*/ 97 w 127"/>
                  <a:gd name="T19" fmla="*/ 10 h 127"/>
                  <a:gd name="T20" fmla="*/ 91 w 127"/>
                  <a:gd name="T21" fmla="*/ 7 h 127"/>
                  <a:gd name="T22" fmla="*/ 84 w 127"/>
                  <a:gd name="T23" fmla="*/ 4 h 127"/>
                  <a:gd name="T24" fmla="*/ 77 w 127"/>
                  <a:gd name="T25" fmla="*/ 2 h 127"/>
                  <a:gd name="T26" fmla="*/ 70 w 127"/>
                  <a:gd name="T27" fmla="*/ 1 h 127"/>
                  <a:gd name="T28" fmla="*/ 63 w 127"/>
                  <a:gd name="T29" fmla="*/ 0 h 127"/>
                  <a:gd name="T30" fmla="*/ 56 w 127"/>
                  <a:gd name="T31" fmla="*/ 1 h 127"/>
                  <a:gd name="T32" fmla="*/ 49 w 127"/>
                  <a:gd name="T33" fmla="*/ 2 h 127"/>
                  <a:gd name="T34" fmla="*/ 42 w 127"/>
                  <a:gd name="T35" fmla="*/ 4 h 127"/>
                  <a:gd name="T36" fmla="*/ 36 w 127"/>
                  <a:gd name="T37" fmla="*/ 7 h 127"/>
                  <a:gd name="T38" fmla="*/ 30 w 127"/>
                  <a:gd name="T39" fmla="*/ 10 h 127"/>
                  <a:gd name="T40" fmla="*/ 24 w 127"/>
                  <a:gd name="T41" fmla="*/ 14 h 127"/>
                  <a:gd name="T42" fmla="*/ 19 w 127"/>
                  <a:gd name="T43" fmla="*/ 19 h 127"/>
                  <a:gd name="T44" fmla="*/ 14 w 127"/>
                  <a:gd name="T45" fmla="*/ 24 h 127"/>
                  <a:gd name="T46" fmla="*/ 10 w 127"/>
                  <a:gd name="T47" fmla="*/ 30 h 127"/>
                  <a:gd name="T48" fmla="*/ 6 w 127"/>
                  <a:gd name="T49" fmla="*/ 36 h 127"/>
                  <a:gd name="T50" fmla="*/ 4 w 127"/>
                  <a:gd name="T51" fmla="*/ 43 h 127"/>
                  <a:gd name="T52" fmla="*/ 2 w 127"/>
                  <a:gd name="T53" fmla="*/ 49 h 127"/>
                  <a:gd name="T54" fmla="*/ 1 w 127"/>
                  <a:gd name="T55" fmla="*/ 56 h 127"/>
                  <a:gd name="T56" fmla="*/ 0 w 127"/>
                  <a:gd name="T57" fmla="*/ 63 h 127"/>
                  <a:gd name="T58" fmla="*/ 1 w 127"/>
                  <a:gd name="T59" fmla="*/ 71 h 127"/>
                  <a:gd name="T60" fmla="*/ 2 w 127"/>
                  <a:gd name="T61" fmla="*/ 78 h 127"/>
                  <a:gd name="T62" fmla="*/ 4 w 127"/>
                  <a:gd name="T63" fmla="*/ 84 h 127"/>
                  <a:gd name="T64" fmla="*/ 6 w 127"/>
                  <a:gd name="T65" fmla="*/ 91 h 127"/>
                  <a:gd name="T66" fmla="*/ 10 w 127"/>
                  <a:gd name="T67" fmla="*/ 97 h 127"/>
                  <a:gd name="T68" fmla="*/ 14 w 127"/>
                  <a:gd name="T69" fmla="*/ 103 h 127"/>
                  <a:gd name="T70" fmla="*/ 19 w 127"/>
                  <a:gd name="T71" fmla="*/ 109 h 127"/>
                  <a:gd name="T72" fmla="*/ 24 w 127"/>
                  <a:gd name="T73" fmla="*/ 113 h 127"/>
                  <a:gd name="T74" fmla="*/ 30 w 127"/>
                  <a:gd name="T75" fmla="*/ 117 h 127"/>
                  <a:gd name="T76" fmla="*/ 36 w 127"/>
                  <a:gd name="T77" fmla="*/ 121 h 127"/>
                  <a:gd name="T78" fmla="*/ 42 w 127"/>
                  <a:gd name="T79" fmla="*/ 124 h 127"/>
                  <a:gd name="T80" fmla="*/ 49 w 127"/>
                  <a:gd name="T81" fmla="*/ 126 h 127"/>
                  <a:gd name="T82" fmla="*/ 56 w 127"/>
                  <a:gd name="T83" fmla="*/ 127 h 127"/>
                  <a:gd name="T84" fmla="*/ 63 w 127"/>
                  <a:gd name="T85" fmla="*/ 127 h 127"/>
                  <a:gd name="T86" fmla="*/ 70 w 127"/>
                  <a:gd name="T87" fmla="*/ 127 h 127"/>
                  <a:gd name="T88" fmla="*/ 77 w 127"/>
                  <a:gd name="T89" fmla="*/ 126 h 127"/>
                  <a:gd name="T90" fmla="*/ 84 w 127"/>
                  <a:gd name="T91" fmla="*/ 124 h 127"/>
                  <a:gd name="T92" fmla="*/ 91 w 127"/>
                  <a:gd name="T93" fmla="*/ 121 h 127"/>
                  <a:gd name="T94" fmla="*/ 97 w 127"/>
                  <a:gd name="T95" fmla="*/ 117 h 127"/>
                  <a:gd name="T96" fmla="*/ 103 w 127"/>
                  <a:gd name="T97" fmla="*/ 113 h 127"/>
                  <a:gd name="T98" fmla="*/ 108 w 127"/>
                  <a:gd name="T99" fmla="*/ 109 h 127"/>
                  <a:gd name="T100" fmla="*/ 113 w 127"/>
                  <a:gd name="T101" fmla="*/ 103 h 127"/>
                  <a:gd name="T102" fmla="*/ 117 w 127"/>
                  <a:gd name="T103" fmla="*/ 97 h 127"/>
                  <a:gd name="T104" fmla="*/ 121 w 127"/>
                  <a:gd name="T105" fmla="*/ 91 h 127"/>
                  <a:gd name="T106" fmla="*/ 123 w 127"/>
                  <a:gd name="T107" fmla="*/ 84 h 127"/>
                  <a:gd name="T108" fmla="*/ 125 w 127"/>
                  <a:gd name="T109" fmla="*/ 78 h 127"/>
                  <a:gd name="T110" fmla="*/ 127 w 127"/>
                  <a:gd name="T111" fmla="*/ 71 h 127"/>
                  <a:gd name="T112" fmla="*/ 127 w 127"/>
                  <a:gd name="T113" fmla="*/ 63 h 1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7" h="127">
                    <a:moveTo>
                      <a:pt x="127" y="63"/>
                    </a:moveTo>
                    <a:lnTo>
                      <a:pt x="127" y="56"/>
                    </a:lnTo>
                    <a:lnTo>
                      <a:pt x="125" y="49"/>
                    </a:lnTo>
                    <a:lnTo>
                      <a:pt x="123" y="43"/>
                    </a:lnTo>
                    <a:lnTo>
                      <a:pt x="121" y="36"/>
                    </a:lnTo>
                    <a:lnTo>
                      <a:pt x="117" y="30"/>
                    </a:lnTo>
                    <a:lnTo>
                      <a:pt x="113" y="24"/>
                    </a:lnTo>
                    <a:lnTo>
                      <a:pt x="108" y="19"/>
                    </a:lnTo>
                    <a:lnTo>
                      <a:pt x="103" y="14"/>
                    </a:lnTo>
                    <a:lnTo>
                      <a:pt x="97" y="10"/>
                    </a:lnTo>
                    <a:lnTo>
                      <a:pt x="91" y="7"/>
                    </a:lnTo>
                    <a:lnTo>
                      <a:pt x="84" y="4"/>
                    </a:lnTo>
                    <a:lnTo>
                      <a:pt x="77" y="2"/>
                    </a:lnTo>
                    <a:lnTo>
                      <a:pt x="70" y="1"/>
                    </a:lnTo>
                    <a:lnTo>
                      <a:pt x="63" y="0"/>
                    </a:lnTo>
                    <a:lnTo>
                      <a:pt x="56" y="1"/>
                    </a:lnTo>
                    <a:lnTo>
                      <a:pt x="49" y="2"/>
                    </a:lnTo>
                    <a:lnTo>
                      <a:pt x="42" y="4"/>
                    </a:lnTo>
                    <a:lnTo>
                      <a:pt x="36" y="7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6" y="36"/>
                    </a:lnTo>
                    <a:lnTo>
                      <a:pt x="4" y="43"/>
                    </a:lnTo>
                    <a:lnTo>
                      <a:pt x="2" y="49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1" y="71"/>
                    </a:lnTo>
                    <a:lnTo>
                      <a:pt x="2" y="78"/>
                    </a:lnTo>
                    <a:lnTo>
                      <a:pt x="4" y="84"/>
                    </a:lnTo>
                    <a:lnTo>
                      <a:pt x="6" y="91"/>
                    </a:lnTo>
                    <a:lnTo>
                      <a:pt x="10" y="97"/>
                    </a:lnTo>
                    <a:lnTo>
                      <a:pt x="14" y="103"/>
                    </a:lnTo>
                    <a:lnTo>
                      <a:pt x="19" y="109"/>
                    </a:lnTo>
                    <a:lnTo>
                      <a:pt x="24" y="113"/>
                    </a:lnTo>
                    <a:lnTo>
                      <a:pt x="30" y="117"/>
                    </a:lnTo>
                    <a:lnTo>
                      <a:pt x="36" y="121"/>
                    </a:lnTo>
                    <a:lnTo>
                      <a:pt x="42" y="124"/>
                    </a:lnTo>
                    <a:lnTo>
                      <a:pt x="49" y="126"/>
                    </a:lnTo>
                    <a:lnTo>
                      <a:pt x="56" y="127"/>
                    </a:lnTo>
                    <a:lnTo>
                      <a:pt x="63" y="127"/>
                    </a:lnTo>
                    <a:lnTo>
                      <a:pt x="70" y="127"/>
                    </a:lnTo>
                    <a:lnTo>
                      <a:pt x="77" y="126"/>
                    </a:lnTo>
                    <a:lnTo>
                      <a:pt x="84" y="124"/>
                    </a:lnTo>
                    <a:lnTo>
                      <a:pt x="91" y="121"/>
                    </a:lnTo>
                    <a:lnTo>
                      <a:pt x="97" y="117"/>
                    </a:lnTo>
                    <a:lnTo>
                      <a:pt x="103" y="113"/>
                    </a:lnTo>
                    <a:lnTo>
                      <a:pt x="108" y="109"/>
                    </a:lnTo>
                    <a:lnTo>
                      <a:pt x="113" y="103"/>
                    </a:lnTo>
                    <a:lnTo>
                      <a:pt x="117" y="97"/>
                    </a:lnTo>
                    <a:lnTo>
                      <a:pt x="121" y="91"/>
                    </a:lnTo>
                    <a:lnTo>
                      <a:pt x="123" y="84"/>
                    </a:lnTo>
                    <a:lnTo>
                      <a:pt x="125" y="78"/>
                    </a:lnTo>
                    <a:lnTo>
                      <a:pt x="127" y="71"/>
                    </a:lnTo>
                    <a:lnTo>
                      <a:pt x="127" y="63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00" name="Line 3891">
                <a:extLst>
                  <a:ext uri="{FF2B5EF4-FFF2-40B4-BE49-F238E27FC236}">
                    <a16:creationId xmlns:a16="http://schemas.microsoft.com/office/drawing/2014/main" id="{EA844E81-FED4-4558-985C-2A72768A34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79" y="528"/>
                <a:ext cx="1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01" name="Line 3890">
                <a:extLst>
                  <a:ext uri="{FF2B5EF4-FFF2-40B4-BE49-F238E27FC236}">
                    <a16:creationId xmlns:a16="http://schemas.microsoft.com/office/drawing/2014/main" id="{4C1C4E62-FF08-4AE3-98BC-C621BDD5A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1" y="364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02" name="Freeform 3889">
                <a:extLst>
                  <a:ext uri="{FF2B5EF4-FFF2-40B4-BE49-F238E27FC236}">
                    <a16:creationId xmlns:a16="http://schemas.microsoft.com/office/drawing/2014/main" id="{91BC201E-DC11-44CE-95AC-5B282CD83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" y="502"/>
                <a:ext cx="26" cy="26"/>
              </a:xfrm>
              <a:custGeom>
                <a:avLst/>
                <a:gdLst>
                  <a:gd name="T0" fmla="*/ 0 w 26"/>
                  <a:gd name="T1" fmla="*/ 26 h 26"/>
                  <a:gd name="T2" fmla="*/ 4 w 26"/>
                  <a:gd name="T3" fmla="*/ 26 h 26"/>
                  <a:gd name="T4" fmla="*/ 9 w 26"/>
                  <a:gd name="T5" fmla="*/ 25 h 26"/>
                  <a:gd name="T6" fmla="*/ 13 w 26"/>
                  <a:gd name="T7" fmla="*/ 23 h 26"/>
                  <a:gd name="T8" fmla="*/ 17 w 26"/>
                  <a:gd name="T9" fmla="*/ 20 h 26"/>
                  <a:gd name="T10" fmla="*/ 20 w 26"/>
                  <a:gd name="T11" fmla="*/ 17 h 26"/>
                  <a:gd name="T12" fmla="*/ 23 w 26"/>
                  <a:gd name="T13" fmla="*/ 13 h 26"/>
                  <a:gd name="T14" fmla="*/ 25 w 26"/>
                  <a:gd name="T15" fmla="*/ 9 h 26"/>
                  <a:gd name="T16" fmla="*/ 26 w 26"/>
                  <a:gd name="T17" fmla="*/ 4 h 26"/>
                  <a:gd name="T18" fmla="*/ 26 w 26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0" y="26"/>
                    </a:moveTo>
                    <a:lnTo>
                      <a:pt x="4" y="26"/>
                    </a:lnTo>
                    <a:lnTo>
                      <a:pt x="9" y="25"/>
                    </a:lnTo>
                    <a:lnTo>
                      <a:pt x="13" y="23"/>
                    </a:lnTo>
                    <a:lnTo>
                      <a:pt x="17" y="20"/>
                    </a:lnTo>
                    <a:lnTo>
                      <a:pt x="20" y="17"/>
                    </a:lnTo>
                    <a:lnTo>
                      <a:pt x="23" y="13"/>
                    </a:lnTo>
                    <a:lnTo>
                      <a:pt x="25" y="9"/>
                    </a:lnTo>
                    <a:lnTo>
                      <a:pt x="26" y="4"/>
                    </a:lnTo>
                    <a:lnTo>
                      <a:pt x="2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03" name="Line 3888">
                <a:extLst>
                  <a:ext uri="{FF2B5EF4-FFF2-40B4-BE49-F238E27FC236}">
                    <a16:creationId xmlns:a16="http://schemas.microsoft.com/office/drawing/2014/main" id="{9E11CB39-B276-4809-8B92-06260FF86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6" y="364"/>
                <a:ext cx="1" cy="1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04" name="Freeform 3887">
                <a:extLst>
                  <a:ext uri="{FF2B5EF4-FFF2-40B4-BE49-F238E27FC236}">
                    <a16:creationId xmlns:a16="http://schemas.microsoft.com/office/drawing/2014/main" id="{3E23A8FE-1114-476A-AA83-E2DC0A182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502"/>
                <a:ext cx="26" cy="26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4 h 26"/>
                  <a:gd name="T4" fmla="*/ 2 w 26"/>
                  <a:gd name="T5" fmla="*/ 9 h 26"/>
                  <a:gd name="T6" fmla="*/ 3 w 26"/>
                  <a:gd name="T7" fmla="*/ 13 h 26"/>
                  <a:gd name="T8" fmla="*/ 6 w 26"/>
                  <a:gd name="T9" fmla="*/ 17 h 26"/>
                  <a:gd name="T10" fmla="*/ 9 w 26"/>
                  <a:gd name="T11" fmla="*/ 20 h 26"/>
                  <a:gd name="T12" fmla="*/ 13 w 26"/>
                  <a:gd name="T13" fmla="*/ 23 h 26"/>
                  <a:gd name="T14" fmla="*/ 17 w 26"/>
                  <a:gd name="T15" fmla="*/ 25 h 26"/>
                  <a:gd name="T16" fmla="*/ 22 w 26"/>
                  <a:gd name="T17" fmla="*/ 26 h 26"/>
                  <a:gd name="T18" fmla="*/ 26 w 26"/>
                  <a:gd name="T19" fmla="*/ 2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0" y="0"/>
                    </a:moveTo>
                    <a:lnTo>
                      <a:pt x="0" y="4"/>
                    </a:lnTo>
                    <a:lnTo>
                      <a:pt x="2" y="9"/>
                    </a:lnTo>
                    <a:lnTo>
                      <a:pt x="3" y="13"/>
                    </a:lnTo>
                    <a:lnTo>
                      <a:pt x="6" y="17"/>
                    </a:lnTo>
                    <a:lnTo>
                      <a:pt x="9" y="20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2" y="26"/>
                    </a:lnTo>
                    <a:lnTo>
                      <a:pt x="26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05" name="Line 3886">
                <a:extLst>
                  <a:ext uri="{FF2B5EF4-FFF2-40B4-BE49-F238E27FC236}">
                    <a16:creationId xmlns:a16="http://schemas.microsoft.com/office/drawing/2014/main" id="{EE87E0DA-DF23-4511-B0EB-55A1C000F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3" y="591"/>
                <a:ext cx="12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06" name="Line 3885">
                <a:extLst>
                  <a:ext uri="{FF2B5EF4-FFF2-40B4-BE49-F238E27FC236}">
                    <a16:creationId xmlns:a16="http://schemas.microsoft.com/office/drawing/2014/main" id="{0D78ADA1-3947-47CB-ABD0-B7CF895AF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2" y="528"/>
                <a:ext cx="2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07" name="Line 3884">
                <a:extLst>
                  <a:ext uri="{FF2B5EF4-FFF2-40B4-BE49-F238E27FC236}">
                    <a16:creationId xmlns:a16="http://schemas.microsoft.com/office/drawing/2014/main" id="{7950AC15-F262-40EC-ACAE-9C1DD77DF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4" y="380"/>
                <a:ext cx="1" cy="2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08" name="Line 3883">
                <a:extLst>
                  <a:ext uri="{FF2B5EF4-FFF2-40B4-BE49-F238E27FC236}">
                    <a16:creationId xmlns:a16="http://schemas.microsoft.com/office/drawing/2014/main" id="{25300FEE-1BCC-46C5-9FAC-A8FB53C89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591"/>
                <a:ext cx="17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09" name="Line 3882">
                <a:extLst>
                  <a:ext uri="{FF2B5EF4-FFF2-40B4-BE49-F238E27FC236}">
                    <a16:creationId xmlns:a16="http://schemas.microsoft.com/office/drawing/2014/main" id="{7F948EAF-3529-4DB8-B16A-D344858A2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4" y="1279"/>
                <a:ext cx="128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10" name="Line 3881">
                <a:extLst>
                  <a:ext uri="{FF2B5EF4-FFF2-40B4-BE49-F238E27FC236}">
                    <a16:creationId xmlns:a16="http://schemas.microsoft.com/office/drawing/2014/main" id="{557D1A4A-EF89-4DA4-B68D-93F3ECDBC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4" y="591"/>
                <a:ext cx="1" cy="6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11" name="Line 3880">
                <a:extLst>
                  <a:ext uri="{FF2B5EF4-FFF2-40B4-BE49-F238E27FC236}">
                    <a16:creationId xmlns:a16="http://schemas.microsoft.com/office/drawing/2014/main" id="{0E98B87F-F2B9-4B4C-B672-641BB73BE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7" y="647"/>
                <a:ext cx="50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12" name="Line 3879">
                <a:extLst>
                  <a:ext uri="{FF2B5EF4-FFF2-40B4-BE49-F238E27FC236}">
                    <a16:creationId xmlns:a16="http://schemas.microsoft.com/office/drawing/2014/main" id="{714810C5-32DB-4984-8CD1-5C4599495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7" y="997"/>
                <a:ext cx="50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13" name="Line 3878">
                <a:extLst>
                  <a:ext uri="{FF2B5EF4-FFF2-40B4-BE49-F238E27FC236}">
                    <a16:creationId xmlns:a16="http://schemas.microsoft.com/office/drawing/2014/main" id="{D74AF4E4-F8F9-47EC-9157-67826EB16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7" y="822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14" name="Line 3877">
                <a:extLst>
                  <a:ext uri="{FF2B5EF4-FFF2-40B4-BE49-F238E27FC236}">
                    <a16:creationId xmlns:a16="http://schemas.microsoft.com/office/drawing/2014/main" id="{5E778A18-DE80-49E1-BE2E-6E7FDF3A31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8" y="647"/>
                <a:ext cx="50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15" name="Line 3876">
                <a:extLst>
                  <a:ext uri="{FF2B5EF4-FFF2-40B4-BE49-F238E27FC236}">
                    <a16:creationId xmlns:a16="http://schemas.microsoft.com/office/drawing/2014/main" id="{4565353E-A4AB-4FA6-A967-E1B0EC9CCE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7" y="1171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16" name="Line 3875">
                <a:extLst>
                  <a:ext uri="{FF2B5EF4-FFF2-40B4-BE49-F238E27FC236}">
                    <a16:creationId xmlns:a16="http://schemas.microsoft.com/office/drawing/2014/main" id="{FC196B9F-49F1-439B-B95F-3F04C75F3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8" y="997"/>
                <a:ext cx="50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17" name="Line 3874">
                <a:extLst>
                  <a:ext uri="{FF2B5EF4-FFF2-40B4-BE49-F238E27FC236}">
                    <a16:creationId xmlns:a16="http://schemas.microsoft.com/office/drawing/2014/main" id="{283BB118-52D5-4208-969E-A76840F8F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9" y="822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18" name="Line 3873">
                <a:extLst>
                  <a:ext uri="{FF2B5EF4-FFF2-40B4-BE49-F238E27FC236}">
                    <a16:creationId xmlns:a16="http://schemas.microsoft.com/office/drawing/2014/main" id="{5332FA1F-467F-4FBF-8464-CB20253AC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9" y="647"/>
                <a:ext cx="51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19" name="Line 3872">
                <a:extLst>
                  <a:ext uri="{FF2B5EF4-FFF2-40B4-BE49-F238E27FC236}">
                    <a16:creationId xmlns:a16="http://schemas.microsoft.com/office/drawing/2014/main" id="{7E66E23C-D8A7-41C9-8EA1-7CCC47385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9" y="1171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20" name="Line 3871">
                <a:extLst>
                  <a:ext uri="{FF2B5EF4-FFF2-40B4-BE49-F238E27FC236}">
                    <a16:creationId xmlns:a16="http://schemas.microsoft.com/office/drawing/2014/main" id="{0FF78109-27E2-466B-B18A-CDE231CCF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9" y="997"/>
                <a:ext cx="51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21" name="Line 3870">
                <a:extLst>
                  <a:ext uri="{FF2B5EF4-FFF2-40B4-BE49-F238E27FC236}">
                    <a16:creationId xmlns:a16="http://schemas.microsoft.com/office/drawing/2014/main" id="{6B6A7DD1-3BA6-4CDC-BDBE-0C48BF5AD3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0" y="822"/>
                <a:ext cx="51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22" name="Line 3869">
                <a:extLst>
                  <a:ext uri="{FF2B5EF4-FFF2-40B4-BE49-F238E27FC236}">
                    <a16:creationId xmlns:a16="http://schemas.microsoft.com/office/drawing/2014/main" id="{C9EF0DE9-58D4-43FF-B1C1-3A4E26C7C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1" y="647"/>
                <a:ext cx="50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23" name="Line 3868">
                <a:extLst>
                  <a:ext uri="{FF2B5EF4-FFF2-40B4-BE49-F238E27FC236}">
                    <a16:creationId xmlns:a16="http://schemas.microsoft.com/office/drawing/2014/main" id="{229A1470-F27C-45A1-A490-63009C55F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0" y="1171"/>
                <a:ext cx="51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24" name="Line 3867">
                <a:extLst>
                  <a:ext uri="{FF2B5EF4-FFF2-40B4-BE49-F238E27FC236}">
                    <a16:creationId xmlns:a16="http://schemas.microsoft.com/office/drawing/2014/main" id="{36B23EDD-08A3-43A1-AEF4-296F9B2C0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1" y="997"/>
                <a:ext cx="50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25" name="Line 3866">
                <a:extLst>
                  <a:ext uri="{FF2B5EF4-FFF2-40B4-BE49-F238E27FC236}">
                    <a16:creationId xmlns:a16="http://schemas.microsoft.com/office/drawing/2014/main" id="{20FDBA47-A368-4D8F-9F9F-07C1B9EEE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2" y="822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26" name="Line 3865">
                <a:extLst>
                  <a:ext uri="{FF2B5EF4-FFF2-40B4-BE49-F238E27FC236}">
                    <a16:creationId xmlns:a16="http://schemas.microsoft.com/office/drawing/2014/main" id="{B063344F-532B-45BB-AEA6-B9429B42A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2" y="647"/>
                <a:ext cx="51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27" name="Line 3864">
                <a:extLst>
                  <a:ext uri="{FF2B5EF4-FFF2-40B4-BE49-F238E27FC236}">
                    <a16:creationId xmlns:a16="http://schemas.microsoft.com/office/drawing/2014/main" id="{B3ECB112-A3C6-448F-AE53-334DE45EC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2" y="1171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28" name="Line 3863">
                <a:extLst>
                  <a:ext uri="{FF2B5EF4-FFF2-40B4-BE49-F238E27FC236}">
                    <a16:creationId xmlns:a16="http://schemas.microsoft.com/office/drawing/2014/main" id="{F59E88D2-8F2A-419C-B321-F8C6A9EAC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2" y="997"/>
                <a:ext cx="51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29" name="Line 3862">
                <a:extLst>
                  <a:ext uri="{FF2B5EF4-FFF2-40B4-BE49-F238E27FC236}">
                    <a16:creationId xmlns:a16="http://schemas.microsoft.com/office/drawing/2014/main" id="{28A2C640-BB51-4C98-8B5C-86505A065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3" y="822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30" name="Line 3861">
                <a:extLst>
                  <a:ext uri="{FF2B5EF4-FFF2-40B4-BE49-F238E27FC236}">
                    <a16:creationId xmlns:a16="http://schemas.microsoft.com/office/drawing/2014/main" id="{2E9D0B58-9040-4EA3-9731-D6B5899F6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4" y="647"/>
                <a:ext cx="50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31" name="Line 3860">
                <a:extLst>
                  <a:ext uri="{FF2B5EF4-FFF2-40B4-BE49-F238E27FC236}">
                    <a16:creationId xmlns:a16="http://schemas.microsoft.com/office/drawing/2014/main" id="{FD89FCE3-B053-48BE-9F65-E185E39EC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73" y="1171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32" name="Line 3859">
                <a:extLst>
                  <a:ext uri="{FF2B5EF4-FFF2-40B4-BE49-F238E27FC236}">
                    <a16:creationId xmlns:a16="http://schemas.microsoft.com/office/drawing/2014/main" id="{A15EEE2A-DF2E-4842-9AEF-ED03FDCC4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4" y="997"/>
                <a:ext cx="50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33" name="Line 3858">
                <a:extLst>
                  <a:ext uri="{FF2B5EF4-FFF2-40B4-BE49-F238E27FC236}">
                    <a16:creationId xmlns:a16="http://schemas.microsoft.com/office/drawing/2014/main" id="{935C80DB-113D-4289-A001-85BC4C96D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5" y="822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34" name="Line 3857">
                <a:extLst>
                  <a:ext uri="{FF2B5EF4-FFF2-40B4-BE49-F238E27FC236}">
                    <a16:creationId xmlns:a16="http://schemas.microsoft.com/office/drawing/2014/main" id="{6AC4AED2-2237-41F7-AC5A-43A2F5EEB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6" y="668"/>
                <a:ext cx="38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35" name="Line 3856">
                <a:extLst>
                  <a:ext uri="{FF2B5EF4-FFF2-40B4-BE49-F238E27FC236}">
                    <a16:creationId xmlns:a16="http://schemas.microsoft.com/office/drawing/2014/main" id="{ADD5657F-C30D-4C94-AAA2-4A885D7A2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5" y="1171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36" name="Line 3855">
                <a:extLst>
                  <a:ext uri="{FF2B5EF4-FFF2-40B4-BE49-F238E27FC236}">
                    <a16:creationId xmlns:a16="http://schemas.microsoft.com/office/drawing/2014/main" id="{B2AD774E-52F8-4420-B8E8-2524899DA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6" y="1017"/>
                <a:ext cx="38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37" name="Line 3854">
                <a:extLst>
                  <a:ext uri="{FF2B5EF4-FFF2-40B4-BE49-F238E27FC236}">
                    <a16:creationId xmlns:a16="http://schemas.microsoft.com/office/drawing/2014/main" id="{051D4E8A-3DA0-4A9A-B653-8DB73D734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17" y="1171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38" name="Line 3853">
                <a:extLst>
                  <a:ext uri="{FF2B5EF4-FFF2-40B4-BE49-F238E27FC236}">
                    <a16:creationId xmlns:a16="http://schemas.microsoft.com/office/drawing/2014/main" id="{189108F4-366B-4C0A-B9F9-E2DFBE210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34" y="1028"/>
                <a:ext cx="33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39" name="Line 3852">
                <a:extLst>
                  <a:ext uri="{FF2B5EF4-FFF2-40B4-BE49-F238E27FC236}">
                    <a16:creationId xmlns:a16="http://schemas.microsoft.com/office/drawing/2014/main" id="{022287E9-962B-474E-B0CB-01257D78E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18" y="1171"/>
                <a:ext cx="51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0" name="Line 3851">
                <a:extLst>
                  <a:ext uri="{FF2B5EF4-FFF2-40B4-BE49-F238E27FC236}">
                    <a16:creationId xmlns:a16="http://schemas.microsoft.com/office/drawing/2014/main" id="{44737839-5369-4533-A4A7-3C0A9FF55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17" y="997"/>
                <a:ext cx="51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1" name="Line 3850">
                <a:extLst>
                  <a:ext uri="{FF2B5EF4-FFF2-40B4-BE49-F238E27FC236}">
                    <a16:creationId xmlns:a16="http://schemas.microsoft.com/office/drawing/2014/main" id="{BC3A3559-7D59-41EA-A964-0A3194B4B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17" y="822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2" name="Line 3849">
                <a:extLst>
                  <a:ext uri="{FF2B5EF4-FFF2-40B4-BE49-F238E27FC236}">
                    <a16:creationId xmlns:a16="http://schemas.microsoft.com/office/drawing/2014/main" id="{178A1BEF-BC2D-43A6-88D1-8EBDC30F1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34" y="679"/>
                <a:ext cx="33" cy="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3" name="Line 3848">
                <a:extLst>
                  <a:ext uri="{FF2B5EF4-FFF2-40B4-BE49-F238E27FC236}">
                    <a16:creationId xmlns:a16="http://schemas.microsoft.com/office/drawing/2014/main" id="{16CADBFD-8D61-4EE5-8341-B831988AC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20" y="1171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4" name="Line 3847">
                <a:extLst>
                  <a:ext uri="{FF2B5EF4-FFF2-40B4-BE49-F238E27FC236}">
                    <a16:creationId xmlns:a16="http://schemas.microsoft.com/office/drawing/2014/main" id="{9937694F-4846-4A81-8F77-177B0CFFD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19" y="997"/>
                <a:ext cx="50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5" name="Line 3846">
                <a:extLst>
                  <a:ext uri="{FF2B5EF4-FFF2-40B4-BE49-F238E27FC236}">
                    <a16:creationId xmlns:a16="http://schemas.microsoft.com/office/drawing/2014/main" id="{41B61746-8B43-4B0E-AFCE-055CBE1A8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018" y="822"/>
                <a:ext cx="51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6" name="Line 3845">
                <a:extLst>
                  <a:ext uri="{FF2B5EF4-FFF2-40B4-BE49-F238E27FC236}">
                    <a16:creationId xmlns:a16="http://schemas.microsoft.com/office/drawing/2014/main" id="{4119C011-CBE2-4576-BA13-33BA10685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17" y="647"/>
                <a:ext cx="51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7" name="Line 3844">
                <a:extLst>
                  <a:ext uri="{FF2B5EF4-FFF2-40B4-BE49-F238E27FC236}">
                    <a16:creationId xmlns:a16="http://schemas.microsoft.com/office/drawing/2014/main" id="{4194EBE8-44B5-4055-AE88-C0C74BB4E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1" y="1171"/>
                <a:ext cx="51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8" name="Line 3843">
                <a:extLst>
                  <a:ext uri="{FF2B5EF4-FFF2-40B4-BE49-F238E27FC236}">
                    <a16:creationId xmlns:a16="http://schemas.microsoft.com/office/drawing/2014/main" id="{360AB1CB-9CA1-43A7-82DC-C24653482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21" y="997"/>
                <a:ext cx="50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9" name="Line 3842">
                <a:extLst>
                  <a:ext uri="{FF2B5EF4-FFF2-40B4-BE49-F238E27FC236}">
                    <a16:creationId xmlns:a16="http://schemas.microsoft.com/office/drawing/2014/main" id="{C5B101F4-85B0-4113-A9BC-36984CD7FD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20" y="822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50" name="Line 3841">
                <a:extLst>
                  <a:ext uri="{FF2B5EF4-FFF2-40B4-BE49-F238E27FC236}">
                    <a16:creationId xmlns:a16="http://schemas.microsoft.com/office/drawing/2014/main" id="{EA4AEEEC-5CB4-4959-B486-51C5EF63F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19" y="647"/>
                <a:ext cx="50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51" name="Line 3840">
                <a:extLst>
                  <a:ext uri="{FF2B5EF4-FFF2-40B4-BE49-F238E27FC236}">
                    <a16:creationId xmlns:a16="http://schemas.microsoft.com/office/drawing/2014/main" id="{CE2C6E8C-79DC-4725-8EF3-603D952D4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23" y="1171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52" name="Line 3839">
                <a:extLst>
                  <a:ext uri="{FF2B5EF4-FFF2-40B4-BE49-F238E27FC236}">
                    <a16:creationId xmlns:a16="http://schemas.microsoft.com/office/drawing/2014/main" id="{5A92A800-9E1F-4D63-B4D3-FE641071F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22" y="997"/>
                <a:ext cx="50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53" name="Line 3838">
                <a:extLst>
                  <a:ext uri="{FF2B5EF4-FFF2-40B4-BE49-F238E27FC236}">
                    <a16:creationId xmlns:a16="http://schemas.microsoft.com/office/drawing/2014/main" id="{81E99AE0-D9A6-4EAE-BA3B-4FBBC1406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21" y="822"/>
                <a:ext cx="51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54" name="Line 3837">
                <a:extLst>
                  <a:ext uri="{FF2B5EF4-FFF2-40B4-BE49-F238E27FC236}">
                    <a16:creationId xmlns:a16="http://schemas.microsoft.com/office/drawing/2014/main" id="{FF1EEAD1-FE49-4410-BBD9-5A78E274B2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21" y="647"/>
                <a:ext cx="50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55" name="Line 3836">
                <a:extLst>
                  <a:ext uri="{FF2B5EF4-FFF2-40B4-BE49-F238E27FC236}">
                    <a16:creationId xmlns:a16="http://schemas.microsoft.com/office/drawing/2014/main" id="{807471C2-2E64-47F2-B8CB-190D59ABCF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24" y="1171"/>
                <a:ext cx="51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56" name="Line 3835">
                <a:extLst>
                  <a:ext uri="{FF2B5EF4-FFF2-40B4-BE49-F238E27FC236}">
                    <a16:creationId xmlns:a16="http://schemas.microsoft.com/office/drawing/2014/main" id="{0219213F-ADAA-41F9-B5FC-54FEF80F3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23" y="997"/>
                <a:ext cx="51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57" name="Line 3834">
                <a:extLst>
                  <a:ext uri="{FF2B5EF4-FFF2-40B4-BE49-F238E27FC236}">
                    <a16:creationId xmlns:a16="http://schemas.microsoft.com/office/drawing/2014/main" id="{84454FBB-676F-492E-82DF-7747AE14E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23" y="822"/>
                <a:ext cx="50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58" name="Line 3833">
                <a:extLst>
                  <a:ext uri="{FF2B5EF4-FFF2-40B4-BE49-F238E27FC236}">
                    <a16:creationId xmlns:a16="http://schemas.microsoft.com/office/drawing/2014/main" id="{938953E6-6937-458A-9C53-F21F0EF81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22" y="647"/>
                <a:ext cx="50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59" name="Line 3832">
                <a:extLst>
                  <a:ext uri="{FF2B5EF4-FFF2-40B4-BE49-F238E27FC236}">
                    <a16:creationId xmlns:a16="http://schemas.microsoft.com/office/drawing/2014/main" id="{1218F82F-8DA1-4230-B89B-EB197BE23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25" y="997"/>
                <a:ext cx="51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60" name="Line 3831">
                <a:extLst>
                  <a:ext uri="{FF2B5EF4-FFF2-40B4-BE49-F238E27FC236}">
                    <a16:creationId xmlns:a16="http://schemas.microsoft.com/office/drawing/2014/main" id="{0E61F08D-BC30-4A66-A30D-BE00243AA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24" y="822"/>
                <a:ext cx="51" cy="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61" name="Line 3830">
                <a:extLst>
                  <a:ext uri="{FF2B5EF4-FFF2-40B4-BE49-F238E27FC236}">
                    <a16:creationId xmlns:a16="http://schemas.microsoft.com/office/drawing/2014/main" id="{4C892549-F5D1-4D50-9077-A6CC05380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23" y="647"/>
                <a:ext cx="51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62" name="Line 3829">
                <a:extLst>
                  <a:ext uri="{FF2B5EF4-FFF2-40B4-BE49-F238E27FC236}">
                    <a16:creationId xmlns:a16="http://schemas.microsoft.com/office/drawing/2014/main" id="{AEC8D191-C1D7-4573-A397-3A5F45B4B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25" y="647"/>
                <a:ext cx="51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63" name="Line 3828">
                <a:extLst>
                  <a:ext uri="{FF2B5EF4-FFF2-40B4-BE49-F238E27FC236}">
                    <a16:creationId xmlns:a16="http://schemas.microsoft.com/office/drawing/2014/main" id="{E8163784-F6CA-40BE-8466-E5D16BA863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4" y="647"/>
                <a:ext cx="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64" name="Line 3827">
                <a:extLst>
                  <a:ext uri="{FF2B5EF4-FFF2-40B4-BE49-F238E27FC236}">
                    <a16:creationId xmlns:a16="http://schemas.microsoft.com/office/drawing/2014/main" id="{EFC75703-3DB4-4D0B-A6A0-5C2E3AB1A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7" y="647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65" name="Line 3826">
                <a:extLst>
                  <a:ext uri="{FF2B5EF4-FFF2-40B4-BE49-F238E27FC236}">
                    <a16:creationId xmlns:a16="http://schemas.microsoft.com/office/drawing/2014/main" id="{E5737F6B-EEBF-4939-A640-07F593D60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9" y="647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66" name="Line 3825">
                <a:extLst>
                  <a:ext uri="{FF2B5EF4-FFF2-40B4-BE49-F238E27FC236}">
                    <a16:creationId xmlns:a16="http://schemas.microsoft.com/office/drawing/2014/main" id="{FF337624-A626-4162-943F-EDA4C5285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1" y="647"/>
                <a:ext cx="10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67" name="Line 3824">
                <a:extLst>
                  <a:ext uri="{FF2B5EF4-FFF2-40B4-BE49-F238E27FC236}">
                    <a16:creationId xmlns:a16="http://schemas.microsoft.com/office/drawing/2014/main" id="{19C41D72-0A4D-4010-BE7E-C6EBC0C91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2" y="647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68" name="Line 3823">
                <a:extLst>
                  <a:ext uri="{FF2B5EF4-FFF2-40B4-BE49-F238E27FC236}">
                    <a16:creationId xmlns:a16="http://schemas.microsoft.com/office/drawing/2014/main" id="{0D160BD8-8869-468A-BCE4-F1257971C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3" y="647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69" name="Line 3822">
                <a:extLst>
                  <a:ext uri="{FF2B5EF4-FFF2-40B4-BE49-F238E27FC236}">
                    <a16:creationId xmlns:a16="http://schemas.microsoft.com/office/drawing/2014/main" id="{F07B0F77-EBF1-48AE-AABE-7AA4CD09E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647"/>
                <a:ext cx="8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70" name="Line 3821">
                <a:extLst>
                  <a:ext uri="{FF2B5EF4-FFF2-40B4-BE49-F238E27FC236}">
                    <a16:creationId xmlns:a16="http://schemas.microsoft.com/office/drawing/2014/main" id="{5361B367-7B4D-49F4-BEAA-8906A1EFE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7" y="822"/>
                <a:ext cx="10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71" name="Line 3820">
                <a:extLst>
                  <a:ext uri="{FF2B5EF4-FFF2-40B4-BE49-F238E27FC236}">
                    <a16:creationId xmlns:a16="http://schemas.microsoft.com/office/drawing/2014/main" id="{FA45F737-8FE9-4C81-A55A-8F14E48058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822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72" name="Line 3819">
                <a:extLst>
                  <a:ext uri="{FF2B5EF4-FFF2-40B4-BE49-F238E27FC236}">
                    <a16:creationId xmlns:a16="http://schemas.microsoft.com/office/drawing/2014/main" id="{568BFA8C-E343-4BEA-AF2A-D65A2CAB6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0" y="822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73" name="Line 3818">
                <a:extLst>
                  <a:ext uri="{FF2B5EF4-FFF2-40B4-BE49-F238E27FC236}">
                    <a16:creationId xmlns:a16="http://schemas.microsoft.com/office/drawing/2014/main" id="{D2660633-B98E-466A-A1F6-BD52D4B6D0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1" y="822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74" name="Line 3817">
                <a:extLst>
                  <a:ext uri="{FF2B5EF4-FFF2-40B4-BE49-F238E27FC236}">
                    <a16:creationId xmlns:a16="http://schemas.microsoft.com/office/drawing/2014/main" id="{7555E5A3-E135-4C5B-9E4C-9A83849E1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3" y="822"/>
                <a:ext cx="10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75" name="Line 3816">
                <a:extLst>
                  <a:ext uri="{FF2B5EF4-FFF2-40B4-BE49-F238E27FC236}">
                    <a16:creationId xmlns:a16="http://schemas.microsoft.com/office/drawing/2014/main" id="{2803B8AB-925F-45F1-9324-B2F8D5894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4" y="822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76" name="Line 3815">
                <a:extLst>
                  <a:ext uri="{FF2B5EF4-FFF2-40B4-BE49-F238E27FC236}">
                    <a16:creationId xmlns:a16="http://schemas.microsoft.com/office/drawing/2014/main" id="{34A3F514-0FF6-4B57-9C7D-9B7E811A3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4" y="997"/>
                <a:ext cx="8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77" name="Line 3814">
                <a:extLst>
                  <a:ext uri="{FF2B5EF4-FFF2-40B4-BE49-F238E27FC236}">
                    <a16:creationId xmlns:a16="http://schemas.microsoft.com/office/drawing/2014/main" id="{97CE22CD-9204-40E4-AD1D-BF43D1177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7" y="997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78" name="Line 3813">
                <a:extLst>
                  <a:ext uri="{FF2B5EF4-FFF2-40B4-BE49-F238E27FC236}">
                    <a16:creationId xmlns:a16="http://schemas.microsoft.com/office/drawing/2014/main" id="{C3545313-2100-4789-99CF-8F3F84A84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9" y="997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79" name="Line 3812">
                <a:extLst>
                  <a:ext uri="{FF2B5EF4-FFF2-40B4-BE49-F238E27FC236}">
                    <a16:creationId xmlns:a16="http://schemas.microsoft.com/office/drawing/2014/main" id="{1FE6A01D-E654-4393-8F98-B7A76BA66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1" y="997"/>
                <a:ext cx="10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80" name="Line 3811">
                <a:extLst>
                  <a:ext uri="{FF2B5EF4-FFF2-40B4-BE49-F238E27FC236}">
                    <a16:creationId xmlns:a16="http://schemas.microsoft.com/office/drawing/2014/main" id="{F7E8AA28-09D8-4493-BC7F-6EE8EE3F5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2" y="997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81" name="Line 3810">
                <a:extLst>
                  <a:ext uri="{FF2B5EF4-FFF2-40B4-BE49-F238E27FC236}">
                    <a16:creationId xmlns:a16="http://schemas.microsoft.com/office/drawing/2014/main" id="{F47CF9CD-A2D7-4C0E-A157-4F687F250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3" y="997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82" name="Line 3809">
                <a:extLst>
                  <a:ext uri="{FF2B5EF4-FFF2-40B4-BE49-F238E27FC236}">
                    <a16:creationId xmlns:a16="http://schemas.microsoft.com/office/drawing/2014/main" id="{BF11E055-F733-48BA-A4EF-492DC392A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997"/>
                <a:ext cx="8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83" name="Line 3808">
                <a:extLst>
                  <a:ext uri="{FF2B5EF4-FFF2-40B4-BE49-F238E27FC236}">
                    <a16:creationId xmlns:a16="http://schemas.microsoft.com/office/drawing/2014/main" id="{8D0AC588-54A1-4E6E-8D72-205613309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7" y="1171"/>
                <a:ext cx="10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84" name="Line 3807">
                <a:extLst>
                  <a:ext uri="{FF2B5EF4-FFF2-40B4-BE49-F238E27FC236}">
                    <a16:creationId xmlns:a16="http://schemas.microsoft.com/office/drawing/2014/main" id="{6F97E13E-DB0E-4FE7-8A42-917A2CB95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1171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85" name="Line 3806">
                <a:extLst>
                  <a:ext uri="{FF2B5EF4-FFF2-40B4-BE49-F238E27FC236}">
                    <a16:creationId xmlns:a16="http://schemas.microsoft.com/office/drawing/2014/main" id="{8C106B07-3002-4F60-9174-619BF3771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0" y="1171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86" name="Line 3805">
                <a:extLst>
                  <a:ext uri="{FF2B5EF4-FFF2-40B4-BE49-F238E27FC236}">
                    <a16:creationId xmlns:a16="http://schemas.microsoft.com/office/drawing/2014/main" id="{AD837F8B-A7DF-44FA-9BC3-102BF42FB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1" y="1171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87" name="Line 3804">
                <a:extLst>
                  <a:ext uri="{FF2B5EF4-FFF2-40B4-BE49-F238E27FC236}">
                    <a16:creationId xmlns:a16="http://schemas.microsoft.com/office/drawing/2014/main" id="{FBACFCCD-E385-4135-A16D-4DBD8FAEB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3" y="1171"/>
                <a:ext cx="10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88" name="Line 3803">
                <a:extLst>
                  <a:ext uri="{FF2B5EF4-FFF2-40B4-BE49-F238E27FC236}">
                    <a16:creationId xmlns:a16="http://schemas.microsoft.com/office/drawing/2014/main" id="{49D460E1-8B65-4743-B54C-0D536E10B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4" y="1171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89" name="Line 3802">
                <a:extLst>
                  <a:ext uri="{FF2B5EF4-FFF2-40B4-BE49-F238E27FC236}">
                    <a16:creationId xmlns:a16="http://schemas.microsoft.com/office/drawing/2014/main" id="{9FD93C7E-1954-4110-B4B1-900B7A1F9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8" y="5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0" name="Line 3801">
                <a:extLst>
                  <a:ext uri="{FF2B5EF4-FFF2-40B4-BE49-F238E27FC236}">
                    <a16:creationId xmlns:a16="http://schemas.microsoft.com/office/drawing/2014/main" id="{70992F47-01CA-4C80-8D81-45DD6F704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9" y="6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1" name="Line 3800">
                <a:extLst>
                  <a:ext uri="{FF2B5EF4-FFF2-40B4-BE49-F238E27FC236}">
                    <a16:creationId xmlns:a16="http://schemas.microsoft.com/office/drawing/2014/main" id="{CBCC582F-A0DC-4ACC-8682-0132033A5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6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2" name="Line 3799">
                <a:extLst>
                  <a:ext uri="{FF2B5EF4-FFF2-40B4-BE49-F238E27FC236}">
                    <a16:creationId xmlns:a16="http://schemas.microsoft.com/office/drawing/2014/main" id="{7C676CB4-2C99-4FE9-83D1-86C7AE00E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7" y="7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3" name="Line 3798">
                <a:extLst>
                  <a:ext uri="{FF2B5EF4-FFF2-40B4-BE49-F238E27FC236}">
                    <a16:creationId xmlns:a16="http://schemas.microsoft.com/office/drawing/2014/main" id="{D4060245-8779-4CCA-A603-213576759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0" y="5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4" name="Line 3797">
                <a:extLst>
                  <a:ext uri="{FF2B5EF4-FFF2-40B4-BE49-F238E27FC236}">
                    <a16:creationId xmlns:a16="http://schemas.microsoft.com/office/drawing/2014/main" id="{928BA085-AA5F-4E79-A0DA-3F29B15D9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9" y="6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5" name="Line 3796">
                <a:extLst>
                  <a:ext uri="{FF2B5EF4-FFF2-40B4-BE49-F238E27FC236}">
                    <a16:creationId xmlns:a16="http://schemas.microsoft.com/office/drawing/2014/main" id="{2FD335FA-2246-4AC9-A3D7-173A03F03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9" y="7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" name="Line 3795">
                <a:extLst>
                  <a:ext uri="{FF2B5EF4-FFF2-40B4-BE49-F238E27FC236}">
                    <a16:creationId xmlns:a16="http://schemas.microsoft.com/office/drawing/2014/main" id="{E6888EF3-35E8-4B4A-9198-7054D6F9B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8" y="7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" name="Line 3794">
                <a:extLst>
                  <a:ext uri="{FF2B5EF4-FFF2-40B4-BE49-F238E27FC236}">
                    <a16:creationId xmlns:a16="http://schemas.microsoft.com/office/drawing/2014/main" id="{9ECD949C-2A7A-4892-8208-67EE1930E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8" y="8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" name="Line 3793">
                <a:extLst>
                  <a:ext uri="{FF2B5EF4-FFF2-40B4-BE49-F238E27FC236}">
                    <a16:creationId xmlns:a16="http://schemas.microsoft.com/office/drawing/2014/main" id="{0007CF60-08E4-4F07-BC5D-D73EC48087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1" y="6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9" name="Line 3792">
                <a:extLst>
                  <a:ext uri="{FF2B5EF4-FFF2-40B4-BE49-F238E27FC236}">
                    <a16:creationId xmlns:a16="http://schemas.microsoft.com/office/drawing/2014/main" id="{B8824B41-FF6A-4DD0-8CC2-4F1893BFD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0" y="6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0" name="Line 3791">
                <a:extLst>
                  <a:ext uri="{FF2B5EF4-FFF2-40B4-BE49-F238E27FC236}">
                    <a16:creationId xmlns:a16="http://schemas.microsoft.com/office/drawing/2014/main" id="{D61B5C23-7E1F-493B-A512-50079622F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0" y="7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1" name="Line 3790">
                <a:extLst>
                  <a:ext uri="{FF2B5EF4-FFF2-40B4-BE49-F238E27FC236}">
                    <a16:creationId xmlns:a16="http://schemas.microsoft.com/office/drawing/2014/main" id="{EFE91586-C470-4D8D-8B7B-52D6A7B95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9" y="8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2" name="Line 3789">
                <a:extLst>
                  <a:ext uri="{FF2B5EF4-FFF2-40B4-BE49-F238E27FC236}">
                    <a16:creationId xmlns:a16="http://schemas.microsoft.com/office/drawing/2014/main" id="{90B6AC56-F5E2-4A07-9F8C-58193B00D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9" y="8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" name="Group 3587">
              <a:extLst>
                <a:ext uri="{FF2B5EF4-FFF2-40B4-BE49-F238E27FC236}">
                  <a16:creationId xmlns:a16="http://schemas.microsoft.com/office/drawing/2014/main" id="{223EF45A-B60C-4357-B9F0-6A12B7490B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1" y="357"/>
              <a:ext cx="2650" cy="4361"/>
              <a:chOff x="0" y="0"/>
              <a:chExt cx="2650" cy="4361"/>
            </a:xfrm>
          </p:grpSpPr>
          <p:sp>
            <p:nvSpPr>
              <p:cNvPr id="3603" name="Line 3787">
                <a:extLst>
                  <a:ext uri="{FF2B5EF4-FFF2-40B4-BE49-F238E27FC236}">
                    <a16:creationId xmlns:a16="http://schemas.microsoft.com/office/drawing/2014/main" id="{8B2752D1-0E7F-451E-A509-812009365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" y="40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4" name="Line 3786">
                <a:extLst>
                  <a:ext uri="{FF2B5EF4-FFF2-40B4-BE49-F238E27FC236}">
                    <a16:creationId xmlns:a16="http://schemas.microsoft.com/office/drawing/2014/main" id="{F834D2F6-26B0-4DAD-BEBD-1617C4266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9" y="40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5" name="Line 3785">
                <a:extLst>
                  <a:ext uri="{FF2B5EF4-FFF2-40B4-BE49-F238E27FC236}">
                    <a16:creationId xmlns:a16="http://schemas.microsoft.com/office/drawing/2014/main" id="{08D00C75-5EEF-4B2D-8184-E290E5766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4" y="37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6" name="Line 3784">
                <a:extLst>
                  <a:ext uri="{FF2B5EF4-FFF2-40B4-BE49-F238E27FC236}">
                    <a16:creationId xmlns:a16="http://schemas.microsoft.com/office/drawing/2014/main" id="{450BC65D-3886-42EB-9EE9-5D73AA760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4" y="37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7" name="Line 3783">
                <a:extLst>
                  <a:ext uri="{FF2B5EF4-FFF2-40B4-BE49-F238E27FC236}">
                    <a16:creationId xmlns:a16="http://schemas.microsoft.com/office/drawing/2014/main" id="{49044517-4926-4E5B-A6CA-3E90DF19D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3" y="38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8" name="Line 3782">
                <a:extLst>
                  <a:ext uri="{FF2B5EF4-FFF2-40B4-BE49-F238E27FC236}">
                    <a16:creationId xmlns:a16="http://schemas.microsoft.com/office/drawing/2014/main" id="{CBC49235-8E54-40BC-ABEB-23BD7E3CA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3" y="38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9" name="Line 3781">
                <a:extLst>
                  <a:ext uri="{FF2B5EF4-FFF2-40B4-BE49-F238E27FC236}">
                    <a16:creationId xmlns:a16="http://schemas.microsoft.com/office/drawing/2014/main" id="{276ED510-FC4A-4EA4-895F-EA8A6A4AC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2" y="394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0" name="Line 3780">
                <a:extLst>
                  <a:ext uri="{FF2B5EF4-FFF2-40B4-BE49-F238E27FC236}">
                    <a16:creationId xmlns:a16="http://schemas.microsoft.com/office/drawing/2014/main" id="{73649B17-1A66-42F9-A3F1-79F65464F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1" y="40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1" name="Line 3779">
                <a:extLst>
                  <a:ext uri="{FF2B5EF4-FFF2-40B4-BE49-F238E27FC236}">
                    <a16:creationId xmlns:a16="http://schemas.microsoft.com/office/drawing/2014/main" id="{A7E16E0F-5648-4960-BB88-4CEC05D93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1" y="40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2" name="Line 3778">
                <a:extLst>
                  <a:ext uri="{FF2B5EF4-FFF2-40B4-BE49-F238E27FC236}">
                    <a16:creationId xmlns:a16="http://schemas.microsoft.com/office/drawing/2014/main" id="{EDD85BBF-F898-4CC2-B703-01B4E62B8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41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3" name="Line 3777">
                <a:extLst>
                  <a:ext uri="{FF2B5EF4-FFF2-40B4-BE49-F238E27FC236}">
                    <a16:creationId xmlns:a16="http://schemas.microsoft.com/office/drawing/2014/main" id="{843C0817-2D52-453A-8EF3-22E9F4D8E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0" y="41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4" name="Line 3776">
                <a:extLst>
                  <a:ext uri="{FF2B5EF4-FFF2-40B4-BE49-F238E27FC236}">
                    <a16:creationId xmlns:a16="http://schemas.microsoft.com/office/drawing/2014/main" id="{E3CC1B0A-2F06-40E1-83FB-985BBF98D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5" y="37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5" name="Line 3775">
                <a:extLst>
                  <a:ext uri="{FF2B5EF4-FFF2-40B4-BE49-F238E27FC236}">
                    <a16:creationId xmlns:a16="http://schemas.microsoft.com/office/drawing/2014/main" id="{FB7FC41D-E392-4123-AC94-A1A4C6DBD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5" y="37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6" name="Line 3774">
                <a:extLst>
                  <a:ext uri="{FF2B5EF4-FFF2-40B4-BE49-F238E27FC236}">
                    <a16:creationId xmlns:a16="http://schemas.microsoft.com/office/drawing/2014/main" id="{B33978BD-B4B3-4FC2-94C2-2BFFBB19E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5" y="38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7" name="Line 3773">
                <a:extLst>
                  <a:ext uri="{FF2B5EF4-FFF2-40B4-BE49-F238E27FC236}">
                    <a16:creationId xmlns:a16="http://schemas.microsoft.com/office/drawing/2014/main" id="{ADC77F9C-5880-4CBB-9047-403F72E6D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4" y="39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8" name="Line 3772">
                <a:extLst>
                  <a:ext uri="{FF2B5EF4-FFF2-40B4-BE49-F238E27FC236}">
                    <a16:creationId xmlns:a16="http://schemas.microsoft.com/office/drawing/2014/main" id="{BE4F4BC4-E7DF-452D-82BE-7FA62A1BD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3" y="39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9" name="Line 3771">
                <a:extLst>
                  <a:ext uri="{FF2B5EF4-FFF2-40B4-BE49-F238E27FC236}">
                    <a16:creationId xmlns:a16="http://schemas.microsoft.com/office/drawing/2014/main" id="{EB25B8C8-9C75-4AE5-8616-7E648B0D4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40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0" name="Line 3770">
                <a:extLst>
                  <a:ext uri="{FF2B5EF4-FFF2-40B4-BE49-F238E27FC236}">
                    <a16:creationId xmlns:a16="http://schemas.microsoft.com/office/drawing/2014/main" id="{7786884F-A21A-4C24-912C-855E91482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40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1" name="Line 3769">
                <a:extLst>
                  <a:ext uri="{FF2B5EF4-FFF2-40B4-BE49-F238E27FC236}">
                    <a16:creationId xmlns:a16="http://schemas.microsoft.com/office/drawing/2014/main" id="{62AEB029-2746-4EC2-B8A3-D5413FE70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41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2" name="Line 3768">
                <a:extLst>
                  <a:ext uri="{FF2B5EF4-FFF2-40B4-BE49-F238E27FC236}">
                    <a16:creationId xmlns:a16="http://schemas.microsoft.com/office/drawing/2014/main" id="{1E5145D1-8B4A-4DF1-8DDA-86C712BDA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31" y="42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3" name="Line 3767">
                <a:extLst>
                  <a:ext uri="{FF2B5EF4-FFF2-40B4-BE49-F238E27FC236}">
                    <a16:creationId xmlns:a16="http://schemas.microsoft.com/office/drawing/2014/main" id="{25D67395-5ACC-4B52-93E9-12320F6D7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" y="42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4" name="Line 3766">
                <a:extLst>
                  <a:ext uri="{FF2B5EF4-FFF2-40B4-BE49-F238E27FC236}">
                    <a16:creationId xmlns:a16="http://schemas.microsoft.com/office/drawing/2014/main" id="{ED48E3E7-3D1C-4E25-984D-DB3E09362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9" y="43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5" name="Line 3765">
                <a:extLst>
                  <a:ext uri="{FF2B5EF4-FFF2-40B4-BE49-F238E27FC236}">
                    <a16:creationId xmlns:a16="http://schemas.microsoft.com/office/drawing/2014/main" id="{D6999538-0ECB-4B24-81E8-728988F57C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7" y="37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6" name="Line 3764">
                <a:extLst>
                  <a:ext uri="{FF2B5EF4-FFF2-40B4-BE49-F238E27FC236}">
                    <a16:creationId xmlns:a16="http://schemas.microsoft.com/office/drawing/2014/main" id="{D4813FA5-301F-40F5-8449-EFE83FBED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7" y="37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7" name="Line 3763">
                <a:extLst>
                  <a:ext uri="{FF2B5EF4-FFF2-40B4-BE49-F238E27FC236}">
                    <a16:creationId xmlns:a16="http://schemas.microsoft.com/office/drawing/2014/main" id="{5269EDC1-2483-4341-BE34-40CFAEFBC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6" y="38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8" name="Line 3762">
                <a:extLst>
                  <a:ext uri="{FF2B5EF4-FFF2-40B4-BE49-F238E27FC236}">
                    <a16:creationId xmlns:a16="http://schemas.microsoft.com/office/drawing/2014/main" id="{0E16819A-59AF-4AFD-BD98-9C71D4C2D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5" y="38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9" name="Line 3761">
                <a:extLst>
                  <a:ext uri="{FF2B5EF4-FFF2-40B4-BE49-F238E27FC236}">
                    <a16:creationId xmlns:a16="http://schemas.microsoft.com/office/drawing/2014/main" id="{2ECF93B4-3ADC-4792-A77C-591533E91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4" y="394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0" name="Line 3760">
                <a:extLst>
                  <a:ext uri="{FF2B5EF4-FFF2-40B4-BE49-F238E27FC236}">
                    <a16:creationId xmlns:a16="http://schemas.microsoft.com/office/drawing/2014/main" id="{3D30454E-D232-47A5-9BAF-4B325FEBC6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4" y="40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1" name="Line 3759">
                <a:extLst>
                  <a:ext uri="{FF2B5EF4-FFF2-40B4-BE49-F238E27FC236}">
                    <a16:creationId xmlns:a16="http://schemas.microsoft.com/office/drawing/2014/main" id="{80DEB679-7050-475A-B9A1-DE96BFA68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3" y="40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2" name="Line 3758">
                <a:extLst>
                  <a:ext uri="{FF2B5EF4-FFF2-40B4-BE49-F238E27FC236}">
                    <a16:creationId xmlns:a16="http://schemas.microsoft.com/office/drawing/2014/main" id="{323BA253-5081-49CD-88FE-5992DFC3A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3" y="41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3" name="Line 3757">
                <a:extLst>
                  <a:ext uri="{FF2B5EF4-FFF2-40B4-BE49-F238E27FC236}">
                    <a16:creationId xmlns:a16="http://schemas.microsoft.com/office/drawing/2014/main" id="{BA0CE2AD-09A5-45BB-92B5-B0FD017C7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2" y="41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4" name="Line 3756">
                <a:extLst>
                  <a:ext uri="{FF2B5EF4-FFF2-40B4-BE49-F238E27FC236}">
                    <a16:creationId xmlns:a16="http://schemas.microsoft.com/office/drawing/2014/main" id="{4584E8E1-2460-454B-982B-67C16D7B1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1" y="42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5" name="Line 3755">
                <a:extLst>
                  <a:ext uri="{FF2B5EF4-FFF2-40B4-BE49-F238E27FC236}">
                    <a16:creationId xmlns:a16="http://schemas.microsoft.com/office/drawing/2014/main" id="{F8DBC09E-E62A-4A38-8F65-E5C476E39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1" y="43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6" name="Line 3754">
                <a:extLst>
                  <a:ext uri="{FF2B5EF4-FFF2-40B4-BE49-F238E27FC236}">
                    <a16:creationId xmlns:a16="http://schemas.microsoft.com/office/drawing/2014/main" id="{AD885016-611D-489E-8F03-83CCC43E2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436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7" name="Line 3753">
                <a:extLst>
                  <a:ext uri="{FF2B5EF4-FFF2-40B4-BE49-F238E27FC236}">
                    <a16:creationId xmlns:a16="http://schemas.microsoft.com/office/drawing/2014/main" id="{6AEEE026-A155-4E3D-B00F-E671C4772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8" y="37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8" name="Line 3752">
                <a:extLst>
                  <a:ext uri="{FF2B5EF4-FFF2-40B4-BE49-F238E27FC236}">
                    <a16:creationId xmlns:a16="http://schemas.microsoft.com/office/drawing/2014/main" id="{204BB9E4-144E-43BA-BA43-8B9AB695F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8" y="37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9" name="Line 3751">
                <a:extLst>
                  <a:ext uri="{FF2B5EF4-FFF2-40B4-BE49-F238E27FC236}">
                    <a16:creationId xmlns:a16="http://schemas.microsoft.com/office/drawing/2014/main" id="{AC58B693-ADC7-4D07-8F43-932AFE19A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7" y="38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0" name="Line 3750">
                <a:extLst>
                  <a:ext uri="{FF2B5EF4-FFF2-40B4-BE49-F238E27FC236}">
                    <a16:creationId xmlns:a16="http://schemas.microsoft.com/office/drawing/2014/main" id="{208976C8-DCA5-4945-8849-1A85D290F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6" y="39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1" name="Line 3749">
                <a:extLst>
                  <a:ext uri="{FF2B5EF4-FFF2-40B4-BE49-F238E27FC236}">
                    <a16:creationId xmlns:a16="http://schemas.microsoft.com/office/drawing/2014/main" id="{BF6008E3-AE48-4E05-A918-7C212BAE5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5" y="39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2" name="Line 3748">
                <a:extLst>
                  <a:ext uri="{FF2B5EF4-FFF2-40B4-BE49-F238E27FC236}">
                    <a16:creationId xmlns:a16="http://schemas.microsoft.com/office/drawing/2014/main" id="{48CD0233-5085-4A77-804D-1665A3B29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5" y="40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3" name="Line 3747">
                <a:extLst>
                  <a:ext uri="{FF2B5EF4-FFF2-40B4-BE49-F238E27FC236}">
                    <a16:creationId xmlns:a16="http://schemas.microsoft.com/office/drawing/2014/main" id="{47E7BD91-93D4-4D08-882E-0C92D4FFE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5" y="40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4" name="Line 3746">
                <a:extLst>
                  <a:ext uri="{FF2B5EF4-FFF2-40B4-BE49-F238E27FC236}">
                    <a16:creationId xmlns:a16="http://schemas.microsoft.com/office/drawing/2014/main" id="{8B1F7832-D506-4F30-9C5C-8E187000B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4" y="41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5" name="Line 3745">
                <a:extLst>
                  <a:ext uri="{FF2B5EF4-FFF2-40B4-BE49-F238E27FC236}">
                    <a16:creationId xmlns:a16="http://schemas.microsoft.com/office/drawing/2014/main" id="{D3509738-95A0-43DC-BB47-790EB4FAD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3" y="42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6" name="Line 3744">
                <a:extLst>
                  <a:ext uri="{FF2B5EF4-FFF2-40B4-BE49-F238E27FC236}">
                    <a16:creationId xmlns:a16="http://schemas.microsoft.com/office/drawing/2014/main" id="{A82AF9F6-56C8-4A41-AD6A-A7E67746B6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2" y="42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7" name="Line 3743">
                <a:extLst>
                  <a:ext uri="{FF2B5EF4-FFF2-40B4-BE49-F238E27FC236}">
                    <a16:creationId xmlns:a16="http://schemas.microsoft.com/office/drawing/2014/main" id="{C41D9AC1-D237-4955-91B4-8F899BB1A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43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8" name="Line 3742">
                <a:extLst>
                  <a:ext uri="{FF2B5EF4-FFF2-40B4-BE49-F238E27FC236}">
                    <a16:creationId xmlns:a16="http://schemas.microsoft.com/office/drawing/2014/main" id="{6B7586A3-1261-4579-8C34-A3B59BB9A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0" y="37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9" name="Line 3741">
                <a:extLst>
                  <a:ext uri="{FF2B5EF4-FFF2-40B4-BE49-F238E27FC236}">
                    <a16:creationId xmlns:a16="http://schemas.microsoft.com/office/drawing/2014/main" id="{10725A6F-0D93-4BAC-B509-5B3076EB8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9" y="37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0" name="Line 3740">
                <a:extLst>
                  <a:ext uri="{FF2B5EF4-FFF2-40B4-BE49-F238E27FC236}">
                    <a16:creationId xmlns:a16="http://schemas.microsoft.com/office/drawing/2014/main" id="{5BE9765A-AB9C-4E1E-AFF3-D2890B506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8" y="38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1" name="Line 3739">
                <a:extLst>
                  <a:ext uri="{FF2B5EF4-FFF2-40B4-BE49-F238E27FC236}">
                    <a16:creationId xmlns:a16="http://schemas.microsoft.com/office/drawing/2014/main" id="{D706D815-F51D-4FBE-8F65-EDACC889A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8" y="38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2" name="Line 3738">
                <a:extLst>
                  <a:ext uri="{FF2B5EF4-FFF2-40B4-BE49-F238E27FC236}">
                    <a16:creationId xmlns:a16="http://schemas.microsoft.com/office/drawing/2014/main" id="{F0482144-1756-4027-9992-F76C71AA3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7" y="394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3" name="Line 3737">
                <a:extLst>
                  <a:ext uri="{FF2B5EF4-FFF2-40B4-BE49-F238E27FC236}">
                    <a16:creationId xmlns:a16="http://schemas.microsoft.com/office/drawing/2014/main" id="{FC2C568A-59EA-47AD-95B4-0DB867841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7" y="40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4" name="Line 3736">
                <a:extLst>
                  <a:ext uri="{FF2B5EF4-FFF2-40B4-BE49-F238E27FC236}">
                    <a16:creationId xmlns:a16="http://schemas.microsoft.com/office/drawing/2014/main" id="{FBC248A0-208A-4C60-BF57-CD0AFED55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6" y="40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5" name="Line 3735">
                <a:extLst>
                  <a:ext uri="{FF2B5EF4-FFF2-40B4-BE49-F238E27FC236}">
                    <a16:creationId xmlns:a16="http://schemas.microsoft.com/office/drawing/2014/main" id="{3F6B99A0-830E-4580-B2D3-5CED91960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5" y="41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6" name="Line 3734">
                <a:extLst>
                  <a:ext uri="{FF2B5EF4-FFF2-40B4-BE49-F238E27FC236}">
                    <a16:creationId xmlns:a16="http://schemas.microsoft.com/office/drawing/2014/main" id="{D06AB117-7BA1-4179-BA01-2F403D90D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4" y="41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7" name="Line 3733">
                <a:extLst>
                  <a:ext uri="{FF2B5EF4-FFF2-40B4-BE49-F238E27FC236}">
                    <a16:creationId xmlns:a16="http://schemas.microsoft.com/office/drawing/2014/main" id="{BB7379D9-422F-48B1-838C-E4E5DB344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4" y="42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8" name="Line 3732">
                <a:extLst>
                  <a:ext uri="{FF2B5EF4-FFF2-40B4-BE49-F238E27FC236}">
                    <a16:creationId xmlns:a16="http://schemas.microsoft.com/office/drawing/2014/main" id="{C1C06B0E-E9E6-4EDF-843D-587E1305B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3" y="43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9" name="Line 3731">
                <a:extLst>
                  <a:ext uri="{FF2B5EF4-FFF2-40B4-BE49-F238E27FC236}">
                    <a16:creationId xmlns:a16="http://schemas.microsoft.com/office/drawing/2014/main" id="{75C81BA8-2AA8-4D94-BC3E-BE0141095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3" y="436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0" name="Line 3730">
                <a:extLst>
                  <a:ext uri="{FF2B5EF4-FFF2-40B4-BE49-F238E27FC236}">
                    <a16:creationId xmlns:a16="http://schemas.microsoft.com/office/drawing/2014/main" id="{D496B977-76B2-471A-BBB1-8F84B7D7C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1" y="37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1" name="Line 3729">
                <a:extLst>
                  <a:ext uri="{FF2B5EF4-FFF2-40B4-BE49-F238E27FC236}">
                    <a16:creationId xmlns:a16="http://schemas.microsoft.com/office/drawing/2014/main" id="{53ED3E3C-190D-4112-A250-12CE61D09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0" y="37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2" name="Line 3728">
                <a:extLst>
                  <a:ext uri="{FF2B5EF4-FFF2-40B4-BE49-F238E27FC236}">
                    <a16:creationId xmlns:a16="http://schemas.microsoft.com/office/drawing/2014/main" id="{D3330C56-AC3D-4A8E-802E-4FB6DA309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9" y="38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3" name="Line 3727">
                <a:extLst>
                  <a:ext uri="{FF2B5EF4-FFF2-40B4-BE49-F238E27FC236}">
                    <a16:creationId xmlns:a16="http://schemas.microsoft.com/office/drawing/2014/main" id="{CCA13164-8180-4C19-9B04-6FBA4F753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39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4" name="Line 3726">
                <a:extLst>
                  <a:ext uri="{FF2B5EF4-FFF2-40B4-BE49-F238E27FC236}">
                    <a16:creationId xmlns:a16="http://schemas.microsoft.com/office/drawing/2014/main" id="{5A73E500-1AB4-4873-9B08-AAAC0EC72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8" y="39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5" name="Line 3725">
                <a:extLst>
                  <a:ext uri="{FF2B5EF4-FFF2-40B4-BE49-F238E27FC236}">
                    <a16:creationId xmlns:a16="http://schemas.microsoft.com/office/drawing/2014/main" id="{9D3F3B10-930B-458F-9B05-CB9DE5141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8" y="40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6" name="Line 3724">
                <a:extLst>
                  <a:ext uri="{FF2B5EF4-FFF2-40B4-BE49-F238E27FC236}">
                    <a16:creationId xmlns:a16="http://schemas.microsoft.com/office/drawing/2014/main" id="{5659C2DD-FB56-4E6E-9226-B9B2AC1A2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7" y="40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7" name="Line 3723">
                <a:extLst>
                  <a:ext uri="{FF2B5EF4-FFF2-40B4-BE49-F238E27FC236}">
                    <a16:creationId xmlns:a16="http://schemas.microsoft.com/office/drawing/2014/main" id="{A133261C-477F-4D7C-A762-54DF51DD2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6" y="41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8" name="Line 3722">
                <a:extLst>
                  <a:ext uri="{FF2B5EF4-FFF2-40B4-BE49-F238E27FC236}">
                    <a16:creationId xmlns:a16="http://schemas.microsoft.com/office/drawing/2014/main" id="{831CCCF9-3E26-4C5F-9553-181BF2C16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5" y="42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9" name="Line 3721">
                <a:extLst>
                  <a:ext uri="{FF2B5EF4-FFF2-40B4-BE49-F238E27FC236}">
                    <a16:creationId xmlns:a16="http://schemas.microsoft.com/office/drawing/2014/main" id="{1D5C9D40-DC60-4207-A892-4BE8B3175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5" y="42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0" name="Line 3720">
                <a:extLst>
                  <a:ext uri="{FF2B5EF4-FFF2-40B4-BE49-F238E27FC236}">
                    <a16:creationId xmlns:a16="http://schemas.microsoft.com/office/drawing/2014/main" id="{74727E6D-3CC6-4CC6-A180-2C0839818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75" y="43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1" name="Line 3719">
                <a:extLst>
                  <a:ext uri="{FF2B5EF4-FFF2-40B4-BE49-F238E27FC236}">
                    <a16:creationId xmlns:a16="http://schemas.microsoft.com/office/drawing/2014/main" id="{6BB200E5-D687-4EF0-AC3D-AF7AA4344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2" y="370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2" name="Line 3718">
                <a:extLst>
                  <a:ext uri="{FF2B5EF4-FFF2-40B4-BE49-F238E27FC236}">
                    <a16:creationId xmlns:a16="http://schemas.microsoft.com/office/drawing/2014/main" id="{71ACA40C-58A0-4217-8F06-A574F65A5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1" y="37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3" name="Line 3717">
                <a:extLst>
                  <a:ext uri="{FF2B5EF4-FFF2-40B4-BE49-F238E27FC236}">
                    <a16:creationId xmlns:a16="http://schemas.microsoft.com/office/drawing/2014/main" id="{14245BFD-7477-4C74-97D6-E519E5D58C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38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4" name="Line 3716">
                <a:extLst>
                  <a:ext uri="{FF2B5EF4-FFF2-40B4-BE49-F238E27FC236}">
                    <a16:creationId xmlns:a16="http://schemas.microsoft.com/office/drawing/2014/main" id="{91CC827E-9A21-498B-96D8-03325EFCE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0" y="388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5" name="Line 3715">
                <a:extLst>
                  <a:ext uri="{FF2B5EF4-FFF2-40B4-BE49-F238E27FC236}">
                    <a16:creationId xmlns:a16="http://schemas.microsoft.com/office/drawing/2014/main" id="{BAD3DF8E-2B23-4AC3-9552-C06AEA7DE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0" y="394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6" name="Line 3714">
                <a:extLst>
                  <a:ext uri="{FF2B5EF4-FFF2-40B4-BE49-F238E27FC236}">
                    <a16:creationId xmlns:a16="http://schemas.microsoft.com/office/drawing/2014/main" id="{1770BFFB-F351-4100-AF33-80C5F7C8F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9" y="40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7" name="Line 3713">
                <a:extLst>
                  <a:ext uri="{FF2B5EF4-FFF2-40B4-BE49-F238E27FC236}">
                    <a16:creationId xmlns:a16="http://schemas.microsoft.com/office/drawing/2014/main" id="{6BDF846F-6CDE-42B1-A48C-8D7407956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8" y="40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8" name="Line 3712">
                <a:extLst>
                  <a:ext uri="{FF2B5EF4-FFF2-40B4-BE49-F238E27FC236}">
                    <a16:creationId xmlns:a16="http://schemas.microsoft.com/office/drawing/2014/main" id="{87E52FF9-C4E7-4D75-9753-0126AC8D3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8" y="41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9" name="Line 3711">
                <a:extLst>
                  <a:ext uri="{FF2B5EF4-FFF2-40B4-BE49-F238E27FC236}">
                    <a16:creationId xmlns:a16="http://schemas.microsoft.com/office/drawing/2014/main" id="{07224F6A-25AA-4FF2-ACC2-83F360989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07" y="41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0" name="Line 3710">
                <a:extLst>
                  <a:ext uri="{FF2B5EF4-FFF2-40B4-BE49-F238E27FC236}">
                    <a16:creationId xmlns:a16="http://schemas.microsoft.com/office/drawing/2014/main" id="{8ED8D15D-89C5-4274-9268-66CB8F630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7" y="42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1" name="Line 3709">
                <a:extLst>
                  <a:ext uri="{FF2B5EF4-FFF2-40B4-BE49-F238E27FC236}">
                    <a16:creationId xmlns:a16="http://schemas.microsoft.com/office/drawing/2014/main" id="{54555FAE-F9A7-4669-B4CB-CF8C6FCC6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6" y="43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2" name="Line 3708">
                <a:extLst>
                  <a:ext uri="{FF2B5EF4-FFF2-40B4-BE49-F238E27FC236}">
                    <a16:creationId xmlns:a16="http://schemas.microsoft.com/office/drawing/2014/main" id="{F879E90A-3EE6-4696-9C73-E3B2E4EA9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5" y="436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3" name="Line 3707">
                <a:extLst>
                  <a:ext uri="{FF2B5EF4-FFF2-40B4-BE49-F238E27FC236}">
                    <a16:creationId xmlns:a16="http://schemas.microsoft.com/office/drawing/2014/main" id="{7EFB2ED1-473D-43B1-9079-FC1AA60A2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3" y="37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4" name="Line 3706">
                <a:extLst>
                  <a:ext uri="{FF2B5EF4-FFF2-40B4-BE49-F238E27FC236}">
                    <a16:creationId xmlns:a16="http://schemas.microsoft.com/office/drawing/2014/main" id="{A6B0F875-F01D-4DDF-895D-79D289477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" y="38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5" name="Line 3705">
                <a:extLst>
                  <a:ext uri="{FF2B5EF4-FFF2-40B4-BE49-F238E27FC236}">
                    <a16:creationId xmlns:a16="http://schemas.microsoft.com/office/drawing/2014/main" id="{963D29C9-6F85-42DF-AFE7-6688C7192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1" y="39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6" name="Line 3704">
                <a:extLst>
                  <a:ext uri="{FF2B5EF4-FFF2-40B4-BE49-F238E27FC236}">
                    <a16:creationId xmlns:a16="http://schemas.microsoft.com/office/drawing/2014/main" id="{3A933F82-27F7-4195-800A-A9FBEB8D03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1" y="397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" name="Line 3703">
                <a:extLst>
                  <a:ext uri="{FF2B5EF4-FFF2-40B4-BE49-F238E27FC236}">
                    <a16:creationId xmlns:a16="http://schemas.microsoft.com/office/drawing/2014/main" id="{F0094A33-2A5B-4633-946A-11DBCEAD7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0" y="40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" name="Line 3702">
                <a:extLst>
                  <a:ext uri="{FF2B5EF4-FFF2-40B4-BE49-F238E27FC236}">
                    <a16:creationId xmlns:a16="http://schemas.microsoft.com/office/drawing/2014/main" id="{FCFA03F8-072F-4EEE-868F-37431F2587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9" y="40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" name="Line 3701">
                <a:extLst>
                  <a:ext uri="{FF2B5EF4-FFF2-40B4-BE49-F238E27FC236}">
                    <a16:creationId xmlns:a16="http://schemas.microsoft.com/office/drawing/2014/main" id="{BCD25EC3-1D95-4A2D-A897-957D64D95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9" y="41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0" name="Line 3700">
                <a:extLst>
                  <a:ext uri="{FF2B5EF4-FFF2-40B4-BE49-F238E27FC236}">
                    <a16:creationId xmlns:a16="http://schemas.microsoft.com/office/drawing/2014/main" id="{6D675FDE-C9BE-4DE4-9704-1E6D73EB8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8" y="42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1" name="Line 3699">
                <a:extLst>
                  <a:ext uri="{FF2B5EF4-FFF2-40B4-BE49-F238E27FC236}">
                    <a16:creationId xmlns:a16="http://schemas.microsoft.com/office/drawing/2014/main" id="{D6B98260-7FE3-453A-BB82-1E680E06E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8" y="42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2" name="Line 3698">
                <a:extLst>
                  <a:ext uri="{FF2B5EF4-FFF2-40B4-BE49-F238E27FC236}">
                    <a16:creationId xmlns:a16="http://schemas.microsoft.com/office/drawing/2014/main" id="{AB1E5B00-C091-4A0C-9711-521DCD901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7" y="43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3" name="Line 3697">
                <a:extLst>
                  <a:ext uri="{FF2B5EF4-FFF2-40B4-BE49-F238E27FC236}">
                    <a16:creationId xmlns:a16="http://schemas.microsoft.com/office/drawing/2014/main" id="{D13F84EF-E30C-49DE-8885-BE0A93133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2" y="394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4" name="Line 3696">
                <a:extLst>
                  <a:ext uri="{FF2B5EF4-FFF2-40B4-BE49-F238E27FC236}">
                    <a16:creationId xmlns:a16="http://schemas.microsoft.com/office/drawing/2014/main" id="{67F1AA5D-7B7F-42CA-88B8-98B08FB66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1" y="40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5" name="Line 3695">
                <a:extLst>
                  <a:ext uri="{FF2B5EF4-FFF2-40B4-BE49-F238E27FC236}">
                    <a16:creationId xmlns:a16="http://schemas.microsoft.com/office/drawing/2014/main" id="{149090E4-C424-41CB-87F4-36E8761DD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406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6" name="Line 3694">
                <a:extLst>
                  <a:ext uri="{FF2B5EF4-FFF2-40B4-BE49-F238E27FC236}">
                    <a16:creationId xmlns:a16="http://schemas.microsoft.com/office/drawing/2014/main" id="{0843F16C-4104-4B46-B0EF-DE219D9C7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0" y="41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7" name="Line 3693">
                <a:extLst>
                  <a:ext uri="{FF2B5EF4-FFF2-40B4-BE49-F238E27FC236}">
                    <a16:creationId xmlns:a16="http://schemas.microsoft.com/office/drawing/2014/main" id="{327B8A73-D368-483E-8C9A-3AC1F128D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0" y="41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8" name="Line 3692">
                <a:extLst>
                  <a:ext uri="{FF2B5EF4-FFF2-40B4-BE49-F238E27FC236}">
                    <a16:creationId xmlns:a16="http://schemas.microsoft.com/office/drawing/2014/main" id="{2DB55B33-AA9C-4BB0-A380-899A53B6E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9" y="42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9" name="Line 3691">
                <a:extLst>
                  <a:ext uri="{FF2B5EF4-FFF2-40B4-BE49-F238E27FC236}">
                    <a16:creationId xmlns:a16="http://schemas.microsoft.com/office/drawing/2014/main" id="{79E7C089-9967-4831-B2A3-CBF818A57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8" y="43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0" name="Line 3690">
                <a:extLst>
                  <a:ext uri="{FF2B5EF4-FFF2-40B4-BE49-F238E27FC236}">
                    <a16:creationId xmlns:a16="http://schemas.microsoft.com/office/drawing/2014/main" id="{4E57ACD0-C060-484E-ADFD-71743D405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8" y="436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1" name="Line 3689">
                <a:extLst>
                  <a:ext uri="{FF2B5EF4-FFF2-40B4-BE49-F238E27FC236}">
                    <a16:creationId xmlns:a16="http://schemas.microsoft.com/office/drawing/2014/main" id="{DE5FF4E3-DABF-4F62-8E36-2E7AF4B91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3" y="40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2" name="Line 3688">
                <a:extLst>
                  <a:ext uri="{FF2B5EF4-FFF2-40B4-BE49-F238E27FC236}">
                    <a16:creationId xmlns:a16="http://schemas.microsoft.com/office/drawing/2014/main" id="{C8B577E8-4C20-4BEB-BAF7-D956B79E6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" y="40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3" name="Line 3687">
                <a:extLst>
                  <a:ext uri="{FF2B5EF4-FFF2-40B4-BE49-F238E27FC236}">
                    <a16:creationId xmlns:a16="http://schemas.microsoft.com/office/drawing/2014/main" id="{D960BC09-14EE-4009-B6D3-8DBD56949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1" y="41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4" name="Line 3686">
                <a:extLst>
                  <a:ext uri="{FF2B5EF4-FFF2-40B4-BE49-F238E27FC236}">
                    <a16:creationId xmlns:a16="http://schemas.microsoft.com/office/drawing/2014/main" id="{5C74F4CF-7F92-41BD-8237-2C215CFF4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1" y="42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5" name="Line 3685">
                <a:extLst>
                  <a:ext uri="{FF2B5EF4-FFF2-40B4-BE49-F238E27FC236}">
                    <a16:creationId xmlns:a16="http://schemas.microsoft.com/office/drawing/2014/main" id="{82310956-98E4-4B91-83EF-A670ECBA7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0" y="42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6" name="Line 3684">
                <a:extLst>
                  <a:ext uri="{FF2B5EF4-FFF2-40B4-BE49-F238E27FC236}">
                    <a16:creationId xmlns:a16="http://schemas.microsoft.com/office/drawing/2014/main" id="{2ADDF169-4139-404D-B7F6-A50C65F7E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9" y="43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7" name="Line 3683">
                <a:extLst>
                  <a:ext uri="{FF2B5EF4-FFF2-40B4-BE49-F238E27FC236}">
                    <a16:creationId xmlns:a16="http://schemas.microsoft.com/office/drawing/2014/main" id="{87885C1A-3C66-45B2-8269-6396D7FFE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2" y="41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8" name="Line 3682">
                <a:extLst>
                  <a:ext uri="{FF2B5EF4-FFF2-40B4-BE49-F238E27FC236}">
                    <a16:creationId xmlns:a16="http://schemas.microsoft.com/office/drawing/2014/main" id="{021C75DE-FC4A-4BEB-8714-F3B75846E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1" y="42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9" name="Line 3681">
                <a:extLst>
                  <a:ext uri="{FF2B5EF4-FFF2-40B4-BE49-F238E27FC236}">
                    <a16:creationId xmlns:a16="http://schemas.microsoft.com/office/drawing/2014/main" id="{478B1366-AB64-4047-B130-7FBA2F7B0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1" y="43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0" name="Line 3680">
                <a:extLst>
                  <a:ext uri="{FF2B5EF4-FFF2-40B4-BE49-F238E27FC236}">
                    <a16:creationId xmlns:a16="http://schemas.microsoft.com/office/drawing/2014/main" id="{120A4D0D-7B2A-49E9-9838-3A34319F4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0" y="436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1" name="Line 3679">
                <a:extLst>
                  <a:ext uri="{FF2B5EF4-FFF2-40B4-BE49-F238E27FC236}">
                    <a16:creationId xmlns:a16="http://schemas.microsoft.com/office/drawing/2014/main" id="{AF5ED4AC-969B-45DA-811D-F4923C312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3" y="42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2" name="Line 3678">
                <a:extLst>
                  <a:ext uri="{FF2B5EF4-FFF2-40B4-BE49-F238E27FC236}">
                    <a16:creationId xmlns:a16="http://schemas.microsoft.com/office/drawing/2014/main" id="{3B712874-34E8-40A4-A132-DF1204D84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" y="43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3" name="Line 3677">
                <a:extLst>
                  <a:ext uri="{FF2B5EF4-FFF2-40B4-BE49-F238E27FC236}">
                    <a16:creationId xmlns:a16="http://schemas.microsoft.com/office/drawing/2014/main" id="{C37D57CA-14AD-4A76-A11B-3D97F8E8C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5" y="2174"/>
                <a:ext cx="260" cy="2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4" name="Line 3676">
                <a:extLst>
                  <a:ext uri="{FF2B5EF4-FFF2-40B4-BE49-F238E27FC236}">
                    <a16:creationId xmlns:a16="http://schemas.microsoft.com/office/drawing/2014/main" id="{440E1091-C79B-4E58-B44B-DF5B5F7BE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0" y="2208"/>
                <a:ext cx="226" cy="2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5" name="Line 3675">
                <a:extLst>
                  <a:ext uri="{FF2B5EF4-FFF2-40B4-BE49-F238E27FC236}">
                    <a16:creationId xmlns:a16="http://schemas.microsoft.com/office/drawing/2014/main" id="{B27AB919-14DE-4B2C-8F61-0CB4847FF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5" y="2211"/>
                <a:ext cx="222" cy="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6" name="Line 3674">
                <a:extLst>
                  <a:ext uri="{FF2B5EF4-FFF2-40B4-BE49-F238E27FC236}">
                    <a16:creationId xmlns:a16="http://schemas.microsoft.com/office/drawing/2014/main" id="{9B1AE3C7-EA57-4A69-A350-F714E3383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1" y="2198"/>
                <a:ext cx="235" cy="2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7" name="Line 3673">
                <a:extLst>
                  <a:ext uri="{FF2B5EF4-FFF2-40B4-BE49-F238E27FC236}">
                    <a16:creationId xmlns:a16="http://schemas.microsoft.com/office/drawing/2014/main" id="{90334D19-BB1D-4D03-A958-1DA9679F1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6" y="2216"/>
                <a:ext cx="217" cy="2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8" name="Line 3672">
                <a:extLst>
                  <a:ext uri="{FF2B5EF4-FFF2-40B4-BE49-F238E27FC236}">
                    <a16:creationId xmlns:a16="http://schemas.microsoft.com/office/drawing/2014/main" id="{64C11099-EAFD-48FD-836A-86604848C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1" y="2217"/>
                <a:ext cx="216" cy="2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9" name="Line 3671">
                <a:extLst>
                  <a:ext uri="{FF2B5EF4-FFF2-40B4-BE49-F238E27FC236}">
                    <a16:creationId xmlns:a16="http://schemas.microsoft.com/office/drawing/2014/main" id="{428E4B07-2250-428A-9B22-8AE252B24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7" y="2216"/>
                <a:ext cx="216" cy="2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0" name="Line 3670">
                <a:extLst>
                  <a:ext uri="{FF2B5EF4-FFF2-40B4-BE49-F238E27FC236}">
                    <a16:creationId xmlns:a16="http://schemas.microsoft.com/office/drawing/2014/main" id="{88958671-86A1-4706-95E7-F4EEA8166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2" y="2216"/>
                <a:ext cx="216" cy="2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1" name="Line 3669">
                <a:extLst>
                  <a:ext uri="{FF2B5EF4-FFF2-40B4-BE49-F238E27FC236}">
                    <a16:creationId xmlns:a16="http://schemas.microsoft.com/office/drawing/2014/main" id="{0F885BC8-EA20-4909-9C92-E750CC547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" y="2216"/>
                <a:ext cx="1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2" name="Line 3668">
                <a:extLst>
                  <a:ext uri="{FF2B5EF4-FFF2-40B4-BE49-F238E27FC236}">
                    <a16:creationId xmlns:a16="http://schemas.microsoft.com/office/drawing/2014/main" id="{0ACA21E3-02D1-40A5-BA48-3B5F0642C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" y="2216"/>
                <a:ext cx="216" cy="2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3" name="Line 3667">
                <a:extLst>
                  <a:ext uri="{FF2B5EF4-FFF2-40B4-BE49-F238E27FC236}">
                    <a16:creationId xmlns:a16="http://schemas.microsoft.com/office/drawing/2014/main" id="{0F3E8BC6-7555-4B43-A7D2-0ABCE8AA1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" y="2302"/>
                <a:ext cx="131" cy="1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4" name="Line 3666">
                <a:extLst>
                  <a:ext uri="{FF2B5EF4-FFF2-40B4-BE49-F238E27FC236}">
                    <a16:creationId xmlns:a16="http://schemas.microsoft.com/office/drawing/2014/main" id="{8B0F251D-AB13-411E-8B39-10B208DD9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" y="2228"/>
                <a:ext cx="139" cy="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5" name="Line 3665">
                <a:extLst>
                  <a:ext uri="{FF2B5EF4-FFF2-40B4-BE49-F238E27FC236}">
                    <a16:creationId xmlns:a16="http://schemas.microsoft.com/office/drawing/2014/main" id="{064D7AD7-8890-46CC-81CF-03D125FDC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" y="2200"/>
                <a:ext cx="91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6" name="Line 3664">
                <a:extLst>
                  <a:ext uri="{FF2B5EF4-FFF2-40B4-BE49-F238E27FC236}">
                    <a16:creationId xmlns:a16="http://schemas.microsoft.com/office/drawing/2014/main" id="{E0C23356-2008-48FA-8C59-F44F801C0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" y="2200"/>
                <a:ext cx="17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7" name="Line 3663">
                <a:extLst>
                  <a:ext uri="{FF2B5EF4-FFF2-40B4-BE49-F238E27FC236}">
                    <a16:creationId xmlns:a16="http://schemas.microsoft.com/office/drawing/2014/main" id="{B3446247-4B8C-4554-8D37-5254BC412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10" y="3702"/>
                <a:ext cx="136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8" name="Line 3662">
                <a:extLst>
                  <a:ext uri="{FF2B5EF4-FFF2-40B4-BE49-F238E27FC236}">
                    <a16:creationId xmlns:a16="http://schemas.microsoft.com/office/drawing/2014/main" id="{1A1CE69D-5885-4E7B-8B89-A161F8DD1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0"/>
                <a:ext cx="18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9" name="Freeform 3661">
                <a:extLst>
                  <a:ext uri="{FF2B5EF4-FFF2-40B4-BE49-F238E27FC236}">
                    <a16:creationId xmlns:a16="http://schemas.microsoft.com/office/drawing/2014/main" id="{7FAE6D04-F9F8-45B9-B34A-B7D3C728D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" y="0"/>
                <a:ext cx="1" cy="8"/>
              </a:xfrm>
              <a:custGeom>
                <a:avLst/>
                <a:gdLst>
                  <a:gd name="T0" fmla="*/ 0 w 1"/>
                  <a:gd name="T1" fmla="*/ 8 h 8"/>
                  <a:gd name="T2" fmla="*/ 1 w 1"/>
                  <a:gd name="T3" fmla="*/ 4 h 8"/>
                  <a:gd name="T4" fmla="*/ 1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1" y="4"/>
                    </a:lnTo>
                    <a:lnTo>
                      <a:pt x="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0" name="Freeform 3660">
                <a:extLst>
                  <a:ext uri="{FF2B5EF4-FFF2-40B4-BE49-F238E27FC236}">
                    <a16:creationId xmlns:a16="http://schemas.microsoft.com/office/drawing/2014/main" id="{D8BD6582-F7C7-456B-B737-016037338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3" cy="19"/>
              </a:xfrm>
              <a:custGeom>
                <a:avLst/>
                <a:gdLst>
                  <a:gd name="T0" fmla="*/ 0 w 13"/>
                  <a:gd name="T1" fmla="*/ 0 h 19"/>
                  <a:gd name="T2" fmla="*/ 1 w 13"/>
                  <a:gd name="T3" fmla="*/ 4 h 19"/>
                  <a:gd name="T4" fmla="*/ 2 w 13"/>
                  <a:gd name="T5" fmla="*/ 8 h 19"/>
                  <a:gd name="T6" fmla="*/ 4 w 13"/>
                  <a:gd name="T7" fmla="*/ 12 h 19"/>
                  <a:gd name="T8" fmla="*/ 6 w 13"/>
                  <a:gd name="T9" fmla="*/ 15 h 19"/>
                  <a:gd name="T10" fmla="*/ 10 w 13"/>
                  <a:gd name="T11" fmla="*/ 17 h 19"/>
                  <a:gd name="T12" fmla="*/ 13 w 13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0" y="0"/>
                    </a:moveTo>
                    <a:lnTo>
                      <a:pt x="1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6" y="15"/>
                    </a:lnTo>
                    <a:lnTo>
                      <a:pt x="10" y="17"/>
                    </a:lnTo>
                    <a:lnTo>
                      <a:pt x="13" y="1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1" name="Line 3659">
                <a:extLst>
                  <a:ext uri="{FF2B5EF4-FFF2-40B4-BE49-F238E27FC236}">
                    <a16:creationId xmlns:a16="http://schemas.microsoft.com/office/drawing/2014/main" id="{728A95C5-ECBB-4DA6-AB47-B1039F5A1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2" name="Line 3658">
                <a:extLst>
                  <a:ext uri="{FF2B5EF4-FFF2-40B4-BE49-F238E27FC236}">
                    <a16:creationId xmlns:a16="http://schemas.microsoft.com/office/drawing/2014/main" id="{22BD33F0-4FBE-4BDC-9F17-77C8A2AE1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3" name="Line 3657">
                <a:extLst>
                  <a:ext uri="{FF2B5EF4-FFF2-40B4-BE49-F238E27FC236}">
                    <a16:creationId xmlns:a16="http://schemas.microsoft.com/office/drawing/2014/main" id="{B5E50325-9AF4-4D79-AA9F-3C04342D8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4" name="Line 3656">
                <a:extLst>
                  <a:ext uri="{FF2B5EF4-FFF2-40B4-BE49-F238E27FC236}">
                    <a16:creationId xmlns:a16="http://schemas.microsoft.com/office/drawing/2014/main" id="{0E1039E6-D272-47C6-B8DE-8B6C8B1AA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5" name="Line 3655">
                <a:extLst>
                  <a:ext uri="{FF2B5EF4-FFF2-40B4-BE49-F238E27FC236}">
                    <a16:creationId xmlns:a16="http://schemas.microsoft.com/office/drawing/2014/main" id="{592E05C1-F46E-4F5A-9475-B0328B8E27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6" name="Line 3654">
                <a:extLst>
                  <a:ext uri="{FF2B5EF4-FFF2-40B4-BE49-F238E27FC236}">
                    <a16:creationId xmlns:a16="http://schemas.microsoft.com/office/drawing/2014/main" id="{FAAE33CB-E4CB-47FE-B529-A4CFA00B2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7" name="Line 3653">
                <a:extLst>
                  <a:ext uri="{FF2B5EF4-FFF2-40B4-BE49-F238E27FC236}">
                    <a16:creationId xmlns:a16="http://schemas.microsoft.com/office/drawing/2014/main" id="{A3928164-EA39-40E8-9DC1-9C183EB4A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8" name="Line 3652">
                <a:extLst>
                  <a:ext uri="{FF2B5EF4-FFF2-40B4-BE49-F238E27FC236}">
                    <a16:creationId xmlns:a16="http://schemas.microsoft.com/office/drawing/2014/main" id="{E5668A10-972F-446D-84E2-41DB3E16B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9" name="Line 3651">
                <a:extLst>
                  <a:ext uri="{FF2B5EF4-FFF2-40B4-BE49-F238E27FC236}">
                    <a16:creationId xmlns:a16="http://schemas.microsoft.com/office/drawing/2014/main" id="{86B2FB34-D290-44DA-B20F-12120150E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0" name="Line 3650">
                <a:extLst>
                  <a:ext uri="{FF2B5EF4-FFF2-40B4-BE49-F238E27FC236}">
                    <a16:creationId xmlns:a16="http://schemas.microsoft.com/office/drawing/2014/main" id="{9513226F-7823-438C-ABCC-40234626C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1" name="Line 3649">
                <a:extLst>
                  <a:ext uri="{FF2B5EF4-FFF2-40B4-BE49-F238E27FC236}">
                    <a16:creationId xmlns:a16="http://schemas.microsoft.com/office/drawing/2014/main" id="{206EECC6-5256-40C3-A81C-EF1CBCB4A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2" name="Line 3648">
                <a:extLst>
                  <a:ext uri="{FF2B5EF4-FFF2-40B4-BE49-F238E27FC236}">
                    <a16:creationId xmlns:a16="http://schemas.microsoft.com/office/drawing/2014/main" id="{249E561A-9ADB-427D-A453-9F2395A17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3" name="Line 3647">
                <a:extLst>
                  <a:ext uri="{FF2B5EF4-FFF2-40B4-BE49-F238E27FC236}">
                    <a16:creationId xmlns:a16="http://schemas.microsoft.com/office/drawing/2014/main" id="{4B53EA4D-B98D-4636-A5B7-E852577D4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4" name="Line 3646">
                <a:extLst>
                  <a:ext uri="{FF2B5EF4-FFF2-40B4-BE49-F238E27FC236}">
                    <a16:creationId xmlns:a16="http://schemas.microsoft.com/office/drawing/2014/main" id="{138C41E9-7B9C-4273-9232-0076E21EBB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5" name="Line 3645">
                <a:extLst>
                  <a:ext uri="{FF2B5EF4-FFF2-40B4-BE49-F238E27FC236}">
                    <a16:creationId xmlns:a16="http://schemas.microsoft.com/office/drawing/2014/main" id="{AAE15AE1-3415-4782-ACF5-26A96F9F3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6" name="Line 3644">
                <a:extLst>
                  <a:ext uri="{FF2B5EF4-FFF2-40B4-BE49-F238E27FC236}">
                    <a16:creationId xmlns:a16="http://schemas.microsoft.com/office/drawing/2014/main" id="{5003C4F7-2765-4FB7-B0FC-65E2EA950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7" name="Line 3643">
                <a:extLst>
                  <a:ext uri="{FF2B5EF4-FFF2-40B4-BE49-F238E27FC236}">
                    <a16:creationId xmlns:a16="http://schemas.microsoft.com/office/drawing/2014/main" id="{84E78A29-5A2C-40D3-ACDD-6275B798D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8" name="Line 3642">
                <a:extLst>
                  <a:ext uri="{FF2B5EF4-FFF2-40B4-BE49-F238E27FC236}">
                    <a16:creationId xmlns:a16="http://schemas.microsoft.com/office/drawing/2014/main" id="{A25F7C81-55A9-4A19-A673-47EE52660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9" name="Line 3641">
                <a:extLst>
                  <a:ext uri="{FF2B5EF4-FFF2-40B4-BE49-F238E27FC236}">
                    <a16:creationId xmlns:a16="http://schemas.microsoft.com/office/drawing/2014/main" id="{42F963B3-251F-4602-8CD3-712BA036F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0" name="Line 3640">
                <a:extLst>
                  <a:ext uri="{FF2B5EF4-FFF2-40B4-BE49-F238E27FC236}">
                    <a16:creationId xmlns:a16="http://schemas.microsoft.com/office/drawing/2014/main" id="{519D8D38-249D-4033-BB5D-1D58A4581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1" name="Line 3639">
                <a:extLst>
                  <a:ext uri="{FF2B5EF4-FFF2-40B4-BE49-F238E27FC236}">
                    <a16:creationId xmlns:a16="http://schemas.microsoft.com/office/drawing/2014/main" id="{38315CCB-02AB-45F8-B2A3-A1C69CFA5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2" name="Line 3638">
                <a:extLst>
                  <a:ext uri="{FF2B5EF4-FFF2-40B4-BE49-F238E27FC236}">
                    <a16:creationId xmlns:a16="http://schemas.microsoft.com/office/drawing/2014/main" id="{D6A7421A-9827-4300-AB8E-54404D4D24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3" name="Line 3637">
                <a:extLst>
                  <a:ext uri="{FF2B5EF4-FFF2-40B4-BE49-F238E27FC236}">
                    <a16:creationId xmlns:a16="http://schemas.microsoft.com/office/drawing/2014/main" id="{FE39122A-C1CE-42A4-ACCF-83DCD558F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4" name="Line 3636">
                <a:extLst>
                  <a:ext uri="{FF2B5EF4-FFF2-40B4-BE49-F238E27FC236}">
                    <a16:creationId xmlns:a16="http://schemas.microsoft.com/office/drawing/2014/main" id="{EE07E93A-674A-407E-81AA-222B17DCF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5" name="Line 3635">
                <a:extLst>
                  <a:ext uri="{FF2B5EF4-FFF2-40B4-BE49-F238E27FC236}">
                    <a16:creationId xmlns:a16="http://schemas.microsoft.com/office/drawing/2014/main" id="{722ADD3A-55F5-4FAD-97F3-B857D300B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6" name="Line 3634">
                <a:extLst>
                  <a:ext uri="{FF2B5EF4-FFF2-40B4-BE49-F238E27FC236}">
                    <a16:creationId xmlns:a16="http://schemas.microsoft.com/office/drawing/2014/main" id="{AB03A63C-620D-422B-AB73-C1571A9579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7" name="Line 3633">
                <a:extLst>
                  <a:ext uri="{FF2B5EF4-FFF2-40B4-BE49-F238E27FC236}">
                    <a16:creationId xmlns:a16="http://schemas.microsoft.com/office/drawing/2014/main" id="{79AF0E0B-1220-453B-8CA8-FB143A5AB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8" name="Line 3632">
                <a:extLst>
                  <a:ext uri="{FF2B5EF4-FFF2-40B4-BE49-F238E27FC236}">
                    <a16:creationId xmlns:a16="http://schemas.microsoft.com/office/drawing/2014/main" id="{A25EB59D-CE30-4B5F-B18F-AE6BE37986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9" name="Line 3631">
                <a:extLst>
                  <a:ext uri="{FF2B5EF4-FFF2-40B4-BE49-F238E27FC236}">
                    <a16:creationId xmlns:a16="http://schemas.microsoft.com/office/drawing/2014/main" id="{A548ABC8-B32E-4B1E-AA9D-3997334E2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0" name="Line 3630">
                <a:extLst>
                  <a:ext uri="{FF2B5EF4-FFF2-40B4-BE49-F238E27FC236}">
                    <a16:creationId xmlns:a16="http://schemas.microsoft.com/office/drawing/2014/main" id="{8D3D12AA-4640-4D7A-A04F-F28AEC80A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1" name="Line 3629">
                <a:extLst>
                  <a:ext uri="{FF2B5EF4-FFF2-40B4-BE49-F238E27FC236}">
                    <a16:creationId xmlns:a16="http://schemas.microsoft.com/office/drawing/2014/main" id="{EA75746E-D6A9-44DC-BABA-26BFA104D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2" name="Line 3628">
                <a:extLst>
                  <a:ext uri="{FF2B5EF4-FFF2-40B4-BE49-F238E27FC236}">
                    <a16:creationId xmlns:a16="http://schemas.microsoft.com/office/drawing/2014/main" id="{A2D95B73-B38F-47C1-9F23-38F44F742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3" name="Line 3627">
                <a:extLst>
                  <a:ext uri="{FF2B5EF4-FFF2-40B4-BE49-F238E27FC236}">
                    <a16:creationId xmlns:a16="http://schemas.microsoft.com/office/drawing/2014/main" id="{3EA7ECC6-8152-430D-AA83-F3B34FE07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4" name="Line 3626">
                <a:extLst>
                  <a:ext uri="{FF2B5EF4-FFF2-40B4-BE49-F238E27FC236}">
                    <a16:creationId xmlns:a16="http://schemas.microsoft.com/office/drawing/2014/main" id="{AE77F45F-CE82-4D58-9E9E-E428203EB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5" name="Line 3625">
                <a:extLst>
                  <a:ext uri="{FF2B5EF4-FFF2-40B4-BE49-F238E27FC236}">
                    <a16:creationId xmlns:a16="http://schemas.microsoft.com/office/drawing/2014/main" id="{74AE17C0-E212-45A8-A460-DCCB535B9C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6" name="Line 3624">
                <a:extLst>
                  <a:ext uri="{FF2B5EF4-FFF2-40B4-BE49-F238E27FC236}">
                    <a16:creationId xmlns:a16="http://schemas.microsoft.com/office/drawing/2014/main" id="{1C4144FD-7A7C-486A-9B5D-F2FDFEB9D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7" name="Line 3623">
                <a:extLst>
                  <a:ext uri="{FF2B5EF4-FFF2-40B4-BE49-F238E27FC236}">
                    <a16:creationId xmlns:a16="http://schemas.microsoft.com/office/drawing/2014/main" id="{4C9BF948-77BD-4852-902F-08608CAD7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8" name="Line 3622">
                <a:extLst>
                  <a:ext uri="{FF2B5EF4-FFF2-40B4-BE49-F238E27FC236}">
                    <a16:creationId xmlns:a16="http://schemas.microsoft.com/office/drawing/2014/main" id="{3AC35ABA-F926-4D93-B7BE-88BFF1F6C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9" name="Line 3621">
                <a:extLst>
                  <a:ext uri="{FF2B5EF4-FFF2-40B4-BE49-F238E27FC236}">
                    <a16:creationId xmlns:a16="http://schemas.microsoft.com/office/drawing/2014/main" id="{4C64E0EC-F094-41FA-9172-33C721803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0" name="Line 3620">
                <a:extLst>
                  <a:ext uri="{FF2B5EF4-FFF2-40B4-BE49-F238E27FC236}">
                    <a16:creationId xmlns:a16="http://schemas.microsoft.com/office/drawing/2014/main" id="{63B5324B-7234-49CE-B50D-8A4B1459C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1" name="Line 3619">
                <a:extLst>
                  <a:ext uri="{FF2B5EF4-FFF2-40B4-BE49-F238E27FC236}">
                    <a16:creationId xmlns:a16="http://schemas.microsoft.com/office/drawing/2014/main" id="{195B34FE-7BD3-4D42-8032-2CA8B4F9A2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2" name="Line 3618">
                <a:extLst>
                  <a:ext uri="{FF2B5EF4-FFF2-40B4-BE49-F238E27FC236}">
                    <a16:creationId xmlns:a16="http://schemas.microsoft.com/office/drawing/2014/main" id="{5D72088E-F619-4CA0-88AF-10720D462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3" name="Line 3617">
                <a:extLst>
                  <a:ext uri="{FF2B5EF4-FFF2-40B4-BE49-F238E27FC236}">
                    <a16:creationId xmlns:a16="http://schemas.microsoft.com/office/drawing/2014/main" id="{62B79D50-9259-4026-BAF0-B6D0B71C1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4" name="Line 3616">
                <a:extLst>
                  <a:ext uri="{FF2B5EF4-FFF2-40B4-BE49-F238E27FC236}">
                    <a16:creationId xmlns:a16="http://schemas.microsoft.com/office/drawing/2014/main" id="{95C22E3F-004E-4D1C-8424-4F2C955A4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5" name="Line 3615">
                <a:extLst>
                  <a:ext uri="{FF2B5EF4-FFF2-40B4-BE49-F238E27FC236}">
                    <a16:creationId xmlns:a16="http://schemas.microsoft.com/office/drawing/2014/main" id="{CD2DA019-2F0E-4F32-B909-5876D8B3F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6" name="Line 3614">
                <a:extLst>
                  <a:ext uri="{FF2B5EF4-FFF2-40B4-BE49-F238E27FC236}">
                    <a16:creationId xmlns:a16="http://schemas.microsoft.com/office/drawing/2014/main" id="{E3B5D082-2ECA-460B-8157-7913929BA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7" name="Line 3613">
                <a:extLst>
                  <a:ext uri="{FF2B5EF4-FFF2-40B4-BE49-F238E27FC236}">
                    <a16:creationId xmlns:a16="http://schemas.microsoft.com/office/drawing/2014/main" id="{352E4DEC-0185-4E33-869B-4D1965D231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8" name="Line 3612">
                <a:extLst>
                  <a:ext uri="{FF2B5EF4-FFF2-40B4-BE49-F238E27FC236}">
                    <a16:creationId xmlns:a16="http://schemas.microsoft.com/office/drawing/2014/main" id="{A5F0C6EB-03E3-4726-B6DB-3C5DD2055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9" name="Line 3611">
                <a:extLst>
                  <a:ext uri="{FF2B5EF4-FFF2-40B4-BE49-F238E27FC236}">
                    <a16:creationId xmlns:a16="http://schemas.microsoft.com/office/drawing/2014/main" id="{51D6D7E4-C524-4F23-9ADF-1314C09FB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0" name="Line 3610">
                <a:extLst>
                  <a:ext uri="{FF2B5EF4-FFF2-40B4-BE49-F238E27FC236}">
                    <a16:creationId xmlns:a16="http://schemas.microsoft.com/office/drawing/2014/main" id="{59D9C09E-6FF2-4A60-BE15-4F86727EB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1" name="Line 3609">
                <a:extLst>
                  <a:ext uri="{FF2B5EF4-FFF2-40B4-BE49-F238E27FC236}">
                    <a16:creationId xmlns:a16="http://schemas.microsoft.com/office/drawing/2014/main" id="{47601910-549F-4BFB-A947-4F435E7C76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2" name="Line 3608">
                <a:extLst>
                  <a:ext uri="{FF2B5EF4-FFF2-40B4-BE49-F238E27FC236}">
                    <a16:creationId xmlns:a16="http://schemas.microsoft.com/office/drawing/2014/main" id="{86C4E6D3-C095-47D2-9AE5-9B125C1E2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3" name="Line 3607">
                <a:extLst>
                  <a:ext uri="{FF2B5EF4-FFF2-40B4-BE49-F238E27FC236}">
                    <a16:creationId xmlns:a16="http://schemas.microsoft.com/office/drawing/2014/main" id="{E144B14C-F3B6-43D3-A8BE-EA47ADFF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4" name="Line 3606">
                <a:extLst>
                  <a:ext uri="{FF2B5EF4-FFF2-40B4-BE49-F238E27FC236}">
                    <a16:creationId xmlns:a16="http://schemas.microsoft.com/office/drawing/2014/main" id="{B691CA55-B16D-4382-97AD-C50FAD5AD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5" name="Line 3605">
                <a:extLst>
                  <a:ext uri="{FF2B5EF4-FFF2-40B4-BE49-F238E27FC236}">
                    <a16:creationId xmlns:a16="http://schemas.microsoft.com/office/drawing/2014/main" id="{FF3FFD78-366F-4A37-A29B-B3EADF4E1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6" name="Line 3604">
                <a:extLst>
                  <a:ext uri="{FF2B5EF4-FFF2-40B4-BE49-F238E27FC236}">
                    <a16:creationId xmlns:a16="http://schemas.microsoft.com/office/drawing/2014/main" id="{A8082A45-6759-4819-AC72-38F3E8BCD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7" name="Line 3603">
                <a:extLst>
                  <a:ext uri="{FF2B5EF4-FFF2-40B4-BE49-F238E27FC236}">
                    <a16:creationId xmlns:a16="http://schemas.microsoft.com/office/drawing/2014/main" id="{626D0B46-35ED-4FB5-B09D-C3F44B98F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8" name="Line 3602">
                <a:extLst>
                  <a:ext uri="{FF2B5EF4-FFF2-40B4-BE49-F238E27FC236}">
                    <a16:creationId xmlns:a16="http://schemas.microsoft.com/office/drawing/2014/main" id="{18C86B2F-535B-4820-8407-7FBBE2903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9" name="Line 3601">
                <a:extLst>
                  <a:ext uri="{FF2B5EF4-FFF2-40B4-BE49-F238E27FC236}">
                    <a16:creationId xmlns:a16="http://schemas.microsoft.com/office/drawing/2014/main" id="{A4782FCC-C1B6-4123-8518-19626D4D5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0" name="Line 3600">
                <a:extLst>
                  <a:ext uri="{FF2B5EF4-FFF2-40B4-BE49-F238E27FC236}">
                    <a16:creationId xmlns:a16="http://schemas.microsoft.com/office/drawing/2014/main" id="{FDFA485C-58FD-46C8-9DF8-39DD01FC9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1" name="Line 3599">
                <a:extLst>
                  <a:ext uri="{FF2B5EF4-FFF2-40B4-BE49-F238E27FC236}">
                    <a16:creationId xmlns:a16="http://schemas.microsoft.com/office/drawing/2014/main" id="{E7E7E891-E0A2-4904-B1CB-CDC8B099F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2" name="Line 3598">
                <a:extLst>
                  <a:ext uri="{FF2B5EF4-FFF2-40B4-BE49-F238E27FC236}">
                    <a16:creationId xmlns:a16="http://schemas.microsoft.com/office/drawing/2014/main" id="{6CD63C4B-8F61-4329-8DC0-EFE9C7FEDC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3" name="Line 3597">
                <a:extLst>
                  <a:ext uri="{FF2B5EF4-FFF2-40B4-BE49-F238E27FC236}">
                    <a16:creationId xmlns:a16="http://schemas.microsoft.com/office/drawing/2014/main" id="{7327135C-57C8-4C67-B014-B0FEA285F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4" name="Line 3596">
                <a:extLst>
                  <a:ext uri="{FF2B5EF4-FFF2-40B4-BE49-F238E27FC236}">
                    <a16:creationId xmlns:a16="http://schemas.microsoft.com/office/drawing/2014/main" id="{592D5700-19FB-4075-9456-21B3AC246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5" name="Line 3595">
                <a:extLst>
                  <a:ext uri="{FF2B5EF4-FFF2-40B4-BE49-F238E27FC236}">
                    <a16:creationId xmlns:a16="http://schemas.microsoft.com/office/drawing/2014/main" id="{E9921AE9-A12D-45C9-AD04-FF981DB52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6" name="Line 3594">
                <a:extLst>
                  <a:ext uri="{FF2B5EF4-FFF2-40B4-BE49-F238E27FC236}">
                    <a16:creationId xmlns:a16="http://schemas.microsoft.com/office/drawing/2014/main" id="{3C3B96F9-A257-4059-A944-BD057CA2C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7" name="Line 3593">
                <a:extLst>
                  <a:ext uri="{FF2B5EF4-FFF2-40B4-BE49-F238E27FC236}">
                    <a16:creationId xmlns:a16="http://schemas.microsoft.com/office/drawing/2014/main" id="{510F9F67-FC95-4FF7-AD17-A5941E5A7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8" name="Line 3592">
                <a:extLst>
                  <a:ext uri="{FF2B5EF4-FFF2-40B4-BE49-F238E27FC236}">
                    <a16:creationId xmlns:a16="http://schemas.microsoft.com/office/drawing/2014/main" id="{905A48A5-C88A-489A-834C-3DB4C3F04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9" name="Line 3591">
                <a:extLst>
                  <a:ext uri="{FF2B5EF4-FFF2-40B4-BE49-F238E27FC236}">
                    <a16:creationId xmlns:a16="http://schemas.microsoft.com/office/drawing/2014/main" id="{B874D370-AD71-4521-BA62-7F0960EDA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00" name="Line 3590">
                <a:extLst>
                  <a:ext uri="{FF2B5EF4-FFF2-40B4-BE49-F238E27FC236}">
                    <a16:creationId xmlns:a16="http://schemas.microsoft.com/office/drawing/2014/main" id="{95580C3E-2561-403B-BE5D-DACE959EC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01" name="Line 3589">
                <a:extLst>
                  <a:ext uri="{FF2B5EF4-FFF2-40B4-BE49-F238E27FC236}">
                    <a16:creationId xmlns:a16="http://schemas.microsoft.com/office/drawing/2014/main" id="{21CD4353-B850-4398-94D0-C1290B203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02" name="Line 3588">
                <a:extLst>
                  <a:ext uri="{FF2B5EF4-FFF2-40B4-BE49-F238E27FC236}">
                    <a16:creationId xmlns:a16="http://schemas.microsoft.com/office/drawing/2014/main" id="{7122AE19-EB7C-4E56-B395-9C3FE4D1C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" name="Group 3386">
              <a:extLst>
                <a:ext uri="{FF2B5EF4-FFF2-40B4-BE49-F238E27FC236}">
                  <a16:creationId xmlns:a16="http://schemas.microsoft.com/office/drawing/2014/main" id="{856AFDC1-931F-455B-AE40-620BEEA55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2" y="358"/>
              <a:ext cx="41" cy="19"/>
              <a:chOff x="0" y="0"/>
              <a:chExt cx="41" cy="19"/>
            </a:xfrm>
          </p:grpSpPr>
          <p:sp>
            <p:nvSpPr>
              <p:cNvPr id="3403" name="Line 3586">
                <a:extLst>
                  <a:ext uri="{FF2B5EF4-FFF2-40B4-BE49-F238E27FC236}">
                    <a16:creationId xmlns:a16="http://schemas.microsoft.com/office/drawing/2014/main" id="{F08900B4-5061-414D-AB39-FC66ADCCD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4" name="Line 3585">
                <a:extLst>
                  <a:ext uri="{FF2B5EF4-FFF2-40B4-BE49-F238E27FC236}">
                    <a16:creationId xmlns:a16="http://schemas.microsoft.com/office/drawing/2014/main" id="{B9074340-0B52-4B0C-A0B9-B8B045243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5" name="Line 3584">
                <a:extLst>
                  <a:ext uri="{FF2B5EF4-FFF2-40B4-BE49-F238E27FC236}">
                    <a16:creationId xmlns:a16="http://schemas.microsoft.com/office/drawing/2014/main" id="{286B3FC7-CBBC-417D-9CC8-CF8996AF0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6" name="Line 3583">
                <a:extLst>
                  <a:ext uri="{FF2B5EF4-FFF2-40B4-BE49-F238E27FC236}">
                    <a16:creationId xmlns:a16="http://schemas.microsoft.com/office/drawing/2014/main" id="{86312D37-4C06-49A8-8C7C-53506E29F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7" name="Line 3582">
                <a:extLst>
                  <a:ext uri="{FF2B5EF4-FFF2-40B4-BE49-F238E27FC236}">
                    <a16:creationId xmlns:a16="http://schemas.microsoft.com/office/drawing/2014/main" id="{1E51C5A9-47C8-4731-A099-1AFB418D2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8" name="Line 3581">
                <a:extLst>
                  <a:ext uri="{FF2B5EF4-FFF2-40B4-BE49-F238E27FC236}">
                    <a16:creationId xmlns:a16="http://schemas.microsoft.com/office/drawing/2014/main" id="{F6CD1A39-34F5-463F-85E3-DFDE30EAB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9" name="Line 3580">
                <a:extLst>
                  <a:ext uri="{FF2B5EF4-FFF2-40B4-BE49-F238E27FC236}">
                    <a16:creationId xmlns:a16="http://schemas.microsoft.com/office/drawing/2014/main" id="{99769E08-C3CD-41CD-9899-E89969DE2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" name="Line 3579">
                <a:extLst>
                  <a:ext uri="{FF2B5EF4-FFF2-40B4-BE49-F238E27FC236}">
                    <a16:creationId xmlns:a16="http://schemas.microsoft.com/office/drawing/2014/main" id="{89DF1C94-9226-4C68-B6D5-494AF5CF0F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1" name="Line 3578">
                <a:extLst>
                  <a:ext uri="{FF2B5EF4-FFF2-40B4-BE49-F238E27FC236}">
                    <a16:creationId xmlns:a16="http://schemas.microsoft.com/office/drawing/2014/main" id="{857FD83E-3805-4784-8F2E-17EA06BF6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2" name="Line 3577">
                <a:extLst>
                  <a:ext uri="{FF2B5EF4-FFF2-40B4-BE49-F238E27FC236}">
                    <a16:creationId xmlns:a16="http://schemas.microsoft.com/office/drawing/2014/main" id="{7627164F-73CF-4485-9725-B46C30886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3" name="Line 3576">
                <a:extLst>
                  <a:ext uri="{FF2B5EF4-FFF2-40B4-BE49-F238E27FC236}">
                    <a16:creationId xmlns:a16="http://schemas.microsoft.com/office/drawing/2014/main" id="{7D67F770-6ADC-4A74-8930-B78BBA0B3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4" name="Line 3575">
                <a:extLst>
                  <a:ext uri="{FF2B5EF4-FFF2-40B4-BE49-F238E27FC236}">
                    <a16:creationId xmlns:a16="http://schemas.microsoft.com/office/drawing/2014/main" id="{4FC1B144-304D-44DB-8092-9312B7EBD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5" name="Line 3574">
                <a:extLst>
                  <a:ext uri="{FF2B5EF4-FFF2-40B4-BE49-F238E27FC236}">
                    <a16:creationId xmlns:a16="http://schemas.microsoft.com/office/drawing/2014/main" id="{1E2CB6FD-DF3E-4463-A34A-447E56E3A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6" name="Line 3573">
                <a:extLst>
                  <a:ext uri="{FF2B5EF4-FFF2-40B4-BE49-F238E27FC236}">
                    <a16:creationId xmlns:a16="http://schemas.microsoft.com/office/drawing/2014/main" id="{4D13F780-5271-4638-9AD7-7601E8483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7" name="Line 3572">
                <a:extLst>
                  <a:ext uri="{FF2B5EF4-FFF2-40B4-BE49-F238E27FC236}">
                    <a16:creationId xmlns:a16="http://schemas.microsoft.com/office/drawing/2014/main" id="{2B21058F-4DBA-4856-B093-899FD0568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8" name="Line 3571">
                <a:extLst>
                  <a:ext uri="{FF2B5EF4-FFF2-40B4-BE49-F238E27FC236}">
                    <a16:creationId xmlns:a16="http://schemas.microsoft.com/office/drawing/2014/main" id="{C7D6E8F6-598C-4904-B4CA-BA4CE2346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9" name="Line 3570">
                <a:extLst>
                  <a:ext uri="{FF2B5EF4-FFF2-40B4-BE49-F238E27FC236}">
                    <a16:creationId xmlns:a16="http://schemas.microsoft.com/office/drawing/2014/main" id="{9FD7678F-C268-4B3D-BA73-579961093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" name="Line 3569">
                <a:extLst>
                  <a:ext uri="{FF2B5EF4-FFF2-40B4-BE49-F238E27FC236}">
                    <a16:creationId xmlns:a16="http://schemas.microsoft.com/office/drawing/2014/main" id="{3697D655-6D53-4F0E-9816-BF54C299F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1" name="Line 3568">
                <a:extLst>
                  <a:ext uri="{FF2B5EF4-FFF2-40B4-BE49-F238E27FC236}">
                    <a16:creationId xmlns:a16="http://schemas.microsoft.com/office/drawing/2014/main" id="{1218D663-376B-47F9-B53E-2FB4B18CD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2" name="Line 3567">
                <a:extLst>
                  <a:ext uri="{FF2B5EF4-FFF2-40B4-BE49-F238E27FC236}">
                    <a16:creationId xmlns:a16="http://schemas.microsoft.com/office/drawing/2014/main" id="{CD909CBD-309D-4FAF-8075-DAFB59AC6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3" name="Line 3566">
                <a:extLst>
                  <a:ext uri="{FF2B5EF4-FFF2-40B4-BE49-F238E27FC236}">
                    <a16:creationId xmlns:a16="http://schemas.microsoft.com/office/drawing/2014/main" id="{E370A0B5-D007-4C78-8F73-C062BC3C9D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4" name="Line 3565">
                <a:extLst>
                  <a:ext uri="{FF2B5EF4-FFF2-40B4-BE49-F238E27FC236}">
                    <a16:creationId xmlns:a16="http://schemas.microsoft.com/office/drawing/2014/main" id="{EA84BFAA-5839-4B73-A9E2-3053954B8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5" name="Line 3564">
                <a:extLst>
                  <a:ext uri="{FF2B5EF4-FFF2-40B4-BE49-F238E27FC236}">
                    <a16:creationId xmlns:a16="http://schemas.microsoft.com/office/drawing/2014/main" id="{A7336E75-E7B8-48E5-8E32-02E2BB086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6" name="Line 3563">
                <a:extLst>
                  <a:ext uri="{FF2B5EF4-FFF2-40B4-BE49-F238E27FC236}">
                    <a16:creationId xmlns:a16="http://schemas.microsoft.com/office/drawing/2014/main" id="{A365B225-859B-4E0B-9914-573EC9BCE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7" name="Line 3562">
                <a:extLst>
                  <a:ext uri="{FF2B5EF4-FFF2-40B4-BE49-F238E27FC236}">
                    <a16:creationId xmlns:a16="http://schemas.microsoft.com/office/drawing/2014/main" id="{9CAC0742-E120-4D08-82AC-2BB377B9B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8" name="Line 3561">
                <a:extLst>
                  <a:ext uri="{FF2B5EF4-FFF2-40B4-BE49-F238E27FC236}">
                    <a16:creationId xmlns:a16="http://schemas.microsoft.com/office/drawing/2014/main" id="{8BF20CC1-5E1C-4541-B522-FC8E01A85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9" name="Line 3560">
                <a:extLst>
                  <a:ext uri="{FF2B5EF4-FFF2-40B4-BE49-F238E27FC236}">
                    <a16:creationId xmlns:a16="http://schemas.microsoft.com/office/drawing/2014/main" id="{B2781C73-4803-40F3-9797-2A5F6A538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0" name="Line 3559">
                <a:extLst>
                  <a:ext uri="{FF2B5EF4-FFF2-40B4-BE49-F238E27FC236}">
                    <a16:creationId xmlns:a16="http://schemas.microsoft.com/office/drawing/2014/main" id="{BC397F70-D46D-44CB-A9D6-51AD01CB0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1" name="Line 3558">
                <a:extLst>
                  <a:ext uri="{FF2B5EF4-FFF2-40B4-BE49-F238E27FC236}">
                    <a16:creationId xmlns:a16="http://schemas.microsoft.com/office/drawing/2014/main" id="{C8FFF447-40A4-4D09-A94D-5BAECE677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2" name="Line 3557">
                <a:extLst>
                  <a:ext uri="{FF2B5EF4-FFF2-40B4-BE49-F238E27FC236}">
                    <a16:creationId xmlns:a16="http://schemas.microsoft.com/office/drawing/2014/main" id="{37F867C8-25D0-4364-8727-95EAD3383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3" name="Line 3556">
                <a:extLst>
                  <a:ext uri="{FF2B5EF4-FFF2-40B4-BE49-F238E27FC236}">
                    <a16:creationId xmlns:a16="http://schemas.microsoft.com/office/drawing/2014/main" id="{3B2E6834-F47D-48FB-B1CA-1777F1ADE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4" name="Line 3555">
                <a:extLst>
                  <a:ext uri="{FF2B5EF4-FFF2-40B4-BE49-F238E27FC236}">
                    <a16:creationId xmlns:a16="http://schemas.microsoft.com/office/drawing/2014/main" id="{1878EE1A-0690-47E2-A693-41DD90A69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5" name="Line 3554">
                <a:extLst>
                  <a:ext uri="{FF2B5EF4-FFF2-40B4-BE49-F238E27FC236}">
                    <a16:creationId xmlns:a16="http://schemas.microsoft.com/office/drawing/2014/main" id="{868DC251-14EC-4429-84E5-F9CA20242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6" name="Line 3553">
                <a:extLst>
                  <a:ext uri="{FF2B5EF4-FFF2-40B4-BE49-F238E27FC236}">
                    <a16:creationId xmlns:a16="http://schemas.microsoft.com/office/drawing/2014/main" id="{CEE4E266-A3D0-41AE-B022-B4BF1B200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7" name="Line 3552">
                <a:extLst>
                  <a:ext uri="{FF2B5EF4-FFF2-40B4-BE49-F238E27FC236}">
                    <a16:creationId xmlns:a16="http://schemas.microsoft.com/office/drawing/2014/main" id="{EFA27613-7D49-492A-83B3-B769CE745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8" name="Line 3551">
                <a:extLst>
                  <a:ext uri="{FF2B5EF4-FFF2-40B4-BE49-F238E27FC236}">
                    <a16:creationId xmlns:a16="http://schemas.microsoft.com/office/drawing/2014/main" id="{DA1F68D2-5A0D-46D3-A53E-15F8B2FC2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9" name="Line 3550">
                <a:extLst>
                  <a:ext uri="{FF2B5EF4-FFF2-40B4-BE49-F238E27FC236}">
                    <a16:creationId xmlns:a16="http://schemas.microsoft.com/office/drawing/2014/main" id="{187A8AFE-0126-4F08-8309-5EE8AFB41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0" name="Line 3549">
                <a:extLst>
                  <a:ext uri="{FF2B5EF4-FFF2-40B4-BE49-F238E27FC236}">
                    <a16:creationId xmlns:a16="http://schemas.microsoft.com/office/drawing/2014/main" id="{9BE4BB13-5575-4D70-99BA-04A31EB15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" name="Line 3548">
                <a:extLst>
                  <a:ext uri="{FF2B5EF4-FFF2-40B4-BE49-F238E27FC236}">
                    <a16:creationId xmlns:a16="http://schemas.microsoft.com/office/drawing/2014/main" id="{F2581234-E158-44D8-A4E9-D7DB4B589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2" name="Line 3547">
                <a:extLst>
                  <a:ext uri="{FF2B5EF4-FFF2-40B4-BE49-F238E27FC236}">
                    <a16:creationId xmlns:a16="http://schemas.microsoft.com/office/drawing/2014/main" id="{53286B64-20FF-4D07-AA61-A885EFAB7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3" name="Line 3546">
                <a:extLst>
                  <a:ext uri="{FF2B5EF4-FFF2-40B4-BE49-F238E27FC236}">
                    <a16:creationId xmlns:a16="http://schemas.microsoft.com/office/drawing/2014/main" id="{2F47BD49-FD27-432F-B7A4-86D4554B2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4" name="Line 3545">
                <a:extLst>
                  <a:ext uri="{FF2B5EF4-FFF2-40B4-BE49-F238E27FC236}">
                    <a16:creationId xmlns:a16="http://schemas.microsoft.com/office/drawing/2014/main" id="{58643458-4ED2-482D-BA6A-05BE2C883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5" name="Line 3544">
                <a:extLst>
                  <a:ext uri="{FF2B5EF4-FFF2-40B4-BE49-F238E27FC236}">
                    <a16:creationId xmlns:a16="http://schemas.microsoft.com/office/drawing/2014/main" id="{2842B0E2-65C9-46E8-9401-9A796DAEC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6" name="Line 3543">
                <a:extLst>
                  <a:ext uri="{FF2B5EF4-FFF2-40B4-BE49-F238E27FC236}">
                    <a16:creationId xmlns:a16="http://schemas.microsoft.com/office/drawing/2014/main" id="{3B2D1FAB-70AF-411E-A23E-5FA821CA1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7" name="Line 3542">
                <a:extLst>
                  <a:ext uri="{FF2B5EF4-FFF2-40B4-BE49-F238E27FC236}">
                    <a16:creationId xmlns:a16="http://schemas.microsoft.com/office/drawing/2014/main" id="{07E468EE-FC22-499A-8510-ABF400237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8" name="Line 3541">
                <a:extLst>
                  <a:ext uri="{FF2B5EF4-FFF2-40B4-BE49-F238E27FC236}">
                    <a16:creationId xmlns:a16="http://schemas.microsoft.com/office/drawing/2014/main" id="{69FD7604-589F-4BF4-B898-D0E7F0DF9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9" name="Line 3540">
                <a:extLst>
                  <a:ext uri="{FF2B5EF4-FFF2-40B4-BE49-F238E27FC236}">
                    <a16:creationId xmlns:a16="http://schemas.microsoft.com/office/drawing/2014/main" id="{CAEFCCB2-7803-46F3-A79E-5441C2C330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0" name="Line 3539">
                <a:extLst>
                  <a:ext uri="{FF2B5EF4-FFF2-40B4-BE49-F238E27FC236}">
                    <a16:creationId xmlns:a16="http://schemas.microsoft.com/office/drawing/2014/main" id="{193A7B33-3F22-4DBA-A9DC-82F4B75B2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" name="Line 3538">
                <a:extLst>
                  <a:ext uri="{FF2B5EF4-FFF2-40B4-BE49-F238E27FC236}">
                    <a16:creationId xmlns:a16="http://schemas.microsoft.com/office/drawing/2014/main" id="{EADB7350-FF95-4D46-B894-43F5AD7DB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2" name="Line 3537">
                <a:extLst>
                  <a:ext uri="{FF2B5EF4-FFF2-40B4-BE49-F238E27FC236}">
                    <a16:creationId xmlns:a16="http://schemas.microsoft.com/office/drawing/2014/main" id="{AF24536F-2090-4F23-A488-5267AF36A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3" name="Line 3536">
                <a:extLst>
                  <a:ext uri="{FF2B5EF4-FFF2-40B4-BE49-F238E27FC236}">
                    <a16:creationId xmlns:a16="http://schemas.microsoft.com/office/drawing/2014/main" id="{41333A1E-52A6-4A6E-89E9-4883D6862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4" name="Line 3535">
                <a:extLst>
                  <a:ext uri="{FF2B5EF4-FFF2-40B4-BE49-F238E27FC236}">
                    <a16:creationId xmlns:a16="http://schemas.microsoft.com/office/drawing/2014/main" id="{B4C4FCF2-27AE-47FD-BF0C-FAB3E182E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5" name="Line 3534">
                <a:extLst>
                  <a:ext uri="{FF2B5EF4-FFF2-40B4-BE49-F238E27FC236}">
                    <a16:creationId xmlns:a16="http://schemas.microsoft.com/office/drawing/2014/main" id="{F64112FD-0717-4856-B092-ADF25F068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6" name="Line 3533">
                <a:extLst>
                  <a:ext uri="{FF2B5EF4-FFF2-40B4-BE49-F238E27FC236}">
                    <a16:creationId xmlns:a16="http://schemas.microsoft.com/office/drawing/2014/main" id="{B4ED56E7-FF87-4722-85C1-6FC045F07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7" name="Line 3532">
                <a:extLst>
                  <a:ext uri="{FF2B5EF4-FFF2-40B4-BE49-F238E27FC236}">
                    <a16:creationId xmlns:a16="http://schemas.microsoft.com/office/drawing/2014/main" id="{6D0661D5-8B61-417D-9AC9-7656DE44D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8" name="Line 3531">
                <a:extLst>
                  <a:ext uri="{FF2B5EF4-FFF2-40B4-BE49-F238E27FC236}">
                    <a16:creationId xmlns:a16="http://schemas.microsoft.com/office/drawing/2014/main" id="{4F6389F1-C66B-4569-90DF-8D2BAEAF3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9" name="Line 3530">
                <a:extLst>
                  <a:ext uri="{FF2B5EF4-FFF2-40B4-BE49-F238E27FC236}">
                    <a16:creationId xmlns:a16="http://schemas.microsoft.com/office/drawing/2014/main" id="{14E0AAD2-DA59-4446-8594-FAB068D19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0" name="Line 3529">
                <a:extLst>
                  <a:ext uri="{FF2B5EF4-FFF2-40B4-BE49-F238E27FC236}">
                    <a16:creationId xmlns:a16="http://schemas.microsoft.com/office/drawing/2014/main" id="{62A85184-E644-4FC6-B880-8F806DE07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1" name="Line 3528">
                <a:extLst>
                  <a:ext uri="{FF2B5EF4-FFF2-40B4-BE49-F238E27FC236}">
                    <a16:creationId xmlns:a16="http://schemas.microsoft.com/office/drawing/2014/main" id="{173EE602-1F14-42AD-8CAF-ED7A8852E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2" name="Line 3527">
                <a:extLst>
                  <a:ext uri="{FF2B5EF4-FFF2-40B4-BE49-F238E27FC236}">
                    <a16:creationId xmlns:a16="http://schemas.microsoft.com/office/drawing/2014/main" id="{59C6FFCC-DD1B-4E7A-9044-44665DC5E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3" name="Line 3526">
                <a:extLst>
                  <a:ext uri="{FF2B5EF4-FFF2-40B4-BE49-F238E27FC236}">
                    <a16:creationId xmlns:a16="http://schemas.microsoft.com/office/drawing/2014/main" id="{B10998A6-4BE4-4783-9A2A-CE17A114F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4" name="Line 3525">
                <a:extLst>
                  <a:ext uri="{FF2B5EF4-FFF2-40B4-BE49-F238E27FC236}">
                    <a16:creationId xmlns:a16="http://schemas.microsoft.com/office/drawing/2014/main" id="{BB91C254-FA41-4793-95BE-40B02E4AE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5" name="Line 3524">
                <a:extLst>
                  <a:ext uri="{FF2B5EF4-FFF2-40B4-BE49-F238E27FC236}">
                    <a16:creationId xmlns:a16="http://schemas.microsoft.com/office/drawing/2014/main" id="{549E6B89-0B33-4AE7-A94A-BB541A5E5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6" name="Line 3523">
                <a:extLst>
                  <a:ext uri="{FF2B5EF4-FFF2-40B4-BE49-F238E27FC236}">
                    <a16:creationId xmlns:a16="http://schemas.microsoft.com/office/drawing/2014/main" id="{405E5F1D-B6E6-4EA5-B20C-8413983D0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7" name="Line 3522">
                <a:extLst>
                  <a:ext uri="{FF2B5EF4-FFF2-40B4-BE49-F238E27FC236}">
                    <a16:creationId xmlns:a16="http://schemas.microsoft.com/office/drawing/2014/main" id="{48D6C1B7-A0BE-425A-8A36-489CBEEB2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8" name="Line 3521">
                <a:extLst>
                  <a:ext uri="{FF2B5EF4-FFF2-40B4-BE49-F238E27FC236}">
                    <a16:creationId xmlns:a16="http://schemas.microsoft.com/office/drawing/2014/main" id="{F1D1ADBA-CBDF-4417-9AA2-9C95A3CFA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9" name="Line 3520">
                <a:extLst>
                  <a:ext uri="{FF2B5EF4-FFF2-40B4-BE49-F238E27FC236}">
                    <a16:creationId xmlns:a16="http://schemas.microsoft.com/office/drawing/2014/main" id="{AC1C10D2-5454-4654-942D-4F1F75F9A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0" name="Line 3519">
                <a:extLst>
                  <a:ext uri="{FF2B5EF4-FFF2-40B4-BE49-F238E27FC236}">
                    <a16:creationId xmlns:a16="http://schemas.microsoft.com/office/drawing/2014/main" id="{DE7D3205-8AF0-4164-8E39-117F7BEFD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1" name="Line 3518">
                <a:extLst>
                  <a:ext uri="{FF2B5EF4-FFF2-40B4-BE49-F238E27FC236}">
                    <a16:creationId xmlns:a16="http://schemas.microsoft.com/office/drawing/2014/main" id="{4658AE39-882C-486C-9152-602635F0B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2" name="Line 3517">
                <a:extLst>
                  <a:ext uri="{FF2B5EF4-FFF2-40B4-BE49-F238E27FC236}">
                    <a16:creationId xmlns:a16="http://schemas.microsoft.com/office/drawing/2014/main" id="{AAD69112-8ADD-4D9F-B281-8291A0F02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3" name="Line 3516">
                <a:extLst>
                  <a:ext uri="{FF2B5EF4-FFF2-40B4-BE49-F238E27FC236}">
                    <a16:creationId xmlns:a16="http://schemas.microsoft.com/office/drawing/2014/main" id="{F94057D6-74A0-483C-A95D-B46B1CA23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4" name="Line 3515">
                <a:extLst>
                  <a:ext uri="{FF2B5EF4-FFF2-40B4-BE49-F238E27FC236}">
                    <a16:creationId xmlns:a16="http://schemas.microsoft.com/office/drawing/2014/main" id="{A97C7AEA-9511-4E6A-B93E-76F599F2F8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5" name="Line 3514">
                <a:extLst>
                  <a:ext uri="{FF2B5EF4-FFF2-40B4-BE49-F238E27FC236}">
                    <a16:creationId xmlns:a16="http://schemas.microsoft.com/office/drawing/2014/main" id="{1B60D2F9-6162-4ECA-9F1F-45CB183ED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6" name="Line 3513">
                <a:extLst>
                  <a:ext uri="{FF2B5EF4-FFF2-40B4-BE49-F238E27FC236}">
                    <a16:creationId xmlns:a16="http://schemas.microsoft.com/office/drawing/2014/main" id="{BBD4BA02-35E7-4106-A77E-77FCB41C5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7" name="Line 3512">
                <a:extLst>
                  <a:ext uri="{FF2B5EF4-FFF2-40B4-BE49-F238E27FC236}">
                    <a16:creationId xmlns:a16="http://schemas.microsoft.com/office/drawing/2014/main" id="{B52870F9-F33B-4709-8A6E-5EEDEA2B9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8" name="Line 3511">
                <a:extLst>
                  <a:ext uri="{FF2B5EF4-FFF2-40B4-BE49-F238E27FC236}">
                    <a16:creationId xmlns:a16="http://schemas.microsoft.com/office/drawing/2014/main" id="{8AD0489B-2C9A-4A5B-90A5-93C3622B2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9" name="Line 3510">
                <a:extLst>
                  <a:ext uri="{FF2B5EF4-FFF2-40B4-BE49-F238E27FC236}">
                    <a16:creationId xmlns:a16="http://schemas.microsoft.com/office/drawing/2014/main" id="{B5CF53B4-3287-43AC-8D6D-2325E36D6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0" name="Line 3509">
                <a:extLst>
                  <a:ext uri="{FF2B5EF4-FFF2-40B4-BE49-F238E27FC236}">
                    <a16:creationId xmlns:a16="http://schemas.microsoft.com/office/drawing/2014/main" id="{9CA59F46-087E-414C-A185-C1E56F042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1" name="Line 3508">
                <a:extLst>
                  <a:ext uri="{FF2B5EF4-FFF2-40B4-BE49-F238E27FC236}">
                    <a16:creationId xmlns:a16="http://schemas.microsoft.com/office/drawing/2014/main" id="{96FB9E48-9A91-4900-A351-1B85700875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2" name="Line 3507">
                <a:extLst>
                  <a:ext uri="{FF2B5EF4-FFF2-40B4-BE49-F238E27FC236}">
                    <a16:creationId xmlns:a16="http://schemas.microsoft.com/office/drawing/2014/main" id="{CA3F003B-FF17-4788-A669-CD1BD601E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3" name="Line 3506">
                <a:extLst>
                  <a:ext uri="{FF2B5EF4-FFF2-40B4-BE49-F238E27FC236}">
                    <a16:creationId xmlns:a16="http://schemas.microsoft.com/office/drawing/2014/main" id="{2E4AE56F-0A7A-464B-B63B-6587EE722C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4" name="Line 3505">
                <a:extLst>
                  <a:ext uri="{FF2B5EF4-FFF2-40B4-BE49-F238E27FC236}">
                    <a16:creationId xmlns:a16="http://schemas.microsoft.com/office/drawing/2014/main" id="{074649DC-BC7F-4FF9-B7CB-B4D4962D3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5" name="Line 3504">
                <a:extLst>
                  <a:ext uri="{FF2B5EF4-FFF2-40B4-BE49-F238E27FC236}">
                    <a16:creationId xmlns:a16="http://schemas.microsoft.com/office/drawing/2014/main" id="{041F468D-70CE-4139-8152-8E3290BB3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6" name="Line 3503">
                <a:extLst>
                  <a:ext uri="{FF2B5EF4-FFF2-40B4-BE49-F238E27FC236}">
                    <a16:creationId xmlns:a16="http://schemas.microsoft.com/office/drawing/2014/main" id="{56E18A7D-49A9-49E0-A2FA-E9A4EECC5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7" name="Line 3502">
                <a:extLst>
                  <a:ext uri="{FF2B5EF4-FFF2-40B4-BE49-F238E27FC236}">
                    <a16:creationId xmlns:a16="http://schemas.microsoft.com/office/drawing/2014/main" id="{3D1B0443-D690-4A53-A498-4B4A5C074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8" name="Line 3501">
                <a:extLst>
                  <a:ext uri="{FF2B5EF4-FFF2-40B4-BE49-F238E27FC236}">
                    <a16:creationId xmlns:a16="http://schemas.microsoft.com/office/drawing/2014/main" id="{182C88F2-1076-4ECF-B369-4B5DDB88C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9" name="Line 3500">
                <a:extLst>
                  <a:ext uri="{FF2B5EF4-FFF2-40B4-BE49-F238E27FC236}">
                    <a16:creationId xmlns:a16="http://schemas.microsoft.com/office/drawing/2014/main" id="{0D5C18F0-2D33-4901-ACC1-7AE9CFFE0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0" name="Line 3499">
                <a:extLst>
                  <a:ext uri="{FF2B5EF4-FFF2-40B4-BE49-F238E27FC236}">
                    <a16:creationId xmlns:a16="http://schemas.microsoft.com/office/drawing/2014/main" id="{993BE856-D6B6-43FC-A8AC-EDE217F95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1" name="Line 3498">
                <a:extLst>
                  <a:ext uri="{FF2B5EF4-FFF2-40B4-BE49-F238E27FC236}">
                    <a16:creationId xmlns:a16="http://schemas.microsoft.com/office/drawing/2014/main" id="{B4984AB0-AEDC-49BB-AB43-56E3C2FBE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" name="Line 3497">
                <a:extLst>
                  <a:ext uri="{FF2B5EF4-FFF2-40B4-BE49-F238E27FC236}">
                    <a16:creationId xmlns:a16="http://schemas.microsoft.com/office/drawing/2014/main" id="{33A046B7-97F3-44E8-81A1-E0E4B2B5D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3" name="Line 3496">
                <a:extLst>
                  <a:ext uri="{FF2B5EF4-FFF2-40B4-BE49-F238E27FC236}">
                    <a16:creationId xmlns:a16="http://schemas.microsoft.com/office/drawing/2014/main" id="{FF4919AE-9FBE-4165-8E5F-56EA786B3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4" name="Line 3495">
                <a:extLst>
                  <a:ext uri="{FF2B5EF4-FFF2-40B4-BE49-F238E27FC236}">
                    <a16:creationId xmlns:a16="http://schemas.microsoft.com/office/drawing/2014/main" id="{A24E0436-DF65-481B-94EB-77E3DA1AF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5" name="Line 3494">
                <a:extLst>
                  <a:ext uri="{FF2B5EF4-FFF2-40B4-BE49-F238E27FC236}">
                    <a16:creationId xmlns:a16="http://schemas.microsoft.com/office/drawing/2014/main" id="{182D7470-82EF-446C-99F1-F7AA17181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6" name="Line 3493">
                <a:extLst>
                  <a:ext uri="{FF2B5EF4-FFF2-40B4-BE49-F238E27FC236}">
                    <a16:creationId xmlns:a16="http://schemas.microsoft.com/office/drawing/2014/main" id="{9BD04A06-8B0A-407F-A039-A0455F8CD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7" name="Line 3492">
                <a:extLst>
                  <a:ext uri="{FF2B5EF4-FFF2-40B4-BE49-F238E27FC236}">
                    <a16:creationId xmlns:a16="http://schemas.microsoft.com/office/drawing/2014/main" id="{836C8DED-A8DD-41AD-B1A0-A733BFB24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8" name="Line 3491">
                <a:extLst>
                  <a:ext uri="{FF2B5EF4-FFF2-40B4-BE49-F238E27FC236}">
                    <a16:creationId xmlns:a16="http://schemas.microsoft.com/office/drawing/2014/main" id="{12C36819-69A9-4161-97DD-DE4E3AD54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9" name="Line 3490">
                <a:extLst>
                  <a:ext uri="{FF2B5EF4-FFF2-40B4-BE49-F238E27FC236}">
                    <a16:creationId xmlns:a16="http://schemas.microsoft.com/office/drawing/2014/main" id="{F4153F52-145E-4273-8740-4CE095981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0" name="Line 3489">
                <a:extLst>
                  <a:ext uri="{FF2B5EF4-FFF2-40B4-BE49-F238E27FC236}">
                    <a16:creationId xmlns:a16="http://schemas.microsoft.com/office/drawing/2014/main" id="{7F1D68CD-F49F-4647-A4FE-68132C333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1" name="Line 3488">
                <a:extLst>
                  <a:ext uri="{FF2B5EF4-FFF2-40B4-BE49-F238E27FC236}">
                    <a16:creationId xmlns:a16="http://schemas.microsoft.com/office/drawing/2014/main" id="{D98F0E53-2FCF-4722-A110-336869CB0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2" name="Line 3487">
                <a:extLst>
                  <a:ext uri="{FF2B5EF4-FFF2-40B4-BE49-F238E27FC236}">
                    <a16:creationId xmlns:a16="http://schemas.microsoft.com/office/drawing/2014/main" id="{3F15B0FA-E32A-44C6-A174-13DEC6D281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3" name="Line 3486">
                <a:extLst>
                  <a:ext uri="{FF2B5EF4-FFF2-40B4-BE49-F238E27FC236}">
                    <a16:creationId xmlns:a16="http://schemas.microsoft.com/office/drawing/2014/main" id="{912989FB-80A9-41D2-851D-8110DC5CE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4" name="Line 3485">
                <a:extLst>
                  <a:ext uri="{FF2B5EF4-FFF2-40B4-BE49-F238E27FC236}">
                    <a16:creationId xmlns:a16="http://schemas.microsoft.com/office/drawing/2014/main" id="{4FCD1D1F-B413-4787-B89D-60DB545714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5" name="Line 3484">
                <a:extLst>
                  <a:ext uri="{FF2B5EF4-FFF2-40B4-BE49-F238E27FC236}">
                    <a16:creationId xmlns:a16="http://schemas.microsoft.com/office/drawing/2014/main" id="{FF4095AE-361D-446D-9083-051DB5101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6" name="Line 3483">
                <a:extLst>
                  <a:ext uri="{FF2B5EF4-FFF2-40B4-BE49-F238E27FC236}">
                    <a16:creationId xmlns:a16="http://schemas.microsoft.com/office/drawing/2014/main" id="{4F1B701E-FE42-4CA5-99D4-EC6BE4CFD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7" name="Line 3482">
                <a:extLst>
                  <a:ext uri="{FF2B5EF4-FFF2-40B4-BE49-F238E27FC236}">
                    <a16:creationId xmlns:a16="http://schemas.microsoft.com/office/drawing/2014/main" id="{A37867FB-8D95-4EC2-A91B-FFFE2FD80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8" name="Line 3481">
                <a:extLst>
                  <a:ext uri="{FF2B5EF4-FFF2-40B4-BE49-F238E27FC236}">
                    <a16:creationId xmlns:a16="http://schemas.microsoft.com/office/drawing/2014/main" id="{A8C121F6-8F18-4810-B049-DACF856967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9" name="Line 3480">
                <a:extLst>
                  <a:ext uri="{FF2B5EF4-FFF2-40B4-BE49-F238E27FC236}">
                    <a16:creationId xmlns:a16="http://schemas.microsoft.com/office/drawing/2014/main" id="{39703E24-6449-4433-9861-1A2CF1342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0" name="Line 3479">
                <a:extLst>
                  <a:ext uri="{FF2B5EF4-FFF2-40B4-BE49-F238E27FC236}">
                    <a16:creationId xmlns:a16="http://schemas.microsoft.com/office/drawing/2014/main" id="{D7D6F895-73D1-49CC-B5EC-356D5BF37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1" name="Line 3478">
                <a:extLst>
                  <a:ext uri="{FF2B5EF4-FFF2-40B4-BE49-F238E27FC236}">
                    <a16:creationId xmlns:a16="http://schemas.microsoft.com/office/drawing/2014/main" id="{29C43A3A-36F5-4C1D-A182-567ABFA17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2" name="Line 3477">
                <a:extLst>
                  <a:ext uri="{FF2B5EF4-FFF2-40B4-BE49-F238E27FC236}">
                    <a16:creationId xmlns:a16="http://schemas.microsoft.com/office/drawing/2014/main" id="{BD6A9F2F-B40A-451A-983F-962A98373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3" name="Line 3476">
                <a:extLst>
                  <a:ext uri="{FF2B5EF4-FFF2-40B4-BE49-F238E27FC236}">
                    <a16:creationId xmlns:a16="http://schemas.microsoft.com/office/drawing/2014/main" id="{178B8988-27BB-4202-A005-7702CB871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4" name="Line 3475">
                <a:extLst>
                  <a:ext uri="{FF2B5EF4-FFF2-40B4-BE49-F238E27FC236}">
                    <a16:creationId xmlns:a16="http://schemas.microsoft.com/office/drawing/2014/main" id="{9C116C7E-5850-4CCE-88C3-FD855B288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5" name="Line 3474">
                <a:extLst>
                  <a:ext uri="{FF2B5EF4-FFF2-40B4-BE49-F238E27FC236}">
                    <a16:creationId xmlns:a16="http://schemas.microsoft.com/office/drawing/2014/main" id="{07C701D7-232B-49C2-9E8C-85E051FE27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6" name="Line 3473">
                <a:extLst>
                  <a:ext uri="{FF2B5EF4-FFF2-40B4-BE49-F238E27FC236}">
                    <a16:creationId xmlns:a16="http://schemas.microsoft.com/office/drawing/2014/main" id="{B6CEB339-DE92-44EA-8FB8-DEAB7726E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7" name="Line 3472">
                <a:extLst>
                  <a:ext uri="{FF2B5EF4-FFF2-40B4-BE49-F238E27FC236}">
                    <a16:creationId xmlns:a16="http://schemas.microsoft.com/office/drawing/2014/main" id="{6B208716-E84B-4C3A-AC0D-73713FBC18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8" name="Line 3471">
                <a:extLst>
                  <a:ext uri="{FF2B5EF4-FFF2-40B4-BE49-F238E27FC236}">
                    <a16:creationId xmlns:a16="http://schemas.microsoft.com/office/drawing/2014/main" id="{27F5EC35-37EB-46ED-B10C-DFD2D3C45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9" name="Line 3470">
                <a:extLst>
                  <a:ext uri="{FF2B5EF4-FFF2-40B4-BE49-F238E27FC236}">
                    <a16:creationId xmlns:a16="http://schemas.microsoft.com/office/drawing/2014/main" id="{088A550F-8132-4EBF-B4AF-6D7D797F50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0" name="Line 3469">
                <a:extLst>
                  <a:ext uri="{FF2B5EF4-FFF2-40B4-BE49-F238E27FC236}">
                    <a16:creationId xmlns:a16="http://schemas.microsoft.com/office/drawing/2014/main" id="{8F694541-140A-4D53-AB9A-16DE9E470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1" name="Line 3468">
                <a:extLst>
                  <a:ext uri="{FF2B5EF4-FFF2-40B4-BE49-F238E27FC236}">
                    <a16:creationId xmlns:a16="http://schemas.microsoft.com/office/drawing/2014/main" id="{5F3EC273-FE75-4B33-B8A6-8852E31FD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2" name="Line 3467">
                <a:extLst>
                  <a:ext uri="{FF2B5EF4-FFF2-40B4-BE49-F238E27FC236}">
                    <a16:creationId xmlns:a16="http://schemas.microsoft.com/office/drawing/2014/main" id="{FEB80F7C-74FC-441B-A10D-DDAC539D9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3" name="Line 3466">
                <a:extLst>
                  <a:ext uri="{FF2B5EF4-FFF2-40B4-BE49-F238E27FC236}">
                    <a16:creationId xmlns:a16="http://schemas.microsoft.com/office/drawing/2014/main" id="{A6068CCC-44F7-4E17-BC62-904AFB688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4" name="Line 3465">
                <a:extLst>
                  <a:ext uri="{FF2B5EF4-FFF2-40B4-BE49-F238E27FC236}">
                    <a16:creationId xmlns:a16="http://schemas.microsoft.com/office/drawing/2014/main" id="{569EA668-3783-4755-9542-ED6F26E04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5" name="Line 3464">
                <a:extLst>
                  <a:ext uri="{FF2B5EF4-FFF2-40B4-BE49-F238E27FC236}">
                    <a16:creationId xmlns:a16="http://schemas.microsoft.com/office/drawing/2014/main" id="{5632904F-5D58-4B0B-9D21-B94444DCD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6" name="Line 3463">
                <a:extLst>
                  <a:ext uri="{FF2B5EF4-FFF2-40B4-BE49-F238E27FC236}">
                    <a16:creationId xmlns:a16="http://schemas.microsoft.com/office/drawing/2014/main" id="{71B0ED99-4B3D-4748-B45A-6FAC091CC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7" name="Line 3462">
                <a:extLst>
                  <a:ext uri="{FF2B5EF4-FFF2-40B4-BE49-F238E27FC236}">
                    <a16:creationId xmlns:a16="http://schemas.microsoft.com/office/drawing/2014/main" id="{FA15353B-C828-4609-B8BA-A659E39E9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8" name="Line 3461">
                <a:extLst>
                  <a:ext uri="{FF2B5EF4-FFF2-40B4-BE49-F238E27FC236}">
                    <a16:creationId xmlns:a16="http://schemas.microsoft.com/office/drawing/2014/main" id="{6C2D856A-648A-4C12-AC36-5F8DE9776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9" name="Line 3460">
                <a:extLst>
                  <a:ext uri="{FF2B5EF4-FFF2-40B4-BE49-F238E27FC236}">
                    <a16:creationId xmlns:a16="http://schemas.microsoft.com/office/drawing/2014/main" id="{EDE5E11E-AF58-4123-9257-064A2AC19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0" name="Line 3459">
                <a:extLst>
                  <a:ext uri="{FF2B5EF4-FFF2-40B4-BE49-F238E27FC236}">
                    <a16:creationId xmlns:a16="http://schemas.microsoft.com/office/drawing/2014/main" id="{8CC5D7F3-88C0-4857-8567-BDC897B5D3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1" name="Line 3458">
                <a:extLst>
                  <a:ext uri="{FF2B5EF4-FFF2-40B4-BE49-F238E27FC236}">
                    <a16:creationId xmlns:a16="http://schemas.microsoft.com/office/drawing/2014/main" id="{174E93E9-9724-41DD-8247-8713DD3BD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2" name="Line 3457">
                <a:extLst>
                  <a:ext uri="{FF2B5EF4-FFF2-40B4-BE49-F238E27FC236}">
                    <a16:creationId xmlns:a16="http://schemas.microsoft.com/office/drawing/2014/main" id="{CBAF4E67-E89E-4110-AA4E-348609DDF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3" name="Line 3456">
                <a:extLst>
                  <a:ext uri="{FF2B5EF4-FFF2-40B4-BE49-F238E27FC236}">
                    <a16:creationId xmlns:a16="http://schemas.microsoft.com/office/drawing/2014/main" id="{5D22733E-5450-4C98-B538-6970C227F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4" name="Line 3455">
                <a:extLst>
                  <a:ext uri="{FF2B5EF4-FFF2-40B4-BE49-F238E27FC236}">
                    <a16:creationId xmlns:a16="http://schemas.microsoft.com/office/drawing/2014/main" id="{B2C996F0-4B16-4EB3-BF03-80B4E49BE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5" name="Line 3454">
                <a:extLst>
                  <a:ext uri="{FF2B5EF4-FFF2-40B4-BE49-F238E27FC236}">
                    <a16:creationId xmlns:a16="http://schemas.microsoft.com/office/drawing/2014/main" id="{04042B1B-98D8-4805-9E27-B5BE01DC7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6" name="Line 3453">
                <a:extLst>
                  <a:ext uri="{FF2B5EF4-FFF2-40B4-BE49-F238E27FC236}">
                    <a16:creationId xmlns:a16="http://schemas.microsoft.com/office/drawing/2014/main" id="{83E8D754-CB15-4E77-A6CD-6D0BAB601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7" name="Line 3452">
                <a:extLst>
                  <a:ext uri="{FF2B5EF4-FFF2-40B4-BE49-F238E27FC236}">
                    <a16:creationId xmlns:a16="http://schemas.microsoft.com/office/drawing/2014/main" id="{EDF961D2-10C0-4B30-9366-A339CC0F7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8" name="Line 3451">
                <a:extLst>
                  <a:ext uri="{FF2B5EF4-FFF2-40B4-BE49-F238E27FC236}">
                    <a16:creationId xmlns:a16="http://schemas.microsoft.com/office/drawing/2014/main" id="{568679F3-A9C1-4F45-BB9A-E8EC36247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9" name="Line 3450">
                <a:extLst>
                  <a:ext uri="{FF2B5EF4-FFF2-40B4-BE49-F238E27FC236}">
                    <a16:creationId xmlns:a16="http://schemas.microsoft.com/office/drawing/2014/main" id="{94797B21-052D-4ACD-B989-F96B6E086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0" name="Line 3449">
                <a:extLst>
                  <a:ext uri="{FF2B5EF4-FFF2-40B4-BE49-F238E27FC236}">
                    <a16:creationId xmlns:a16="http://schemas.microsoft.com/office/drawing/2014/main" id="{1BF39051-F2FC-489E-9B79-2795F9AB5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1" name="Line 3448">
                <a:extLst>
                  <a:ext uri="{FF2B5EF4-FFF2-40B4-BE49-F238E27FC236}">
                    <a16:creationId xmlns:a16="http://schemas.microsoft.com/office/drawing/2014/main" id="{E691459D-B836-4F41-891E-AB0FE2D12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2" name="Line 3447">
                <a:extLst>
                  <a:ext uri="{FF2B5EF4-FFF2-40B4-BE49-F238E27FC236}">
                    <a16:creationId xmlns:a16="http://schemas.microsoft.com/office/drawing/2014/main" id="{B5D625B3-DCA1-4449-9A14-3F6DEE5D1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3" name="Line 3446">
                <a:extLst>
                  <a:ext uri="{FF2B5EF4-FFF2-40B4-BE49-F238E27FC236}">
                    <a16:creationId xmlns:a16="http://schemas.microsoft.com/office/drawing/2014/main" id="{DBFD7DC7-E94F-4336-AB98-27EFCBC3A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4" name="Line 3445">
                <a:extLst>
                  <a:ext uri="{FF2B5EF4-FFF2-40B4-BE49-F238E27FC236}">
                    <a16:creationId xmlns:a16="http://schemas.microsoft.com/office/drawing/2014/main" id="{53FAF611-C67B-4C4A-ABDD-9FA64F06C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5" name="Line 3444">
                <a:extLst>
                  <a:ext uri="{FF2B5EF4-FFF2-40B4-BE49-F238E27FC236}">
                    <a16:creationId xmlns:a16="http://schemas.microsoft.com/office/drawing/2014/main" id="{784751F2-F4F9-4DC2-A4FB-17693A20E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6" name="Line 3443">
                <a:extLst>
                  <a:ext uri="{FF2B5EF4-FFF2-40B4-BE49-F238E27FC236}">
                    <a16:creationId xmlns:a16="http://schemas.microsoft.com/office/drawing/2014/main" id="{B4489F7E-54C7-4B4C-9B53-610CF0E23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7" name="Line 3442">
                <a:extLst>
                  <a:ext uri="{FF2B5EF4-FFF2-40B4-BE49-F238E27FC236}">
                    <a16:creationId xmlns:a16="http://schemas.microsoft.com/office/drawing/2014/main" id="{6D02D82F-3176-46DA-95A1-AE94D8574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8" name="Line 3441">
                <a:extLst>
                  <a:ext uri="{FF2B5EF4-FFF2-40B4-BE49-F238E27FC236}">
                    <a16:creationId xmlns:a16="http://schemas.microsoft.com/office/drawing/2014/main" id="{B333D641-DC18-464B-9E86-973486728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9" name="Line 3440">
                <a:extLst>
                  <a:ext uri="{FF2B5EF4-FFF2-40B4-BE49-F238E27FC236}">
                    <a16:creationId xmlns:a16="http://schemas.microsoft.com/office/drawing/2014/main" id="{CADABACB-334E-48C0-B922-32F971820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0" name="Line 3439">
                <a:extLst>
                  <a:ext uri="{FF2B5EF4-FFF2-40B4-BE49-F238E27FC236}">
                    <a16:creationId xmlns:a16="http://schemas.microsoft.com/office/drawing/2014/main" id="{02FCA7B9-C0F0-41A4-AEF8-B05D5BDC2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1" name="Line 3438">
                <a:extLst>
                  <a:ext uri="{FF2B5EF4-FFF2-40B4-BE49-F238E27FC236}">
                    <a16:creationId xmlns:a16="http://schemas.microsoft.com/office/drawing/2014/main" id="{31565E3E-06D3-42CF-892E-4F39BEC8D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2" name="Line 3437">
                <a:extLst>
                  <a:ext uri="{FF2B5EF4-FFF2-40B4-BE49-F238E27FC236}">
                    <a16:creationId xmlns:a16="http://schemas.microsoft.com/office/drawing/2014/main" id="{A396A9ED-0D01-46E0-94A9-DF239E167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3" name="Line 3436">
                <a:extLst>
                  <a:ext uri="{FF2B5EF4-FFF2-40B4-BE49-F238E27FC236}">
                    <a16:creationId xmlns:a16="http://schemas.microsoft.com/office/drawing/2014/main" id="{CCE7CF67-630A-40E0-98AC-702D82FD9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4" name="Line 3435">
                <a:extLst>
                  <a:ext uri="{FF2B5EF4-FFF2-40B4-BE49-F238E27FC236}">
                    <a16:creationId xmlns:a16="http://schemas.microsoft.com/office/drawing/2014/main" id="{4FA238B4-5306-4D9F-9F1E-AB4CC3770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5" name="Line 3434">
                <a:extLst>
                  <a:ext uri="{FF2B5EF4-FFF2-40B4-BE49-F238E27FC236}">
                    <a16:creationId xmlns:a16="http://schemas.microsoft.com/office/drawing/2014/main" id="{D645047E-AAFB-4EEF-A572-D3D2386FA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6" name="Line 3433">
                <a:extLst>
                  <a:ext uri="{FF2B5EF4-FFF2-40B4-BE49-F238E27FC236}">
                    <a16:creationId xmlns:a16="http://schemas.microsoft.com/office/drawing/2014/main" id="{E5F83847-A5FD-4FAD-9FBA-78A8375F5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7" name="Line 3432">
                <a:extLst>
                  <a:ext uri="{FF2B5EF4-FFF2-40B4-BE49-F238E27FC236}">
                    <a16:creationId xmlns:a16="http://schemas.microsoft.com/office/drawing/2014/main" id="{C8962C64-F3A7-4C29-8F00-0765E7D8C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8" name="Line 3431">
                <a:extLst>
                  <a:ext uri="{FF2B5EF4-FFF2-40B4-BE49-F238E27FC236}">
                    <a16:creationId xmlns:a16="http://schemas.microsoft.com/office/drawing/2014/main" id="{E3266AB4-55E7-4EF4-A649-5182CB248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9" name="Line 3430">
                <a:extLst>
                  <a:ext uri="{FF2B5EF4-FFF2-40B4-BE49-F238E27FC236}">
                    <a16:creationId xmlns:a16="http://schemas.microsoft.com/office/drawing/2014/main" id="{9F14DA86-3E13-45C2-86A7-844E5C566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0" name="Line 3429">
                <a:extLst>
                  <a:ext uri="{FF2B5EF4-FFF2-40B4-BE49-F238E27FC236}">
                    <a16:creationId xmlns:a16="http://schemas.microsoft.com/office/drawing/2014/main" id="{D2496297-6675-4F33-8E89-CBEAE3ECF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1" name="Line 3428">
                <a:extLst>
                  <a:ext uri="{FF2B5EF4-FFF2-40B4-BE49-F238E27FC236}">
                    <a16:creationId xmlns:a16="http://schemas.microsoft.com/office/drawing/2014/main" id="{6D99E66F-7BBE-4441-9D24-38D4E233D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2" name="Line 3427">
                <a:extLst>
                  <a:ext uri="{FF2B5EF4-FFF2-40B4-BE49-F238E27FC236}">
                    <a16:creationId xmlns:a16="http://schemas.microsoft.com/office/drawing/2014/main" id="{BD7D6752-AD7D-4FF2-9FB5-5BE7181C8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3" name="Line 3426">
                <a:extLst>
                  <a:ext uri="{FF2B5EF4-FFF2-40B4-BE49-F238E27FC236}">
                    <a16:creationId xmlns:a16="http://schemas.microsoft.com/office/drawing/2014/main" id="{7CCDC943-BEC4-4254-9DB7-EE1FC70F2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4" name="Line 3425">
                <a:extLst>
                  <a:ext uri="{FF2B5EF4-FFF2-40B4-BE49-F238E27FC236}">
                    <a16:creationId xmlns:a16="http://schemas.microsoft.com/office/drawing/2014/main" id="{41A38433-EE6E-43B0-9E53-1DAAC5E58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5" name="Line 3424">
                <a:extLst>
                  <a:ext uri="{FF2B5EF4-FFF2-40B4-BE49-F238E27FC236}">
                    <a16:creationId xmlns:a16="http://schemas.microsoft.com/office/drawing/2014/main" id="{EDE499CC-B9F7-4B3F-82FF-A9ED7BBB5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6" name="Line 3423">
                <a:extLst>
                  <a:ext uri="{FF2B5EF4-FFF2-40B4-BE49-F238E27FC236}">
                    <a16:creationId xmlns:a16="http://schemas.microsoft.com/office/drawing/2014/main" id="{EFB12DA9-C1ED-4FDA-8D3E-AA16E3629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7" name="Line 3422">
                <a:extLst>
                  <a:ext uri="{FF2B5EF4-FFF2-40B4-BE49-F238E27FC236}">
                    <a16:creationId xmlns:a16="http://schemas.microsoft.com/office/drawing/2014/main" id="{07CE17F3-D8E7-4AC6-89A7-EF0FA9756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8" name="Line 3421">
                <a:extLst>
                  <a:ext uri="{FF2B5EF4-FFF2-40B4-BE49-F238E27FC236}">
                    <a16:creationId xmlns:a16="http://schemas.microsoft.com/office/drawing/2014/main" id="{912C4D84-57DB-457F-9F52-215701A72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9" name="Line 3420">
                <a:extLst>
                  <a:ext uri="{FF2B5EF4-FFF2-40B4-BE49-F238E27FC236}">
                    <a16:creationId xmlns:a16="http://schemas.microsoft.com/office/drawing/2014/main" id="{4792C9FC-31EF-4852-AD9E-CE945E9AAE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0" name="Line 3419">
                <a:extLst>
                  <a:ext uri="{FF2B5EF4-FFF2-40B4-BE49-F238E27FC236}">
                    <a16:creationId xmlns:a16="http://schemas.microsoft.com/office/drawing/2014/main" id="{0466F753-EC71-4AF1-910C-8F647B480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1" name="Line 3418">
                <a:extLst>
                  <a:ext uri="{FF2B5EF4-FFF2-40B4-BE49-F238E27FC236}">
                    <a16:creationId xmlns:a16="http://schemas.microsoft.com/office/drawing/2014/main" id="{1E7F31AB-1DF0-4B30-B243-6592AE6A7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2" name="Line 3417">
                <a:extLst>
                  <a:ext uri="{FF2B5EF4-FFF2-40B4-BE49-F238E27FC236}">
                    <a16:creationId xmlns:a16="http://schemas.microsoft.com/office/drawing/2014/main" id="{603B19F3-8032-43D9-8230-E7CB9B1CA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3" name="Line 3416">
                <a:extLst>
                  <a:ext uri="{FF2B5EF4-FFF2-40B4-BE49-F238E27FC236}">
                    <a16:creationId xmlns:a16="http://schemas.microsoft.com/office/drawing/2014/main" id="{CC8E5AC8-2789-4D5F-844E-CFA76E393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4" name="Line 3415">
                <a:extLst>
                  <a:ext uri="{FF2B5EF4-FFF2-40B4-BE49-F238E27FC236}">
                    <a16:creationId xmlns:a16="http://schemas.microsoft.com/office/drawing/2014/main" id="{FC53FA87-953D-4ABF-9DEA-A626CFA8C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5" name="Line 3414">
                <a:extLst>
                  <a:ext uri="{FF2B5EF4-FFF2-40B4-BE49-F238E27FC236}">
                    <a16:creationId xmlns:a16="http://schemas.microsoft.com/office/drawing/2014/main" id="{6DCC71D7-C796-4072-A0A2-B3B5AAC7E0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6" name="Line 3413">
                <a:extLst>
                  <a:ext uri="{FF2B5EF4-FFF2-40B4-BE49-F238E27FC236}">
                    <a16:creationId xmlns:a16="http://schemas.microsoft.com/office/drawing/2014/main" id="{E00474F5-03B2-4729-A7D6-211573C06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7" name="Line 3412">
                <a:extLst>
                  <a:ext uri="{FF2B5EF4-FFF2-40B4-BE49-F238E27FC236}">
                    <a16:creationId xmlns:a16="http://schemas.microsoft.com/office/drawing/2014/main" id="{2C380123-810B-4C4E-9B38-45D9BF8FBF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8" name="Line 3411">
                <a:extLst>
                  <a:ext uri="{FF2B5EF4-FFF2-40B4-BE49-F238E27FC236}">
                    <a16:creationId xmlns:a16="http://schemas.microsoft.com/office/drawing/2014/main" id="{C2793D38-FF90-45F5-9E30-F41312D2F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9" name="Line 3410">
                <a:extLst>
                  <a:ext uri="{FF2B5EF4-FFF2-40B4-BE49-F238E27FC236}">
                    <a16:creationId xmlns:a16="http://schemas.microsoft.com/office/drawing/2014/main" id="{EE0A3337-83BF-472A-9C90-ED4251ECB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0" name="Line 3409">
                <a:extLst>
                  <a:ext uri="{FF2B5EF4-FFF2-40B4-BE49-F238E27FC236}">
                    <a16:creationId xmlns:a16="http://schemas.microsoft.com/office/drawing/2014/main" id="{1DDDACB2-35C7-44C0-83B2-C4591559C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1" name="Line 3408">
                <a:extLst>
                  <a:ext uri="{FF2B5EF4-FFF2-40B4-BE49-F238E27FC236}">
                    <a16:creationId xmlns:a16="http://schemas.microsoft.com/office/drawing/2014/main" id="{170E550E-174B-490F-B0B4-7AA8D242A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2" name="Line 3407">
                <a:extLst>
                  <a:ext uri="{FF2B5EF4-FFF2-40B4-BE49-F238E27FC236}">
                    <a16:creationId xmlns:a16="http://schemas.microsoft.com/office/drawing/2014/main" id="{294D42A2-BC18-4C15-AC92-FEFB6617F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3" name="Line 3406">
                <a:extLst>
                  <a:ext uri="{FF2B5EF4-FFF2-40B4-BE49-F238E27FC236}">
                    <a16:creationId xmlns:a16="http://schemas.microsoft.com/office/drawing/2014/main" id="{C7F1FA65-3A08-4D20-BEE1-C004D3C8C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4" name="Line 3405">
                <a:extLst>
                  <a:ext uri="{FF2B5EF4-FFF2-40B4-BE49-F238E27FC236}">
                    <a16:creationId xmlns:a16="http://schemas.microsoft.com/office/drawing/2014/main" id="{3726689B-52D6-4D02-9262-4A9E3E695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" name="Line 3404">
                <a:extLst>
                  <a:ext uri="{FF2B5EF4-FFF2-40B4-BE49-F238E27FC236}">
                    <a16:creationId xmlns:a16="http://schemas.microsoft.com/office/drawing/2014/main" id="{E70F0C22-D141-464E-8E15-73643F31DE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" name="Line 3403">
                <a:extLst>
                  <a:ext uri="{FF2B5EF4-FFF2-40B4-BE49-F238E27FC236}">
                    <a16:creationId xmlns:a16="http://schemas.microsoft.com/office/drawing/2014/main" id="{1D9A0214-C854-4913-91D8-CC3786563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7" name="Line 3402">
                <a:extLst>
                  <a:ext uri="{FF2B5EF4-FFF2-40B4-BE49-F238E27FC236}">
                    <a16:creationId xmlns:a16="http://schemas.microsoft.com/office/drawing/2014/main" id="{1ACC360C-BAB9-433B-845D-008066D9C1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8" name="Line 3401">
                <a:extLst>
                  <a:ext uri="{FF2B5EF4-FFF2-40B4-BE49-F238E27FC236}">
                    <a16:creationId xmlns:a16="http://schemas.microsoft.com/office/drawing/2014/main" id="{F7960CD7-FC92-4C29-8DFD-FC079B1B0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9" name="Line 3400">
                <a:extLst>
                  <a:ext uri="{FF2B5EF4-FFF2-40B4-BE49-F238E27FC236}">
                    <a16:creationId xmlns:a16="http://schemas.microsoft.com/office/drawing/2014/main" id="{FEEC7AAB-54E8-4DA1-A5D8-F2FDE6F2B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0" name="Line 3399">
                <a:extLst>
                  <a:ext uri="{FF2B5EF4-FFF2-40B4-BE49-F238E27FC236}">
                    <a16:creationId xmlns:a16="http://schemas.microsoft.com/office/drawing/2014/main" id="{F4AA3915-BD6B-4DCE-B186-EDB71D205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1" name="Line 3398">
                <a:extLst>
                  <a:ext uri="{FF2B5EF4-FFF2-40B4-BE49-F238E27FC236}">
                    <a16:creationId xmlns:a16="http://schemas.microsoft.com/office/drawing/2014/main" id="{37A630F4-5343-4578-AFB4-6BB1044A1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2" name="Line 3397">
                <a:extLst>
                  <a:ext uri="{FF2B5EF4-FFF2-40B4-BE49-F238E27FC236}">
                    <a16:creationId xmlns:a16="http://schemas.microsoft.com/office/drawing/2014/main" id="{036782F6-5C72-4D68-A065-B12ABDDEF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3" name="Line 3396">
                <a:extLst>
                  <a:ext uri="{FF2B5EF4-FFF2-40B4-BE49-F238E27FC236}">
                    <a16:creationId xmlns:a16="http://schemas.microsoft.com/office/drawing/2014/main" id="{C76FCB4B-A9D4-42BC-A8E8-CC86F0BA2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4" name="Line 3395">
                <a:extLst>
                  <a:ext uri="{FF2B5EF4-FFF2-40B4-BE49-F238E27FC236}">
                    <a16:creationId xmlns:a16="http://schemas.microsoft.com/office/drawing/2014/main" id="{DC946BDC-64EA-43F1-9117-25FC7E4BB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5" name="Line 3394">
                <a:extLst>
                  <a:ext uri="{FF2B5EF4-FFF2-40B4-BE49-F238E27FC236}">
                    <a16:creationId xmlns:a16="http://schemas.microsoft.com/office/drawing/2014/main" id="{8227D682-1C21-4E57-AB12-8C46FD6A9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6" name="Line 3393">
                <a:extLst>
                  <a:ext uri="{FF2B5EF4-FFF2-40B4-BE49-F238E27FC236}">
                    <a16:creationId xmlns:a16="http://schemas.microsoft.com/office/drawing/2014/main" id="{F78690D4-EA24-4994-B48E-97936ED3C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7" name="Line 3392">
                <a:extLst>
                  <a:ext uri="{FF2B5EF4-FFF2-40B4-BE49-F238E27FC236}">
                    <a16:creationId xmlns:a16="http://schemas.microsoft.com/office/drawing/2014/main" id="{DEA3ADBC-B346-4A9F-813F-2BE3143A1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8" name="Line 3391">
                <a:extLst>
                  <a:ext uri="{FF2B5EF4-FFF2-40B4-BE49-F238E27FC236}">
                    <a16:creationId xmlns:a16="http://schemas.microsoft.com/office/drawing/2014/main" id="{39CC17E7-9C98-4FCD-A878-9F6F62F95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9" name="Line 3390">
                <a:extLst>
                  <a:ext uri="{FF2B5EF4-FFF2-40B4-BE49-F238E27FC236}">
                    <a16:creationId xmlns:a16="http://schemas.microsoft.com/office/drawing/2014/main" id="{65B20263-DBD2-494E-B63D-EF9E9C42B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0" name="Line 3389">
                <a:extLst>
                  <a:ext uri="{FF2B5EF4-FFF2-40B4-BE49-F238E27FC236}">
                    <a16:creationId xmlns:a16="http://schemas.microsoft.com/office/drawing/2014/main" id="{993412A0-3578-4D0D-93E3-EB4D61E85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1" name="Line 3388">
                <a:extLst>
                  <a:ext uri="{FF2B5EF4-FFF2-40B4-BE49-F238E27FC236}">
                    <a16:creationId xmlns:a16="http://schemas.microsoft.com/office/drawing/2014/main" id="{C732730F-8307-4873-B047-8F97A782E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2" name="Line 3387">
                <a:extLst>
                  <a:ext uri="{FF2B5EF4-FFF2-40B4-BE49-F238E27FC236}">
                    <a16:creationId xmlns:a16="http://schemas.microsoft.com/office/drawing/2014/main" id="{6090E027-4370-410D-9627-19B06072A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" name="Group 3185">
              <a:extLst>
                <a:ext uri="{FF2B5EF4-FFF2-40B4-BE49-F238E27FC236}">
                  <a16:creationId xmlns:a16="http://schemas.microsoft.com/office/drawing/2014/main" id="{03A60123-D7F9-437E-B847-F016C89D25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7" y="17"/>
              <a:ext cx="4858" cy="2276"/>
              <a:chOff x="0" y="0"/>
              <a:chExt cx="4858" cy="2276"/>
            </a:xfrm>
          </p:grpSpPr>
          <p:sp>
            <p:nvSpPr>
              <p:cNvPr id="3203" name="Line 3385">
                <a:extLst>
                  <a:ext uri="{FF2B5EF4-FFF2-40B4-BE49-F238E27FC236}">
                    <a16:creationId xmlns:a16="http://schemas.microsoft.com/office/drawing/2014/main" id="{3EEE682A-FF9B-48D3-9137-A182FE622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9" y="3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4" name="Line 3384">
                <a:extLst>
                  <a:ext uri="{FF2B5EF4-FFF2-40B4-BE49-F238E27FC236}">
                    <a16:creationId xmlns:a16="http://schemas.microsoft.com/office/drawing/2014/main" id="{6A329351-B727-4F0D-B3E3-25D7D20EA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7" y="3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5" name="Line 3383">
                <a:extLst>
                  <a:ext uri="{FF2B5EF4-FFF2-40B4-BE49-F238E27FC236}">
                    <a16:creationId xmlns:a16="http://schemas.microsoft.com/office/drawing/2014/main" id="{C7804CDC-00CA-4F19-B3BB-DE6AF5997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7" y="3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6" name="Line 3382">
                <a:extLst>
                  <a:ext uri="{FF2B5EF4-FFF2-40B4-BE49-F238E27FC236}">
                    <a16:creationId xmlns:a16="http://schemas.microsoft.com/office/drawing/2014/main" id="{2D6EDDA4-9000-4CF1-8B01-D2242FD80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7" y="34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7" name="Line 3381">
                <a:extLst>
                  <a:ext uri="{FF2B5EF4-FFF2-40B4-BE49-F238E27FC236}">
                    <a16:creationId xmlns:a16="http://schemas.microsoft.com/office/drawing/2014/main" id="{D9F8E4B1-0039-476D-84EC-12F9ADECB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7" y="3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8" name="Line 3380">
                <a:extLst>
                  <a:ext uri="{FF2B5EF4-FFF2-40B4-BE49-F238E27FC236}">
                    <a16:creationId xmlns:a16="http://schemas.microsoft.com/office/drawing/2014/main" id="{5A2EFE0E-4E65-4C4B-A81B-A777D8B60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7" y="34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9" name="Line 3379">
                <a:extLst>
                  <a:ext uri="{FF2B5EF4-FFF2-40B4-BE49-F238E27FC236}">
                    <a16:creationId xmlns:a16="http://schemas.microsoft.com/office/drawing/2014/main" id="{F8BFF319-4131-4D26-8ADF-94D11E04D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7" y="3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0" name="Line 3378">
                <a:extLst>
                  <a:ext uri="{FF2B5EF4-FFF2-40B4-BE49-F238E27FC236}">
                    <a16:creationId xmlns:a16="http://schemas.microsoft.com/office/drawing/2014/main" id="{472912B5-D563-492E-8C01-C0A21ED931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5" y="3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1" name="Line 3377">
                <a:extLst>
                  <a:ext uri="{FF2B5EF4-FFF2-40B4-BE49-F238E27FC236}">
                    <a16:creationId xmlns:a16="http://schemas.microsoft.com/office/drawing/2014/main" id="{C1C03E37-FBCD-4365-A856-B2E93CE12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5" y="34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2" name="Line 3376">
                <a:extLst>
                  <a:ext uri="{FF2B5EF4-FFF2-40B4-BE49-F238E27FC236}">
                    <a16:creationId xmlns:a16="http://schemas.microsoft.com/office/drawing/2014/main" id="{EFF8FF7F-49F6-44BC-8FD2-840BD53DE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5" y="3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3" name="Freeform 3375">
                <a:extLst>
                  <a:ext uri="{FF2B5EF4-FFF2-40B4-BE49-F238E27FC236}">
                    <a16:creationId xmlns:a16="http://schemas.microsoft.com/office/drawing/2014/main" id="{AF38190B-31C0-4D31-A29F-EB5C7068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340"/>
                <a:ext cx="13" cy="19"/>
              </a:xfrm>
              <a:custGeom>
                <a:avLst/>
                <a:gdLst>
                  <a:gd name="T0" fmla="*/ 0 w 13"/>
                  <a:gd name="T1" fmla="*/ 0 h 19"/>
                  <a:gd name="T2" fmla="*/ 1 w 13"/>
                  <a:gd name="T3" fmla="*/ 4 h 19"/>
                  <a:gd name="T4" fmla="*/ 2 w 13"/>
                  <a:gd name="T5" fmla="*/ 8 h 19"/>
                  <a:gd name="T6" fmla="*/ 4 w 13"/>
                  <a:gd name="T7" fmla="*/ 12 h 19"/>
                  <a:gd name="T8" fmla="*/ 6 w 13"/>
                  <a:gd name="T9" fmla="*/ 15 h 19"/>
                  <a:gd name="T10" fmla="*/ 10 w 13"/>
                  <a:gd name="T11" fmla="*/ 17 h 19"/>
                  <a:gd name="T12" fmla="*/ 13 w 13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0" y="0"/>
                    </a:moveTo>
                    <a:lnTo>
                      <a:pt x="1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6" y="15"/>
                    </a:lnTo>
                    <a:lnTo>
                      <a:pt x="10" y="17"/>
                    </a:lnTo>
                    <a:lnTo>
                      <a:pt x="13" y="1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4" name="Freeform 3374">
                <a:extLst>
                  <a:ext uri="{FF2B5EF4-FFF2-40B4-BE49-F238E27FC236}">
                    <a16:creationId xmlns:a16="http://schemas.microsoft.com/office/drawing/2014/main" id="{8E3824FE-8328-4D26-9489-1BC0F016E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340"/>
                <a:ext cx="1" cy="8"/>
              </a:xfrm>
              <a:custGeom>
                <a:avLst/>
                <a:gdLst>
                  <a:gd name="T0" fmla="*/ 0 w 1"/>
                  <a:gd name="T1" fmla="*/ 8 h 8"/>
                  <a:gd name="T2" fmla="*/ 1 w 1"/>
                  <a:gd name="T3" fmla="*/ 4 h 8"/>
                  <a:gd name="T4" fmla="*/ 1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1" y="4"/>
                    </a:lnTo>
                    <a:lnTo>
                      <a:pt x="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5" name="Line 3373">
                <a:extLst>
                  <a:ext uri="{FF2B5EF4-FFF2-40B4-BE49-F238E27FC236}">
                    <a16:creationId xmlns:a16="http://schemas.microsoft.com/office/drawing/2014/main" id="{77F7EBDA-045A-4055-8A8E-256619950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5" y="340"/>
                <a:ext cx="18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6" name="Line 3372">
                <a:extLst>
                  <a:ext uri="{FF2B5EF4-FFF2-40B4-BE49-F238E27FC236}">
                    <a16:creationId xmlns:a16="http://schemas.microsoft.com/office/drawing/2014/main" id="{9F4B9D70-43DA-4374-87BE-120267467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6" y="340"/>
                <a:ext cx="359" cy="8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7" name="Line 3371">
                <a:extLst>
                  <a:ext uri="{FF2B5EF4-FFF2-40B4-BE49-F238E27FC236}">
                    <a16:creationId xmlns:a16="http://schemas.microsoft.com/office/drawing/2014/main" id="{7638A1DF-5334-427B-AAD0-C0508CA64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69" y="348"/>
                <a:ext cx="356" cy="8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8" name="Line 3370">
                <a:extLst>
                  <a:ext uri="{FF2B5EF4-FFF2-40B4-BE49-F238E27FC236}">
                    <a16:creationId xmlns:a16="http://schemas.microsoft.com/office/drawing/2014/main" id="{3F306816-3A2B-4A5E-A003-F235032C8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6" y="340"/>
                <a:ext cx="72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9" name="Line 3369">
                <a:extLst>
                  <a:ext uri="{FF2B5EF4-FFF2-40B4-BE49-F238E27FC236}">
                    <a16:creationId xmlns:a16="http://schemas.microsoft.com/office/drawing/2014/main" id="{7927F49D-84DB-45F0-83FA-6F21FD20E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6" y="422"/>
                <a:ext cx="85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0" name="Line 3368">
                <a:extLst>
                  <a:ext uri="{FF2B5EF4-FFF2-40B4-BE49-F238E27FC236}">
                    <a16:creationId xmlns:a16="http://schemas.microsoft.com/office/drawing/2014/main" id="{652BF073-D123-4426-B156-30AA83D39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7" y="517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1" name="Line 3367">
                <a:extLst>
                  <a:ext uri="{FF2B5EF4-FFF2-40B4-BE49-F238E27FC236}">
                    <a16:creationId xmlns:a16="http://schemas.microsoft.com/office/drawing/2014/main" id="{A1CE3FDE-E9D1-4249-8C09-77FED7970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61" y="504"/>
                <a:ext cx="48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2" name="Line 3366">
                <a:extLst>
                  <a:ext uri="{FF2B5EF4-FFF2-40B4-BE49-F238E27FC236}">
                    <a16:creationId xmlns:a16="http://schemas.microsoft.com/office/drawing/2014/main" id="{9703DC41-8408-4129-95E6-23FBA9164D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61" y="409"/>
                <a:ext cx="85" cy="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3" name="Line 3365">
                <a:extLst>
                  <a:ext uri="{FF2B5EF4-FFF2-40B4-BE49-F238E27FC236}">
                    <a16:creationId xmlns:a16="http://schemas.microsoft.com/office/drawing/2014/main" id="{68B74B94-E997-4B82-B28B-9B67ADB65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87" y="340"/>
                <a:ext cx="59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4" name="Line 3364">
                <a:extLst>
                  <a:ext uri="{FF2B5EF4-FFF2-40B4-BE49-F238E27FC236}">
                    <a16:creationId xmlns:a16="http://schemas.microsoft.com/office/drawing/2014/main" id="{486C1A1A-8CAC-408E-AD19-3CFDF22E8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61" y="551"/>
                <a:ext cx="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5" name="Line 3363">
                <a:extLst>
                  <a:ext uri="{FF2B5EF4-FFF2-40B4-BE49-F238E27FC236}">
                    <a16:creationId xmlns:a16="http://schemas.microsoft.com/office/drawing/2014/main" id="{62D7A8F0-53AA-4204-8C61-D6C5B29B52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" y="551"/>
                <a:ext cx="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6" name="Line 3362">
                <a:extLst>
                  <a:ext uri="{FF2B5EF4-FFF2-40B4-BE49-F238E27FC236}">
                    <a16:creationId xmlns:a16="http://schemas.microsoft.com/office/drawing/2014/main" id="{BEB63052-885E-4B84-9A6E-79797B7D6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1" y="313"/>
                <a:ext cx="1" cy="16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7" name="Line 3361">
                <a:extLst>
                  <a:ext uri="{FF2B5EF4-FFF2-40B4-BE49-F238E27FC236}">
                    <a16:creationId xmlns:a16="http://schemas.microsoft.com/office/drawing/2014/main" id="{F9626586-2472-4C68-9DCD-25D534184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6" y="340"/>
                <a:ext cx="1" cy="16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8" name="Line 3360">
                <a:extLst>
                  <a:ext uri="{FF2B5EF4-FFF2-40B4-BE49-F238E27FC236}">
                    <a16:creationId xmlns:a16="http://schemas.microsoft.com/office/drawing/2014/main" id="{4F3A48D6-EECB-4128-AA60-21B5C536D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" y="340"/>
                <a:ext cx="1" cy="15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9" name="Line 3359">
                <a:extLst>
                  <a:ext uri="{FF2B5EF4-FFF2-40B4-BE49-F238E27FC236}">
                    <a16:creationId xmlns:a16="http://schemas.microsoft.com/office/drawing/2014/main" id="{B676CBDB-F0E5-44EA-9CF9-E959F9FC1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0" y="340"/>
                <a:ext cx="1" cy="15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0" name="Line 3358">
                <a:extLst>
                  <a:ext uri="{FF2B5EF4-FFF2-40B4-BE49-F238E27FC236}">
                    <a16:creationId xmlns:a16="http://schemas.microsoft.com/office/drawing/2014/main" id="{9DD6BB2C-49EF-4A50-9B87-81820EA97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1" y="340"/>
                <a:ext cx="1" cy="16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1" name="Line 3357">
                <a:extLst>
                  <a:ext uri="{FF2B5EF4-FFF2-40B4-BE49-F238E27FC236}">
                    <a16:creationId xmlns:a16="http://schemas.microsoft.com/office/drawing/2014/main" id="{CCB25BA6-D178-49CA-BDAE-7EA4DC998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6" y="313"/>
                <a:ext cx="1" cy="16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2" name="Line 3356">
                <a:extLst>
                  <a:ext uri="{FF2B5EF4-FFF2-40B4-BE49-F238E27FC236}">
                    <a16:creationId xmlns:a16="http://schemas.microsoft.com/office/drawing/2014/main" id="{477AF5C2-F3AD-4B6B-80BD-2F88BD1BD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6" y="551"/>
                <a:ext cx="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3" name="Line 3355">
                <a:extLst>
                  <a:ext uri="{FF2B5EF4-FFF2-40B4-BE49-F238E27FC236}">
                    <a16:creationId xmlns:a16="http://schemas.microsoft.com/office/drawing/2014/main" id="{69C197BA-6738-4583-B301-9F4EBAE24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1" y="551"/>
                <a:ext cx="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4" name="Line 3354">
                <a:extLst>
                  <a:ext uri="{FF2B5EF4-FFF2-40B4-BE49-F238E27FC236}">
                    <a16:creationId xmlns:a16="http://schemas.microsoft.com/office/drawing/2014/main" id="{54560420-A7C6-417D-997B-40A30A6B4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6" y="340"/>
                <a:ext cx="10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5" name="Line 3353">
                <a:extLst>
                  <a:ext uri="{FF2B5EF4-FFF2-40B4-BE49-F238E27FC236}">
                    <a16:creationId xmlns:a16="http://schemas.microsoft.com/office/drawing/2014/main" id="{17890CE8-E7CC-4F46-8E3F-C12CDD585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6" y="313"/>
                <a:ext cx="10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6" name="Line 3352">
                <a:extLst>
                  <a:ext uri="{FF2B5EF4-FFF2-40B4-BE49-F238E27FC236}">
                    <a16:creationId xmlns:a16="http://schemas.microsoft.com/office/drawing/2014/main" id="{A844F019-41E6-4A91-8AB9-2ACE7D98F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6" y="3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7" name="Line 3351">
                <a:extLst>
                  <a:ext uri="{FF2B5EF4-FFF2-40B4-BE49-F238E27FC236}">
                    <a16:creationId xmlns:a16="http://schemas.microsoft.com/office/drawing/2014/main" id="{ED313BBD-5893-44D4-A5A4-3FCA8C53E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4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8" name="Line 3350">
                <a:extLst>
                  <a:ext uri="{FF2B5EF4-FFF2-40B4-BE49-F238E27FC236}">
                    <a16:creationId xmlns:a16="http://schemas.microsoft.com/office/drawing/2014/main" id="{8350121D-31F4-4F15-8A8C-C68EC1CCC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9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9" name="Line 3349">
                <a:extLst>
                  <a:ext uri="{FF2B5EF4-FFF2-40B4-BE49-F238E27FC236}">
                    <a16:creationId xmlns:a16="http://schemas.microsoft.com/office/drawing/2014/main" id="{8D3512B1-46C8-4D1A-8DB5-198F0A20E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4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0" name="Line 3348">
                <a:extLst>
                  <a:ext uri="{FF2B5EF4-FFF2-40B4-BE49-F238E27FC236}">
                    <a16:creationId xmlns:a16="http://schemas.microsoft.com/office/drawing/2014/main" id="{A3954B51-5436-4F6D-A6A4-4C1867285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9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1" name="Line 3347">
                <a:extLst>
                  <a:ext uri="{FF2B5EF4-FFF2-40B4-BE49-F238E27FC236}">
                    <a16:creationId xmlns:a16="http://schemas.microsoft.com/office/drawing/2014/main" id="{DFA6A413-3398-48CC-A0BF-124A231F1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4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2" name="Line 3346">
                <a:extLst>
                  <a:ext uri="{FF2B5EF4-FFF2-40B4-BE49-F238E27FC236}">
                    <a16:creationId xmlns:a16="http://schemas.microsoft.com/office/drawing/2014/main" id="{7C532DE8-9515-4B39-A409-E50EBFEBD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0" y="313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3" name="Line 3345">
                <a:extLst>
                  <a:ext uri="{FF2B5EF4-FFF2-40B4-BE49-F238E27FC236}">
                    <a16:creationId xmlns:a16="http://schemas.microsoft.com/office/drawing/2014/main" id="{083F185A-8359-4578-B154-635A34465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5" y="313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4" name="Line 3344">
                <a:extLst>
                  <a:ext uri="{FF2B5EF4-FFF2-40B4-BE49-F238E27FC236}">
                    <a16:creationId xmlns:a16="http://schemas.microsoft.com/office/drawing/2014/main" id="{4BB0277C-8A47-481B-9E37-86BF6B999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9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5" name="Line 3343">
                <a:extLst>
                  <a:ext uri="{FF2B5EF4-FFF2-40B4-BE49-F238E27FC236}">
                    <a16:creationId xmlns:a16="http://schemas.microsoft.com/office/drawing/2014/main" id="{97DAA64E-1BD4-407C-9CC3-B17142632E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4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6" name="Line 3342">
                <a:extLst>
                  <a:ext uri="{FF2B5EF4-FFF2-40B4-BE49-F238E27FC236}">
                    <a16:creationId xmlns:a16="http://schemas.microsoft.com/office/drawing/2014/main" id="{FD598E16-89CC-4DB1-B28E-492168878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9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7" name="Line 3341">
                <a:extLst>
                  <a:ext uri="{FF2B5EF4-FFF2-40B4-BE49-F238E27FC236}">
                    <a16:creationId xmlns:a16="http://schemas.microsoft.com/office/drawing/2014/main" id="{82EB8E3F-620B-41A5-A454-ACC207907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4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8" name="Line 3340">
                <a:extLst>
                  <a:ext uri="{FF2B5EF4-FFF2-40B4-BE49-F238E27FC236}">
                    <a16:creationId xmlns:a16="http://schemas.microsoft.com/office/drawing/2014/main" id="{B3AB349E-B171-4BC6-B66D-6DDE7C884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1" y="340"/>
                <a:ext cx="58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9" name="Line 3339">
                <a:extLst>
                  <a:ext uri="{FF2B5EF4-FFF2-40B4-BE49-F238E27FC236}">
                    <a16:creationId xmlns:a16="http://schemas.microsoft.com/office/drawing/2014/main" id="{A565818B-8179-4F0C-8B8E-689C44483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1" y="409"/>
                <a:ext cx="85" cy="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0" name="Line 3338">
                <a:extLst>
                  <a:ext uri="{FF2B5EF4-FFF2-40B4-BE49-F238E27FC236}">
                    <a16:creationId xmlns:a16="http://schemas.microsoft.com/office/drawing/2014/main" id="{67094246-270E-4052-A898-AF50D03A5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8" y="504"/>
                <a:ext cx="48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1" name="Line 3337">
                <a:extLst>
                  <a:ext uri="{FF2B5EF4-FFF2-40B4-BE49-F238E27FC236}">
                    <a16:creationId xmlns:a16="http://schemas.microsoft.com/office/drawing/2014/main" id="{58230D07-E920-4A1F-8722-A786E7A41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46" y="517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2" name="Line 3336">
                <a:extLst>
                  <a:ext uri="{FF2B5EF4-FFF2-40B4-BE49-F238E27FC236}">
                    <a16:creationId xmlns:a16="http://schemas.microsoft.com/office/drawing/2014/main" id="{2159E494-0D6F-4308-902F-755D807E9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46" y="422"/>
                <a:ext cx="84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3" name="Line 3335">
                <a:extLst>
                  <a:ext uri="{FF2B5EF4-FFF2-40B4-BE49-F238E27FC236}">
                    <a16:creationId xmlns:a16="http://schemas.microsoft.com/office/drawing/2014/main" id="{D2D3017E-FF3A-4B7D-94FA-5BC3D5BC7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58" y="340"/>
                <a:ext cx="72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4" name="Line 3334">
                <a:extLst>
                  <a:ext uri="{FF2B5EF4-FFF2-40B4-BE49-F238E27FC236}">
                    <a16:creationId xmlns:a16="http://schemas.microsoft.com/office/drawing/2014/main" id="{0009653A-01B9-4D72-9F30-B906878FD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3" y="340"/>
                <a:ext cx="10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5" name="Line 3333">
                <a:extLst>
                  <a:ext uri="{FF2B5EF4-FFF2-40B4-BE49-F238E27FC236}">
                    <a16:creationId xmlns:a16="http://schemas.microsoft.com/office/drawing/2014/main" id="{D60DC1A8-9891-4237-B980-4CCC52E8F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3" y="313"/>
                <a:ext cx="10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6" name="Line 3332">
                <a:extLst>
                  <a:ext uri="{FF2B5EF4-FFF2-40B4-BE49-F238E27FC236}">
                    <a16:creationId xmlns:a16="http://schemas.microsoft.com/office/drawing/2014/main" id="{6974CF2A-3D9F-4360-AF8D-53CA6C026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16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7" name="Line 3331">
                <a:extLst>
                  <a:ext uri="{FF2B5EF4-FFF2-40B4-BE49-F238E27FC236}">
                    <a16:creationId xmlns:a16="http://schemas.microsoft.com/office/drawing/2014/main" id="{C7752A36-40E0-4B01-A095-795FE354D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11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8" name="Line 3330">
                <a:extLst>
                  <a:ext uri="{FF2B5EF4-FFF2-40B4-BE49-F238E27FC236}">
                    <a16:creationId xmlns:a16="http://schemas.microsoft.com/office/drawing/2014/main" id="{A6F32D3D-BAB1-4806-8F0C-FC25822E7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06" y="313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9" name="Line 3329">
                <a:extLst>
                  <a:ext uri="{FF2B5EF4-FFF2-40B4-BE49-F238E27FC236}">
                    <a16:creationId xmlns:a16="http://schemas.microsoft.com/office/drawing/2014/main" id="{79C3B7F2-D28E-4E8D-8028-88FFFEF6A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01" y="313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0" name="Line 3328">
                <a:extLst>
                  <a:ext uri="{FF2B5EF4-FFF2-40B4-BE49-F238E27FC236}">
                    <a16:creationId xmlns:a16="http://schemas.microsoft.com/office/drawing/2014/main" id="{F726919E-B1EF-4F9B-A7DA-F45CC9044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96" y="313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1" name="Line 3327">
                <a:extLst>
                  <a:ext uri="{FF2B5EF4-FFF2-40B4-BE49-F238E27FC236}">
                    <a16:creationId xmlns:a16="http://schemas.microsoft.com/office/drawing/2014/main" id="{6A49FFA3-7B7E-4E09-A69A-6B495CC82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91" y="313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2" name="Line 3326">
                <a:extLst>
                  <a:ext uri="{FF2B5EF4-FFF2-40B4-BE49-F238E27FC236}">
                    <a16:creationId xmlns:a16="http://schemas.microsoft.com/office/drawing/2014/main" id="{E1EE37B0-B362-4884-9DFD-02A09844D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86" y="313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3" name="Line 3325">
                <a:extLst>
                  <a:ext uri="{FF2B5EF4-FFF2-40B4-BE49-F238E27FC236}">
                    <a16:creationId xmlns:a16="http://schemas.microsoft.com/office/drawing/2014/main" id="{FD1A989A-80C2-4C55-9B09-F39DEB1B7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81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4" name="Line 3324">
                <a:extLst>
                  <a:ext uri="{FF2B5EF4-FFF2-40B4-BE49-F238E27FC236}">
                    <a16:creationId xmlns:a16="http://schemas.microsoft.com/office/drawing/2014/main" id="{633D516F-E6D3-4D95-AEFF-5EEF76F14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76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5" name="Line 3323">
                <a:extLst>
                  <a:ext uri="{FF2B5EF4-FFF2-40B4-BE49-F238E27FC236}">
                    <a16:creationId xmlns:a16="http://schemas.microsoft.com/office/drawing/2014/main" id="{ED0BF543-AC84-4F94-BA91-4C6135E25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71" y="313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6" name="Line 3322">
                <a:extLst>
                  <a:ext uri="{FF2B5EF4-FFF2-40B4-BE49-F238E27FC236}">
                    <a16:creationId xmlns:a16="http://schemas.microsoft.com/office/drawing/2014/main" id="{86F02FCC-9993-4BFD-B6AD-935AB710C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66" y="313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" name="Line 3321">
                <a:extLst>
                  <a:ext uri="{FF2B5EF4-FFF2-40B4-BE49-F238E27FC236}">
                    <a16:creationId xmlns:a16="http://schemas.microsoft.com/office/drawing/2014/main" id="{76FCBD2D-8944-40BE-BAF3-0FA109BFC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1" y="3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8" name="Line 3320">
                <a:extLst>
                  <a:ext uri="{FF2B5EF4-FFF2-40B4-BE49-F238E27FC236}">
                    <a16:creationId xmlns:a16="http://schemas.microsoft.com/office/drawing/2014/main" id="{FB649C32-C671-4668-9132-807533552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0" y="340"/>
                <a:ext cx="1" cy="18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9" name="Line 3319">
                <a:extLst>
                  <a:ext uri="{FF2B5EF4-FFF2-40B4-BE49-F238E27FC236}">
                    <a16:creationId xmlns:a16="http://schemas.microsoft.com/office/drawing/2014/main" id="{D5D570A4-CF71-4680-8973-546F510F9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7" y="340"/>
                <a:ext cx="1" cy="19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0" name="Line 3318">
                <a:extLst>
                  <a:ext uri="{FF2B5EF4-FFF2-40B4-BE49-F238E27FC236}">
                    <a16:creationId xmlns:a16="http://schemas.microsoft.com/office/drawing/2014/main" id="{92520457-DA27-4C6A-B68E-127DDD706C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30" y="1488"/>
                <a:ext cx="27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1" name="Line 3317">
                <a:extLst>
                  <a:ext uri="{FF2B5EF4-FFF2-40B4-BE49-F238E27FC236}">
                    <a16:creationId xmlns:a16="http://schemas.microsoft.com/office/drawing/2014/main" id="{3535D3CD-B969-48A9-9632-3042386C7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30" y="1393"/>
                <a:ext cx="27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2" name="Line 3316">
                <a:extLst>
                  <a:ext uri="{FF2B5EF4-FFF2-40B4-BE49-F238E27FC236}">
                    <a16:creationId xmlns:a16="http://schemas.microsoft.com/office/drawing/2014/main" id="{DFDC93AF-4AFC-4FD0-A7B5-113E8FB32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30" y="1298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3" name="Line 3315">
                <a:extLst>
                  <a:ext uri="{FF2B5EF4-FFF2-40B4-BE49-F238E27FC236}">
                    <a16:creationId xmlns:a16="http://schemas.microsoft.com/office/drawing/2014/main" id="{F100048F-9FFB-4A56-A1DA-E787C03A6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30" y="120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4" name="Line 3314">
                <a:extLst>
                  <a:ext uri="{FF2B5EF4-FFF2-40B4-BE49-F238E27FC236}">
                    <a16:creationId xmlns:a16="http://schemas.microsoft.com/office/drawing/2014/main" id="{086FDE47-E54D-464C-B766-F847059427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30" y="1108"/>
                <a:ext cx="27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5" name="Line 3313">
                <a:extLst>
                  <a:ext uri="{FF2B5EF4-FFF2-40B4-BE49-F238E27FC236}">
                    <a16:creationId xmlns:a16="http://schemas.microsoft.com/office/drawing/2014/main" id="{9561DB19-BDBE-46EB-9867-18948AB38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30" y="1013"/>
                <a:ext cx="27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6" name="Line 3312">
                <a:extLst>
                  <a:ext uri="{FF2B5EF4-FFF2-40B4-BE49-F238E27FC236}">
                    <a16:creationId xmlns:a16="http://schemas.microsoft.com/office/drawing/2014/main" id="{139F187E-7A4A-4167-9D72-420230283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30" y="918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" name="Line 3311">
                <a:extLst>
                  <a:ext uri="{FF2B5EF4-FFF2-40B4-BE49-F238E27FC236}">
                    <a16:creationId xmlns:a16="http://schemas.microsoft.com/office/drawing/2014/main" id="{47E7BCB9-C4BB-4B05-8363-21A68A290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30" y="82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" name="Line 3310">
                <a:extLst>
                  <a:ext uri="{FF2B5EF4-FFF2-40B4-BE49-F238E27FC236}">
                    <a16:creationId xmlns:a16="http://schemas.microsoft.com/office/drawing/2014/main" id="{203D5291-3E27-4106-A983-50F29093F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30" y="728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" name="Line 3309">
                <a:extLst>
                  <a:ext uri="{FF2B5EF4-FFF2-40B4-BE49-F238E27FC236}">
                    <a16:creationId xmlns:a16="http://schemas.microsoft.com/office/drawing/2014/main" id="{A4117C01-8210-41F6-BF4E-0ACB2DB6E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30" y="633"/>
                <a:ext cx="27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" name="Line 3308">
                <a:extLst>
                  <a:ext uri="{FF2B5EF4-FFF2-40B4-BE49-F238E27FC236}">
                    <a16:creationId xmlns:a16="http://schemas.microsoft.com/office/drawing/2014/main" id="{327DD3EC-3A32-4D76-877D-17873FF5F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30" y="538"/>
                <a:ext cx="27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1" name="Line 3307">
                <a:extLst>
                  <a:ext uri="{FF2B5EF4-FFF2-40B4-BE49-F238E27FC236}">
                    <a16:creationId xmlns:a16="http://schemas.microsoft.com/office/drawing/2014/main" id="{D1DAA2FF-7AAF-4D2F-B250-E511A8374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30" y="44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" name="Line 3306">
                <a:extLst>
                  <a:ext uri="{FF2B5EF4-FFF2-40B4-BE49-F238E27FC236}">
                    <a16:creationId xmlns:a16="http://schemas.microsoft.com/office/drawing/2014/main" id="{B35ABA81-A9F9-437C-AEE4-EDEBD43DB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30" y="348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" name="Line 3305">
                <a:extLst>
                  <a:ext uri="{FF2B5EF4-FFF2-40B4-BE49-F238E27FC236}">
                    <a16:creationId xmlns:a16="http://schemas.microsoft.com/office/drawing/2014/main" id="{C3C8B854-68F7-43F2-92CB-E62DCDD3F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61" y="313"/>
                <a:ext cx="127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" name="Line 3304">
                <a:extLst>
                  <a:ext uri="{FF2B5EF4-FFF2-40B4-BE49-F238E27FC236}">
                    <a16:creationId xmlns:a16="http://schemas.microsoft.com/office/drawing/2014/main" id="{E7473FF6-63CD-48BD-83A3-E892120B3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61" y="340"/>
                <a:ext cx="12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" name="Line 3303">
                <a:extLst>
                  <a:ext uri="{FF2B5EF4-FFF2-40B4-BE49-F238E27FC236}">
                    <a16:creationId xmlns:a16="http://schemas.microsoft.com/office/drawing/2014/main" id="{E54548D4-AA42-4FBD-8FD1-92269E970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9" y="0"/>
                <a:ext cx="1" cy="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6" name="Line 3302">
                <a:extLst>
                  <a:ext uri="{FF2B5EF4-FFF2-40B4-BE49-F238E27FC236}">
                    <a16:creationId xmlns:a16="http://schemas.microsoft.com/office/drawing/2014/main" id="{38D736C9-FCCA-46A1-A453-A44EC73AB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9" y="8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" name="Line 3301">
                <a:extLst>
                  <a:ext uri="{FF2B5EF4-FFF2-40B4-BE49-F238E27FC236}">
                    <a16:creationId xmlns:a16="http://schemas.microsoft.com/office/drawing/2014/main" id="{12B44608-C092-4A3A-9FDE-C8ECEE25C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9" y="128"/>
                <a:ext cx="1" cy="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" name="Line 3300">
                <a:extLst>
                  <a:ext uri="{FF2B5EF4-FFF2-40B4-BE49-F238E27FC236}">
                    <a16:creationId xmlns:a16="http://schemas.microsoft.com/office/drawing/2014/main" id="{4559871C-FE5C-4C86-8444-AF5589201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9" y="24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" name="Line 3299">
                <a:extLst>
                  <a:ext uri="{FF2B5EF4-FFF2-40B4-BE49-F238E27FC236}">
                    <a16:creationId xmlns:a16="http://schemas.microsoft.com/office/drawing/2014/main" id="{0C703AC4-ED9E-4DAA-A508-B5D27062A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9" y="287"/>
                <a:ext cx="1" cy="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" name="Line 3298">
                <a:extLst>
                  <a:ext uri="{FF2B5EF4-FFF2-40B4-BE49-F238E27FC236}">
                    <a16:creationId xmlns:a16="http://schemas.microsoft.com/office/drawing/2014/main" id="{0608390D-671A-43B1-A30D-DD73D3B97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2" y="28"/>
                <a:ext cx="7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" name="Line 3297">
                <a:extLst>
                  <a:ext uri="{FF2B5EF4-FFF2-40B4-BE49-F238E27FC236}">
                    <a16:creationId xmlns:a16="http://schemas.microsoft.com/office/drawing/2014/main" id="{2B29D3D6-410F-47A4-AB50-BA7A524C7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2" y="292"/>
                <a:ext cx="7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2" name="Line 3296">
                <a:extLst>
                  <a:ext uri="{FF2B5EF4-FFF2-40B4-BE49-F238E27FC236}">
                    <a16:creationId xmlns:a16="http://schemas.microsoft.com/office/drawing/2014/main" id="{29B70190-D8F6-4A57-BC4D-3D88806361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7" y="28"/>
                <a:ext cx="1" cy="2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3" name="Freeform 3295">
                <a:extLst>
                  <a:ext uri="{FF2B5EF4-FFF2-40B4-BE49-F238E27FC236}">
                    <a16:creationId xmlns:a16="http://schemas.microsoft.com/office/drawing/2014/main" id="{DA67A091-1982-4873-9C7B-0CD2A314C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6" y="313"/>
                <a:ext cx="22" cy="27"/>
              </a:xfrm>
              <a:custGeom>
                <a:avLst/>
                <a:gdLst>
                  <a:gd name="T0" fmla="*/ 21 w 22"/>
                  <a:gd name="T1" fmla="*/ 27 h 27"/>
                  <a:gd name="T2" fmla="*/ 22 w 22"/>
                  <a:gd name="T3" fmla="*/ 23 h 27"/>
                  <a:gd name="T4" fmla="*/ 21 w 22"/>
                  <a:gd name="T5" fmla="*/ 19 h 27"/>
                  <a:gd name="T6" fmla="*/ 20 w 22"/>
                  <a:gd name="T7" fmla="*/ 14 h 27"/>
                  <a:gd name="T8" fmla="*/ 18 w 22"/>
                  <a:gd name="T9" fmla="*/ 11 h 27"/>
                  <a:gd name="T10" fmla="*/ 15 w 22"/>
                  <a:gd name="T11" fmla="*/ 7 h 27"/>
                  <a:gd name="T12" fmla="*/ 12 w 22"/>
                  <a:gd name="T13" fmla="*/ 5 h 27"/>
                  <a:gd name="T14" fmla="*/ 8 w 22"/>
                  <a:gd name="T15" fmla="*/ 2 h 27"/>
                  <a:gd name="T16" fmla="*/ 4 w 22"/>
                  <a:gd name="T17" fmla="*/ 1 h 27"/>
                  <a:gd name="T18" fmla="*/ 0 w 22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27">
                    <a:moveTo>
                      <a:pt x="21" y="27"/>
                    </a:moveTo>
                    <a:lnTo>
                      <a:pt x="22" y="23"/>
                    </a:lnTo>
                    <a:lnTo>
                      <a:pt x="21" y="19"/>
                    </a:lnTo>
                    <a:lnTo>
                      <a:pt x="20" y="14"/>
                    </a:lnTo>
                    <a:lnTo>
                      <a:pt x="18" y="11"/>
                    </a:lnTo>
                    <a:lnTo>
                      <a:pt x="15" y="7"/>
                    </a:lnTo>
                    <a:lnTo>
                      <a:pt x="12" y="5"/>
                    </a:lnTo>
                    <a:lnTo>
                      <a:pt x="8" y="2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4" name="Line 3294">
                <a:extLst>
                  <a:ext uri="{FF2B5EF4-FFF2-40B4-BE49-F238E27FC236}">
                    <a16:creationId xmlns:a16="http://schemas.microsoft.com/office/drawing/2014/main" id="{5A25FEF0-3F7B-4B77-A0F8-84A9745867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6" y="31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5" name="Line 3293">
                <a:extLst>
                  <a:ext uri="{FF2B5EF4-FFF2-40B4-BE49-F238E27FC236}">
                    <a16:creationId xmlns:a16="http://schemas.microsoft.com/office/drawing/2014/main" id="{D1AF0A16-EE9C-4AD8-ABB2-1A445CAF9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9" y="292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6" name="Line 3292">
                <a:extLst>
                  <a:ext uri="{FF2B5EF4-FFF2-40B4-BE49-F238E27FC236}">
                    <a16:creationId xmlns:a16="http://schemas.microsoft.com/office/drawing/2014/main" id="{FA46D5A2-CE0A-4764-B066-8B91F058F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" y="292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" name="Line 3291">
                <a:extLst>
                  <a:ext uri="{FF2B5EF4-FFF2-40B4-BE49-F238E27FC236}">
                    <a16:creationId xmlns:a16="http://schemas.microsoft.com/office/drawing/2014/main" id="{9982D2FF-0499-49DB-92AE-25930F48E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28"/>
                <a:ext cx="1" cy="2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8" name="Line 3290">
                <a:extLst>
                  <a:ext uri="{FF2B5EF4-FFF2-40B4-BE49-F238E27FC236}">
                    <a16:creationId xmlns:a16="http://schemas.microsoft.com/office/drawing/2014/main" id="{AC524B0A-EADB-4AE5-86EF-5350535DF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1" y="313"/>
                <a:ext cx="14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9" name="Line 3289">
                <a:extLst>
                  <a:ext uri="{FF2B5EF4-FFF2-40B4-BE49-F238E27FC236}">
                    <a16:creationId xmlns:a16="http://schemas.microsoft.com/office/drawing/2014/main" id="{D3B58EFA-BA3D-479B-ACFC-8942190EC8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4" y="313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0" name="Line 3288">
                <a:extLst>
                  <a:ext uri="{FF2B5EF4-FFF2-40B4-BE49-F238E27FC236}">
                    <a16:creationId xmlns:a16="http://schemas.microsoft.com/office/drawing/2014/main" id="{68B0B829-6DFE-49DF-9282-50F6B437E4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9" y="313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1" name="Line 3287">
                <a:extLst>
                  <a:ext uri="{FF2B5EF4-FFF2-40B4-BE49-F238E27FC236}">
                    <a16:creationId xmlns:a16="http://schemas.microsoft.com/office/drawing/2014/main" id="{55B4F51E-3103-4CD0-9F4E-099820D4D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3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2" name="Line 3286">
                <a:extLst>
                  <a:ext uri="{FF2B5EF4-FFF2-40B4-BE49-F238E27FC236}">
                    <a16:creationId xmlns:a16="http://schemas.microsoft.com/office/drawing/2014/main" id="{BE4DC1C6-73F2-450E-92F0-C67819275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28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3" name="Line 3285">
                <a:extLst>
                  <a:ext uri="{FF2B5EF4-FFF2-40B4-BE49-F238E27FC236}">
                    <a16:creationId xmlns:a16="http://schemas.microsoft.com/office/drawing/2014/main" id="{CEDD47BC-82BE-4ECD-A24F-73D67C35B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3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4" name="Line 3284">
                <a:extLst>
                  <a:ext uri="{FF2B5EF4-FFF2-40B4-BE49-F238E27FC236}">
                    <a16:creationId xmlns:a16="http://schemas.microsoft.com/office/drawing/2014/main" id="{51B37DE0-487C-4DF4-A643-DAE895026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8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5" name="Line 3283">
                <a:extLst>
                  <a:ext uri="{FF2B5EF4-FFF2-40B4-BE49-F238E27FC236}">
                    <a16:creationId xmlns:a16="http://schemas.microsoft.com/office/drawing/2014/main" id="{1F1D25EC-3980-49C1-8754-1BFD77D55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3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6" name="Line 3282">
                <a:extLst>
                  <a:ext uri="{FF2B5EF4-FFF2-40B4-BE49-F238E27FC236}">
                    <a16:creationId xmlns:a16="http://schemas.microsoft.com/office/drawing/2014/main" id="{06C5F78D-F081-4C6A-8C13-F0A88813A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8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7" name="Freeform 3281">
                <a:extLst>
                  <a:ext uri="{FF2B5EF4-FFF2-40B4-BE49-F238E27FC236}">
                    <a16:creationId xmlns:a16="http://schemas.microsoft.com/office/drawing/2014/main" id="{9364BE78-4744-446E-8ED6-5F3ED34D4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4" y="313"/>
                <a:ext cx="26" cy="27"/>
              </a:xfrm>
              <a:custGeom>
                <a:avLst/>
                <a:gdLst>
                  <a:gd name="T0" fmla="*/ 0 w 26"/>
                  <a:gd name="T1" fmla="*/ 27 h 27"/>
                  <a:gd name="T2" fmla="*/ 25 w 26"/>
                  <a:gd name="T3" fmla="*/ 1 h 27"/>
                  <a:gd name="T4" fmla="*/ 26 w 26"/>
                  <a:gd name="T5" fmla="*/ 0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27">
                    <a:moveTo>
                      <a:pt x="0" y="27"/>
                    </a:moveTo>
                    <a:lnTo>
                      <a:pt x="25" y="1"/>
                    </a:lnTo>
                    <a:lnTo>
                      <a:pt x="2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8" name="Line 3280">
                <a:extLst>
                  <a:ext uri="{FF2B5EF4-FFF2-40B4-BE49-F238E27FC236}">
                    <a16:creationId xmlns:a16="http://schemas.microsoft.com/office/drawing/2014/main" id="{8F824CBC-0394-4FC7-B348-BDAACFCD2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8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9" name="Line 3279">
                <a:extLst>
                  <a:ext uri="{FF2B5EF4-FFF2-40B4-BE49-F238E27FC236}">
                    <a16:creationId xmlns:a16="http://schemas.microsoft.com/office/drawing/2014/main" id="{5331A74F-CDA0-46B6-AA04-2940AD57C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93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0" name="Line 3278">
                <a:extLst>
                  <a:ext uri="{FF2B5EF4-FFF2-40B4-BE49-F238E27FC236}">
                    <a16:creationId xmlns:a16="http://schemas.microsoft.com/office/drawing/2014/main" id="{4A3D5B4A-D901-4B11-9AF2-CAD496942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88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1" name="Line 3277">
                <a:extLst>
                  <a:ext uri="{FF2B5EF4-FFF2-40B4-BE49-F238E27FC236}">
                    <a16:creationId xmlns:a16="http://schemas.microsoft.com/office/drawing/2014/main" id="{3B8A4C27-EB82-4AEF-8207-7E21FA2FB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3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2" name="Line 3276">
                <a:extLst>
                  <a:ext uri="{FF2B5EF4-FFF2-40B4-BE49-F238E27FC236}">
                    <a16:creationId xmlns:a16="http://schemas.microsoft.com/office/drawing/2014/main" id="{32BE8710-0F39-4901-AD20-283AF9692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8" y="3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3" name="Line 3275">
                <a:extLst>
                  <a:ext uri="{FF2B5EF4-FFF2-40B4-BE49-F238E27FC236}">
                    <a16:creationId xmlns:a16="http://schemas.microsoft.com/office/drawing/2014/main" id="{A41CB743-B311-434D-88F7-E5A2DC7C4A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2" y="3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4" name="Line 3274">
                <a:extLst>
                  <a:ext uri="{FF2B5EF4-FFF2-40B4-BE49-F238E27FC236}">
                    <a16:creationId xmlns:a16="http://schemas.microsoft.com/office/drawing/2014/main" id="{C5E3A811-48D1-4FDA-8D44-AA45AC4E2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3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5" name="Line 3273">
                <a:extLst>
                  <a:ext uri="{FF2B5EF4-FFF2-40B4-BE49-F238E27FC236}">
                    <a16:creationId xmlns:a16="http://schemas.microsoft.com/office/drawing/2014/main" id="{8787777B-6C92-40E0-9D6A-8C243DC56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0" y="3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6" name="Line 3272">
                <a:extLst>
                  <a:ext uri="{FF2B5EF4-FFF2-40B4-BE49-F238E27FC236}">
                    <a16:creationId xmlns:a16="http://schemas.microsoft.com/office/drawing/2014/main" id="{16CD337D-2DD1-49E7-A71C-4B439C0D3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3" y="3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7" name="Line 3271">
                <a:extLst>
                  <a:ext uri="{FF2B5EF4-FFF2-40B4-BE49-F238E27FC236}">
                    <a16:creationId xmlns:a16="http://schemas.microsoft.com/office/drawing/2014/main" id="{E65AE722-99D8-48DC-BBBC-BFF04B25C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3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" name="Line 3270">
                <a:extLst>
                  <a:ext uri="{FF2B5EF4-FFF2-40B4-BE49-F238E27FC236}">
                    <a16:creationId xmlns:a16="http://schemas.microsoft.com/office/drawing/2014/main" id="{6C0E04C5-E8A1-4389-BC5B-8C327FB49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8" y="3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9" name="Line 3269">
                <a:extLst>
                  <a:ext uri="{FF2B5EF4-FFF2-40B4-BE49-F238E27FC236}">
                    <a16:creationId xmlns:a16="http://schemas.microsoft.com/office/drawing/2014/main" id="{B2729254-F3D4-436F-9B70-C131EABE0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2" y="3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0" name="Line 3268">
                <a:extLst>
                  <a:ext uri="{FF2B5EF4-FFF2-40B4-BE49-F238E27FC236}">
                    <a16:creationId xmlns:a16="http://schemas.microsoft.com/office/drawing/2014/main" id="{41A76C01-8D72-4973-B05C-123F09B8C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5" y="3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1" name="Line 3267">
                <a:extLst>
                  <a:ext uri="{FF2B5EF4-FFF2-40B4-BE49-F238E27FC236}">
                    <a16:creationId xmlns:a16="http://schemas.microsoft.com/office/drawing/2014/main" id="{3550D928-B17B-4CDC-BBE7-4B4BDC605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3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2" name="Line 3266">
                <a:extLst>
                  <a:ext uri="{FF2B5EF4-FFF2-40B4-BE49-F238E27FC236}">
                    <a16:creationId xmlns:a16="http://schemas.microsoft.com/office/drawing/2014/main" id="{78661C23-2F00-46AE-9EFD-D87F67957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2" y="3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3" name="Line 3265">
                <a:extLst>
                  <a:ext uri="{FF2B5EF4-FFF2-40B4-BE49-F238E27FC236}">
                    <a16:creationId xmlns:a16="http://schemas.microsoft.com/office/drawing/2014/main" id="{1A421E58-054B-4B5F-B94D-CCABDA371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3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4" name="Line 3264">
                <a:extLst>
                  <a:ext uri="{FF2B5EF4-FFF2-40B4-BE49-F238E27FC236}">
                    <a16:creationId xmlns:a16="http://schemas.microsoft.com/office/drawing/2014/main" id="{1C4147A0-0789-445D-AD98-8E073B7D7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0" y="3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5" name="Line 3263">
                <a:extLst>
                  <a:ext uri="{FF2B5EF4-FFF2-40B4-BE49-F238E27FC236}">
                    <a16:creationId xmlns:a16="http://schemas.microsoft.com/office/drawing/2014/main" id="{979A4482-3AEA-46DC-9A1F-FEA8824B7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3" y="3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6" name="Line 3262">
                <a:extLst>
                  <a:ext uri="{FF2B5EF4-FFF2-40B4-BE49-F238E27FC236}">
                    <a16:creationId xmlns:a16="http://schemas.microsoft.com/office/drawing/2014/main" id="{86742B0F-C166-43C6-BAA5-44A5585EC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3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7" name="Line 3261">
                <a:extLst>
                  <a:ext uri="{FF2B5EF4-FFF2-40B4-BE49-F238E27FC236}">
                    <a16:creationId xmlns:a16="http://schemas.microsoft.com/office/drawing/2014/main" id="{949FEC08-137F-449B-8371-41B78A35E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0" y="3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8" name="Line 3260">
                <a:extLst>
                  <a:ext uri="{FF2B5EF4-FFF2-40B4-BE49-F238E27FC236}">
                    <a16:creationId xmlns:a16="http://schemas.microsoft.com/office/drawing/2014/main" id="{C634A2EB-DBF6-4F0F-81CB-748D2C959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3" y="3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9" name="Line 3259">
                <a:extLst>
                  <a:ext uri="{FF2B5EF4-FFF2-40B4-BE49-F238E27FC236}">
                    <a16:creationId xmlns:a16="http://schemas.microsoft.com/office/drawing/2014/main" id="{6891332F-E75E-49C0-B73E-103B27ADB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8" y="3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0" name="Line 3258">
                <a:extLst>
                  <a:ext uri="{FF2B5EF4-FFF2-40B4-BE49-F238E27FC236}">
                    <a16:creationId xmlns:a16="http://schemas.microsoft.com/office/drawing/2014/main" id="{DF74504B-F371-40BA-A04F-3A26EF7ED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2" y="3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1" name="Line 3257">
                <a:extLst>
                  <a:ext uri="{FF2B5EF4-FFF2-40B4-BE49-F238E27FC236}">
                    <a16:creationId xmlns:a16="http://schemas.microsoft.com/office/drawing/2014/main" id="{1283B7FD-AFAA-4AA7-BAA5-9052E2C62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5" y="3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2" name="Line 3256">
                <a:extLst>
                  <a:ext uri="{FF2B5EF4-FFF2-40B4-BE49-F238E27FC236}">
                    <a16:creationId xmlns:a16="http://schemas.microsoft.com/office/drawing/2014/main" id="{680C6241-0A8A-4383-9D5A-3BBB2BE22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3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3" name="Line 3255">
                <a:extLst>
                  <a:ext uri="{FF2B5EF4-FFF2-40B4-BE49-F238E27FC236}">
                    <a16:creationId xmlns:a16="http://schemas.microsoft.com/office/drawing/2014/main" id="{351B43F0-5CDB-4F06-9F56-F3682B907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2" y="3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4" name="Line 3254">
                <a:extLst>
                  <a:ext uri="{FF2B5EF4-FFF2-40B4-BE49-F238E27FC236}">
                    <a16:creationId xmlns:a16="http://schemas.microsoft.com/office/drawing/2014/main" id="{2F99767E-1AF2-4678-8DB3-BB34992BD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5" y="3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5" name="Line 3253">
                <a:extLst>
                  <a:ext uri="{FF2B5EF4-FFF2-40B4-BE49-F238E27FC236}">
                    <a16:creationId xmlns:a16="http://schemas.microsoft.com/office/drawing/2014/main" id="{1B1BE278-BE73-4BD6-B74D-E644B1D72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3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6" name="Line 3252">
                <a:extLst>
                  <a:ext uri="{FF2B5EF4-FFF2-40B4-BE49-F238E27FC236}">
                    <a16:creationId xmlns:a16="http://schemas.microsoft.com/office/drawing/2014/main" id="{43682F78-0E6F-4BA1-8C8C-190DB118F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0" y="3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7" name="Line 3251">
                <a:extLst>
                  <a:ext uri="{FF2B5EF4-FFF2-40B4-BE49-F238E27FC236}">
                    <a16:creationId xmlns:a16="http://schemas.microsoft.com/office/drawing/2014/main" id="{BBF2D54F-6CFB-436D-94C1-AE614A50D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3" y="3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" name="Line 3250">
                <a:extLst>
                  <a:ext uri="{FF2B5EF4-FFF2-40B4-BE49-F238E27FC236}">
                    <a16:creationId xmlns:a16="http://schemas.microsoft.com/office/drawing/2014/main" id="{1E8BEB85-F33B-4ABE-B57B-E9EF476C5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3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9" name="Line 3249">
                <a:extLst>
                  <a:ext uri="{FF2B5EF4-FFF2-40B4-BE49-F238E27FC236}">
                    <a16:creationId xmlns:a16="http://schemas.microsoft.com/office/drawing/2014/main" id="{142D5583-8DB5-4453-899C-77EFB2C25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0" y="3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0" name="Line 3248">
                <a:extLst>
                  <a:ext uri="{FF2B5EF4-FFF2-40B4-BE49-F238E27FC236}">
                    <a16:creationId xmlns:a16="http://schemas.microsoft.com/office/drawing/2014/main" id="{D06F96C6-6493-41D6-880F-71D98BAE9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3" y="3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1" name="Line 3247">
                <a:extLst>
                  <a:ext uri="{FF2B5EF4-FFF2-40B4-BE49-F238E27FC236}">
                    <a16:creationId xmlns:a16="http://schemas.microsoft.com/office/drawing/2014/main" id="{A071FFEE-5CAF-408B-BFE1-0F0636818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7" y="3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2" name="Line 3246">
                <a:extLst>
                  <a:ext uri="{FF2B5EF4-FFF2-40B4-BE49-F238E27FC236}">
                    <a16:creationId xmlns:a16="http://schemas.microsoft.com/office/drawing/2014/main" id="{E9161FBF-917C-4A60-87E4-B68CE346C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8" y="3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3" name="Line 3245">
                <a:extLst>
                  <a:ext uri="{FF2B5EF4-FFF2-40B4-BE49-F238E27FC236}">
                    <a16:creationId xmlns:a16="http://schemas.microsoft.com/office/drawing/2014/main" id="{327924B5-5F79-4046-AD88-C0921E48E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2" y="3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4" name="Line 3244">
                <a:extLst>
                  <a:ext uri="{FF2B5EF4-FFF2-40B4-BE49-F238E27FC236}">
                    <a16:creationId xmlns:a16="http://schemas.microsoft.com/office/drawing/2014/main" id="{49EA2620-382F-48B8-92F6-DCFA74517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5" y="3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5" name="Line 3243">
                <a:extLst>
                  <a:ext uri="{FF2B5EF4-FFF2-40B4-BE49-F238E27FC236}">
                    <a16:creationId xmlns:a16="http://schemas.microsoft.com/office/drawing/2014/main" id="{940D8BFB-A0C9-4C7E-B243-B68B13510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3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6" name="Line 3242">
                <a:extLst>
                  <a:ext uri="{FF2B5EF4-FFF2-40B4-BE49-F238E27FC236}">
                    <a16:creationId xmlns:a16="http://schemas.microsoft.com/office/drawing/2014/main" id="{D5EDC41A-3BE0-4470-B774-8146F67A1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2" y="3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7" name="Line 3241">
                <a:extLst>
                  <a:ext uri="{FF2B5EF4-FFF2-40B4-BE49-F238E27FC236}">
                    <a16:creationId xmlns:a16="http://schemas.microsoft.com/office/drawing/2014/main" id="{D2E2C17E-3B3B-4B5D-BAE2-242A0BCFB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5" y="3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8" name="Line 3240">
                <a:extLst>
                  <a:ext uri="{FF2B5EF4-FFF2-40B4-BE49-F238E27FC236}">
                    <a16:creationId xmlns:a16="http://schemas.microsoft.com/office/drawing/2014/main" id="{10CFB635-E63D-4319-AF44-A68AC70A8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3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" name="Line 3239">
                <a:extLst>
                  <a:ext uri="{FF2B5EF4-FFF2-40B4-BE49-F238E27FC236}">
                    <a16:creationId xmlns:a16="http://schemas.microsoft.com/office/drawing/2014/main" id="{EFA9E450-96FE-48DA-9CF7-19572F9C6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0" y="3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0" name="Line 3238">
                <a:extLst>
                  <a:ext uri="{FF2B5EF4-FFF2-40B4-BE49-F238E27FC236}">
                    <a16:creationId xmlns:a16="http://schemas.microsoft.com/office/drawing/2014/main" id="{61FC0248-AC99-4AFC-B291-177ED78A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3" y="3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1" name="Line 3237">
                <a:extLst>
                  <a:ext uri="{FF2B5EF4-FFF2-40B4-BE49-F238E27FC236}">
                    <a16:creationId xmlns:a16="http://schemas.microsoft.com/office/drawing/2014/main" id="{7C41438D-1D08-447C-A5EA-22E5618CB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7" y="3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2" name="Line 3236">
                <a:extLst>
                  <a:ext uri="{FF2B5EF4-FFF2-40B4-BE49-F238E27FC236}">
                    <a16:creationId xmlns:a16="http://schemas.microsoft.com/office/drawing/2014/main" id="{306C5AAD-A068-436C-B94E-0CBCDAED1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0" y="3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3" name="Line 3235">
                <a:extLst>
                  <a:ext uri="{FF2B5EF4-FFF2-40B4-BE49-F238E27FC236}">
                    <a16:creationId xmlns:a16="http://schemas.microsoft.com/office/drawing/2014/main" id="{402127B1-4A0F-4FC8-BB4A-0BE5B2F5D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3" y="3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4" name="Line 3234">
                <a:extLst>
                  <a:ext uri="{FF2B5EF4-FFF2-40B4-BE49-F238E27FC236}">
                    <a16:creationId xmlns:a16="http://schemas.microsoft.com/office/drawing/2014/main" id="{4DA8F381-BE9E-4682-A6B8-6A6475A64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7" y="3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5" name="Line 3233">
                <a:extLst>
                  <a:ext uri="{FF2B5EF4-FFF2-40B4-BE49-F238E27FC236}">
                    <a16:creationId xmlns:a16="http://schemas.microsoft.com/office/drawing/2014/main" id="{FFDFB659-C1B2-48EB-B265-7D16855B6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2" y="348"/>
                <a:ext cx="356" cy="8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6" name="Line 3232">
                <a:extLst>
                  <a:ext uri="{FF2B5EF4-FFF2-40B4-BE49-F238E27FC236}">
                    <a16:creationId xmlns:a16="http://schemas.microsoft.com/office/drawing/2014/main" id="{3E254766-AEB4-44E7-90A6-BE4785491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2" y="340"/>
                <a:ext cx="359" cy="8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7" name="Line 3231">
                <a:extLst>
                  <a:ext uri="{FF2B5EF4-FFF2-40B4-BE49-F238E27FC236}">
                    <a16:creationId xmlns:a16="http://schemas.microsoft.com/office/drawing/2014/main" id="{36B4DBA0-3C38-4FF3-900C-36E951842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6" y="3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8" name="Line 3230">
                <a:extLst>
                  <a:ext uri="{FF2B5EF4-FFF2-40B4-BE49-F238E27FC236}">
                    <a16:creationId xmlns:a16="http://schemas.microsoft.com/office/drawing/2014/main" id="{CD5A59B5-8377-423C-8A5E-96167EA6C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14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" name="Line 3229">
                <a:extLst>
                  <a:ext uri="{FF2B5EF4-FFF2-40B4-BE49-F238E27FC236}">
                    <a16:creationId xmlns:a16="http://schemas.microsoft.com/office/drawing/2014/main" id="{D62D069C-AF5A-4A5E-A964-E969C5811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9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0" name="Line 3228">
                <a:extLst>
                  <a:ext uri="{FF2B5EF4-FFF2-40B4-BE49-F238E27FC236}">
                    <a16:creationId xmlns:a16="http://schemas.microsoft.com/office/drawing/2014/main" id="{2EC29406-BA90-4260-82CE-D5F9928CD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4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1" name="Line 3227">
                <a:extLst>
                  <a:ext uri="{FF2B5EF4-FFF2-40B4-BE49-F238E27FC236}">
                    <a16:creationId xmlns:a16="http://schemas.microsoft.com/office/drawing/2014/main" id="{3FA37D6E-E192-498D-8D3E-DA79A11DD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9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2" name="Line 3226">
                <a:extLst>
                  <a:ext uri="{FF2B5EF4-FFF2-40B4-BE49-F238E27FC236}">
                    <a16:creationId xmlns:a16="http://schemas.microsoft.com/office/drawing/2014/main" id="{D29E9B75-D609-4273-8012-EDE019C1A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4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3" name="Line 3225">
                <a:extLst>
                  <a:ext uri="{FF2B5EF4-FFF2-40B4-BE49-F238E27FC236}">
                    <a16:creationId xmlns:a16="http://schemas.microsoft.com/office/drawing/2014/main" id="{2F157E9D-E8D4-45B9-9100-191E49865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0" y="313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4" name="Line 3224">
                <a:extLst>
                  <a:ext uri="{FF2B5EF4-FFF2-40B4-BE49-F238E27FC236}">
                    <a16:creationId xmlns:a16="http://schemas.microsoft.com/office/drawing/2014/main" id="{23E560C9-7BE0-4725-A633-ACB7A6782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5" y="313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5" name="Line 3223">
                <a:extLst>
                  <a:ext uri="{FF2B5EF4-FFF2-40B4-BE49-F238E27FC236}">
                    <a16:creationId xmlns:a16="http://schemas.microsoft.com/office/drawing/2014/main" id="{BB5A7148-42B1-4F04-826D-EA472A311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9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6" name="Line 3222">
                <a:extLst>
                  <a:ext uri="{FF2B5EF4-FFF2-40B4-BE49-F238E27FC236}">
                    <a16:creationId xmlns:a16="http://schemas.microsoft.com/office/drawing/2014/main" id="{F0093AFF-EC07-4F10-88B3-011EBC563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4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7" name="Line 3221">
                <a:extLst>
                  <a:ext uri="{FF2B5EF4-FFF2-40B4-BE49-F238E27FC236}">
                    <a16:creationId xmlns:a16="http://schemas.microsoft.com/office/drawing/2014/main" id="{B71E0F9F-77D6-4F0D-A561-7A1331D20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9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8" name="Line 3220">
                <a:extLst>
                  <a:ext uri="{FF2B5EF4-FFF2-40B4-BE49-F238E27FC236}">
                    <a16:creationId xmlns:a16="http://schemas.microsoft.com/office/drawing/2014/main" id="{CB519B5E-BE6E-462C-813B-F370C5F01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4" y="3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" name="Line 3219">
                <a:extLst>
                  <a:ext uri="{FF2B5EF4-FFF2-40B4-BE49-F238E27FC236}">
                    <a16:creationId xmlns:a16="http://schemas.microsoft.com/office/drawing/2014/main" id="{596FA8BC-9ECF-4D4B-8B4A-9F62B78D4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6" y="313"/>
                <a:ext cx="10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0" name="Line 3218">
                <a:extLst>
                  <a:ext uri="{FF2B5EF4-FFF2-40B4-BE49-F238E27FC236}">
                    <a16:creationId xmlns:a16="http://schemas.microsoft.com/office/drawing/2014/main" id="{062E82BF-C8C7-4600-8FA8-B60F4FAD9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6" y="340"/>
                <a:ext cx="10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1" name="Line 3217">
                <a:extLst>
                  <a:ext uri="{FF2B5EF4-FFF2-40B4-BE49-F238E27FC236}">
                    <a16:creationId xmlns:a16="http://schemas.microsoft.com/office/drawing/2014/main" id="{8B65D259-848E-464F-8E7E-1EC20AACE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" y="348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2" name="Line 3216">
                <a:extLst>
                  <a:ext uri="{FF2B5EF4-FFF2-40B4-BE49-F238E27FC236}">
                    <a16:creationId xmlns:a16="http://schemas.microsoft.com/office/drawing/2014/main" id="{44E89CA6-7564-4104-BA1A-903A81B2C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" y="443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3" name="Line 3215">
                <a:extLst>
                  <a:ext uri="{FF2B5EF4-FFF2-40B4-BE49-F238E27FC236}">
                    <a16:creationId xmlns:a16="http://schemas.microsoft.com/office/drawing/2014/main" id="{62AB8393-6053-4F6A-8FAD-4E109F5B31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" y="538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4" name="Line 3214">
                <a:extLst>
                  <a:ext uri="{FF2B5EF4-FFF2-40B4-BE49-F238E27FC236}">
                    <a16:creationId xmlns:a16="http://schemas.microsoft.com/office/drawing/2014/main" id="{B3EA89E2-0563-424A-8012-4994140EF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" y="633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5" name="Line 3213">
                <a:extLst>
                  <a:ext uri="{FF2B5EF4-FFF2-40B4-BE49-F238E27FC236}">
                    <a16:creationId xmlns:a16="http://schemas.microsoft.com/office/drawing/2014/main" id="{9239DB2E-407D-4B9F-83C4-0AD151C8D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" y="728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6" name="Line 3212">
                <a:extLst>
                  <a:ext uri="{FF2B5EF4-FFF2-40B4-BE49-F238E27FC236}">
                    <a16:creationId xmlns:a16="http://schemas.microsoft.com/office/drawing/2014/main" id="{D8B2C025-EB6F-4803-83F9-FCD46A1B4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" y="823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7" name="Line 3211">
                <a:extLst>
                  <a:ext uri="{FF2B5EF4-FFF2-40B4-BE49-F238E27FC236}">
                    <a16:creationId xmlns:a16="http://schemas.microsoft.com/office/drawing/2014/main" id="{16E4AE88-CE61-4772-8802-57E6C776F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" y="918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8" name="Line 3210">
                <a:extLst>
                  <a:ext uri="{FF2B5EF4-FFF2-40B4-BE49-F238E27FC236}">
                    <a16:creationId xmlns:a16="http://schemas.microsoft.com/office/drawing/2014/main" id="{C673C510-33A9-4AA7-A391-2A307CFD1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" y="1013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" name="Line 3209">
                <a:extLst>
                  <a:ext uri="{FF2B5EF4-FFF2-40B4-BE49-F238E27FC236}">
                    <a16:creationId xmlns:a16="http://schemas.microsoft.com/office/drawing/2014/main" id="{A9D6E3C7-C0F2-462D-BD0D-34957FF380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" y="1108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0" name="Line 3208">
                <a:extLst>
                  <a:ext uri="{FF2B5EF4-FFF2-40B4-BE49-F238E27FC236}">
                    <a16:creationId xmlns:a16="http://schemas.microsoft.com/office/drawing/2014/main" id="{0DC3379C-FA2D-4361-B6F3-3E63C317A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" y="1203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" name="Line 3207">
                <a:extLst>
                  <a:ext uri="{FF2B5EF4-FFF2-40B4-BE49-F238E27FC236}">
                    <a16:creationId xmlns:a16="http://schemas.microsoft.com/office/drawing/2014/main" id="{99AC75BB-77E7-41E6-B999-44135531A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" y="1298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" name="Line 3206">
                <a:extLst>
                  <a:ext uri="{FF2B5EF4-FFF2-40B4-BE49-F238E27FC236}">
                    <a16:creationId xmlns:a16="http://schemas.microsoft.com/office/drawing/2014/main" id="{BFFF5CCF-6FD8-498A-A210-ED058F706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" y="1393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" name="Line 3205">
                <a:extLst>
                  <a:ext uri="{FF2B5EF4-FFF2-40B4-BE49-F238E27FC236}">
                    <a16:creationId xmlns:a16="http://schemas.microsoft.com/office/drawing/2014/main" id="{D14A85EF-3BC0-4D2F-9C64-A2BF539FA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" y="1488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4" name="Line 3204">
                <a:extLst>
                  <a:ext uri="{FF2B5EF4-FFF2-40B4-BE49-F238E27FC236}">
                    <a16:creationId xmlns:a16="http://schemas.microsoft.com/office/drawing/2014/main" id="{0276D792-E840-47AD-8E0D-DDF211E6B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2" y="235"/>
                <a:ext cx="1" cy="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" name="Line 3203">
                <a:extLst>
                  <a:ext uri="{FF2B5EF4-FFF2-40B4-BE49-F238E27FC236}">
                    <a16:creationId xmlns:a16="http://schemas.microsoft.com/office/drawing/2014/main" id="{16DC295A-7B5D-48DD-9EFC-FD3457BC6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5" y="235"/>
                <a:ext cx="1" cy="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6" name="Line 3202">
                <a:extLst>
                  <a:ext uri="{FF2B5EF4-FFF2-40B4-BE49-F238E27FC236}">
                    <a16:creationId xmlns:a16="http://schemas.microsoft.com/office/drawing/2014/main" id="{8C83A38B-233C-4209-AB95-7262468DA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" y="2150"/>
                <a:ext cx="1" cy="1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" name="Line 3201">
                <a:extLst>
                  <a:ext uri="{FF2B5EF4-FFF2-40B4-BE49-F238E27FC236}">
                    <a16:creationId xmlns:a16="http://schemas.microsoft.com/office/drawing/2014/main" id="{E7F35577-345C-4622-A958-40590DE9C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" y="2160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" name="Line 3200">
                <a:extLst>
                  <a:ext uri="{FF2B5EF4-FFF2-40B4-BE49-F238E27FC236}">
                    <a16:creationId xmlns:a16="http://schemas.microsoft.com/office/drawing/2014/main" id="{6244F634-A1BD-48F5-8686-50D2CE8152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2160"/>
                <a:ext cx="1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9" name="Line 3199">
                <a:extLst>
                  <a:ext uri="{FF2B5EF4-FFF2-40B4-BE49-F238E27FC236}">
                    <a16:creationId xmlns:a16="http://schemas.microsoft.com/office/drawing/2014/main" id="{D3519BB0-6EB6-4E73-A3FB-0669C8543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160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" name="Line 3198">
                <a:extLst>
                  <a:ext uri="{FF2B5EF4-FFF2-40B4-BE49-F238E27FC236}">
                    <a16:creationId xmlns:a16="http://schemas.microsoft.com/office/drawing/2014/main" id="{46C6AA23-ABC1-46FE-8C4F-5D8C6A0AB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160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1" name="Line 3197">
                <a:extLst>
                  <a:ext uri="{FF2B5EF4-FFF2-40B4-BE49-F238E27FC236}">
                    <a16:creationId xmlns:a16="http://schemas.microsoft.com/office/drawing/2014/main" id="{3EABDF20-42D8-4480-BCB1-AAC2C4A1D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" y="217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2" name="Line 3196">
                <a:extLst>
                  <a:ext uri="{FF2B5EF4-FFF2-40B4-BE49-F238E27FC236}">
                    <a16:creationId xmlns:a16="http://schemas.microsoft.com/office/drawing/2014/main" id="{32EC39BF-69F2-4980-9269-B697CB0F7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" y="217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3" name="Line 3195">
                <a:extLst>
                  <a:ext uri="{FF2B5EF4-FFF2-40B4-BE49-F238E27FC236}">
                    <a16:creationId xmlns:a16="http://schemas.microsoft.com/office/drawing/2014/main" id="{76ADD895-EA5E-403C-92C6-5F447E04C9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2172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4" name="Line 3194">
                <a:extLst>
                  <a:ext uri="{FF2B5EF4-FFF2-40B4-BE49-F238E27FC236}">
                    <a16:creationId xmlns:a16="http://schemas.microsoft.com/office/drawing/2014/main" id="{03288EB1-ED88-4D1B-BF14-74C0644487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" y="2174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5" name="Line 3193">
                <a:extLst>
                  <a:ext uri="{FF2B5EF4-FFF2-40B4-BE49-F238E27FC236}">
                    <a16:creationId xmlns:a16="http://schemas.microsoft.com/office/drawing/2014/main" id="{A47FD63C-6CA5-4AC2-B8D1-D8052CFD8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" y="2160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6" name="Line 3192">
                <a:extLst>
                  <a:ext uri="{FF2B5EF4-FFF2-40B4-BE49-F238E27FC236}">
                    <a16:creationId xmlns:a16="http://schemas.microsoft.com/office/drawing/2014/main" id="{6F8E4DE0-280B-45F4-B981-8BECABDF9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" y="2171"/>
                <a:ext cx="5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7" name="Line 3191">
                <a:extLst>
                  <a:ext uri="{FF2B5EF4-FFF2-40B4-BE49-F238E27FC236}">
                    <a16:creationId xmlns:a16="http://schemas.microsoft.com/office/drawing/2014/main" id="{01FA3361-1987-4C28-A9E4-312AC103E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2172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8" name="Line 3190">
                <a:extLst>
                  <a:ext uri="{FF2B5EF4-FFF2-40B4-BE49-F238E27FC236}">
                    <a16:creationId xmlns:a16="http://schemas.microsoft.com/office/drawing/2014/main" id="{34FA3594-80E9-4B8F-A638-8F87C8401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2174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9" name="Line 3189">
                <a:extLst>
                  <a:ext uri="{FF2B5EF4-FFF2-40B4-BE49-F238E27FC236}">
                    <a16:creationId xmlns:a16="http://schemas.microsoft.com/office/drawing/2014/main" id="{F70484AC-F7AA-4397-A332-278402AE3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2160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" name="Line 3188">
                <a:extLst>
                  <a:ext uri="{FF2B5EF4-FFF2-40B4-BE49-F238E27FC236}">
                    <a16:creationId xmlns:a16="http://schemas.microsoft.com/office/drawing/2014/main" id="{59001873-892B-4859-9810-9ABB9EA94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" y="2171"/>
                <a:ext cx="5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1" name="Line 3187">
                <a:extLst>
                  <a:ext uri="{FF2B5EF4-FFF2-40B4-BE49-F238E27FC236}">
                    <a16:creationId xmlns:a16="http://schemas.microsoft.com/office/drawing/2014/main" id="{C48252FB-F563-4207-A96A-DCA25BDBA4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160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2" name="Line 3186">
                <a:extLst>
                  <a:ext uri="{FF2B5EF4-FFF2-40B4-BE49-F238E27FC236}">
                    <a16:creationId xmlns:a16="http://schemas.microsoft.com/office/drawing/2014/main" id="{A4485133-00B9-49A9-968D-A1E990689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" y="2160"/>
                <a:ext cx="1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" name="Group 2984">
              <a:extLst>
                <a:ext uri="{FF2B5EF4-FFF2-40B4-BE49-F238E27FC236}">
                  <a16:creationId xmlns:a16="http://schemas.microsoft.com/office/drawing/2014/main" id="{3CBE78A7-C6C7-4B51-A078-4335F62119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7" y="1029"/>
              <a:ext cx="5043" cy="1931"/>
              <a:chOff x="0" y="0"/>
              <a:chExt cx="5043" cy="1931"/>
            </a:xfrm>
          </p:grpSpPr>
          <p:sp>
            <p:nvSpPr>
              <p:cNvPr id="3003" name="Line 3184">
                <a:extLst>
                  <a:ext uri="{FF2B5EF4-FFF2-40B4-BE49-F238E27FC236}">
                    <a16:creationId xmlns:a16="http://schemas.microsoft.com/office/drawing/2014/main" id="{E4FD99E8-9B94-4474-A265-9976100A15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1148"/>
                <a:ext cx="1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4" name="Line 3183">
                <a:extLst>
                  <a:ext uri="{FF2B5EF4-FFF2-40B4-BE49-F238E27FC236}">
                    <a16:creationId xmlns:a16="http://schemas.microsoft.com/office/drawing/2014/main" id="{B5B4CD24-4F0D-483A-8CBE-51918C46E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" y="1138"/>
                <a:ext cx="1" cy="1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5" name="Line 3182">
                <a:extLst>
                  <a:ext uri="{FF2B5EF4-FFF2-40B4-BE49-F238E27FC236}">
                    <a16:creationId xmlns:a16="http://schemas.microsoft.com/office/drawing/2014/main" id="{270D38ED-6EF7-4AB2-B479-CF885F07D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03" y="1846"/>
                <a:ext cx="25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6" name="Line 3181">
                <a:extLst>
                  <a:ext uri="{FF2B5EF4-FFF2-40B4-BE49-F238E27FC236}">
                    <a16:creationId xmlns:a16="http://schemas.microsoft.com/office/drawing/2014/main" id="{05CF3B6E-4FC4-43C8-A18D-D89D45B29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0" y="0"/>
                <a:ext cx="1" cy="7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7" name="Line 3180">
                <a:extLst>
                  <a:ext uri="{FF2B5EF4-FFF2-40B4-BE49-F238E27FC236}">
                    <a16:creationId xmlns:a16="http://schemas.microsoft.com/office/drawing/2014/main" id="{EE7B9373-65D9-4165-8D37-9DA5B9BFB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0" y="93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8" name="Line 3179">
                <a:extLst>
                  <a:ext uri="{FF2B5EF4-FFF2-40B4-BE49-F238E27FC236}">
                    <a16:creationId xmlns:a16="http://schemas.microsoft.com/office/drawing/2014/main" id="{B044921B-49A9-41D9-A872-152E29AAD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0" y="133"/>
                <a:ext cx="1" cy="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9" name="Line 3178">
                <a:extLst>
                  <a:ext uri="{FF2B5EF4-FFF2-40B4-BE49-F238E27FC236}">
                    <a16:creationId xmlns:a16="http://schemas.microsoft.com/office/drawing/2014/main" id="{91C6EEFD-5C2C-41F9-95F0-F335447DC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0" y="25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0" name="Line 3177">
                <a:extLst>
                  <a:ext uri="{FF2B5EF4-FFF2-40B4-BE49-F238E27FC236}">
                    <a16:creationId xmlns:a16="http://schemas.microsoft.com/office/drawing/2014/main" id="{75C369E8-0DF2-4385-B2F3-17F2A395D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0" y="291"/>
                <a:ext cx="1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1" name="Line 3176">
                <a:extLst>
                  <a:ext uri="{FF2B5EF4-FFF2-40B4-BE49-F238E27FC236}">
                    <a16:creationId xmlns:a16="http://schemas.microsoft.com/office/drawing/2014/main" id="{794DAE06-0874-4BBE-BD5D-94E6FDDE2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2" y="185"/>
                <a:ext cx="9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2" name="Line 3175">
                <a:extLst>
                  <a:ext uri="{FF2B5EF4-FFF2-40B4-BE49-F238E27FC236}">
                    <a16:creationId xmlns:a16="http://schemas.microsoft.com/office/drawing/2014/main" id="{7F70CE76-BAC4-4F9A-8A10-AFA11B558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23" y="185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3" name="Line 3174">
                <a:extLst>
                  <a:ext uri="{FF2B5EF4-FFF2-40B4-BE49-F238E27FC236}">
                    <a16:creationId xmlns:a16="http://schemas.microsoft.com/office/drawing/2014/main" id="{7204EEE7-1734-4195-A1F9-1E8DDC489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04" y="185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4" name="Line 3173">
                <a:extLst>
                  <a:ext uri="{FF2B5EF4-FFF2-40B4-BE49-F238E27FC236}">
                    <a16:creationId xmlns:a16="http://schemas.microsoft.com/office/drawing/2014/main" id="{FF7AB9A0-DC67-444D-A98C-BAE42C079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64" y="185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5" name="Line 3172">
                <a:extLst>
                  <a:ext uri="{FF2B5EF4-FFF2-40B4-BE49-F238E27FC236}">
                    <a16:creationId xmlns:a16="http://schemas.microsoft.com/office/drawing/2014/main" id="{DCE32E41-6F87-4BCE-92E5-9DF60807F3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52" y="185"/>
                <a:ext cx="9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6" name="Freeform 3171">
                <a:extLst>
                  <a:ext uri="{FF2B5EF4-FFF2-40B4-BE49-F238E27FC236}">
                    <a16:creationId xmlns:a16="http://schemas.microsoft.com/office/drawing/2014/main" id="{69B47CC2-938E-4AFF-A95C-8B50811D1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185"/>
                <a:ext cx="317" cy="158"/>
              </a:xfrm>
              <a:custGeom>
                <a:avLst/>
                <a:gdLst>
                  <a:gd name="T0" fmla="*/ 0 w 317"/>
                  <a:gd name="T1" fmla="*/ 0 h 158"/>
                  <a:gd name="T2" fmla="*/ 0 w 317"/>
                  <a:gd name="T3" fmla="*/ 11 h 158"/>
                  <a:gd name="T4" fmla="*/ 1 w 317"/>
                  <a:gd name="T5" fmla="*/ 22 h 158"/>
                  <a:gd name="T6" fmla="*/ 3 w 317"/>
                  <a:gd name="T7" fmla="*/ 34 h 158"/>
                  <a:gd name="T8" fmla="*/ 6 w 317"/>
                  <a:gd name="T9" fmla="*/ 44 h 158"/>
                  <a:gd name="T10" fmla="*/ 10 w 317"/>
                  <a:gd name="T11" fmla="*/ 55 h 158"/>
                  <a:gd name="T12" fmla="*/ 14 w 317"/>
                  <a:gd name="T13" fmla="*/ 66 h 158"/>
                  <a:gd name="T14" fmla="*/ 19 w 317"/>
                  <a:gd name="T15" fmla="*/ 76 h 158"/>
                  <a:gd name="T16" fmla="*/ 25 w 317"/>
                  <a:gd name="T17" fmla="*/ 85 h 158"/>
                  <a:gd name="T18" fmla="*/ 31 w 317"/>
                  <a:gd name="T19" fmla="*/ 95 h 158"/>
                  <a:gd name="T20" fmla="*/ 38 w 317"/>
                  <a:gd name="T21" fmla="*/ 103 h 158"/>
                  <a:gd name="T22" fmla="*/ 46 w 317"/>
                  <a:gd name="T23" fmla="*/ 112 h 158"/>
                  <a:gd name="T24" fmla="*/ 54 w 317"/>
                  <a:gd name="T25" fmla="*/ 120 h 158"/>
                  <a:gd name="T26" fmla="*/ 63 w 317"/>
                  <a:gd name="T27" fmla="*/ 127 h 158"/>
                  <a:gd name="T28" fmla="*/ 72 w 317"/>
                  <a:gd name="T29" fmla="*/ 133 h 158"/>
                  <a:gd name="T30" fmla="*/ 82 w 317"/>
                  <a:gd name="T31" fmla="*/ 139 h 158"/>
                  <a:gd name="T32" fmla="*/ 93 w 317"/>
                  <a:gd name="T33" fmla="*/ 144 h 158"/>
                  <a:gd name="T34" fmla="*/ 103 w 317"/>
                  <a:gd name="T35" fmla="*/ 148 h 158"/>
                  <a:gd name="T36" fmla="*/ 114 w 317"/>
                  <a:gd name="T37" fmla="*/ 152 h 158"/>
                  <a:gd name="T38" fmla="*/ 125 w 317"/>
                  <a:gd name="T39" fmla="*/ 155 h 158"/>
                  <a:gd name="T40" fmla="*/ 136 w 317"/>
                  <a:gd name="T41" fmla="*/ 157 h 158"/>
                  <a:gd name="T42" fmla="*/ 147 w 317"/>
                  <a:gd name="T43" fmla="*/ 158 h 158"/>
                  <a:gd name="T44" fmla="*/ 158 w 317"/>
                  <a:gd name="T45" fmla="*/ 158 h 158"/>
                  <a:gd name="T46" fmla="*/ 169 w 317"/>
                  <a:gd name="T47" fmla="*/ 158 h 158"/>
                  <a:gd name="T48" fmla="*/ 181 w 317"/>
                  <a:gd name="T49" fmla="*/ 157 h 158"/>
                  <a:gd name="T50" fmla="*/ 192 w 317"/>
                  <a:gd name="T51" fmla="*/ 155 h 158"/>
                  <a:gd name="T52" fmla="*/ 203 w 317"/>
                  <a:gd name="T53" fmla="*/ 152 h 158"/>
                  <a:gd name="T54" fmla="*/ 214 w 317"/>
                  <a:gd name="T55" fmla="*/ 148 h 158"/>
                  <a:gd name="T56" fmla="*/ 224 w 317"/>
                  <a:gd name="T57" fmla="*/ 144 h 158"/>
                  <a:gd name="T58" fmla="*/ 234 w 317"/>
                  <a:gd name="T59" fmla="*/ 139 h 158"/>
                  <a:gd name="T60" fmla="*/ 244 w 317"/>
                  <a:gd name="T61" fmla="*/ 133 h 158"/>
                  <a:gd name="T62" fmla="*/ 253 w 317"/>
                  <a:gd name="T63" fmla="*/ 127 h 158"/>
                  <a:gd name="T64" fmla="*/ 262 w 317"/>
                  <a:gd name="T65" fmla="*/ 120 h 158"/>
                  <a:gd name="T66" fmla="*/ 270 w 317"/>
                  <a:gd name="T67" fmla="*/ 112 h 158"/>
                  <a:gd name="T68" fmla="*/ 278 w 317"/>
                  <a:gd name="T69" fmla="*/ 103 h 158"/>
                  <a:gd name="T70" fmla="*/ 285 w 317"/>
                  <a:gd name="T71" fmla="*/ 95 h 158"/>
                  <a:gd name="T72" fmla="*/ 292 w 317"/>
                  <a:gd name="T73" fmla="*/ 85 h 158"/>
                  <a:gd name="T74" fmla="*/ 297 w 317"/>
                  <a:gd name="T75" fmla="*/ 76 h 158"/>
                  <a:gd name="T76" fmla="*/ 302 w 317"/>
                  <a:gd name="T77" fmla="*/ 66 h 158"/>
                  <a:gd name="T78" fmla="*/ 307 w 317"/>
                  <a:gd name="T79" fmla="*/ 55 h 158"/>
                  <a:gd name="T80" fmla="*/ 311 w 317"/>
                  <a:gd name="T81" fmla="*/ 44 h 158"/>
                  <a:gd name="T82" fmla="*/ 314 w 317"/>
                  <a:gd name="T83" fmla="*/ 34 h 158"/>
                  <a:gd name="T84" fmla="*/ 316 w 317"/>
                  <a:gd name="T85" fmla="*/ 22 h 158"/>
                  <a:gd name="T86" fmla="*/ 317 w 317"/>
                  <a:gd name="T87" fmla="*/ 11 h 158"/>
                  <a:gd name="T88" fmla="*/ 317 w 317"/>
                  <a:gd name="T89" fmla="*/ 0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17" h="158">
                    <a:moveTo>
                      <a:pt x="0" y="0"/>
                    </a:moveTo>
                    <a:lnTo>
                      <a:pt x="0" y="11"/>
                    </a:lnTo>
                    <a:lnTo>
                      <a:pt x="1" y="22"/>
                    </a:lnTo>
                    <a:lnTo>
                      <a:pt x="3" y="34"/>
                    </a:lnTo>
                    <a:lnTo>
                      <a:pt x="6" y="44"/>
                    </a:lnTo>
                    <a:lnTo>
                      <a:pt x="10" y="55"/>
                    </a:lnTo>
                    <a:lnTo>
                      <a:pt x="14" y="66"/>
                    </a:lnTo>
                    <a:lnTo>
                      <a:pt x="19" y="76"/>
                    </a:lnTo>
                    <a:lnTo>
                      <a:pt x="25" y="85"/>
                    </a:lnTo>
                    <a:lnTo>
                      <a:pt x="31" y="95"/>
                    </a:lnTo>
                    <a:lnTo>
                      <a:pt x="38" y="103"/>
                    </a:lnTo>
                    <a:lnTo>
                      <a:pt x="46" y="112"/>
                    </a:lnTo>
                    <a:lnTo>
                      <a:pt x="54" y="120"/>
                    </a:lnTo>
                    <a:lnTo>
                      <a:pt x="63" y="127"/>
                    </a:lnTo>
                    <a:lnTo>
                      <a:pt x="72" y="133"/>
                    </a:lnTo>
                    <a:lnTo>
                      <a:pt x="82" y="139"/>
                    </a:lnTo>
                    <a:lnTo>
                      <a:pt x="93" y="144"/>
                    </a:lnTo>
                    <a:lnTo>
                      <a:pt x="103" y="148"/>
                    </a:lnTo>
                    <a:lnTo>
                      <a:pt x="114" y="152"/>
                    </a:lnTo>
                    <a:lnTo>
                      <a:pt x="125" y="155"/>
                    </a:lnTo>
                    <a:lnTo>
                      <a:pt x="136" y="157"/>
                    </a:lnTo>
                    <a:lnTo>
                      <a:pt x="147" y="158"/>
                    </a:lnTo>
                    <a:lnTo>
                      <a:pt x="158" y="158"/>
                    </a:lnTo>
                    <a:lnTo>
                      <a:pt x="169" y="158"/>
                    </a:lnTo>
                    <a:lnTo>
                      <a:pt x="181" y="157"/>
                    </a:lnTo>
                    <a:lnTo>
                      <a:pt x="192" y="155"/>
                    </a:lnTo>
                    <a:lnTo>
                      <a:pt x="203" y="152"/>
                    </a:lnTo>
                    <a:lnTo>
                      <a:pt x="214" y="148"/>
                    </a:lnTo>
                    <a:lnTo>
                      <a:pt x="224" y="144"/>
                    </a:lnTo>
                    <a:lnTo>
                      <a:pt x="234" y="139"/>
                    </a:lnTo>
                    <a:lnTo>
                      <a:pt x="244" y="133"/>
                    </a:lnTo>
                    <a:lnTo>
                      <a:pt x="253" y="127"/>
                    </a:lnTo>
                    <a:lnTo>
                      <a:pt x="262" y="120"/>
                    </a:lnTo>
                    <a:lnTo>
                      <a:pt x="270" y="112"/>
                    </a:lnTo>
                    <a:lnTo>
                      <a:pt x="278" y="103"/>
                    </a:lnTo>
                    <a:lnTo>
                      <a:pt x="285" y="95"/>
                    </a:lnTo>
                    <a:lnTo>
                      <a:pt x="292" y="85"/>
                    </a:lnTo>
                    <a:lnTo>
                      <a:pt x="297" y="76"/>
                    </a:lnTo>
                    <a:lnTo>
                      <a:pt x="302" y="66"/>
                    </a:lnTo>
                    <a:lnTo>
                      <a:pt x="307" y="55"/>
                    </a:lnTo>
                    <a:lnTo>
                      <a:pt x="311" y="44"/>
                    </a:lnTo>
                    <a:lnTo>
                      <a:pt x="314" y="34"/>
                    </a:lnTo>
                    <a:lnTo>
                      <a:pt x="316" y="22"/>
                    </a:lnTo>
                    <a:lnTo>
                      <a:pt x="317" y="11"/>
                    </a:lnTo>
                    <a:lnTo>
                      <a:pt x="317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7" name="Freeform 3170">
                <a:extLst>
                  <a:ext uri="{FF2B5EF4-FFF2-40B4-BE49-F238E27FC236}">
                    <a16:creationId xmlns:a16="http://schemas.microsoft.com/office/drawing/2014/main" id="{93A2B699-2CCF-4ED0-A165-9A0866715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26"/>
                <a:ext cx="317" cy="159"/>
              </a:xfrm>
              <a:custGeom>
                <a:avLst/>
                <a:gdLst>
                  <a:gd name="T0" fmla="*/ 317 w 317"/>
                  <a:gd name="T1" fmla="*/ 159 h 159"/>
                  <a:gd name="T2" fmla="*/ 317 w 317"/>
                  <a:gd name="T3" fmla="*/ 147 h 159"/>
                  <a:gd name="T4" fmla="*/ 316 w 317"/>
                  <a:gd name="T5" fmla="*/ 136 h 159"/>
                  <a:gd name="T6" fmla="*/ 314 w 317"/>
                  <a:gd name="T7" fmla="*/ 125 h 159"/>
                  <a:gd name="T8" fmla="*/ 311 w 317"/>
                  <a:gd name="T9" fmla="*/ 114 h 159"/>
                  <a:gd name="T10" fmla="*/ 307 w 317"/>
                  <a:gd name="T11" fmla="*/ 103 h 159"/>
                  <a:gd name="T12" fmla="*/ 302 w 317"/>
                  <a:gd name="T13" fmla="*/ 93 h 159"/>
                  <a:gd name="T14" fmla="*/ 297 w 317"/>
                  <a:gd name="T15" fmla="*/ 83 h 159"/>
                  <a:gd name="T16" fmla="*/ 292 w 317"/>
                  <a:gd name="T17" fmla="*/ 73 h 159"/>
                  <a:gd name="T18" fmla="*/ 285 w 317"/>
                  <a:gd name="T19" fmla="*/ 64 h 159"/>
                  <a:gd name="T20" fmla="*/ 278 w 317"/>
                  <a:gd name="T21" fmla="*/ 55 h 159"/>
                  <a:gd name="T22" fmla="*/ 270 w 317"/>
                  <a:gd name="T23" fmla="*/ 47 h 159"/>
                  <a:gd name="T24" fmla="*/ 262 w 317"/>
                  <a:gd name="T25" fmla="*/ 39 h 159"/>
                  <a:gd name="T26" fmla="*/ 253 w 317"/>
                  <a:gd name="T27" fmla="*/ 32 h 159"/>
                  <a:gd name="T28" fmla="*/ 244 w 317"/>
                  <a:gd name="T29" fmla="*/ 25 h 159"/>
                  <a:gd name="T30" fmla="*/ 234 w 317"/>
                  <a:gd name="T31" fmla="*/ 19 h 159"/>
                  <a:gd name="T32" fmla="*/ 224 w 317"/>
                  <a:gd name="T33" fmla="*/ 14 h 159"/>
                  <a:gd name="T34" fmla="*/ 214 w 317"/>
                  <a:gd name="T35" fmla="*/ 10 h 159"/>
                  <a:gd name="T36" fmla="*/ 203 w 317"/>
                  <a:gd name="T37" fmla="*/ 6 h 159"/>
                  <a:gd name="T38" fmla="*/ 192 w 317"/>
                  <a:gd name="T39" fmla="*/ 3 h 159"/>
                  <a:gd name="T40" fmla="*/ 181 w 317"/>
                  <a:gd name="T41" fmla="*/ 1 h 159"/>
                  <a:gd name="T42" fmla="*/ 169 w 317"/>
                  <a:gd name="T43" fmla="*/ 0 h 159"/>
                  <a:gd name="T44" fmla="*/ 158 w 317"/>
                  <a:gd name="T45" fmla="*/ 0 h 159"/>
                  <a:gd name="T46" fmla="*/ 147 w 317"/>
                  <a:gd name="T47" fmla="*/ 0 h 159"/>
                  <a:gd name="T48" fmla="*/ 136 w 317"/>
                  <a:gd name="T49" fmla="*/ 1 h 159"/>
                  <a:gd name="T50" fmla="*/ 125 w 317"/>
                  <a:gd name="T51" fmla="*/ 3 h 159"/>
                  <a:gd name="T52" fmla="*/ 114 w 317"/>
                  <a:gd name="T53" fmla="*/ 6 h 159"/>
                  <a:gd name="T54" fmla="*/ 103 w 317"/>
                  <a:gd name="T55" fmla="*/ 10 h 159"/>
                  <a:gd name="T56" fmla="*/ 93 w 317"/>
                  <a:gd name="T57" fmla="*/ 14 h 159"/>
                  <a:gd name="T58" fmla="*/ 82 w 317"/>
                  <a:gd name="T59" fmla="*/ 19 h 159"/>
                  <a:gd name="T60" fmla="*/ 72 w 317"/>
                  <a:gd name="T61" fmla="*/ 25 h 159"/>
                  <a:gd name="T62" fmla="*/ 63 w 317"/>
                  <a:gd name="T63" fmla="*/ 32 h 159"/>
                  <a:gd name="T64" fmla="*/ 54 w 317"/>
                  <a:gd name="T65" fmla="*/ 39 h 159"/>
                  <a:gd name="T66" fmla="*/ 46 w 317"/>
                  <a:gd name="T67" fmla="*/ 47 h 159"/>
                  <a:gd name="T68" fmla="*/ 38 w 317"/>
                  <a:gd name="T69" fmla="*/ 55 h 159"/>
                  <a:gd name="T70" fmla="*/ 31 w 317"/>
                  <a:gd name="T71" fmla="*/ 64 h 159"/>
                  <a:gd name="T72" fmla="*/ 25 w 317"/>
                  <a:gd name="T73" fmla="*/ 73 h 159"/>
                  <a:gd name="T74" fmla="*/ 19 w 317"/>
                  <a:gd name="T75" fmla="*/ 83 h 159"/>
                  <a:gd name="T76" fmla="*/ 14 w 317"/>
                  <a:gd name="T77" fmla="*/ 93 h 159"/>
                  <a:gd name="T78" fmla="*/ 10 w 317"/>
                  <a:gd name="T79" fmla="*/ 103 h 159"/>
                  <a:gd name="T80" fmla="*/ 6 w 317"/>
                  <a:gd name="T81" fmla="*/ 114 h 159"/>
                  <a:gd name="T82" fmla="*/ 3 w 317"/>
                  <a:gd name="T83" fmla="*/ 125 h 159"/>
                  <a:gd name="T84" fmla="*/ 1 w 317"/>
                  <a:gd name="T85" fmla="*/ 136 h 159"/>
                  <a:gd name="T86" fmla="*/ 0 w 317"/>
                  <a:gd name="T87" fmla="*/ 147 h 159"/>
                  <a:gd name="T88" fmla="*/ 0 w 317"/>
                  <a:gd name="T89" fmla="*/ 159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17" h="159">
                    <a:moveTo>
                      <a:pt x="317" y="159"/>
                    </a:moveTo>
                    <a:lnTo>
                      <a:pt x="317" y="147"/>
                    </a:lnTo>
                    <a:lnTo>
                      <a:pt x="316" y="136"/>
                    </a:lnTo>
                    <a:lnTo>
                      <a:pt x="314" y="125"/>
                    </a:lnTo>
                    <a:lnTo>
                      <a:pt x="311" y="114"/>
                    </a:lnTo>
                    <a:lnTo>
                      <a:pt x="307" y="103"/>
                    </a:lnTo>
                    <a:lnTo>
                      <a:pt x="302" y="93"/>
                    </a:lnTo>
                    <a:lnTo>
                      <a:pt x="297" y="83"/>
                    </a:lnTo>
                    <a:lnTo>
                      <a:pt x="292" y="73"/>
                    </a:lnTo>
                    <a:lnTo>
                      <a:pt x="285" y="64"/>
                    </a:lnTo>
                    <a:lnTo>
                      <a:pt x="278" y="55"/>
                    </a:lnTo>
                    <a:lnTo>
                      <a:pt x="270" y="47"/>
                    </a:lnTo>
                    <a:lnTo>
                      <a:pt x="262" y="39"/>
                    </a:lnTo>
                    <a:lnTo>
                      <a:pt x="253" y="32"/>
                    </a:lnTo>
                    <a:lnTo>
                      <a:pt x="244" y="25"/>
                    </a:lnTo>
                    <a:lnTo>
                      <a:pt x="234" y="19"/>
                    </a:lnTo>
                    <a:lnTo>
                      <a:pt x="224" y="14"/>
                    </a:lnTo>
                    <a:lnTo>
                      <a:pt x="214" y="10"/>
                    </a:lnTo>
                    <a:lnTo>
                      <a:pt x="203" y="6"/>
                    </a:lnTo>
                    <a:lnTo>
                      <a:pt x="192" y="3"/>
                    </a:lnTo>
                    <a:lnTo>
                      <a:pt x="181" y="1"/>
                    </a:lnTo>
                    <a:lnTo>
                      <a:pt x="169" y="0"/>
                    </a:lnTo>
                    <a:lnTo>
                      <a:pt x="158" y="0"/>
                    </a:lnTo>
                    <a:lnTo>
                      <a:pt x="147" y="0"/>
                    </a:lnTo>
                    <a:lnTo>
                      <a:pt x="136" y="1"/>
                    </a:lnTo>
                    <a:lnTo>
                      <a:pt x="125" y="3"/>
                    </a:lnTo>
                    <a:lnTo>
                      <a:pt x="114" y="6"/>
                    </a:lnTo>
                    <a:lnTo>
                      <a:pt x="103" y="10"/>
                    </a:lnTo>
                    <a:lnTo>
                      <a:pt x="93" y="14"/>
                    </a:lnTo>
                    <a:lnTo>
                      <a:pt x="82" y="19"/>
                    </a:lnTo>
                    <a:lnTo>
                      <a:pt x="72" y="25"/>
                    </a:lnTo>
                    <a:lnTo>
                      <a:pt x="63" y="32"/>
                    </a:lnTo>
                    <a:lnTo>
                      <a:pt x="54" y="39"/>
                    </a:lnTo>
                    <a:lnTo>
                      <a:pt x="46" y="47"/>
                    </a:lnTo>
                    <a:lnTo>
                      <a:pt x="38" y="55"/>
                    </a:lnTo>
                    <a:lnTo>
                      <a:pt x="31" y="64"/>
                    </a:lnTo>
                    <a:lnTo>
                      <a:pt x="25" y="73"/>
                    </a:lnTo>
                    <a:lnTo>
                      <a:pt x="19" y="83"/>
                    </a:lnTo>
                    <a:lnTo>
                      <a:pt x="14" y="93"/>
                    </a:lnTo>
                    <a:lnTo>
                      <a:pt x="10" y="103"/>
                    </a:lnTo>
                    <a:lnTo>
                      <a:pt x="6" y="114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7"/>
                    </a:lnTo>
                    <a:lnTo>
                      <a:pt x="0" y="15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8" name="Line 3169">
                <a:extLst>
                  <a:ext uri="{FF2B5EF4-FFF2-40B4-BE49-F238E27FC236}">
                    <a16:creationId xmlns:a16="http://schemas.microsoft.com/office/drawing/2014/main" id="{58D00BEC-A6F3-4B5F-B021-3BBC1D3BC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2" y="1761"/>
                <a:ext cx="1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9" name="Line 3168">
                <a:extLst>
                  <a:ext uri="{FF2B5EF4-FFF2-40B4-BE49-F238E27FC236}">
                    <a16:creationId xmlns:a16="http://schemas.microsoft.com/office/drawing/2014/main" id="{9A0AB8B5-EBD6-4DB4-BE97-2C0074050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0" y="1846"/>
                <a:ext cx="1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0" name="Line 3167">
                <a:extLst>
                  <a:ext uri="{FF2B5EF4-FFF2-40B4-BE49-F238E27FC236}">
                    <a16:creationId xmlns:a16="http://schemas.microsoft.com/office/drawing/2014/main" id="{684836DC-914B-43A0-8F89-B9A561728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2" y="1761"/>
                <a:ext cx="1" cy="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1" name="Line 3166">
                <a:extLst>
                  <a:ext uri="{FF2B5EF4-FFF2-40B4-BE49-F238E27FC236}">
                    <a16:creationId xmlns:a16="http://schemas.microsoft.com/office/drawing/2014/main" id="{3DE36FE0-3D02-40EA-A1C3-BF073107C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05" y="1324"/>
                <a:ext cx="32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2" name="Line 3165">
                <a:extLst>
                  <a:ext uri="{FF2B5EF4-FFF2-40B4-BE49-F238E27FC236}">
                    <a16:creationId xmlns:a16="http://schemas.microsoft.com/office/drawing/2014/main" id="{189BD2EA-19F0-4828-BD33-C23806D3F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05" y="1278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3" name="Line 3164">
                <a:extLst>
                  <a:ext uri="{FF2B5EF4-FFF2-40B4-BE49-F238E27FC236}">
                    <a16:creationId xmlns:a16="http://schemas.microsoft.com/office/drawing/2014/main" id="{03A6DB67-04F1-49A0-8CE9-2EF831E9C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05" y="1234"/>
                <a:ext cx="32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4" name="Line 3163">
                <a:extLst>
                  <a:ext uri="{FF2B5EF4-FFF2-40B4-BE49-F238E27FC236}">
                    <a16:creationId xmlns:a16="http://schemas.microsoft.com/office/drawing/2014/main" id="{30EBD779-417B-4AE9-8E7E-AAB284A9D4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47" y="1331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5" name="Line 3162">
                <a:extLst>
                  <a:ext uri="{FF2B5EF4-FFF2-40B4-BE49-F238E27FC236}">
                    <a16:creationId xmlns:a16="http://schemas.microsoft.com/office/drawing/2014/main" id="{4282A7A4-B741-4FA8-9F53-0FE4EEA91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05" y="1189"/>
                <a:ext cx="44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6" name="Line 3161">
                <a:extLst>
                  <a:ext uri="{FF2B5EF4-FFF2-40B4-BE49-F238E27FC236}">
                    <a16:creationId xmlns:a16="http://schemas.microsoft.com/office/drawing/2014/main" id="{5393A653-EFED-477D-AD6C-4E7D7D797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5" y="1414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7" name="Line 3160">
                <a:extLst>
                  <a:ext uri="{FF2B5EF4-FFF2-40B4-BE49-F238E27FC236}">
                    <a16:creationId xmlns:a16="http://schemas.microsoft.com/office/drawing/2014/main" id="{DE42F053-3273-435A-A311-424A961F3F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05" y="1144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8" name="Line 3159">
                <a:extLst>
                  <a:ext uri="{FF2B5EF4-FFF2-40B4-BE49-F238E27FC236}">
                    <a16:creationId xmlns:a16="http://schemas.microsoft.com/office/drawing/2014/main" id="{7049569D-BC78-48CC-A698-81CC5E13C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39" y="1378"/>
                <a:ext cx="2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9" name="Line 3158">
                <a:extLst>
                  <a:ext uri="{FF2B5EF4-FFF2-40B4-BE49-F238E27FC236}">
                    <a16:creationId xmlns:a16="http://schemas.microsoft.com/office/drawing/2014/main" id="{AD30F05E-2369-485C-8BF5-5C4A4CEC6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61" y="1201"/>
                <a:ext cx="27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0" name="Line 3157">
                <a:extLst>
                  <a:ext uri="{FF2B5EF4-FFF2-40B4-BE49-F238E27FC236}">
                    <a16:creationId xmlns:a16="http://schemas.microsoft.com/office/drawing/2014/main" id="{6AAE2DC9-B7FD-4A8C-B3C8-92CB3C6A8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47" y="1285"/>
                <a:ext cx="42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1" name="Line 3156">
                <a:extLst>
                  <a:ext uri="{FF2B5EF4-FFF2-40B4-BE49-F238E27FC236}">
                    <a16:creationId xmlns:a16="http://schemas.microsoft.com/office/drawing/2014/main" id="{48ACAE23-C44A-44DE-B190-2563F01F3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60" y="1354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2" name="Line 3155">
                <a:extLst>
                  <a:ext uri="{FF2B5EF4-FFF2-40B4-BE49-F238E27FC236}">
                    <a16:creationId xmlns:a16="http://schemas.microsoft.com/office/drawing/2014/main" id="{1669636B-2DB1-4E1A-BD7C-385FC5301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21" y="1115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3" name="Line 3154">
                <a:extLst>
                  <a:ext uri="{FF2B5EF4-FFF2-40B4-BE49-F238E27FC236}">
                    <a16:creationId xmlns:a16="http://schemas.microsoft.com/office/drawing/2014/main" id="{02ED2D8E-7F5A-4131-AA71-80D5ADF08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07" y="1301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4" name="Line 3153">
                <a:extLst>
                  <a:ext uri="{FF2B5EF4-FFF2-40B4-BE49-F238E27FC236}">
                    <a16:creationId xmlns:a16="http://schemas.microsoft.com/office/drawing/2014/main" id="{79C2A19B-61FF-41B0-90ED-0A94F38856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08" y="1202"/>
                <a:ext cx="64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5" name="Line 3152">
                <a:extLst>
                  <a:ext uri="{FF2B5EF4-FFF2-40B4-BE49-F238E27FC236}">
                    <a16:creationId xmlns:a16="http://schemas.microsoft.com/office/drawing/2014/main" id="{7E2ABBB4-41B4-4C15-9846-B1EEE4D46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55" y="1304"/>
                <a:ext cx="28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6" name="Line 3151">
                <a:extLst>
                  <a:ext uri="{FF2B5EF4-FFF2-40B4-BE49-F238E27FC236}">
                    <a16:creationId xmlns:a16="http://schemas.microsoft.com/office/drawing/2014/main" id="{0B046A8A-A74E-4EF7-B947-5DF675D503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96" y="473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7" name="Freeform 3150">
                <a:extLst>
                  <a:ext uri="{FF2B5EF4-FFF2-40B4-BE49-F238E27FC236}">
                    <a16:creationId xmlns:a16="http://schemas.microsoft.com/office/drawing/2014/main" id="{CF1C0E7F-EA66-4489-9006-F03D6B703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6" y="439"/>
                <a:ext cx="34" cy="34"/>
              </a:xfrm>
              <a:custGeom>
                <a:avLst/>
                <a:gdLst>
                  <a:gd name="T0" fmla="*/ 34 w 34"/>
                  <a:gd name="T1" fmla="*/ 0 h 34"/>
                  <a:gd name="T2" fmla="*/ 29 w 34"/>
                  <a:gd name="T3" fmla="*/ 1 h 34"/>
                  <a:gd name="T4" fmla="*/ 24 w 34"/>
                  <a:gd name="T5" fmla="*/ 2 h 34"/>
                  <a:gd name="T6" fmla="*/ 19 w 34"/>
                  <a:gd name="T7" fmla="*/ 4 h 34"/>
                  <a:gd name="T8" fmla="*/ 14 w 34"/>
                  <a:gd name="T9" fmla="*/ 7 h 34"/>
                  <a:gd name="T10" fmla="*/ 10 w 34"/>
                  <a:gd name="T11" fmla="*/ 10 h 34"/>
                  <a:gd name="T12" fmla="*/ 7 w 34"/>
                  <a:gd name="T13" fmla="*/ 14 h 34"/>
                  <a:gd name="T14" fmla="*/ 4 w 34"/>
                  <a:gd name="T15" fmla="*/ 19 h 34"/>
                  <a:gd name="T16" fmla="*/ 2 w 34"/>
                  <a:gd name="T17" fmla="*/ 24 h 34"/>
                  <a:gd name="T18" fmla="*/ 1 w 34"/>
                  <a:gd name="T19" fmla="*/ 29 h 34"/>
                  <a:gd name="T20" fmla="*/ 0 w 34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" h="34">
                    <a:moveTo>
                      <a:pt x="34" y="0"/>
                    </a:moveTo>
                    <a:lnTo>
                      <a:pt x="29" y="1"/>
                    </a:lnTo>
                    <a:lnTo>
                      <a:pt x="24" y="2"/>
                    </a:lnTo>
                    <a:lnTo>
                      <a:pt x="19" y="4"/>
                    </a:lnTo>
                    <a:lnTo>
                      <a:pt x="14" y="7"/>
                    </a:lnTo>
                    <a:lnTo>
                      <a:pt x="10" y="10"/>
                    </a:lnTo>
                    <a:lnTo>
                      <a:pt x="7" y="14"/>
                    </a:lnTo>
                    <a:lnTo>
                      <a:pt x="4" y="19"/>
                    </a:lnTo>
                    <a:lnTo>
                      <a:pt x="2" y="24"/>
                    </a:lnTo>
                    <a:lnTo>
                      <a:pt x="1" y="29"/>
                    </a:lnTo>
                    <a:lnTo>
                      <a:pt x="0" y="3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8" name="Line 3149">
                <a:extLst>
                  <a:ext uri="{FF2B5EF4-FFF2-40B4-BE49-F238E27FC236}">
                    <a16:creationId xmlns:a16="http://schemas.microsoft.com/office/drawing/2014/main" id="{6B48EC97-05F6-48DC-888F-B08A12087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9" y="4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9" name="Line 3148">
                <a:extLst>
                  <a:ext uri="{FF2B5EF4-FFF2-40B4-BE49-F238E27FC236}">
                    <a16:creationId xmlns:a16="http://schemas.microsoft.com/office/drawing/2014/main" id="{5033604D-C923-4CD5-AAF1-9A247511D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2" y="4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0" name="Line 3147">
                <a:extLst>
                  <a:ext uri="{FF2B5EF4-FFF2-40B4-BE49-F238E27FC236}">
                    <a16:creationId xmlns:a16="http://schemas.microsoft.com/office/drawing/2014/main" id="{73E9BA45-A5E5-4DF5-B687-E41879CFB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6" y="4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1" name="Line 3146">
                <a:extLst>
                  <a:ext uri="{FF2B5EF4-FFF2-40B4-BE49-F238E27FC236}">
                    <a16:creationId xmlns:a16="http://schemas.microsoft.com/office/drawing/2014/main" id="{CF8B2442-859F-41C8-BC5D-9BE430EEE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9" y="4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2" name="Line 3145">
                <a:extLst>
                  <a:ext uri="{FF2B5EF4-FFF2-40B4-BE49-F238E27FC236}">
                    <a16:creationId xmlns:a16="http://schemas.microsoft.com/office/drawing/2014/main" id="{CD430E6B-E0A3-4B49-B152-8626FD965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4" y="4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3" name="Line 3144">
                <a:extLst>
                  <a:ext uri="{FF2B5EF4-FFF2-40B4-BE49-F238E27FC236}">
                    <a16:creationId xmlns:a16="http://schemas.microsoft.com/office/drawing/2014/main" id="{A619CBF3-EB79-4883-824C-58F524189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7" y="4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4" name="Line 3143">
                <a:extLst>
                  <a:ext uri="{FF2B5EF4-FFF2-40B4-BE49-F238E27FC236}">
                    <a16:creationId xmlns:a16="http://schemas.microsoft.com/office/drawing/2014/main" id="{A88CF3C3-3198-420F-84DE-65A207982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1" y="4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5" name="Line 3142">
                <a:extLst>
                  <a:ext uri="{FF2B5EF4-FFF2-40B4-BE49-F238E27FC236}">
                    <a16:creationId xmlns:a16="http://schemas.microsoft.com/office/drawing/2014/main" id="{42E67912-0B2B-4D22-8229-C24B2F062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4" y="4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6" name="Line 3141">
                <a:extLst>
                  <a:ext uri="{FF2B5EF4-FFF2-40B4-BE49-F238E27FC236}">
                    <a16:creationId xmlns:a16="http://schemas.microsoft.com/office/drawing/2014/main" id="{B4D2C4BB-805F-4FD6-9C84-AF9F0B616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7" y="4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7" name="Line 3140">
                <a:extLst>
                  <a:ext uri="{FF2B5EF4-FFF2-40B4-BE49-F238E27FC236}">
                    <a16:creationId xmlns:a16="http://schemas.microsoft.com/office/drawing/2014/main" id="{BF171C1D-7CD6-442F-960A-9153576AF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9" y="4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8" name="Line 3139">
                <a:extLst>
                  <a:ext uri="{FF2B5EF4-FFF2-40B4-BE49-F238E27FC236}">
                    <a16:creationId xmlns:a16="http://schemas.microsoft.com/office/drawing/2014/main" id="{0A67A990-0D25-4694-A5A8-629F51AE3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2" y="4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9" name="Line 3138">
                <a:extLst>
                  <a:ext uri="{FF2B5EF4-FFF2-40B4-BE49-F238E27FC236}">
                    <a16:creationId xmlns:a16="http://schemas.microsoft.com/office/drawing/2014/main" id="{7D871A28-FBD1-4FDB-B122-E1FFD8ADB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6" y="4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0" name="Line 3137">
                <a:extLst>
                  <a:ext uri="{FF2B5EF4-FFF2-40B4-BE49-F238E27FC236}">
                    <a16:creationId xmlns:a16="http://schemas.microsoft.com/office/drawing/2014/main" id="{EAFB3902-9617-47FB-93A1-6F45A14FB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9" y="4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1" name="Line 3136">
                <a:extLst>
                  <a:ext uri="{FF2B5EF4-FFF2-40B4-BE49-F238E27FC236}">
                    <a16:creationId xmlns:a16="http://schemas.microsoft.com/office/drawing/2014/main" id="{C3677B23-4E36-4344-96F5-FD6DA4085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2" y="4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2" name="Line 3135">
                <a:extLst>
                  <a:ext uri="{FF2B5EF4-FFF2-40B4-BE49-F238E27FC236}">
                    <a16:creationId xmlns:a16="http://schemas.microsoft.com/office/drawing/2014/main" id="{5AA0998E-E1A0-4B7A-A0D7-82FADE5B0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6" y="4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3" name="Line 3134">
                <a:extLst>
                  <a:ext uri="{FF2B5EF4-FFF2-40B4-BE49-F238E27FC236}">
                    <a16:creationId xmlns:a16="http://schemas.microsoft.com/office/drawing/2014/main" id="{824E7471-41CF-47F7-8D6D-CA2BF07D1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9" y="4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4" name="Line 3133">
                <a:extLst>
                  <a:ext uri="{FF2B5EF4-FFF2-40B4-BE49-F238E27FC236}">
                    <a16:creationId xmlns:a16="http://schemas.microsoft.com/office/drawing/2014/main" id="{38BF13A4-7B18-4282-8479-263B369C7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7" y="4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5" name="Line 3132">
                <a:extLst>
                  <a:ext uri="{FF2B5EF4-FFF2-40B4-BE49-F238E27FC236}">
                    <a16:creationId xmlns:a16="http://schemas.microsoft.com/office/drawing/2014/main" id="{FDE83AE9-330F-43A3-9E2B-294F4895F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1" y="4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6" name="Line 3131">
                <a:extLst>
                  <a:ext uri="{FF2B5EF4-FFF2-40B4-BE49-F238E27FC236}">
                    <a16:creationId xmlns:a16="http://schemas.microsoft.com/office/drawing/2014/main" id="{821B129B-BB19-4A57-9225-6A5B2A5D89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4" y="4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7" name="Line 3130">
                <a:extLst>
                  <a:ext uri="{FF2B5EF4-FFF2-40B4-BE49-F238E27FC236}">
                    <a16:creationId xmlns:a16="http://schemas.microsoft.com/office/drawing/2014/main" id="{DD922DD7-8C9D-403C-AA20-85399DCE8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7" y="4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8" name="Line 3129">
                <a:extLst>
                  <a:ext uri="{FF2B5EF4-FFF2-40B4-BE49-F238E27FC236}">
                    <a16:creationId xmlns:a16="http://schemas.microsoft.com/office/drawing/2014/main" id="{FF678F04-931D-40A4-BBF9-4DCCC47CC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1" y="4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9" name="Line 3128">
                <a:extLst>
                  <a:ext uri="{FF2B5EF4-FFF2-40B4-BE49-F238E27FC236}">
                    <a16:creationId xmlns:a16="http://schemas.microsoft.com/office/drawing/2014/main" id="{60455467-2D58-428F-99EE-7B6C485479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4" y="4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0" name="Line 3127">
                <a:extLst>
                  <a:ext uri="{FF2B5EF4-FFF2-40B4-BE49-F238E27FC236}">
                    <a16:creationId xmlns:a16="http://schemas.microsoft.com/office/drawing/2014/main" id="{F5E8A1E6-9B85-4BFE-8801-F422D1E83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7" y="4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1" name="Line 3126">
                <a:extLst>
                  <a:ext uri="{FF2B5EF4-FFF2-40B4-BE49-F238E27FC236}">
                    <a16:creationId xmlns:a16="http://schemas.microsoft.com/office/drawing/2014/main" id="{82EBBA19-230A-4C73-BE3F-CBAF4323E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2" y="4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2" name="Line 3125">
                <a:extLst>
                  <a:ext uri="{FF2B5EF4-FFF2-40B4-BE49-F238E27FC236}">
                    <a16:creationId xmlns:a16="http://schemas.microsoft.com/office/drawing/2014/main" id="{AD3E1C82-A70F-479E-9706-7F0CB8F52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6" y="4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3" name="Line 3124">
                <a:extLst>
                  <a:ext uri="{FF2B5EF4-FFF2-40B4-BE49-F238E27FC236}">
                    <a16:creationId xmlns:a16="http://schemas.microsoft.com/office/drawing/2014/main" id="{31D8D8EB-F5B3-4946-A617-889711A85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9" y="4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4" name="Line 3123">
                <a:extLst>
                  <a:ext uri="{FF2B5EF4-FFF2-40B4-BE49-F238E27FC236}">
                    <a16:creationId xmlns:a16="http://schemas.microsoft.com/office/drawing/2014/main" id="{61AE1E54-F851-4183-82CB-405936980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2" y="4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5" name="Line 3122">
                <a:extLst>
                  <a:ext uri="{FF2B5EF4-FFF2-40B4-BE49-F238E27FC236}">
                    <a16:creationId xmlns:a16="http://schemas.microsoft.com/office/drawing/2014/main" id="{DAC74F97-7D6F-4249-8F8D-5BA0D9E82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6" y="4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6" name="Line 3121">
                <a:extLst>
                  <a:ext uri="{FF2B5EF4-FFF2-40B4-BE49-F238E27FC236}">
                    <a16:creationId xmlns:a16="http://schemas.microsoft.com/office/drawing/2014/main" id="{26B60702-0ED7-437F-A5D4-B46400490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9" y="4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7" name="Line 3120">
                <a:extLst>
                  <a:ext uri="{FF2B5EF4-FFF2-40B4-BE49-F238E27FC236}">
                    <a16:creationId xmlns:a16="http://schemas.microsoft.com/office/drawing/2014/main" id="{0D1FA61B-8C3D-48B1-8BC0-521254B66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2" y="4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8" name="Line 3119">
                <a:extLst>
                  <a:ext uri="{FF2B5EF4-FFF2-40B4-BE49-F238E27FC236}">
                    <a16:creationId xmlns:a16="http://schemas.microsoft.com/office/drawing/2014/main" id="{296BE7AB-1569-4C86-8F05-5AA5EAF84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6" y="4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9" name="Line 3118">
                <a:extLst>
                  <a:ext uri="{FF2B5EF4-FFF2-40B4-BE49-F238E27FC236}">
                    <a16:creationId xmlns:a16="http://schemas.microsoft.com/office/drawing/2014/main" id="{22C01715-8883-4721-B331-B3A838125C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9" y="4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0" name="Line 3117">
                <a:extLst>
                  <a:ext uri="{FF2B5EF4-FFF2-40B4-BE49-F238E27FC236}">
                    <a16:creationId xmlns:a16="http://schemas.microsoft.com/office/drawing/2014/main" id="{5D4FDD68-CB65-40CD-82A8-3B4382244C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1" y="4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1" name="Line 3116">
                <a:extLst>
                  <a:ext uri="{FF2B5EF4-FFF2-40B4-BE49-F238E27FC236}">
                    <a16:creationId xmlns:a16="http://schemas.microsoft.com/office/drawing/2014/main" id="{292B02A3-2E05-423C-A0FF-EE7F911FE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4" y="4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2" name="Line 3115">
                <a:extLst>
                  <a:ext uri="{FF2B5EF4-FFF2-40B4-BE49-F238E27FC236}">
                    <a16:creationId xmlns:a16="http://schemas.microsoft.com/office/drawing/2014/main" id="{A7556A67-FD3E-4553-8225-645FEB9A3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7" y="4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3" name="Line 3114">
                <a:extLst>
                  <a:ext uri="{FF2B5EF4-FFF2-40B4-BE49-F238E27FC236}">
                    <a16:creationId xmlns:a16="http://schemas.microsoft.com/office/drawing/2014/main" id="{4A31FBE2-B3D2-4CF3-A009-FED35E9E9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1" y="4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4" name="Line 3113">
                <a:extLst>
                  <a:ext uri="{FF2B5EF4-FFF2-40B4-BE49-F238E27FC236}">
                    <a16:creationId xmlns:a16="http://schemas.microsoft.com/office/drawing/2014/main" id="{7DB6CA0F-9EEE-4080-A773-D47168F31E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4" y="4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" name="Line 3112">
                <a:extLst>
                  <a:ext uri="{FF2B5EF4-FFF2-40B4-BE49-F238E27FC236}">
                    <a16:creationId xmlns:a16="http://schemas.microsoft.com/office/drawing/2014/main" id="{CAC07CF3-54DD-45CF-B116-AAECFAE5B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7" y="4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6" name="Line 3111">
                <a:extLst>
                  <a:ext uri="{FF2B5EF4-FFF2-40B4-BE49-F238E27FC236}">
                    <a16:creationId xmlns:a16="http://schemas.microsoft.com/office/drawing/2014/main" id="{FC5BE963-D4F4-484E-90E5-428709A771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1" y="4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7" name="Line 3110">
                <a:extLst>
                  <a:ext uri="{FF2B5EF4-FFF2-40B4-BE49-F238E27FC236}">
                    <a16:creationId xmlns:a16="http://schemas.microsoft.com/office/drawing/2014/main" id="{5BCC2D40-CACB-40E9-93FB-0C467F90B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4" y="4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8" name="Line 3109">
                <a:extLst>
                  <a:ext uri="{FF2B5EF4-FFF2-40B4-BE49-F238E27FC236}">
                    <a16:creationId xmlns:a16="http://schemas.microsoft.com/office/drawing/2014/main" id="{EF224250-3C1F-471C-8DAC-69C2C47F20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7" y="4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" name="Line 3108">
                <a:extLst>
                  <a:ext uri="{FF2B5EF4-FFF2-40B4-BE49-F238E27FC236}">
                    <a16:creationId xmlns:a16="http://schemas.microsoft.com/office/drawing/2014/main" id="{8DA03B07-F9C3-476F-9130-1DA7009F8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9" y="4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0" name="Line 3107">
                <a:extLst>
                  <a:ext uri="{FF2B5EF4-FFF2-40B4-BE49-F238E27FC236}">
                    <a16:creationId xmlns:a16="http://schemas.microsoft.com/office/drawing/2014/main" id="{7CCC4362-B068-4B3A-9D1C-6CA60369E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2" y="4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1" name="Line 3106">
                <a:extLst>
                  <a:ext uri="{FF2B5EF4-FFF2-40B4-BE49-F238E27FC236}">
                    <a16:creationId xmlns:a16="http://schemas.microsoft.com/office/drawing/2014/main" id="{D7E9AC5D-C54E-46E7-A6F4-03CE04B17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6" y="4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2" name="Line 3105">
                <a:extLst>
                  <a:ext uri="{FF2B5EF4-FFF2-40B4-BE49-F238E27FC236}">
                    <a16:creationId xmlns:a16="http://schemas.microsoft.com/office/drawing/2014/main" id="{BFCED59F-BFC8-493D-BD97-07437CF12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9" y="4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3" name="Line 3104">
                <a:extLst>
                  <a:ext uri="{FF2B5EF4-FFF2-40B4-BE49-F238E27FC236}">
                    <a16:creationId xmlns:a16="http://schemas.microsoft.com/office/drawing/2014/main" id="{16C7C605-1278-46EB-9CE7-E1CF4FCE5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2" y="4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4" name="Line 3103">
                <a:extLst>
                  <a:ext uri="{FF2B5EF4-FFF2-40B4-BE49-F238E27FC236}">
                    <a16:creationId xmlns:a16="http://schemas.microsoft.com/office/drawing/2014/main" id="{20B04683-4F43-4C33-B3CA-0EE444641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6" y="4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5" name="Line 3102">
                <a:extLst>
                  <a:ext uri="{FF2B5EF4-FFF2-40B4-BE49-F238E27FC236}">
                    <a16:creationId xmlns:a16="http://schemas.microsoft.com/office/drawing/2014/main" id="{847D7C2E-8CB6-49CD-83D1-F477E0E46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9" y="4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6" name="Line 3101">
                <a:extLst>
                  <a:ext uri="{FF2B5EF4-FFF2-40B4-BE49-F238E27FC236}">
                    <a16:creationId xmlns:a16="http://schemas.microsoft.com/office/drawing/2014/main" id="{E5887C21-82BA-4F88-9839-4913AB5F2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2" y="4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7" name="Line 3100">
                <a:extLst>
                  <a:ext uri="{FF2B5EF4-FFF2-40B4-BE49-F238E27FC236}">
                    <a16:creationId xmlns:a16="http://schemas.microsoft.com/office/drawing/2014/main" id="{6FECEC37-F168-4D8B-941E-F2EE58F5B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6" y="4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8" name="Line 3099">
                <a:extLst>
                  <a:ext uri="{FF2B5EF4-FFF2-40B4-BE49-F238E27FC236}">
                    <a16:creationId xmlns:a16="http://schemas.microsoft.com/office/drawing/2014/main" id="{F784D785-6C44-4F27-B463-87B5895C8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9" y="46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9" name="Line 3098">
                <a:extLst>
                  <a:ext uri="{FF2B5EF4-FFF2-40B4-BE49-F238E27FC236}">
                    <a16:creationId xmlns:a16="http://schemas.microsoft.com/office/drawing/2014/main" id="{EE64D493-A34E-427C-AACD-D58440A53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1" y="46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0" name="Line 3097">
                <a:extLst>
                  <a:ext uri="{FF2B5EF4-FFF2-40B4-BE49-F238E27FC236}">
                    <a16:creationId xmlns:a16="http://schemas.microsoft.com/office/drawing/2014/main" id="{F1863FA9-8855-4560-B7F2-7C1318CDD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4" y="46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1" name="Line 3096">
                <a:extLst>
                  <a:ext uri="{FF2B5EF4-FFF2-40B4-BE49-F238E27FC236}">
                    <a16:creationId xmlns:a16="http://schemas.microsoft.com/office/drawing/2014/main" id="{94327C27-4734-4059-8607-DA1EAC951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7" y="46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2" name="Line 3095">
                <a:extLst>
                  <a:ext uri="{FF2B5EF4-FFF2-40B4-BE49-F238E27FC236}">
                    <a16:creationId xmlns:a16="http://schemas.microsoft.com/office/drawing/2014/main" id="{5367DCAA-65E8-487F-ABC9-CF4C6F866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1" y="46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3" name="Line 3094">
                <a:extLst>
                  <a:ext uri="{FF2B5EF4-FFF2-40B4-BE49-F238E27FC236}">
                    <a16:creationId xmlns:a16="http://schemas.microsoft.com/office/drawing/2014/main" id="{C26DABD9-3A76-4F4A-B3F1-D20C1ACBD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4" y="46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4" name="Line 3093">
                <a:extLst>
                  <a:ext uri="{FF2B5EF4-FFF2-40B4-BE49-F238E27FC236}">
                    <a16:creationId xmlns:a16="http://schemas.microsoft.com/office/drawing/2014/main" id="{58A38170-FE33-4D90-BD33-56141278F9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7" y="46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5" name="Line 3092">
                <a:extLst>
                  <a:ext uri="{FF2B5EF4-FFF2-40B4-BE49-F238E27FC236}">
                    <a16:creationId xmlns:a16="http://schemas.microsoft.com/office/drawing/2014/main" id="{6D90FD86-CF17-41C0-88FF-575C5FB24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1" y="46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6" name="Line 3091">
                <a:extLst>
                  <a:ext uri="{FF2B5EF4-FFF2-40B4-BE49-F238E27FC236}">
                    <a16:creationId xmlns:a16="http://schemas.microsoft.com/office/drawing/2014/main" id="{2F67D2E5-0A0C-49EA-971D-4AC3BDE89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4" y="46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7" name="Line 3090">
                <a:extLst>
                  <a:ext uri="{FF2B5EF4-FFF2-40B4-BE49-F238E27FC236}">
                    <a16:creationId xmlns:a16="http://schemas.microsoft.com/office/drawing/2014/main" id="{AAFF88A0-6F8B-44B3-96C8-7308390EE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7" y="46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8" name="Line 3089">
                <a:extLst>
                  <a:ext uri="{FF2B5EF4-FFF2-40B4-BE49-F238E27FC236}">
                    <a16:creationId xmlns:a16="http://schemas.microsoft.com/office/drawing/2014/main" id="{777442FF-5C7A-458F-B579-F02CA8510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9" y="4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9" name="Line 3088">
                <a:extLst>
                  <a:ext uri="{FF2B5EF4-FFF2-40B4-BE49-F238E27FC236}">
                    <a16:creationId xmlns:a16="http://schemas.microsoft.com/office/drawing/2014/main" id="{2E0FF6FD-11CA-49CE-8062-E879096AD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2" y="4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0" name="Line 3087">
                <a:extLst>
                  <a:ext uri="{FF2B5EF4-FFF2-40B4-BE49-F238E27FC236}">
                    <a16:creationId xmlns:a16="http://schemas.microsoft.com/office/drawing/2014/main" id="{34D06262-B3D8-48F1-A6DF-9F0DADEE2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6" y="4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1" name="Line 3086">
                <a:extLst>
                  <a:ext uri="{FF2B5EF4-FFF2-40B4-BE49-F238E27FC236}">
                    <a16:creationId xmlns:a16="http://schemas.microsoft.com/office/drawing/2014/main" id="{39492B22-0A60-4C7D-9422-4B54D3E9B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9" y="4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2" name="Line 3085">
                <a:extLst>
                  <a:ext uri="{FF2B5EF4-FFF2-40B4-BE49-F238E27FC236}">
                    <a16:creationId xmlns:a16="http://schemas.microsoft.com/office/drawing/2014/main" id="{E774F0F6-6166-4C76-94E2-ACD0B03A8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2" y="4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3" name="Line 3084">
                <a:extLst>
                  <a:ext uri="{FF2B5EF4-FFF2-40B4-BE49-F238E27FC236}">
                    <a16:creationId xmlns:a16="http://schemas.microsoft.com/office/drawing/2014/main" id="{37662EE1-401D-48CD-88D1-8BCACD474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6" y="4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4" name="Line 3083">
                <a:extLst>
                  <a:ext uri="{FF2B5EF4-FFF2-40B4-BE49-F238E27FC236}">
                    <a16:creationId xmlns:a16="http://schemas.microsoft.com/office/drawing/2014/main" id="{1C5E7A7B-58E0-4EE4-AD31-A495E23FDA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9" y="4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5" name="Line 3082">
                <a:extLst>
                  <a:ext uri="{FF2B5EF4-FFF2-40B4-BE49-F238E27FC236}">
                    <a16:creationId xmlns:a16="http://schemas.microsoft.com/office/drawing/2014/main" id="{25384EB6-4233-420D-BCF4-095F5EDDA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2" y="4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6" name="Line 3081">
                <a:extLst>
                  <a:ext uri="{FF2B5EF4-FFF2-40B4-BE49-F238E27FC236}">
                    <a16:creationId xmlns:a16="http://schemas.microsoft.com/office/drawing/2014/main" id="{FF715D5E-92AE-4E71-9B49-D76EDFEAB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6" y="4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7" name="Line 3080">
                <a:extLst>
                  <a:ext uri="{FF2B5EF4-FFF2-40B4-BE49-F238E27FC236}">
                    <a16:creationId xmlns:a16="http://schemas.microsoft.com/office/drawing/2014/main" id="{13E28A88-5679-4E40-957A-68500CBF1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9" y="46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8" name="Line 3079">
                <a:extLst>
                  <a:ext uri="{FF2B5EF4-FFF2-40B4-BE49-F238E27FC236}">
                    <a16:creationId xmlns:a16="http://schemas.microsoft.com/office/drawing/2014/main" id="{2ADFC3C3-EEDF-4ABA-9E32-FD0EC9FAB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97" y="4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9" name="Line 3078">
                <a:extLst>
                  <a:ext uri="{FF2B5EF4-FFF2-40B4-BE49-F238E27FC236}">
                    <a16:creationId xmlns:a16="http://schemas.microsoft.com/office/drawing/2014/main" id="{CE9943F5-B60F-419E-9ABA-0102E34BF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1" y="4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0" name="Line 3077">
                <a:extLst>
                  <a:ext uri="{FF2B5EF4-FFF2-40B4-BE49-F238E27FC236}">
                    <a16:creationId xmlns:a16="http://schemas.microsoft.com/office/drawing/2014/main" id="{7F7E62CA-77E8-464E-94D7-C8438780E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4" y="4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1" name="Line 3076">
                <a:extLst>
                  <a:ext uri="{FF2B5EF4-FFF2-40B4-BE49-F238E27FC236}">
                    <a16:creationId xmlns:a16="http://schemas.microsoft.com/office/drawing/2014/main" id="{EA3EC243-54A3-403A-8507-7903A4079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7" y="4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2" name="Line 3075">
                <a:extLst>
                  <a:ext uri="{FF2B5EF4-FFF2-40B4-BE49-F238E27FC236}">
                    <a16:creationId xmlns:a16="http://schemas.microsoft.com/office/drawing/2014/main" id="{EEA6E01F-8319-4E25-B1A4-D8B0861FE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1" y="4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3" name="Line 3074">
                <a:extLst>
                  <a:ext uri="{FF2B5EF4-FFF2-40B4-BE49-F238E27FC236}">
                    <a16:creationId xmlns:a16="http://schemas.microsoft.com/office/drawing/2014/main" id="{9302611B-B2AB-4AA3-9871-44180FA6F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4" y="4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Line 3073">
                <a:extLst>
                  <a:ext uri="{FF2B5EF4-FFF2-40B4-BE49-F238E27FC236}">
                    <a16:creationId xmlns:a16="http://schemas.microsoft.com/office/drawing/2014/main" id="{3BFED86F-0FE8-4B80-AE0A-EBF162237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7" y="4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Line 3072">
                <a:extLst>
                  <a:ext uri="{FF2B5EF4-FFF2-40B4-BE49-F238E27FC236}">
                    <a16:creationId xmlns:a16="http://schemas.microsoft.com/office/drawing/2014/main" id="{5144A2CC-9085-4D47-B44D-A5A945D88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1" y="4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Line 3071">
                <a:extLst>
                  <a:ext uri="{FF2B5EF4-FFF2-40B4-BE49-F238E27FC236}">
                    <a16:creationId xmlns:a16="http://schemas.microsoft.com/office/drawing/2014/main" id="{016605EE-B095-4250-8DAD-6CCA7BE4D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4" y="4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7" name="Line 3070">
                <a:extLst>
                  <a:ext uri="{FF2B5EF4-FFF2-40B4-BE49-F238E27FC236}">
                    <a16:creationId xmlns:a16="http://schemas.microsoft.com/office/drawing/2014/main" id="{BA2F4A4F-E6DE-4011-AB19-7FF22353C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7" y="4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8" name="Freeform 3069">
                <a:extLst>
                  <a:ext uri="{FF2B5EF4-FFF2-40B4-BE49-F238E27FC236}">
                    <a16:creationId xmlns:a16="http://schemas.microsoft.com/office/drawing/2014/main" id="{4DD3A3E4-CAD1-4588-A32B-040C03CA8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473"/>
                <a:ext cx="846" cy="669"/>
              </a:xfrm>
              <a:custGeom>
                <a:avLst/>
                <a:gdLst>
                  <a:gd name="T0" fmla="*/ 0 w 846"/>
                  <a:gd name="T1" fmla="*/ 669 h 669"/>
                  <a:gd name="T2" fmla="*/ 29 w 846"/>
                  <a:gd name="T3" fmla="*/ 665 h 669"/>
                  <a:gd name="T4" fmla="*/ 57 w 846"/>
                  <a:gd name="T5" fmla="*/ 660 h 669"/>
                  <a:gd name="T6" fmla="*/ 86 w 846"/>
                  <a:gd name="T7" fmla="*/ 654 h 669"/>
                  <a:gd name="T8" fmla="*/ 114 w 846"/>
                  <a:gd name="T9" fmla="*/ 648 h 669"/>
                  <a:gd name="T10" fmla="*/ 142 w 846"/>
                  <a:gd name="T11" fmla="*/ 640 h 669"/>
                  <a:gd name="T12" fmla="*/ 170 w 846"/>
                  <a:gd name="T13" fmla="*/ 632 h 669"/>
                  <a:gd name="T14" fmla="*/ 198 w 846"/>
                  <a:gd name="T15" fmla="*/ 624 h 669"/>
                  <a:gd name="T16" fmla="*/ 226 w 846"/>
                  <a:gd name="T17" fmla="*/ 614 h 669"/>
                  <a:gd name="T18" fmla="*/ 253 w 846"/>
                  <a:gd name="T19" fmla="*/ 604 h 669"/>
                  <a:gd name="T20" fmla="*/ 279 w 846"/>
                  <a:gd name="T21" fmla="*/ 593 h 669"/>
                  <a:gd name="T22" fmla="*/ 306 w 846"/>
                  <a:gd name="T23" fmla="*/ 581 h 669"/>
                  <a:gd name="T24" fmla="*/ 332 w 846"/>
                  <a:gd name="T25" fmla="*/ 568 h 669"/>
                  <a:gd name="T26" fmla="*/ 358 w 846"/>
                  <a:gd name="T27" fmla="*/ 554 h 669"/>
                  <a:gd name="T28" fmla="*/ 383 w 846"/>
                  <a:gd name="T29" fmla="*/ 540 h 669"/>
                  <a:gd name="T30" fmla="*/ 409 w 846"/>
                  <a:gd name="T31" fmla="*/ 526 h 669"/>
                  <a:gd name="T32" fmla="*/ 433 w 846"/>
                  <a:gd name="T33" fmla="*/ 510 h 669"/>
                  <a:gd name="T34" fmla="*/ 457 w 846"/>
                  <a:gd name="T35" fmla="*/ 494 h 669"/>
                  <a:gd name="T36" fmla="*/ 481 w 846"/>
                  <a:gd name="T37" fmla="*/ 478 h 669"/>
                  <a:gd name="T38" fmla="*/ 504 w 846"/>
                  <a:gd name="T39" fmla="*/ 460 h 669"/>
                  <a:gd name="T40" fmla="*/ 527 w 846"/>
                  <a:gd name="T41" fmla="*/ 442 h 669"/>
                  <a:gd name="T42" fmla="*/ 549 w 846"/>
                  <a:gd name="T43" fmla="*/ 423 h 669"/>
                  <a:gd name="T44" fmla="*/ 571 w 846"/>
                  <a:gd name="T45" fmla="*/ 404 h 669"/>
                  <a:gd name="T46" fmla="*/ 592 w 846"/>
                  <a:gd name="T47" fmla="*/ 385 h 669"/>
                  <a:gd name="T48" fmla="*/ 613 w 846"/>
                  <a:gd name="T49" fmla="*/ 364 h 669"/>
                  <a:gd name="T50" fmla="*/ 633 w 846"/>
                  <a:gd name="T51" fmla="*/ 343 h 669"/>
                  <a:gd name="T52" fmla="*/ 653 w 846"/>
                  <a:gd name="T53" fmla="*/ 321 h 669"/>
                  <a:gd name="T54" fmla="*/ 671 w 846"/>
                  <a:gd name="T55" fmla="*/ 299 h 669"/>
                  <a:gd name="T56" fmla="*/ 690 w 846"/>
                  <a:gd name="T57" fmla="*/ 277 h 669"/>
                  <a:gd name="T58" fmla="*/ 707 w 846"/>
                  <a:gd name="T59" fmla="*/ 254 h 669"/>
                  <a:gd name="T60" fmla="*/ 724 w 846"/>
                  <a:gd name="T61" fmla="*/ 230 h 669"/>
                  <a:gd name="T62" fmla="*/ 741 w 846"/>
                  <a:gd name="T63" fmla="*/ 207 h 669"/>
                  <a:gd name="T64" fmla="*/ 757 w 846"/>
                  <a:gd name="T65" fmla="*/ 182 h 669"/>
                  <a:gd name="T66" fmla="*/ 771 w 846"/>
                  <a:gd name="T67" fmla="*/ 157 h 669"/>
                  <a:gd name="T68" fmla="*/ 786 w 846"/>
                  <a:gd name="T69" fmla="*/ 132 h 669"/>
                  <a:gd name="T70" fmla="*/ 799 w 846"/>
                  <a:gd name="T71" fmla="*/ 106 h 669"/>
                  <a:gd name="T72" fmla="*/ 812 w 846"/>
                  <a:gd name="T73" fmla="*/ 80 h 669"/>
                  <a:gd name="T74" fmla="*/ 824 w 846"/>
                  <a:gd name="T75" fmla="*/ 54 h 669"/>
                  <a:gd name="T76" fmla="*/ 836 w 846"/>
                  <a:gd name="T77" fmla="*/ 27 h 669"/>
                  <a:gd name="T78" fmla="*/ 846 w 846"/>
                  <a:gd name="T79" fmla="*/ 0 h 6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46" h="669">
                    <a:moveTo>
                      <a:pt x="0" y="669"/>
                    </a:moveTo>
                    <a:lnTo>
                      <a:pt x="29" y="665"/>
                    </a:lnTo>
                    <a:lnTo>
                      <a:pt x="57" y="660"/>
                    </a:lnTo>
                    <a:lnTo>
                      <a:pt x="86" y="654"/>
                    </a:lnTo>
                    <a:lnTo>
                      <a:pt x="114" y="648"/>
                    </a:lnTo>
                    <a:lnTo>
                      <a:pt x="142" y="640"/>
                    </a:lnTo>
                    <a:lnTo>
                      <a:pt x="170" y="632"/>
                    </a:lnTo>
                    <a:lnTo>
                      <a:pt x="198" y="624"/>
                    </a:lnTo>
                    <a:lnTo>
                      <a:pt x="226" y="614"/>
                    </a:lnTo>
                    <a:lnTo>
                      <a:pt x="253" y="604"/>
                    </a:lnTo>
                    <a:lnTo>
                      <a:pt x="279" y="593"/>
                    </a:lnTo>
                    <a:lnTo>
                      <a:pt x="306" y="581"/>
                    </a:lnTo>
                    <a:lnTo>
                      <a:pt x="332" y="568"/>
                    </a:lnTo>
                    <a:lnTo>
                      <a:pt x="358" y="554"/>
                    </a:lnTo>
                    <a:lnTo>
                      <a:pt x="383" y="540"/>
                    </a:lnTo>
                    <a:lnTo>
                      <a:pt x="409" y="526"/>
                    </a:lnTo>
                    <a:lnTo>
                      <a:pt x="433" y="510"/>
                    </a:lnTo>
                    <a:lnTo>
                      <a:pt x="457" y="494"/>
                    </a:lnTo>
                    <a:lnTo>
                      <a:pt x="481" y="478"/>
                    </a:lnTo>
                    <a:lnTo>
                      <a:pt x="504" y="460"/>
                    </a:lnTo>
                    <a:lnTo>
                      <a:pt x="527" y="442"/>
                    </a:lnTo>
                    <a:lnTo>
                      <a:pt x="549" y="423"/>
                    </a:lnTo>
                    <a:lnTo>
                      <a:pt x="571" y="404"/>
                    </a:lnTo>
                    <a:lnTo>
                      <a:pt x="592" y="385"/>
                    </a:lnTo>
                    <a:lnTo>
                      <a:pt x="613" y="364"/>
                    </a:lnTo>
                    <a:lnTo>
                      <a:pt x="633" y="343"/>
                    </a:lnTo>
                    <a:lnTo>
                      <a:pt x="653" y="321"/>
                    </a:lnTo>
                    <a:lnTo>
                      <a:pt x="671" y="299"/>
                    </a:lnTo>
                    <a:lnTo>
                      <a:pt x="690" y="277"/>
                    </a:lnTo>
                    <a:lnTo>
                      <a:pt x="707" y="254"/>
                    </a:lnTo>
                    <a:lnTo>
                      <a:pt x="724" y="230"/>
                    </a:lnTo>
                    <a:lnTo>
                      <a:pt x="741" y="207"/>
                    </a:lnTo>
                    <a:lnTo>
                      <a:pt x="757" y="182"/>
                    </a:lnTo>
                    <a:lnTo>
                      <a:pt x="771" y="157"/>
                    </a:lnTo>
                    <a:lnTo>
                      <a:pt x="786" y="132"/>
                    </a:lnTo>
                    <a:lnTo>
                      <a:pt x="799" y="106"/>
                    </a:lnTo>
                    <a:lnTo>
                      <a:pt x="812" y="80"/>
                    </a:lnTo>
                    <a:lnTo>
                      <a:pt x="824" y="54"/>
                    </a:lnTo>
                    <a:lnTo>
                      <a:pt x="836" y="27"/>
                    </a:lnTo>
                    <a:lnTo>
                      <a:pt x="84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9" name="Freeform 3068">
                <a:extLst>
                  <a:ext uri="{FF2B5EF4-FFF2-40B4-BE49-F238E27FC236}">
                    <a16:creationId xmlns:a16="http://schemas.microsoft.com/office/drawing/2014/main" id="{CB49D5F4-670E-437F-B7A2-CE25646E8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473"/>
                <a:ext cx="812" cy="637"/>
              </a:xfrm>
              <a:custGeom>
                <a:avLst/>
                <a:gdLst>
                  <a:gd name="T0" fmla="*/ 0 w 812"/>
                  <a:gd name="T1" fmla="*/ 637 h 637"/>
                  <a:gd name="T2" fmla="*/ 28 w 812"/>
                  <a:gd name="T3" fmla="*/ 633 h 637"/>
                  <a:gd name="T4" fmla="*/ 56 w 812"/>
                  <a:gd name="T5" fmla="*/ 628 h 637"/>
                  <a:gd name="T6" fmla="*/ 85 w 812"/>
                  <a:gd name="T7" fmla="*/ 622 h 637"/>
                  <a:gd name="T8" fmla="*/ 112 w 812"/>
                  <a:gd name="T9" fmla="*/ 616 h 637"/>
                  <a:gd name="T10" fmla="*/ 140 w 812"/>
                  <a:gd name="T11" fmla="*/ 608 h 637"/>
                  <a:gd name="T12" fmla="*/ 167 w 812"/>
                  <a:gd name="T13" fmla="*/ 600 h 637"/>
                  <a:gd name="T14" fmla="*/ 194 w 812"/>
                  <a:gd name="T15" fmla="*/ 592 h 637"/>
                  <a:gd name="T16" fmla="*/ 221 w 812"/>
                  <a:gd name="T17" fmla="*/ 582 h 637"/>
                  <a:gd name="T18" fmla="*/ 247 w 812"/>
                  <a:gd name="T19" fmla="*/ 571 h 637"/>
                  <a:gd name="T20" fmla="*/ 273 w 812"/>
                  <a:gd name="T21" fmla="*/ 560 h 637"/>
                  <a:gd name="T22" fmla="*/ 300 w 812"/>
                  <a:gd name="T23" fmla="*/ 548 h 637"/>
                  <a:gd name="T24" fmla="*/ 325 w 812"/>
                  <a:gd name="T25" fmla="*/ 536 h 637"/>
                  <a:gd name="T26" fmla="*/ 350 w 812"/>
                  <a:gd name="T27" fmla="*/ 523 h 637"/>
                  <a:gd name="T28" fmla="*/ 375 w 812"/>
                  <a:gd name="T29" fmla="*/ 509 h 637"/>
                  <a:gd name="T30" fmla="*/ 399 w 812"/>
                  <a:gd name="T31" fmla="*/ 494 h 637"/>
                  <a:gd name="T32" fmla="*/ 424 w 812"/>
                  <a:gd name="T33" fmla="*/ 479 h 637"/>
                  <a:gd name="T34" fmla="*/ 447 w 812"/>
                  <a:gd name="T35" fmla="*/ 463 h 637"/>
                  <a:gd name="T36" fmla="*/ 470 w 812"/>
                  <a:gd name="T37" fmla="*/ 446 h 637"/>
                  <a:gd name="T38" fmla="*/ 493 w 812"/>
                  <a:gd name="T39" fmla="*/ 429 h 637"/>
                  <a:gd name="T40" fmla="*/ 515 w 812"/>
                  <a:gd name="T41" fmla="*/ 411 h 637"/>
                  <a:gd name="T42" fmla="*/ 537 w 812"/>
                  <a:gd name="T43" fmla="*/ 392 h 637"/>
                  <a:gd name="T44" fmla="*/ 558 w 812"/>
                  <a:gd name="T45" fmla="*/ 373 h 637"/>
                  <a:gd name="T46" fmla="*/ 578 w 812"/>
                  <a:gd name="T47" fmla="*/ 354 h 637"/>
                  <a:gd name="T48" fmla="*/ 598 w 812"/>
                  <a:gd name="T49" fmla="*/ 334 h 637"/>
                  <a:gd name="T50" fmla="*/ 618 w 812"/>
                  <a:gd name="T51" fmla="*/ 312 h 637"/>
                  <a:gd name="T52" fmla="*/ 637 w 812"/>
                  <a:gd name="T53" fmla="*/ 291 h 637"/>
                  <a:gd name="T54" fmla="*/ 655 w 812"/>
                  <a:gd name="T55" fmla="*/ 269 h 637"/>
                  <a:gd name="T56" fmla="*/ 673 w 812"/>
                  <a:gd name="T57" fmla="*/ 247 h 637"/>
                  <a:gd name="T58" fmla="*/ 690 w 812"/>
                  <a:gd name="T59" fmla="*/ 224 h 637"/>
                  <a:gd name="T60" fmla="*/ 706 w 812"/>
                  <a:gd name="T61" fmla="*/ 201 h 637"/>
                  <a:gd name="T62" fmla="*/ 722 w 812"/>
                  <a:gd name="T63" fmla="*/ 177 h 637"/>
                  <a:gd name="T64" fmla="*/ 737 w 812"/>
                  <a:gd name="T65" fmla="*/ 153 h 637"/>
                  <a:gd name="T66" fmla="*/ 751 w 812"/>
                  <a:gd name="T67" fmla="*/ 128 h 637"/>
                  <a:gd name="T68" fmla="*/ 765 w 812"/>
                  <a:gd name="T69" fmla="*/ 104 h 637"/>
                  <a:gd name="T70" fmla="*/ 778 w 812"/>
                  <a:gd name="T71" fmla="*/ 78 h 637"/>
                  <a:gd name="T72" fmla="*/ 790 w 812"/>
                  <a:gd name="T73" fmla="*/ 52 h 637"/>
                  <a:gd name="T74" fmla="*/ 802 w 812"/>
                  <a:gd name="T75" fmla="*/ 26 h 637"/>
                  <a:gd name="T76" fmla="*/ 812 w 812"/>
                  <a:gd name="T77" fmla="*/ 0 h 6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12" h="637">
                    <a:moveTo>
                      <a:pt x="0" y="637"/>
                    </a:moveTo>
                    <a:lnTo>
                      <a:pt x="28" y="633"/>
                    </a:lnTo>
                    <a:lnTo>
                      <a:pt x="56" y="628"/>
                    </a:lnTo>
                    <a:lnTo>
                      <a:pt x="85" y="622"/>
                    </a:lnTo>
                    <a:lnTo>
                      <a:pt x="112" y="616"/>
                    </a:lnTo>
                    <a:lnTo>
                      <a:pt x="140" y="608"/>
                    </a:lnTo>
                    <a:lnTo>
                      <a:pt x="167" y="600"/>
                    </a:lnTo>
                    <a:lnTo>
                      <a:pt x="194" y="592"/>
                    </a:lnTo>
                    <a:lnTo>
                      <a:pt x="221" y="582"/>
                    </a:lnTo>
                    <a:lnTo>
                      <a:pt x="247" y="571"/>
                    </a:lnTo>
                    <a:lnTo>
                      <a:pt x="273" y="560"/>
                    </a:lnTo>
                    <a:lnTo>
                      <a:pt x="300" y="548"/>
                    </a:lnTo>
                    <a:lnTo>
                      <a:pt x="325" y="536"/>
                    </a:lnTo>
                    <a:lnTo>
                      <a:pt x="350" y="523"/>
                    </a:lnTo>
                    <a:lnTo>
                      <a:pt x="375" y="509"/>
                    </a:lnTo>
                    <a:lnTo>
                      <a:pt x="399" y="494"/>
                    </a:lnTo>
                    <a:lnTo>
                      <a:pt x="424" y="479"/>
                    </a:lnTo>
                    <a:lnTo>
                      <a:pt x="447" y="463"/>
                    </a:lnTo>
                    <a:lnTo>
                      <a:pt x="470" y="446"/>
                    </a:lnTo>
                    <a:lnTo>
                      <a:pt x="493" y="429"/>
                    </a:lnTo>
                    <a:lnTo>
                      <a:pt x="515" y="411"/>
                    </a:lnTo>
                    <a:lnTo>
                      <a:pt x="537" y="392"/>
                    </a:lnTo>
                    <a:lnTo>
                      <a:pt x="558" y="373"/>
                    </a:lnTo>
                    <a:lnTo>
                      <a:pt x="578" y="354"/>
                    </a:lnTo>
                    <a:lnTo>
                      <a:pt x="598" y="334"/>
                    </a:lnTo>
                    <a:lnTo>
                      <a:pt x="618" y="312"/>
                    </a:lnTo>
                    <a:lnTo>
                      <a:pt x="637" y="291"/>
                    </a:lnTo>
                    <a:lnTo>
                      <a:pt x="655" y="269"/>
                    </a:lnTo>
                    <a:lnTo>
                      <a:pt x="673" y="247"/>
                    </a:lnTo>
                    <a:lnTo>
                      <a:pt x="690" y="224"/>
                    </a:lnTo>
                    <a:lnTo>
                      <a:pt x="706" y="201"/>
                    </a:lnTo>
                    <a:lnTo>
                      <a:pt x="722" y="177"/>
                    </a:lnTo>
                    <a:lnTo>
                      <a:pt x="737" y="153"/>
                    </a:lnTo>
                    <a:lnTo>
                      <a:pt x="751" y="128"/>
                    </a:lnTo>
                    <a:lnTo>
                      <a:pt x="765" y="104"/>
                    </a:lnTo>
                    <a:lnTo>
                      <a:pt x="778" y="78"/>
                    </a:lnTo>
                    <a:lnTo>
                      <a:pt x="790" y="52"/>
                    </a:lnTo>
                    <a:lnTo>
                      <a:pt x="802" y="26"/>
                    </a:lnTo>
                    <a:lnTo>
                      <a:pt x="812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0" name="Freeform 3067">
                <a:extLst>
                  <a:ext uri="{FF2B5EF4-FFF2-40B4-BE49-F238E27FC236}">
                    <a16:creationId xmlns:a16="http://schemas.microsoft.com/office/drawing/2014/main" id="{31A78CD6-3F4E-4B9D-A184-FE5BD61C1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" y="514"/>
                <a:ext cx="16" cy="4"/>
              </a:xfrm>
              <a:custGeom>
                <a:avLst/>
                <a:gdLst>
                  <a:gd name="T0" fmla="*/ 0 w 16"/>
                  <a:gd name="T1" fmla="*/ 0 h 4"/>
                  <a:gd name="T2" fmla="*/ 5 w 16"/>
                  <a:gd name="T3" fmla="*/ 2 h 4"/>
                  <a:gd name="T4" fmla="*/ 11 w 16"/>
                  <a:gd name="T5" fmla="*/ 3 h 4"/>
                  <a:gd name="T6" fmla="*/ 16 w 16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5" y="2"/>
                    </a:lnTo>
                    <a:lnTo>
                      <a:pt x="11" y="3"/>
                    </a:lnTo>
                    <a:lnTo>
                      <a:pt x="16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Line 3066">
                <a:extLst>
                  <a:ext uri="{FF2B5EF4-FFF2-40B4-BE49-F238E27FC236}">
                    <a16:creationId xmlns:a16="http://schemas.microsoft.com/office/drawing/2014/main" id="{1C9013F5-B0E4-470F-9516-D93B5358D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30" y="51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2" name="Line 3065">
                <a:extLst>
                  <a:ext uri="{FF2B5EF4-FFF2-40B4-BE49-F238E27FC236}">
                    <a16:creationId xmlns:a16="http://schemas.microsoft.com/office/drawing/2014/main" id="{6BD1B147-B16F-4C22-A190-6F3EC0845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7" y="5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3" name="Line 3064">
                <a:extLst>
                  <a:ext uri="{FF2B5EF4-FFF2-40B4-BE49-F238E27FC236}">
                    <a16:creationId xmlns:a16="http://schemas.microsoft.com/office/drawing/2014/main" id="{908D0652-0DA1-4AE7-A123-0CCDE79957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4" y="1108"/>
                <a:ext cx="17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4" name="Line 3063">
                <a:extLst>
                  <a:ext uri="{FF2B5EF4-FFF2-40B4-BE49-F238E27FC236}">
                    <a16:creationId xmlns:a16="http://schemas.microsoft.com/office/drawing/2014/main" id="{48BCD319-5AE8-4DDD-AC9B-E12180926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9" y="1097"/>
                <a:ext cx="40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5" name="Line 3062">
                <a:extLst>
                  <a:ext uri="{FF2B5EF4-FFF2-40B4-BE49-F238E27FC236}">
                    <a16:creationId xmlns:a16="http://schemas.microsoft.com/office/drawing/2014/main" id="{736C6704-0403-4652-9EF6-4C18DB676C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8" y="1082"/>
                <a:ext cx="44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6" name="Line 3061">
                <a:extLst>
                  <a:ext uri="{FF2B5EF4-FFF2-40B4-BE49-F238E27FC236}">
                    <a16:creationId xmlns:a16="http://schemas.microsoft.com/office/drawing/2014/main" id="{1EAAE91D-1F7F-4054-AE92-61A5CA469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42" y="1060"/>
                <a:ext cx="50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7" name="Line 3060">
                <a:extLst>
                  <a:ext uri="{FF2B5EF4-FFF2-40B4-BE49-F238E27FC236}">
                    <a16:creationId xmlns:a16="http://schemas.microsoft.com/office/drawing/2014/main" id="{9B111510-32D0-4802-9D69-1AAC15BD2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3" y="1027"/>
                <a:ext cx="58" cy="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8" name="Line 3059">
                <a:extLst>
                  <a:ext uri="{FF2B5EF4-FFF2-40B4-BE49-F238E27FC236}">
                    <a16:creationId xmlns:a16="http://schemas.microsoft.com/office/drawing/2014/main" id="{4F079110-13FB-483D-9CDB-3B7D99A76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5" y="473"/>
                <a:ext cx="50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9" name="Line 3058">
                <a:extLst>
                  <a:ext uri="{FF2B5EF4-FFF2-40B4-BE49-F238E27FC236}">
                    <a16:creationId xmlns:a16="http://schemas.microsoft.com/office/drawing/2014/main" id="{4115ECE5-E730-4AE9-A4BC-D18E15370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95" y="974"/>
                <a:ext cx="77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0" name="Line 3057">
                <a:extLst>
                  <a:ext uri="{FF2B5EF4-FFF2-40B4-BE49-F238E27FC236}">
                    <a16:creationId xmlns:a16="http://schemas.microsoft.com/office/drawing/2014/main" id="{0F47DD50-8B8C-4515-A730-B3F68B303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22" y="547"/>
                <a:ext cx="77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1" name="Line 3056">
                <a:extLst>
                  <a:ext uri="{FF2B5EF4-FFF2-40B4-BE49-F238E27FC236}">
                    <a16:creationId xmlns:a16="http://schemas.microsoft.com/office/drawing/2014/main" id="{1217601C-FDCC-4DE1-9B65-9B8D1208F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9" y="650"/>
                <a:ext cx="344" cy="3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2" name="Line 3055">
                <a:extLst>
                  <a:ext uri="{FF2B5EF4-FFF2-40B4-BE49-F238E27FC236}">
                    <a16:creationId xmlns:a16="http://schemas.microsoft.com/office/drawing/2014/main" id="{AC6DB6C2-DD2A-4322-A913-D2FD3BFF7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0" y="47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3" name="Line 3054">
                <a:extLst>
                  <a:ext uri="{FF2B5EF4-FFF2-40B4-BE49-F238E27FC236}">
                    <a16:creationId xmlns:a16="http://schemas.microsoft.com/office/drawing/2014/main" id="{1B363110-FF56-47CE-859B-B12FAAF40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0" y="4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4" name="Line 3053">
                <a:extLst>
                  <a:ext uri="{FF2B5EF4-FFF2-40B4-BE49-F238E27FC236}">
                    <a16:creationId xmlns:a16="http://schemas.microsoft.com/office/drawing/2014/main" id="{5B0B84D4-48E0-4916-AD28-ABE16ED5C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8" y="48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5" name="Line 3052">
                <a:extLst>
                  <a:ext uri="{FF2B5EF4-FFF2-40B4-BE49-F238E27FC236}">
                    <a16:creationId xmlns:a16="http://schemas.microsoft.com/office/drawing/2014/main" id="{3E2E313F-525D-41A3-9823-DCA9544A2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6" y="4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6" name="Line 3051">
                <a:extLst>
                  <a:ext uri="{FF2B5EF4-FFF2-40B4-BE49-F238E27FC236}">
                    <a16:creationId xmlns:a16="http://schemas.microsoft.com/office/drawing/2014/main" id="{5758D6F0-F294-43AC-B773-37AF3AE55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0" y="4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7" name="Line 3050">
                <a:extLst>
                  <a:ext uri="{FF2B5EF4-FFF2-40B4-BE49-F238E27FC236}">
                    <a16:creationId xmlns:a16="http://schemas.microsoft.com/office/drawing/2014/main" id="{4EED0442-37A0-43CC-BDA7-BC9F10975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5" y="4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8" name="Line 3049">
                <a:extLst>
                  <a:ext uri="{FF2B5EF4-FFF2-40B4-BE49-F238E27FC236}">
                    <a16:creationId xmlns:a16="http://schemas.microsoft.com/office/drawing/2014/main" id="{A1203347-DF1C-4987-85F3-D5A8F20C2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8" y="4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9" name="Line 3048">
                <a:extLst>
                  <a:ext uri="{FF2B5EF4-FFF2-40B4-BE49-F238E27FC236}">
                    <a16:creationId xmlns:a16="http://schemas.microsoft.com/office/drawing/2014/main" id="{D193B8C7-C14A-4B44-8987-931836907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3" y="4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0" name="Line 3047">
                <a:extLst>
                  <a:ext uri="{FF2B5EF4-FFF2-40B4-BE49-F238E27FC236}">
                    <a16:creationId xmlns:a16="http://schemas.microsoft.com/office/drawing/2014/main" id="{62ECAF68-682B-4816-AB01-946278E5C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6" y="4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1" name="Line 3046">
                <a:extLst>
                  <a:ext uri="{FF2B5EF4-FFF2-40B4-BE49-F238E27FC236}">
                    <a16:creationId xmlns:a16="http://schemas.microsoft.com/office/drawing/2014/main" id="{4FACA253-20E2-4934-836A-86B1E55D79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0" y="4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2" name="Line 3045">
                <a:extLst>
                  <a:ext uri="{FF2B5EF4-FFF2-40B4-BE49-F238E27FC236}">
                    <a16:creationId xmlns:a16="http://schemas.microsoft.com/office/drawing/2014/main" id="{FD70DBE0-F3FB-4A66-AE42-12F8C2160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1" y="49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3" name="Line 3044">
                <a:extLst>
                  <a:ext uri="{FF2B5EF4-FFF2-40B4-BE49-F238E27FC236}">
                    <a16:creationId xmlns:a16="http://schemas.microsoft.com/office/drawing/2014/main" id="{E9373AC5-CB1A-4E9A-B5E1-0ED7AA211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5" y="49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4" name="Line 3043">
                <a:extLst>
                  <a:ext uri="{FF2B5EF4-FFF2-40B4-BE49-F238E27FC236}">
                    <a16:creationId xmlns:a16="http://schemas.microsoft.com/office/drawing/2014/main" id="{0070E69F-51E0-4E7F-9A8C-D4CE7AD2D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8" y="49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5" name="Line 3042">
                <a:extLst>
                  <a:ext uri="{FF2B5EF4-FFF2-40B4-BE49-F238E27FC236}">
                    <a16:creationId xmlns:a16="http://schemas.microsoft.com/office/drawing/2014/main" id="{B3BF5A56-2D08-44DB-B5F9-1DEC58980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0" y="5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6" name="Line 3041">
                <a:extLst>
                  <a:ext uri="{FF2B5EF4-FFF2-40B4-BE49-F238E27FC236}">
                    <a16:creationId xmlns:a16="http://schemas.microsoft.com/office/drawing/2014/main" id="{62F16660-A594-4D9F-B7C3-2DAE29359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3" y="5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7" name="Line 3040">
                <a:extLst>
                  <a:ext uri="{FF2B5EF4-FFF2-40B4-BE49-F238E27FC236}">
                    <a16:creationId xmlns:a16="http://schemas.microsoft.com/office/drawing/2014/main" id="{AB372B03-991A-4B1F-A2AC-330C33F36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6" y="5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8" name="Line 3039">
                <a:extLst>
                  <a:ext uri="{FF2B5EF4-FFF2-40B4-BE49-F238E27FC236}">
                    <a16:creationId xmlns:a16="http://schemas.microsoft.com/office/drawing/2014/main" id="{5DC22B90-96BF-4C45-9CF3-43449585C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0" y="50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9" name="Line 3038">
                <a:extLst>
                  <a:ext uri="{FF2B5EF4-FFF2-40B4-BE49-F238E27FC236}">
                    <a16:creationId xmlns:a16="http://schemas.microsoft.com/office/drawing/2014/main" id="{A0E4EFA8-F8B4-423B-BDB1-3C1CCB045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8" y="5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0" name="Line 3037">
                <a:extLst>
                  <a:ext uri="{FF2B5EF4-FFF2-40B4-BE49-F238E27FC236}">
                    <a16:creationId xmlns:a16="http://schemas.microsoft.com/office/drawing/2014/main" id="{AF7689D9-D0BB-46E9-B406-997314282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1" y="5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1" name="Line 3036">
                <a:extLst>
                  <a:ext uri="{FF2B5EF4-FFF2-40B4-BE49-F238E27FC236}">
                    <a16:creationId xmlns:a16="http://schemas.microsoft.com/office/drawing/2014/main" id="{E725277C-6DCF-41B7-8EC1-1E16B3011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5" y="5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2" name="Line 3035">
                <a:extLst>
                  <a:ext uri="{FF2B5EF4-FFF2-40B4-BE49-F238E27FC236}">
                    <a16:creationId xmlns:a16="http://schemas.microsoft.com/office/drawing/2014/main" id="{1620533E-C91B-4BCD-B5AF-96508F58F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8" y="5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3" name="Line 3034">
                <a:extLst>
                  <a:ext uri="{FF2B5EF4-FFF2-40B4-BE49-F238E27FC236}">
                    <a16:creationId xmlns:a16="http://schemas.microsoft.com/office/drawing/2014/main" id="{D36F4AD1-5B74-456F-AFB8-C8465A6B4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6" y="5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4" name="Line 3033">
                <a:extLst>
                  <a:ext uri="{FF2B5EF4-FFF2-40B4-BE49-F238E27FC236}">
                    <a16:creationId xmlns:a16="http://schemas.microsoft.com/office/drawing/2014/main" id="{ACB8D255-611E-4C7A-A481-77FEF02B4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0" y="5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5" name="Line 3032">
                <a:extLst>
                  <a:ext uri="{FF2B5EF4-FFF2-40B4-BE49-F238E27FC236}">
                    <a16:creationId xmlns:a16="http://schemas.microsoft.com/office/drawing/2014/main" id="{C8B701F0-2DA1-4054-AEAA-CE10142D4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3" y="5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6" name="Line 3031">
                <a:extLst>
                  <a:ext uri="{FF2B5EF4-FFF2-40B4-BE49-F238E27FC236}">
                    <a16:creationId xmlns:a16="http://schemas.microsoft.com/office/drawing/2014/main" id="{DD286873-DEEF-495A-A47F-B16F1EAA5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6" y="5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7" name="Line 3030">
                <a:extLst>
                  <a:ext uri="{FF2B5EF4-FFF2-40B4-BE49-F238E27FC236}">
                    <a16:creationId xmlns:a16="http://schemas.microsoft.com/office/drawing/2014/main" id="{1AE2A97F-8C62-4088-BB1A-CE1677CAA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0" y="5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8" name="Line 3029">
                <a:extLst>
                  <a:ext uri="{FF2B5EF4-FFF2-40B4-BE49-F238E27FC236}">
                    <a16:creationId xmlns:a16="http://schemas.microsoft.com/office/drawing/2014/main" id="{52DFB686-4831-4860-A3DE-A7C33A6AA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5" y="5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9" name="Line 3028">
                <a:extLst>
                  <a:ext uri="{FF2B5EF4-FFF2-40B4-BE49-F238E27FC236}">
                    <a16:creationId xmlns:a16="http://schemas.microsoft.com/office/drawing/2014/main" id="{1BAD0B99-F53F-4109-BB76-BC6A022CD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8" y="5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0" name="Line 3027">
                <a:extLst>
                  <a:ext uri="{FF2B5EF4-FFF2-40B4-BE49-F238E27FC236}">
                    <a16:creationId xmlns:a16="http://schemas.microsoft.com/office/drawing/2014/main" id="{DB48EB4D-6B34-484B-A2C1-680478134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1" y="5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1" name="Line 3026">
                <a:extLst>
                  <a:ext uri="{FF2B5EF4-FFF2-40B4-BE49-F238E27FC236}">
                    <a16:creationId xmlns:a16="http://schemas.microsoft.com/office/drawing/2014/main" id="{1C43F090-4399-4F49-A5FC-3B110AAC2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5" y="5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2" name="Line 3025">
                <a:extLst>
                  <a:ext uri="{FF2B5EF4-FFF2-40B4-BE49-F238E27FC236}">
                    <a16:creationId xmlns:a16="http://schemas.microsoft.com/office/drawing/2014/main" id="{B92CDE56-8B66-482C-9574-CA47FB6A1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8" y="5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3" name="Line 3024">
                <a:extLst>
                  <a:ext uri="{FF2B5EF4-FFF2-40B4-BE49-F238E27FC236}">
                    <a16:creationId xmlns:a16="http://schemas.microsoft.com/office/drawing/2014/main" id="{631925D4-F545-40EF-9CA7-2F5501DFC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0" y="5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4" name="Line 3023">
                <a:extLst>
                  <a:ext uri="{FF2B5EF4-FFF2-40B4-BE49-F238E27FC236}">
                    <a16:creationId xmlns:a16="http://schemas.microsoft.com/office/drawing/2014/main" id="{BE5B4C20-15C4-4027-B6E6-4DA2BE17B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3" y="5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5" name="Line 3022">
                <a:extLst>
                  <a:ext uri="{FF2B5EF4-FFF2-40B4-BE49-F238E27FC236}">
                    <a16:creationId xmlns:a16="http://schemas.microsoft.com/office/drawing/2014/main" id="{01E244F3-7C42-49D0-9696-B5B70532F2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6" y="5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6" name="Line 3021">
                <a:extLst>
                  <a:ext uri="{FF2B5EF4-FFF2-40B4-BE49-F238E27FC236}">
                    <a16:creationId xmlns:a16="http://schemas.microsoft.com/office/drawing/2014/main" id="{529C33AC-4B62-4396-9927-F8A041107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0" y="5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7" name="Freeform 3020">
                <a:extLst>
                  <a:ext uri="{FF2B5EF4-FFF2-40B4-BE49-F238E27FC236}">
                    <a16:creationId xmlns:a16="http://schemas.microsoft.com/office/drawing/2014/main" id="{E1C8F9F6-F519-4C66-8DEB-5C8D3B5EA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" y="1301"/>
                <a:ext cx="47" cy="48"/>
              </a:xfrm>
              <a:custGeom>
                <a:avLst/>
                <a:gdLst>
                  <a:gd name="T0" fmla="*/ 47 w 47"/>
                  <a:gd name="T1" fmla="*/ 48 h 48"/>
                  <a:gd name="T2" fmla="*/ 47 w 47"/>
                  <a:gd name="T3" fmla="*/ 42 h 48"/>
                  <a:gd name="T4" fmla="*/ 45 w 47"/>
                  <a:gd name="T5" fmla="*/ 36 h 48"/>
                  <a:gd name="T6" fmla="*/ 43 w 47"/>
                  <a:gd name="T7" fmla="*/ 30 h 48"/>
                  <a:gd name="T8" fmla="*/ 41 w 47"/>
                  <a:gd name="T9" fmla="*/ 24 h 48"/>
                  <a:gd name="T10" fmla="*/ 37 w 47"/>
                  <a:gd name="T11" fmla="*/ 19 h 48"/>
                  <a:gd name="T12" fmla="*/ 33 w 47"/>
                  <a:gd name="T13" fmla="*/ 14 h 48"/>
                  <a:gd name="T14" fmla="*/ 28 w 47"/>
                  <a:gd name="T15" fmla="*/ 10 h 48"/>
                  <a:gd name="T16" fmla="*/ 23 w 47"/>
                  <a:gd name="T17" fmla="*/ 7 h 48"/>
                  <a:gd name="T18" fmla="*/ 18 w 47"/>
                  <a:gd name="T19" fmla="*/ 4 h 48"/>
                  <a:gd name="T20" fmla="*/ 12 w 47"/>
                  <a:gd name="T21" fmla="*/ 2 h 48"/>
                  <a:gd name="T22" fmla="*/ 6 w 47"/>
                  <a:gd name="T23" fmla="*/ 1 h 48"/>
                  <a:gd name="T24" fmla="*/ 0 w 47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7" h="48">
                    <a:moveTo>
                      <a:pt x="47" y="48"/>
                    </a:moveTo>
                    <a:lnTo>
                      <a:pt x="47" y="42"/>
                    </a:lnTo>
                    <a:lnTo>
                      <a:pt x="45" y="36"/>
                    </a:lnTo>
                    <a:lnTo>
                      <a:pt x="43" y="30"/>
                    </a:lnTo>
                    <a:lnTo>
                      <a:pt x="41" y="24"/>
                    </a:lnTo>
                    <a:lnTo>
                      <a:pt x="37" y="19"/>
                    </a:lnTo>
                    <a:lnTo>
                      <a:pt x="33" y="14"/>
                    </a:lnTo>
                    <a:lnTo>
                      <a:pt x="28" y="10"/>
                    </a:lnTo>
                    <a:lnTo>
                      <a:pt x="23" y="7"/>
                    </a:lnTo>
                    <a:lnTo>
                      <a:pt x="18" y="4"/>
                    </a:lnTo>
                    <a:lnTo>
                      <a:pt x="12" y="2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8" name="Freeform 3019">
                <a:extLst>
                  <a:ext uri="{FF2B5EF4-FFF2-40B4-BE49-F238E27FC236}">
                    <a16:creationId xmlns:a16="http://schemas.microsoft.com/office/drawing/2014/main" id="{C4F1F491-2686-4CB2-A602-21B8E7338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" y="1328"/>
                <a:ext cx="21" cy="21"/>
              </a:xfrm>
              <a:custGeom>
                <a:avLst/>
                <a:gdLst>
                  <a:gd name="T0" fmla="*/ 21 w 21"/>
                  <a:gd name="T1" fmla="*/ 21 h 21"/>
                  <a:gd name="T2" fmla="*/ 20 w 21"/>
                  <a:gd name="T3" fmla="*/ 17 h 21"/>
                  <a:gd name="T4" fmla="*/ 19 w 21"/>
                  <a:gd name="T5" fmla="*/ 13 h 21"/>
                  <a:gd name="T6" fmla="*/ 17 w 21"/>
                  <a:gd name="T7" fmla="*/ 9 h 21"/>
                  <a:gd name="T8" fmla="*/ 15 w 21"/>
                  <a:gd name="T9" fmla="*/ 6 h 21"/>
                  <a:gd name="T10" fmla="*/ 11 w 21"/>
                  <a:gd name="T11" fmla="*/ 3 h 21"/>
                  <a:gd name="T12" fmla="*/ 8 w 21"/>
                  <a:gd name="T13" fmla="*/ 1 h 21"/>
                  <a:gd name="T14" fmla="*/ 4 w 21"/>
                  <a:gd name="T15" fmla="*/ 0 h 21"/>
                  <a:gd name="T16" fmla="*/ 0 w 21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1" y="21"/>
                    </a:moveTo>
                    <a:lnTo>
                      <a:pt x="20" y="17"/>
                    </a:lnTo>
                    <a:lnTo>
                      <a:pt x="19" y="13"/>
                    </a:lnTo>
                    <a:lnTo>
                      <a:pt x="17" y="9"/>
                    </a:lnTo>
                    <a:lnTo>
                      <a:pt x="15" y="6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9" name="Line 3018">
                <a:extLst>
                  <a:ext uri="{FF2B5EF4-FFF2-40B4-BE49-F238E27FC236}">
                    <a16:creationId xmlns:a16="http://schemas.microsoft.com/office/drawing/2014/main" id="{856C72A9-9BF7-4064-9408-4FF62EC34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4" y="1370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0" name="Line 3017">
                <a:extLst>
                  <a:ext uri="{FF2B5EF4-FFF2-40B4-BE49-F238E27FC236}">
                    <a16:creationId xmlns:a16="http://schemas.microsoft.com/office/drawing/2014/main" id="{90CA900D-B64B-4640-A521-E99C58D2AE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9" y="139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1" name="Line 3016">
                <a:extLst>
                  <a:ext uri="{FF2B5EF4-FFF2-40B4-BE49-F238E27FC236}">
                    <a16:creationId xmlns:a16="http://schemas.microsoft.com/office/drawing/2014/main" id="{C85503AE-A6F6-4A8B-ADB7-21BEDADD2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9" y="1417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2" name="Line 3015">
                <a:extLst>
                  <a:ext uri="{FF2B5EF4-FFF2-40B4-BE49-F238E27FC236}">
                    <a16:creationId xmlns:a16="http://schemas.microsoft.com/office/drawing/2014/main" id="{57164805-A023-4A40-9888-9F4D69049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1" y="1474"/>
                <a:ext cx="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3" name="Freeform 3014">
                <a:extLst>
                  <a:ext uri="{FF2B5EF4-FFF2-40B4-BE49-F238E27FC236}">
                    <a16:creationId xmlns:a16="http://schemas.microsoft.com/office/drawing/2014/main" id="{C1B47E0C-CC21-4DCC-9F51-A97680FD9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" y="1370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3 w 5"/>
                  <a:gd name="T3" fmla="*/ 0 h 5"/>
                  <a:gd name="T4" fmla="*/ 1 w 5"/>
                  <a:gd name="T5" fmla="*/ 1 h 5"/>
                  <a:gd name="T6" fmla="*/ 0 w 5"/>
                  <a:gd name="T7" fmla="*/ 3 h 5"/>
                  <a:gd name="T8" fmla="*/ 0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4" name="Line 3013">
                <a:extLst>
                  <a:ext uri="{FF2B5EF4-FFF2-40B4-BE49-F238E27FC236}">
                    <a16:creationId xmlns:a16="http://schemas.microsoft.com/office/drawing/2014/main" id="{5A2FAE6A-FCF4-42CD-886C-2765B07F8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9" y="1398"/>
                <a:ext cx="1" cy="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" name="Line 3012">
                <a:extLst>
                  <a:ext uri="{FF2B5EF4-FFF2-40B4-BE49-F238E27FC236}">
                    <a16:creationId xmlns:a16="http://schemas.microsoft.com/office/drawing/2014/main" id="{2B6DEE7A-3F48-4CDA-91EB-96CE86949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9" y="1375"/>
                <a:ext cx="1" cy="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" name="Line 3011">
                <a:extLst>
                  <a:ext uri="{FF2B5EF4-FFF2-40B4-BE49-F238E27FC236}">
                    <a16:creationId xmlns:a16="http://schemas.microsoft.com/office/drawing/2014/main" id="{42D5E30C-3E4F-46AC-8027-396F1A4BE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0" y="1349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" name="Freeform 3010">
                <a:extLst>
                  <a:ext uri="{FF2B5EF4-FFF2-40B4-BE49-F238E27FC236}">
                    <a16:creationId xmlns:a16="http://schemas.microsoft.com/office/drawing/2014/main" id="{88CB1F8B-2FD4-4E57-8FE7-3DD7DA4C4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4" y="1365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2 w 6"/>
                  <a:gd name="T3" fmla="*/ 4 h 5"/>
                  <a:gd name="T4" fmla="*/ 4 w 6"/>
                  <a:gd name="T5" fmla="*/ 3 h 5"/>
                  <a:gd name="T6" fmla="*/ 5 w 6"/>
                  <a:gd name="T7" fmla="*/ 2 h 5"/>
                  <a:gd name="T8" fmla="*/ 6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8" name="Line 3009">
                <a:extLst>
                  <a:ext uri="{FF2B5EF4-FFF2-40B4-BE49-F238E27FC236}">
                    <a16:creationId xmlns:a16="http://schemas.microsoft.com/office/drawing/2014/main" id="{3AD59AD7-44AB-4EF4-BA22-92D772A74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5" y="1398"/>
                <a:ext cx="1" cy="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9" name="Line 3008">
                <a:extLst>
                  <a:ext uri="{FF2B5EF4-FFF2-40B4-BE49-F238E27FC236}">
                    <a16:creationId xmlns:a16="http://schemas.microsoft.com/office/drawing/2014/main" id="{68BE4A74-C43E-4A0D-A1AD-E6981981C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03" y="1459"/>
                <a:ext cx="2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0" name="Line 3007">
                <a:extLst>
                  <a:ext uri="{FF2B5EF4-FFF2-40B4-BE49-F238E27FC236}">
                    <a16:creationId xmlns:a16="http://schemas.microsoft.com/office/drawing/2014/main" id="{585F8B19-4B13-411A-B1F2-64B7EDB7E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5" y="1477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1" name="Line 3006">
                <a:extLst>
                  <a:ext uri="{FF2B5EF4-FFF2-40B4-BE49-F238E27FC236}">
                    <a16:creationId xmlns:a16="http://schemas.microsoft.com/office/drawing/2014/main" id="{29A3798C-7576-4F61-8015-70B3A436D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4" y="1474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2" name="Freeform 3005">
                <a:extLst>
                  <a:ext uri="{FF2B5EF4-FFF2-40B4-BE49-F238E27FC236}">
                    <a16:creationId xmlns:a16="http://schemas.microsoft.com/office/drawing/2014/main" id="{1E06C26C-7A65-4812-91AA-644BF1F85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5" y="145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1 h 1"/>
                  <a:gd name="T4" fmla="*/ 2 w 3"/>
                  <a:gd name="T5" fmla="*/ 0 h 1"/>
                  <a:gd name="T6" fmla="*/ 1 w 3"/>
                  <a:gd name="T7" fmla="*/ 1 h 1"/>
                  <a:gd name="T8" fmla="*/ 0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3" name="Freeform 3004">
                <a:extLst>
                  <a:ext uri="{FF2B5EF4-FFF2-40B4-BE49-F238E27FC236}">
                    <a16:creationId xmlns:a16="http://schemas.microsoft.com/office/drawing/2014/main" id="{111E1792-D44B-432F-8B21-BEED816DA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7" y="1473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3 w 6"/>
                  <a:gd name="T3" fmla="*/ 4 h 4"/>
                  <a:gd name="T4" fmla="*/ 5 w 6"/>
                  <a:gd name="T5" fmla="*/ 2 h 4"/>
                  <a:gd name="T6" fmla="*/ 6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3" y="4"/>
                    </a:lnTo>
                    <a:lnTo>
                      <a:pt x="5" y="2"/>
                    </a:lnTo>
                    <a:lnTo>
                      <a:pt x="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4" name="Freeform 3003">
                <a:extLst>
                  <a:ext uri="{FF2B5EF4-FFF2-40B4-BE49-F238E27FC236}">
                    <a16:creationId xmlns:a16="http://schemas.microsoft.com/office/drawing/2014/main" id="{4A4CB9ED-A4F0-4A3A-B231-36DAE0213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" y="14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5" name="Line 3002">
                <a:extLst>
                  <a:ext uri="{FF2B5EF4-FFF2-40B4-BE49-F238E27FC236}">
                    <a16:creationId xmlns:a16="http://schemas.microsoft.com/office/drawing/2014/main" id="{28BD58CE-9DC6-4CB9-9482-B94324918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8" y="1459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6" name="Line 3001">
                <a:extLst>
                  <a:ext uri="{FF2B5EF4-FFF2-40B4-BE49-F238E27FC236}">
                    <a16:creationId xmlns:a16="http://schemas.microsoft.com/office/drawing/2014/main" id="{9B2BFCD6-5311-4DB6-96EE-0857E7C02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6" y="1349"/>
                <a:ext cx="1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7" name="Line 3000">
                <a:extLst>
                  <a:ext uri="{FF2B5EF4-FFF2-40B4-BE49-F238E27FC236}">
                    <a16:creationId xmlns:a16="http://schemas.microsoft.com/office/drawing/2014/main" id="{EEB6783B-4F69-4003-AA09-D1A7A32D5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4" y="1301"/>
                <a:ext cx="4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8" name="Line 2999">
                <a:extLst>
                  <a:ext uri="{FF2B5EF4-FFF2-40B4-BE49-F238E27FC236}">
                    <a16:creationId xmlns:a16="http://schemas.microsoft.com/office/drawing/2014/main" id="{464795BB-FCB2-447E-A0B6-16B721D0A9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4" y="1328"/>
                <a:ext cx="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9" name="Line 2998">
                <a:extLst>
                  <a:ext uri="{FF2B5EF4-FFF2-40B4-BE49-F238E27FC236}">
                    <a16:creationId xmlns:a16="http://schemas.microsoft.com/office/drawing/2014/main" id="{A4FDF769-C359-4FC0-9ED5-6C12A3690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6" y="375"/>
                <a:ext cx="1" cy="5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0" name="Freeform 2997">
                <a:extLst>
                  <a:ext uri="{FF2B5EF4-FFF2-40B4-BE49-F238E27FC236}">
                    <a16:creationId xmlns:a16="http://schemas.microsoft.com/office/drawing/2014/main" id="{DFED9B7E-B174-4023-A73D-448660ED5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961"/>
                <a:ext cx="62" cy="149"/>
              </a:xfrm>
              <a:custGeom>
                <a:avLst/>
                <a:gdLst>
                  <a:gd name="T0" fmla="*/ 0 w 62"/>
                  <a:gd name="T1" fmla="*/ 149 h 149"/>
                  <a:gd name="T2" fmla="*/ 9 w 62"/>
                  <a:gd name="T3" fmla="*/ 140 h 149"/>
                  <a:gd name="T4" fmla="*/ 17 w 62"/>
                  <a:gd name="T5" fmla="*/ 130 h 149"/>
                  <a:gd name="T6" fmla="*/ 25 w 62"/>
                  <a:gd name="T7" fmla="*/ 120 h 149"/>
                  <a:gd name="T8" fmla="*/ 32 w 62"/>
                  <a:gd name="T9" fmla="*/ 109 h 149"/>
                  <a:gd name="T10" fmla="*/ 38 w 62"/>
                  <a:gd name="T11" fmla="*/ 98 h 149"/>
                  <a:gd name="T12" fmla="*/ 44 w 62"/>
                  <a:gd name="T13" fmla="*/ 86 h 149"/>
                  <a:gd name="T14" fmla="*/ 48 w 62"/>
                  <a:gd name="T15" fmla="*/ 75 h 149"/>
                  <a:gd name="T16" fmla="*/ 53 w 62"/>
                  <a:gd name="T17" fmla="*/ 62 h 149"/>
                  <a:gd name="T18" fmla="*/ 56 w 62"/>
                  <a:gd name="T19" fmla="*/ 50 h 149"/>
                  <a:gd name="T20" fmla="*/ 59 w 62"/>
                  <a:gd name="T21" fmla="*/ 38 h 149"/>
                  <a:gd name="T22" fmla="*/ 61 w 62"/>
                  <a:gd name="T23" fmla="*/ 25 h 149"/>
                  <a:gd name="T24" fmla="*/ 62 w 62"/>
                  <a:gd name="T25" fmla="*/ 13 h 149"/>
                  <a:gd name="T26" fmla="*/ 62 w 62"/>
                  <a:gd name="T27" fmla="*/ 0 h 1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2" h="149">
                    <a:moveTo>
                      <a:pt x="0" y="149"/>
                    </a:moveTo>
                    <a:lnTo>
                      <a:pt x="9" y="140"/>
                    </a:lnTo>
                    <a:lnTo>
                      <a:pt x="17" y="130"/>
                    </a:lnTo>
                    <a:lnTo>
                      <a:pt x="25" y="120"/>
                    </a:lnTo>
                    <a:lnTo>
                      <a:pt x="32" y="109"/>
                    </a:lnTo>
                    <a:lnTo>
                      <a:pt x="38" y="98"/>
                    </a:lnTo>
                    <a:lnTo>
                      <a:pt x="44" y="86"/>
                    </a:lnTo>
                    <a:lnTo>
                      <a:pt x="48" y="75"/>
                    </a:lnTo>
                    <a:lnTo>
                      <a:pt x="53" y="62"/>
                    </a:lnTo>
                    <a:lnTo>
                      <a:pt x="56" y="50"/>
                    </a:lnTo>
                    <a:lnTo>
                      <a:pt x="59" y="38"/>
                    </a:lnTo>
                    <a:lnTo>
                      <a:pt x="61" y="25"/>
                    </a:lnTo>
                    <a:lnTo>
                      <a:pt x="62" y="13"/>
                    </a:lnTo>
                    <a:lnTo>
                      <a:pt x="62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1" name="Line 2996">
                <a:extLst>
                  <a:ext uri="{FF2B5EF4-FFF2-40B4-BE49-F238E27FC236}">
                    <a16:creationId xmlns:a16="http://schemas.microsoft.com/office/drawing/2014/main" id="{46F2ED8C-9862-47E9-B0F9-796E8D769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5" y="18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2" name="Line 2995">
                <a:extLst>
                  <a:ext uri="{FF2B5EF4-FFF2-40B4-BE49-F238E27FC236}">
                    <a16:creationId xmlns:a16="http://schemas.microsoft.com/office/drawing/2014/main" id="{58FDDB70-5E35-45B7-9299-86E1CAB03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1110"/>
                <a:ext cx="1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3" name="Freeform 2994">
                <a:extLst>
                  <a:ext uri="{FF2B5EF4-FFF2-40B4-BE49-F238E27FC236}">
                    <a16:creationId xmlns:a16="http://schemas.microsoft.com/office/drawing/2014/main" id="{70343D33-FCB5-451A-AE0E-2CFA8DEA7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4" y="1201"/>
                <a:ext cx="79" cy="79"/>
              </a:xfrm>
              <a:custGeom>
                <a:avLst/>
                <a:gdLst>
                  <a:gd name="T0" fmla="*/ 79 w 79"/>
                  <a:gd name="T1" fmla="*/ 79 h 79"/>
                  <a:gd name="T2" fmla="*/ 78 w 79"/>
                  <a:gd name="T3" fmla="*/ 71 h 79"/>
                  <a:gd name="T4" fmla="*/ 77 w 79"/>
                  <a:gd name="T5" fmla="*/ 63 h 79"/>
                  <a:gd name="T6" fmla="*/ 75 w 79"/>
                  <a:gd name="T7" fmla="*/ 56 h 79"/>
                  <a:gd name="T8" fmla="*/ 73 w 79"/>
                  <a:gd name="T9" fmla="*/ 49 h 79"/>
                  <a:gd name="T10" fmla="*/ 70 w 79"/>
                  <a:gd name="T11" fmla="*/ 42 h 79"/>
                  <a:gd name="T12" fmla="*/ 66 w 79"/>
                  <a:gd name="T13" fmla="*/ 35 h 79"/>
                  <a:gd name="T14" fmla="*/ 61 w 79"/>
                  <a:gd name="T15" fmla="*/ 29 h 79"/>
                  <a:gd name="T16" fmla="*/ 56 w 79"/>
                  <a:gd name="T17" fmla="*/ 23 h 79"/>
                  <a:gd name="T18" fmla="*/ 50 w 79"/>
                  <a:gd name="T19" fmla="*/ 18 h 79"/>
                  <a:gd name="T20" fmla="*/ 44 w 79"/>
                  <a:gd name="T21" fmla="*/ 13 h 79"/>
                  <a:gd name="T22" fmla="*/ 37 w 79"/>
                  <a:gd name="T23" fmla="*/ 9 h 79"/>
                  <a:gd name="T24" fmla="*/ 30 w 79"/>
                  <a:gd name="T25" fmla="*/ 6 h 79"/>
                  <a:gd name="T26" fmla="*/ 23 w 79"/>
                  <a:gd name="T27" fmla="*/ 3 h 79"/>
                  <a:gd name="T28" fmla="*/ 15 w 79"/>
                  <a:gd name="T29" fmla="*/ 1 h 79"/>
                  <a:gd name="T30" fmla="*/ 8 w 79"/>
                  <a:gd name="T31" fmla="*/ 0 h 79"/>
                  <a:gd name="T32" fmla="*/ 0 w 79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9" h="79">
                    <a:moveTo>
                      <a:pt x="79" y="79"/>
                    </a:moveTo>
                    <a:lnTo>
                      <a:pt x="78" y="71"/>
                    </a:lnTo>
                    <a:lnTo>
                      <a:pt x="77" y="63"/>
                    </a:lnTo>
                    <a:lnTo>
                      <a:pt x="75" y="56"/>
                    </a:lnTo>
                    <a:lnTo>
                      <a:pt x="73" y="49"/>
                    </a:lnTo>
                    <a:lnTo>
                      <a:pt x="70" y="42"/>
                    </a:lnTo>
                    <a:lnTo>
                      <a:pt x="66" y="35"/>
                    </a:lnTo>
                    <a:lnTo>
                      <a:pt x="61" y="29"/>
                    </a:lnTo>
                    <a:lnTo>
                      <a:pt x="56" y="23"/>
                    </a:lnTo>
                    <a:lnTo>
                      <a:pt x="50" y="18"/>
                    </a:lnTo>
                    <a:lnTo>
                      <a:pt x="44" y="13"/>
                    </a:lnTo>
                    <a:lnTo>
                      <a:pt x="37" y="9"/>
                    </a:lnTo>
                    <a:lnTo>
                      <a:pt x="30" y="6"/>
                    </a:lnTo>
                    <a:lnTo>
                      <a:pt x="23" y="3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4" name="Freeform 2993">
                <a:extLst>
                  <a:ext uri="{FF2B5EF4-FFF2-40B4-BE49-F238E27FC236}">
                    <a16:creationId xmlns:a16="http://schemas.microsoft.com/office/drawing/2014/main" id="{24493DF7-F0C4-493A-8CA6-5CB935BCA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" y="1280"/>
                <a:ext cx="21" cy="21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4 h 21"/>
                  <a:gd name="T4" fmla="*/ 1 w 21"/>
                  <a:gd name="T5" fmla="*/ 8 h 21"/>
                  <a:gd name="T6" fmla="*/ 3 w 21"/>
                  <a:gd name="T7" fmla="*/ 12 h 21"/>
                  <a:gd name="T8" fmla="*/ 6 w 21"/>
                  <a:gd name="T9" fmla="*/ 15 h 21"/>
                  <a:gd name="T10" fmla="*/ 10 w 21"/>
                  <a:gd name="T11" fmla="*/ 17 h 21"/>
                  <a:gd name="T12" fmla="*/ 13 w 21"/>
                  <a:gd name="T13" fmla="*/ 19 h 21"/>
                  <a:gd name="T14" fmla="*/ 17 w 21"/>
                  <a:gd name="T15" fmla="*/ 21 h 21"/>
                  <a:gd name="T16" fmla="*/ 21 w 21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0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10" y="17"/>
                    </a:lnTo>
                    <a:lnTo>
                      <a:pt x="13" y="19"/>
                    </a:lnTo>
                    <a:lnTo>
                      <a:pt x="17" y="21"/>
                    </a:lnTo>
                    <a:lnTo>
                      <a:pt x="21" y="2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5" name="Line 2992">
                <a:extLst>
                  <a:ext uri="{FF2B5EF4-FFF2-40B4-BE49-F238E27FC236}">
                    <a16:creationId xmlns:a16="http://schemas.microsoft.com/office/drawing/2014/main" id="{E1475D56-91F0-4BEA-B2A6-ECDE56427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1" y="1474"/>
                <a:ext cx="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6" name="Line 2991">
                <a:extLst>
                  <a:ext uri="{FF2B5EF4-FFF2-40B4-BE49-F238E27FC236}">
                    <a16:creationId xmlns:a16="http://schemas.microsoft.com/office/drawing/2014/main" id="{9B042106-0B22-45F7-9A3F-CB2B5BB88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0" y="1333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7" name="Line 2990">
                <a:extLst>
                  <a:ext uri="{FF2B5EF4-FFF2-40B4-BE49-F238E27FC236}">
                    <a16:creationId xmlns:a16="http://schemas.microsoft.com/office/drawing/2014/main" id="{959392E0-EBAC-4E9C-B867-8EAE8B30C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7" y="1259"/>
                <a:ext cx="1" cy="2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8" name="Line 2989">
                <a:extLst>
                  <a:ext uri="{FF2B5EF4-FFF2-40B4-BE49-F238E27FC236}">
                    <a16:creationId xmlns:a16="http://schemas.microsoft.com/office/drawing/2014/main" id="{A430A67C-E565-4704-B20D-5DA503248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7" y="1280"/>
                <a:ext cx="1" cy="1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9" name="Line 2988">
                <a:extLst>
                  <a:ext uri="{FF2B5EF4-FFF2-40B4-BE49-F238E27FC236}">
                    <a16:creationId xmlns:a16="http://schemas.microsoft.com/office/drawing/2014/main" id="{5C65D67A-6013-4977-AE72-8F16C9A16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8" y="1477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0" name="Line 2987">
                <a:extLst>
                  <a:ext uri="{FF2B5EF4-FFF2-40B4-BE49-F238E27FC236}">
                    <a16:creationId xmlns:a16="http://schemas.microsoft.com/office/drawing/2014/main" id="{6B257312-4E9D-4B85-AAD9-EDD9894DF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83" y="1477"/>
                <a:ext cx="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1" name="Line 2986">
                <a:extLst>
                  <a:ext uri="{FF2B5EF4-FFF2-40B4-BE49-F238E27FC236}">
                    <a16:creationId xmlns:a16="http://schemas.microsoft.com/office/drawing/2014/main" id="{84E3306E-C39C-4CE9-9EA0-F9891C0D1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8" y="1474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2" name="Freeform 2985">
                <a:extLst>
                  <a:ext uri="{FF2B5EF4-FFF2-40B4-BE49-F238E27FC236}">
                    <a16:creationId xmlns:a16="http://schemas.microsoft.com/office/drawing/2014/main" id="{AD780322-D902-48C6-9448-211D47214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147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" name="Group 2783">
              <a:extLst>
                <a:ext uri="{FF2B5EF4-FFF2-40B4-BE49-F238E27FC236}">
                  <a16:creationId xmlns:a16="http://schemas.microsoft.com/office/drawing/2014/main" id="{0AC84FAB-C2FC-405B-8E6E-51910EA6C5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7" y="330"/>
              <a:ext cx="4182" cy="2177"/>
              <a:chOff x="0" y="0"/>
              <a:chExt cx="4182" cy="2177"/>
            </a:xfrm>
          </p:grpSpPr>
          <p:sp>
            <p:nvSpPr>
              <p:cNvPr id="2803" name="Line 2983">
                <a:extLst>
                  <a:ext uri="{FF2B5EF4-FFF2-40B4-BE49-F238E27FC236}">
                    <a16:creationId xmlns:a16="http://schemas.microsoft.com/office/drawing/2014/main" id="{D7E4E99E-9351-4FA8-AF2A-84C12E89D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9" y="2173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4" name="Line 2982">
                <a:extLst>
                  <a:ext uri="{FF2B5EF4-FFF2-40B4-BE49-F238E27FC236}">
                    <a16:creationId xmlns:a16="http://schemas.microsoft.com/office/drawing/2014/main" id="{DFED42B8-AF1A-4614-BF98-4400280AE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9" y="217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5" name="Freeform 2981">
                <a:extLst>
                  <a:ext uri="{FF2B5EF4-FFF2-40B4-BE49-F238E27FC236}">
                    <a16:creationId xmlns:a16="http://schemas.microsoft.com/office/drawing/2014/main" id="{0F2F147B-6C48-4CF7-A886-3ABCAE40D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" y="2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6" name="Line 2980">
                <a:extLst>
                  <a:ext uri="{FF2B5EF4-FFF2-40B4-BE49-F238E27FC236}">
                    <a16:creationId xmlns:a16="http://schemas.microsoft.com/office/drawing/2014/main" id="{0D9C8E9F-1C7E-4BCD-8208-0DB00FA4F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0" y="2173"/>
                <a:ext cx="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7" name="Line 2979">
                <a:extLst>
                  <a:ext uri="{FF2B5EF4-FFF2-40B4-BE49-F238E27FC236}">
                    <a16:creationId xmlns:a16="http://schemas.microsoft.com/office/drawing/2014/main" id="{CE402FD8-48B2-4BB3-9C0B-8D58627FC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0" y="217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8" name="Line 2978">
                <a:extLst>
                  <a:ext uri="{FF2B5EF4-FFF2-40B4-BE49-F238E27FC236}">
                    <a16:creationId xmlns:a16="http://schemas.microsoft.com/office/drawing/2014/main" id="{71D81CEF-1CAD-4338-977C-EE130B4249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2" y="217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9" name="Line 2977">
                <a:extLst>
                  <a:ext uri="{FF2B5EF4-FFF2-40B4-BE49-F238E27FC236}">
                    <a16:creationId xmlns:a16="http://schemas.microsoft.com/office/drawing/2014/main" id="{553A3048-6105-4BEB-B291-0304D6AFE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2" y="217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0" name="Line 2976">
                <a:extLst>
                  <a:ext uri="{FF2B5EF4-FFF2-40B4-BE49-F238E27FC236}">
                    <a16:creationId xmlns:a16="http://schemas.microsoft.com/office/drawing/2014/main" id="{F5C8F61E-E0E9-4CEC-B454-ECD86044B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17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1" name="Line 2975">
                <a:extLst>
                  <a:ext uri="{FF2B5EF4-FFF2-40B4-BE49-F238E27FC236}">
                    <a16:creationId xmlns:a16="http://schemas.microsoft.com/office/drawing/2014/main" id="{D53C29C4-C596-4DD9-BC16-7AFCA9E73B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4" y="217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2" name="Line 2974">
                <a:extLst>
                  <a:ext uri="{FF2B5EF4-FFF2-40B4-BE49-F238E27FC236}">
                    <a16:creationId xmlns:a16="http://schemas.microsoft.com/office/drawing/2014/main" id="{BB964A6D-15C9-4A7E-98A5-854F2B48B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3" y="2176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3" name="Freeform 2973">
                <a:extLst>
                  <a:ext uri="{FF2B5EF4-FFF2-40B4-BE49-F238E27FC236}">
                    <a16:creationId xmlns:a16="http://schemas.microsoft.com/office/drawing/2014/main" id="{52CFE6A8-74AA-4637-83F8-B29B1E870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" y="2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4" name="Freeform 2972">
                <a:extLst>
                  <a:ext uri="{FF2B5EF4-FFF2-40B4-BE49-F238E27FC236}">
                    <a16:creationId xmlns:a16="http://schemas.microsoft.com/office/drawing/2014/main" id="{47D2BD32-C26B-41F7-B0DB-675B20FC9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2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5" name="Line 2971">
                <a:extLst>
                  <a:ext uri="{FF2B5EF4-FFF2-40B4-BE49-F238E27FC236}">
                    <a16:creationId xmlns:a16="http://schemas.microsoft.com/office/drawing/2014/main" id="{5B069449-47AC-4E98-AFD2-094D32524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5" y="217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6" name="Line 2970">
                <a:extLst>
                  <a:ext uri="{FF2B5EF4-FFF2-40B4-BE49-F238E27FC236}">
                    <a16:creationId xmlns:a16="http://schemas.microsoft.com/office/drawing/2014/main" id="{3661B338-F574-4B37-9D62-EE5F4ACB6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6" y="217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7" name="Line 2969">
                <a:extLst>
                  <a:ext uri="{FF2B5EF4-FFF2-40B4-BE49-F238E27FC236}">
                    <a16:creationId xmlns:a16="http://schemas.microsoft.com/office/drawing/2014/main" id="{B3895169-FE41-469E-9447-DACBE70CE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6" y="2173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8" name="Freeform 2968">
                <a:extLst>
                  <a:ext uri="{FF2B5EF4-FFF2-40B4-BE49-F238E27FC236}">
                    <a16:creationId xmlns:a16="http://schemas.microsoft.com/office/drawing/2014/main" id="{EFCE66C6-47D6-4442-907A-6C68EF48F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2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9" name="Freeform 2967">
                <a:extLst>
                  <a:ext uri="{FF2B5EF4-FFF2-40B4-BE49-F238E27FC236}">
                    <a16:creationId xmlns:a16="http://schemas.microsoft.com/office/drawing/2014/main" id="{F79F3CDD-1AD5-4B6B-B12F-2CD671474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0" name="Line 2966">
                <a:extLst>
                  <a:ext uri="{FF2B5EF4-FFF2-40B4-BE49-F238E27FC236}">
                    <a16:creationId xmlns:a16="http://schemas.microsoft.com/office/drawing/2014/main" id="{3B657E2D-8B8B-427C-8153-1B357EFF0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2176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1" name="Line 2965">
                <a:extLst>
                  <a:ext uri="{FF2B5EF4-FFF2-40B4-BE49-F238E27FC236}">
                    <a16:creationId xmlns:a16="http://schemas.microsoft.com/office/drawing/2014/main" id="{DAF6C294-ACC6-406A-84AF-C96825C8E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3" y="217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2" name="Line 2964">
                <a:extLst>
                  <a:ext uri="{FF2B5EF4-FFF2-40B4-BE49-F238E27FC236}">
                    <a16:creationId xmlns:a16="http://schemas.microsoft.com/office/drawing/2014/main" id="{C648A186-01D6-41DA-BFA7-D34DD596E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1" y="217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3" name="Line 2963">
                <a:extLst>
                  <a:ext uri="{FF2B5EF4-FFF2-40B4-BE49-F238E27FC236}">
                    <a16:creationId xmlns:a16="http://schemas.microsoft.com/office/drawing/2014/main" id="{D7BFE987-9602-437E-998E-D84353E11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3" y="2176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4" name="Line 2962">
                <a:extLst>
                  <a:ext uri="{FF2B5EF4-FFF2-40B4-BE49-F238E27FC236}">
                    <a16:creationId xmlns:a16="http://schemas.microsoft.com/office/drawing/2014/main" id="{A318EE80-38A9-4370-BC4B-9C6BDB892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5" y="1818"/>
                <a:ext cx="1" cy="3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5" name="Line 2961">
                <a:extLst>
                  <a:ext uri="{FF2B5EF4-FFF2-40B4-BE49-F238E27FC236}">
                    <a16:creationId xmlns:a16="http://schemas.microsoft.com/office/drawing/2014/main" id="{81B99E94-2E2C-4EF9-9C6F-6D815A93A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7" y="1810"/>
                <a:ext cx="1" cy="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6" name="Line 2960">
                <a:extLst>
                  <a:ext uri="{FF2B5EF4-FFF2-40B4-BE49-F238E27FC236}">
                    <a16:creationId xmlns:a16="http://schemas.microsoft.com/office/drawing/2014/main" id="{C7051502-E7BF-4150-9D43-2D77FC230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1900"/>
                <a:ext cx="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7" name="Line 2959">
                <a:extLst>
                  <a:ext uri="{FF2B5EF4-FFF2-40B4-BE49-F238E27FC236}">
                    <a16:creationId xmlns:a16="http://schemas.microsoft.com/office/drawing/2014/main" id="{568964D8-03A6-4434-974B-457DF1ABE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8" y="1926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8" name="Freeform 2958">
                <a:extLst>
                  <a:ext uri="{FF2B5EF4-FFF2-40B4-BE49-F238E27FC236}">
                    <a16:creationId xmlns:a16="http://schemas.microsoft.com/office/drawing/2014/main" id="{47A78073-EAD5-4C96-8A94-80E891C0D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" y="1879"/>
                <a:ext cx="21" cy="21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4 h 21"/>
                  <a:gd name="T4" fmla="*/ 1 w 21"/>
                  <a:gd name="T5" fmla="*/ 8 h 21"/>
                  <a:gd name="T6" fmla="*/ 3 w 21"/>
                  <a:gd name="T7" fmla="*/ 11 h 21"/>
                  <a:gd name="T8" fmla="*/ 6 w 21"/>
                  <a:gd name="T9" fmla="*/ 15 h 21"/>
                  <a:gd name="T10" fmla="*/ 9 w 21"/>
                  <a:gd name="T11" fmla="*/ 17 h 21"/>
                  <a:gd name="T12" fmla="*/ 13 w 21"/>
                  <a:gd name="T13" fmla="*/ 19 h 21"/>
                  <a:gd name="T14" fmla="*/ 16 w 21"/>
                  <a:gd name="T15" fmla="*/ 20 h 21"/>
                  <a:gd name="T16" fmla="*/ 21 w 21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0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3" y="11"/>
                    </a:lnTo>
                    <a:lnTo>
                      <a:pt x="6" y="15"/>
                    </a:lnTo>
                    <a:lnTo>
                      <a:pt x="9" y="17"/>
                    </a:lnTo>
                    <a:lnTo>
                      <a:pt x="13" y="19"/>
                    </a:lnTo>
                    <a:lnTo>
                      <a:pt x="16" y="20"/>
                    </a:lnTo>
                    <a:lnTo>
                      <a:pt x="21" y="2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9" name="Freeform 2957">
                <a:extLst>
                  <a:ext uri="{FF2B5EF4-FFF2-40B4-BE49-F238E27FC236}">
                    <a16:creationId xmlns:a16="http://schemas.microsoft.com/office/drawing/2014/main" id="{CC3150EC-A157-4A13-AAAF-CCE59930A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" y="1926"/>
                <a:ext cx="31" cy="32"/>
              </a:xfrm>
              <a:custGeom>
                <a:avLst/>
                <a:gdLst>
                  <a:gd name="T0" fmla="*/ 31 w 31"/>
                  <a:gd name="T1" fmla="*/ 0 h 32"/>
                  <a:gd name="T2" fmla="*/ 26 w 31"/>
                  <a:gd name="T3" fmla="*/ 1 h 32"/>
                  <a:gd name="T4" fmla="*/ 21 w 31"/>
                  <a:gd name="T5" fmla="*/ 2 h 32"/>
                  <a:gd name="T6" fmla="*/ 17 w 31"/>
                  <a:gd name="T7" fmla="*/ 4 h 32"/>
                  <a:gd name="T8" fmla="*/ 13 w 31"/>
                  <a:gd name="T9" fmla="*/ 6 h 32"/>
                  <a:gd name="T10" fmla="*/ 9 w 31"/>
                  <a:gd name="T11" fmla="*/ 9 h 32"/>
                  <a:gd name="T12" fmla="*/ 6 w 31"/>
                  <a:gd name="T13" fmla="*/ 13 h 32"/>
                  <a:gd name="T14" fmla="*/ 3 w 31"/>
                  <a:gd name="T15" fmla="*/ 17 h 32"/>
                  <a:gd name="T16" fmla="*/ 1 w 31"/>
                  <a:gd name="T17" fmla="*/ 22 h 32"/>
                  <a:gd name="T18" fmla="*/ 0 w 31"/>
                  <a:gd name="T19" fmla="*/ 27 h 32"/>
                  <a:gd name="T20" fmla="*/ 0 w 31"/>
                  <a:gd name="T21" fmla="*/ 32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" h="32">
                    <a:moveTo>
                      <a:pt x="31" y="0"/>
                    </a:moveTo>
                    <a:lnTo>
                      <a:pt x="26" y="1"/>
                    </a:lnTo>
                    <a:lnTo>
                      <a:pt x="21" y="2"/>
                    </a:lnTo>
                    <a:lnTo>
                      <a:pt x="17" y="4"/>
                    </a:lnTo>
                    <a:lnTo>
                      <a:pt x="13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3" y="17"/>
                    </a:lnTo>
                    <a:lnTo>
                      <a:pt x="1" y="22"/>
                    </a:lnTo>
                    <a:lnTo>
                      <a:pt x="0" y="27"/>
                    </a:lnTo>
                    <a:lnTo>
                      <a:pt x="0" y="3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0" name="Line 2956">
                <a:extLst>
                  <a:ext uri="{FF2B5EF4-FFF2-40B4-BE49-F238E27FC236}">
                    <a16:creationId xmlns:a16="http://schemas.microsoft.com/office/drawing/2014/main" id="{0B8C0BDF-46B8-4056-9BAF-DA8EEC595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5" y="203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1" name="Freeform 2955">
                <a:extLst>
                  <a:ext uri="{FF2B5EF4-FFF2-40B4-BE49-F238E27FC236}">
                    <a16:creationId xmlns:a16="http://schemas.microsoft.com/office/drawing/2014/main" id="{5823584C-74B6-4B9F-AA82-032633C1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1926"/>
                <a:ext cx="53" cy="53"/>
              </a:xfrm>
              <a:custGeom>
                <a:avLst/>
                <a:gdLst>
                  <a:gd name="T0" fmla="*/ 53 w 53"/>
                  <a:gd name="T1" fmla="*/ 53 h 53"/>
                  <a:gd name="T2" fmla="*/ 52 w 53"/>
                  <a:gd name="T3" fmla="*/ 46 h 53"/>
                  <a:gd name="T4" fmla="*/ 51 w 53"/>
                  <a:gd name="T5" fmla="*/ 40 h 53"/>
                  <a:gd name="T6" fmla="*/ 49 w 53"/>
                  <a:gd name="T7" fmla="*/ 34 h 53"/>
                  <a:gd name="T8" fmla="*/ 46 w 53"/>
                  <a:gd name="T9" fmla="*/ 28 h 53"/>
                  <a:gd name="T10" fmla="*/ 43 w 53"/>
                  <a:gd name="T11" fmla="*/ 23 h 53"/>
                  <a:gd name="T12" fmla="*/ 39 w 53"/>
                  <a:gd name="T13" fmla="*/ 18 h 53"/>
                  <a:gd name="T14" fmla="*/ 35 w 53"/>
                  <a:gd name="T15" fmla="*/ 13 h 53"/>
                  <a:gd name="T16" fmla="*/ 30 w 53"/>
                  <a:gd name="T17" fmla="*/ 9 h 53"/>
                  <a:gd name="T18" fmla="*/ 24 w 53"/>
                  <a:gd name="T19" fmla="*/ 6 h 53"/>
                  <a:gd name="T20" fmla="*/ 19 w 53"/>
                  <a:gd name="T21" fmla="*/ 4 h 53"/>
                  <a:gd name="T22" fmla="*/ 12 w 53"/>
                  <a:gd name="T23" fmla="*/ 2 h 53"/>
                  <a:gd name="T24" fmla="*/ 6 w 53"/>
                  <a:gd name="T25" fmla="*/ 1 h 53"/>
                  <a:gd name="T26" fmla="*/ 0 w 53"/>
                  <a:gd name="T27" fmla="*/ 0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3" h="53">
                    <a:moveTo>
                      <a:pt x="53" y="53"/>
                    </a:moveTo>
                    <a:lnTo>
                      <a:pt x="52" y="46"/>
                    </a:lnTo>
                    <a:lnTo>
                      <a:pt x="51" y="40"/>
                    </a:lnTo>
                    <a:lnTo>
                      <a:pt x="49" y="34"/>
                    </a:lnTo>
                    <a:lnTo>
                      <a:pt x="46" y="28"/>
                    </a:lnTo>
                    <a:lnTo>
                      <a:pt x="43" y="23"/>
                    </a:lnTo>
                    <a:lnTo>
                      <a:pt x="39" y="18"/>
                    </a:lnTo>
                    <a:lnTo>
                      <a:pt x="35" y="13"/>
                    </a:lnTo>
                    <a:lnTo>
                      <a:pt x="30" y="9"/>
                    </a:lnTo>
                    <a:lnTo>
                      <a:pt x="24" y="6"/>
                    </a:lnTo>
                    <a:lnTo>
                      <a:pt x="19" y="4"/>
                    </a:lnTo>
                    <a:lnTo>
                      <a:pt x="12" y="2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2" name="Line 2954">
                <a:extLst>
                  <a:ext uri="{FF2B5EF4-FFF2-40B4-BE49-F238E27FC236}">
                    <a16:creationId xmlns:a16="http://schemas.microsoft.com/office/drawing/2014/main" id="{FE150918-E3D7-430F-9EBF-4FBA4803A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3" y="2032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3" name="Line 2953">
                <a:extLst>
                  <a:ext uri="{FF2B5EF4-FFF2-40B4-BE49-F238E27FC236}">
                    <a16:creationId xmlns:a16="http://schemas.microsoft.com/office/drawing/2014/main" id="{D38EB978-32CC-43C8-AE10-ACAC37349F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1" y="217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4" name="Line 2952">
                <a:extLst>
                  <a:ext uri="{FF2B5EF4-FFF2-40B4-BE49-F238E27FC236}">
                    <a16:creationId xmlns:a16="http://schemas.microsoft.com/office/drawing/2014/main" id="{6270852D-98A3-4CDB-8B23-979427121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4" y="217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5" name="Line 2951">
                <a:extLst>
                  <a:ext uri="{FF2B5EF4-FFF2-40B4-BE49-F238E27FC236}">
                    <a16:creationId xmlns:a16="http://schemas.microsoft.com/office/drawing/2014/main" id="{7B88C7F0-FCA7-4323-AB13-D86A4A27A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4" y="217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6" name="Line 2950">
                <a:extLst>
                  <a:ext uri="{FF2B5EF4-FFF2-40B4-BE49-F238E27FC236}">
                    <a16:creationId xmlns:a16="http://schemas.microsoft.com/office/drawing/2014/main" id="{CBC477C8-FFC8-4018-9E6C-5A304D5A04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2" y="2176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7" name="Line 2949">
                <a:extLst>
                  <a:ext uri="{FF2B5EF4-FFF2-40B4-BE49-F238E27FC236}">
                    <a16:creationId xmlns:a16="http://schemas.microsoft.com/office/drawing/2014/main" id="{BB85FE0E-39F9-4314-B01B-D2917C9CB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3" y="19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8" name="Freeform 2948">
                <a:extLst>
                  <a:ext uri="{FF2B5EF4-FFF2-40B4-BE49-F238E27FC236}">
                    <a16:creationId xmlns:a16="http://schemas.microsoft.com/office/drawing/2014/main" id="{246BB2B8-FC7C-4BDA-88C5-BD68FDB3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027"/>
                <a:ext cx="6" cy="5"/>
              </a:xfrm>
              <a:custGeom>
                <a:avLst/>
                <a:gdLst>
                  <a:gd name="T0" fmla="*/ 6 w 6"/>
                  <a:gd name="T1" fmla="*/ 0 h 5"/>
                  <a:gd name="T2" fmla="*/ 3 w 6"/>
                  <a:gd name="T3" fmla="*/ 0 h 5"/>
                  <a:gd name="T4" fmla="*/ 2 w 6"/>
                  <a:gd name="T5" fmla="*/ 1 h 5"/>
                  <a:gd name="T6" fmla="*/ 1 w 6"/>
                  <a:gd name="T7" fmla="*/ 3 h 5"/>
                  <a:gd name="T8" fmla="*/ 0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9" name="Line 2947">
                <a:extLst>
                  <a:ext uri="{FF2B5EF4-FFF2-40B4-BE49-F238E27FC236}">
                    <a16:creationId xmlns:a16="http://schemas.microsoft.com/office/drawing/2014/main" id="{1528F41B-6292-4055-A8D6-A49FB7706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3" y="203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0" name="Line 2946">
                <a:extLst>
                  <a:ext uri="{FF2B5EF4-FFF2-40B4-BE49-F238E27FC236}">
                    <a16:creationId xmlns:a16="http://schemas.microsoft.com/office/drawing/2014/main" id="{1B0D9095-365E-45B0-9A50-F4A9395DA5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6" y="862"/>
                <a:ext cx="18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1" name="Freeform 2945">
                <a:extLst>
                  <a:ext uri="{FF2B5EF4-FFF2-40B4-BE49-F238E27FC236}">
                    <a16:creationId xmlns:a16="http://schemas.microsoft.com/office/drawing/2014/main" id="{9A863202-CEE3-446C-A965-DFE6753C3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862"/>
                <a:ext cx="212" cy="212"/>
              </a:xfrm>
              <a:custGeom>
                <a:avLst/>
                <a:gdLst>
                  <a:gd name="T0" fmla="*/ 212 w 212"/>
                  <a:gd name="T1" fmla="*/ 212 h 212"/>
                  <a:gd name="T2" fmla="*/ 212 w 212"/>
                  <a:gd name="T3" fmla="*/ 199 h 212"/>
                  <a:gd name="T4" fmla="*/ 211 w 212"/>
                  <a:gd name="T5" fmla="*/ 187 h 212"/>
                  <a:gd name="T6" fmla="*/ 209 w 212"/>
                  <a:gd name="T7" fmla="*/ 174 h 212"/>
                  <a:gd name="T8" fmla="*/ 206 w 212"/>
                  <a:gd name="T9" fmla="*/ 162 h 212"/>
                  <a:gd name="T10" fmla="*/ 203 w 212"/>
                  <a:gd name="T11" fmla="*/ 149 h 212"/>
                  <a:gd name="T12" fmla="*/ 198 w 212"/>
                  <a:gd name="T13" fmla="*/ 137 h 212"/>
                  <a:gd name="T14" fmla="*/ 194 w 212"/>
                  <a:gd name="T15" fmla="*/ 125 h 212"/>
                  <a:gd name="T16" fmla="*/ 188 w 212"/>
                  <a:gd name="T17" fmla="*/ 114 h 212"/>
                  <a:gd name="T18" fmla="*/ 182 w 212"/>
                  <a:gd name="T19" fmla="*/ 103 h 212"/>
                  <a:gd name="T20" fmla="*/ 175 w 212"/>
                  <a:gd name="T21" fmla="*/ 92 h 212"/>
                  <a:gd name="T22" fmla="*/ 167 w 212"/>
                  <a:gd name="T23" fmla="*/ 82 h 212"/>
                  <a:gd name="T24" fmla="*/ 159 w 212"/>
                  <a:gd name="T25" fmla="*/ 72 h 212"/>
                  <a:gd name="T26" fmla="*/ 150 w 212"/>
                  <a:gd name="T27" fmla="*/ 63 h 212"/>
                  <a:gd name="T28" fmla="*/ 141 w 212"/>
                  <a:gd name="T29" fmla="*/ 54 h 212"/>
                  <a:gd name="T30" fmla="*/ 131 w 212"/>
                  <a:gd name="T31" fmla="*/ 46 h 212"/>
                  <a:gd name="T32" fmla="*/ 121 w 212"/>
                  <a:gd name="T33" fmla="*/ 38 h 212"/>
                  <a:gd name="T34" fmla="*/ 110 w 212"/>
                  <a:gd name="T35" fmla="*/ 31 h 212"/>
                  <a:gd name="T36" fmla="*/ 99 w 212"/>
                  <a:gd name="T37" fmla="*/ 25 h 212"/>
                  <a:gd name="T38" fmla="*/ 87 w 212"/>
                  <a:gd name="T39" fmla="*/ 19 h 212"/>
                  <a:gd name="T40" fmla="*/ 76 w 212"/>
                  <a:gd name="T41" fmla="*/ 15 h 212"/>
                  <a:gd name="T42" fmla="*/ 64 w 212"/>
                  <a:gd name="T43" fmla="*/ 10 h 212"/>
                  <a:gd name="T44" fmla="*/ 51 w 212"/>
                  <a:gd name="T45" fmla="*/ 6 h 212"/>
                  <a:gd name="T46" fmla="*/ 39 w 212"/>
                  <a:gd name="T47" fmla="*/ 4 h 212"/>
                  <a:gd name="T48" fmla="*/ 26 w 212"/>
                  <a:gd name="T49" fmla="*/ 2 h 212"/>
                  <a:gd name="T50" fmla="*/ 14 w 212"/>
                  <a:gd name="T51" fmla="*/ 1 h 212"/>
                  <a:gd name="T52" fmla="*/ 0 w 212"/>
                  <a:gd name="T53" fmla="*/ 0 h 2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2" h="212">
                    <a:moveTo>
                      <a:pt x="212" y="212"/>
                    </a:moveTo>
                    <a:lnTo>
                      <a:pt x="212" y="199"/>
                    </a:lnTo>
                    <a:lnTo>
                      <a:pt x="211" y="187"/>
                    </a:lnTo>
                    <a:lnTo>
                      <a:pt x="209" y="174"/>
                    </a:lnTo>
                    <a:lnTo>
                      <a:pt x="206" y="162"/>
                    </a:lnTo>
                    <a:lnTo>
                      <a:pt x="203" y="149"/>
                    </a:lnTo>
                    <a:lnTo>
                      <a:pt x="198" y="137"/>
                    </a:lnTo>
                    <a:lnTo>
                      <a:pt x="194" y="125"/>
                    </a:lnTo>
                    <a:lnTo>
                      <a:pt x="188" y="114"/>
                    </a:lnTo>
                    <a:lnTo>
                      <a:pt x="182" y="103"/>
                    </a:lnTo>
                    <a:lnTo>
                      <a:pt x="175" y="92"/>
                    </a:lnTo>
                    <a:lnTo>
                      <a:pt x="167" y="82"/>
                    </a:lnTo>
                    <a:lnTo>
                      <a:pt x="159" y="72"/>
                    </a:lnTo>
                    <a:lnTo>
                      <a:pt x="150" y="63"/>
                    </a:lnTo>
                    <a:lnTo>
                      <a:pt x="141" y="54"/>
                    </a:lnTo>
                    <a:lnTo>
                      <a:pt x="131" y="46"/>
                    </a:lnTo>
                    <a:lnTo>
                      <a:pt x="121" y="38"/>
                    </a:lnTo>
                    <a:lnTo>
                      <a:pt x="110" y="31"/>
                    </a:lnTo>
                    <a:lnTo>
                      <a:pt x="99" y="25"/>
                    </a:lnTo>
                    <a:lnTo>
                      <a:pt x="87" y="19"/>
                    </a:lnTo>
                    <a:lnTo>
                      <a:pt x="76" y="15"/>
                    </a:lnTo>
                    <a:lnTo>
                      <a:pt x="64" y="10"/>
                    </a:lnTo>
                    <a:lnTo>
                      <a:pt x="51" y="6"/>
                    </a:lnTo>
                    <a:lnTo>
                      <a:pt x="39" y="4"/>
                    </a:lnTo>
                    <a:lnTo>
                      <a:pt x="26" y="2"/>
                    </a:lnTo>
                    <a:lnTo>
                      <a:pt x="14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2" name="Freeform 2944">
                <a:extLst>
                  <a:ext uri="{FF2B5EF4-FFF2-40B4-BE49-F238E27FC236}">
                    <a16:creationId xmlns:a16="http://schemas.microsoft.com/office/drawing/2014/main" id="{BD4B86E4-E389-4267-97F5-348A7C2FE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802"/>
                <a:ext cx="70" cy="44"/>
              </a:xfrm>
              <a:custGeom>
                <a:avLst/>
                <a:gdLst>
                  <a:gd name="T0" fmla="*/ 0 w 70"/>
                  <a:gd name="T1" fmla="*/ 0 h 44"/>
                  <a:gd name="T2" fmla="*/ 19 w 70"/>
                  <a:gd name="T3" fmla="*/ 11 h 44"/>
                  <a:gd name="T4" fmla="*/ 36 w 70"/>
                  <a:gd name="T5" fmla="*/ 19 h 44"/>
                  <a:gd name="T6" fmla="*/ 54 w 70"/>
                  <a:gd name="T7" fmla="*/ 30 h 44"/>
                  <a:gd name="T8" fmla="*/ 66 w 70"/>
                  <a:gd name="T9" fmla="*/ 39 h 44"/>
                  <a:gd name="T10" fmla="*/ 70 w 70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44">
                    <a:moveTo>
                      <a:pt x="0" y="0"/>
                    </a:moveTo>
                    <a:lnTo>
                      <a:pt x="19" y="11"/>
                    </a:lnTo>
                    <a:lnTo>
                      <a:pt x="36" y="19"/>
                    </a:lnTo>
                    <a:lnTo>
                      <a:pt x="54" y="30"/>
                    </a:lnTo>
                    <a:lnTo>
                      <a:pt x="66" y="39"/>
                    </a:lnTo>
                    <a:lnTo>
                      <a:pt x="70" y="4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3" name="Freeform 2943">
                <a:extLst>
                  <a:ext uri="{FF2B5EF4-FFF2-40B4-BE49-F238E27FC236}">
                    <a16:creationId xmlns:a16="http://schemas.microsoft.com/office/drawing/2014/main" id="{3B3821CB-7E54-45F0-8D7D-DC514FE98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815"/>
                <a:ext cx="147" cy="2"/>
              </a:xfrm>
              <a:custGeom>
                <a:avLst/>
                <a:gdLst>
                  <a:gd name="T0" fmla="*/ 0 w 147"/>
                  <a:gd name="T1" fmla="*/ 1 h 2"/>
                  <a:gd name="T2" fmla="*/ 147 w 147"/>
                  <a:gd name="T3" fmla="*/ 0 h 2"/>
                  <a:gd name="T4" fmla="*/ 137 w 147"/>
                  <a:gd name="T5" fmla="*/ 2 h 2"/>
                  <a:gd name="T6" fmla="*/ 104 w 14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7" h="2">
                    <a:moveTo>
                      <a:pt x="0" y="1"/>
                    </a:moveTo>
                    <a:lnTo>
                      <a:pt x="147" y="0"/>
                    </a:lnTo>
                    <a:lnTo>
                      <a:pt x="137" y="2"/>
                    </a:lnTo>
                    <a:lnTo>
                      <a:pt x="104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4" name="Freeform 2942">
                <a:extLst>
                  <a:ext uri="{FF2B5EF4-FFF2-40B4-BE49-F238E27FC236}">
                    <a16:creationId xmlns:a16="http://schemas.microsoft.com/office/drawing/2014/main" id="{D3D3A389-4A31-4F83-9B98-26CE2C7E3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1" y="740"/>
                <a:ext cx="150" cy="52"/>
              </a:xfrm>
              <a:custGeom>
                <a:avLst/>
                <a:gdLst>
                  <a:gd name="T0" fmla="*/ 0 w 150"/>
                  <a:gd name="T1" fmla="*/ 0 h 52"/>
                  <a:gd name="T2" fmla="*/ 12 w 150"/>
                  <a:gd name="T3" fmla="*/ 18 h 52"/>
                  <a:gd name="T4" fmla="*/ 23 w 150"/>
                  <a:gd name="T5" fmla="*/ 31 h 52"/>
                  <a:gd name="T6" fmla="*/ 29 w 150"/>
                  <a:gd name="T7" fmla="*/ 47 h 52"/>
                  <a:gd name="T8" fmla="*/ 14 w 150"/>
                  <a:gd name="T9" fmla="*/ 51 h 52"/>
                  <a:gd name="T10" fmla="*/ 28 w 150"/>
                  <a:gd name="T11" fmla="*/ 47 h 52"/>
                  <a:gd name="T12" fmla="*/ 150 w 150"/>
                  <a:gd name="T13" fmla="*/ 49 h 52"/>
                  <a:gd name="T14" fmla="*/ 147 w 150"/>
                  <a:gd name="T15" fmla="*/ 52 h 52"/>
                  <a:gd name="T16" fmla="*/ 103 w 150"/>
                  <a:gd name="T17" fmla="*/ 2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" h="52">
                    <a:moveTo>
                      <a:pt x="0" y="0"/>
                    </a:moveTo>
                    <a:lnTo>
                      <a:pt x="12" y="18"/>
                    </a:lnTo>
                    <a:lnTo>
                      <a:pt x="23" y="31"/>
                    </a:lnTo>
                    <a:lnTo>
                      <a:pt x="29" y="47"/>
                    </a:lnTo>
                    <a:lnTo>
                      <a:pt x="14" y="51"/>
                    </a:lnTo>
                    <a:lnTo>
                      <a:pt x="28" y="47"/>
                    </a:lnTo>
                    <a:lnTo>
                      <a:pt x="150" y="49"/>
                    </a:lnTo>
                    <a:lnTo>
                      <a:pt x="147" y="52"/>
                    </a:lnTo>
                    <a:lnTo>
                      <a:pt x="103" y="2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5" name="Freeform 2941">
                <a:extLst>
                  <a:ext uri="{FF2B5EF4-FFF2-40B4-BE49-F238E27FC236}">
                    <a16:creationId xmlns:a16="http://schemas.microsoft.com/office/drawing/2014/main" id="{E5F84AC2-1004-4534-87D0-A127C1852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9" y="756"/>
                <a:ext cx="27" cy="15"/>
              </a:xfrm>
              <a:custGeom>
                <a:avLst/>
                <a:gdLst>
                  <a:gd name="T0" fmla="*/ 0 w 27"/>
                  <a:gd name="T1" fmla="*/ 15 h 15"/>
                  <a:gd name="T2" fmla="*/ 11 w 27"/>
                  <a:gd name="T3" fmla="*/ 6 h 15"/>
                  <a:gd name="T4" fmla="*/ 19 w 27"/>
                  <a:gd name="T5" fmla="*/ 2 h 15"/>
                  <a:gd name="T6" fmla="*/ 27 w 27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5">
                    <a:moveTo>
                      <a:pt x="0" y="15"/>
                    </a:moveTo>
                    <a:lnTo>
                      <a:pt x="11" y="6"/>
                    </a:lnTo>
                    <a:lnTo>
                      <a:pt x="19" y="2"/>
                    </a:lnTo>
                    <a:lnTo>
                      <a:pt x="27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6" name="Freeform 2940">
                <a:extLst>
                  <a:ext uri="{FF2B5EF4-FFF2-40B4-BE49-F238E27FC236}">
                    <a16:creationId xmlns:a16="http://schemas.microsoft.com/office/drawing/2014/main" id="{17D4E313-4999-4D6D-BA8D-83B2464EA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" y="723"/>
                <a:ext cx="141" cy="39"/>
              </a:xfrm>
              <a:custGeom>
                <a:avLst/>
                <a:gdLst>
                  <a:gd name="T0" fmla="*/ 0 w 141"/>
                  <a:gd name="T1" fmla="*/ 39 h 39"/>
                  <a:gd name="T2" fmla="*/ 25 w 141"/>
                  <a:gd name="T3" fmla="*/ 39 h 39"/>
                  <a:gd name="T4" fmla="*/ 47 w 141"/>
                  <a:gd name="T5" fmla="*/ 38 h 39"/>
                  <a:gd name="T6" fmla="*/ 69 w 141"/>
                  <a:gd name="T7" fmla="*/ 34 h 39"/>
                  <a:gd name="T8" fmla="*/ 90 w 141"/>
                  <a:gd name="T9" fmla="*/ 29 h 39"/>
                  <a:gd name="T10" fmla="*/ 108 w 141"/>
                  <a:gd name="T11" fmla="*/ 23 h 39"/>
                  <a:gd name="T12" fmla="*/ 124 w 141"/>
                  <a:gd name="T13" fmla="*/ 15 h 39"/>
                  <a:gd name="T14" fmla="*/ 135 w 141"/>
                  <a:gd name="T15" fmla="*/ 6 h 39"/>
                  <a:gd name="T16" fmla="*/ 141 w 141"/>
                  <a:gd name="T17" fmla="*/ 0 h 39"/>
                  <a:gd name="T18" fmla="*/ 88 w 141"/>
                  <a:gd name="T19" fmla="*/ 3 h 39"/>
                  <a:gd name="T20" fmla="*/ 139 w 141"/>
                  <a:gd name="T21" fmla="*/ 2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1" h="39">
                    <a:moveTo>
                      <a:pt x="0" y="39"/>
                    </a:moveTo>
                    <a:lnTo>
                      <a:pt x="25" y="39"/>
                    </a:lnTo>
                    <a:lnTo>
                      <a:pt x="47" y="38"/>
                    </a:lnTo>
                    <a:lnTo>
                      <a:pt x="69" y="34"/>
                    </a:lnTo>
                    <a:lnTo>
                      <a:pt x="90" y="29"/>
                    </a:lnTo>
                    <a:lnTo>
                      <a:pt x="108" y="23"/>
                    </a:lnTo>
                    <a:lnTo>
                      <a:pt x="124" y="15"/>
                    </a:lnTo>
                    <a:lnTo>
                      <a:pt x="135" y="6"/>
                    </a:lnTo>
                    <a:lnTo>
                      <a:pt x="141" y="0"/>
                    </a:lnTo>
                    <a:lnTo>
                      <a:pt x="88" y="3"/>
                    </a:lnTo>
                    <a:lnTo>
                      <a:pt x="139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7" name="Freeform 2939">
                <a:extLst>
                  <a:ext uri="{FF2B5EF4-FFF2-40B4-BE49-F238E27FC236}">
                    <a16:creationId xmlns:a16="http://schemas.microsoft.com/office/drawing/2014/main" id="{0FE3BF06-5BE8-42FD-863B-8C6B8B397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" y="727"/>
                <a:ext cx="15" cy="60"/>
              </a:xfrm>
              <a:custGeom>
                <a:avLst/>
                <a:gdLst>
                  <a:gd name="T0" fmla="*/ 15 w 15"/>
                  <a:gd name="T1" fmla="*/ 60 h 60"/>
                  <a:gd name="T2" fmla="*/ 1 w 15"/>
                  <a:gd name="T3" fmla="*/ 0 h 60"/>
                  <a:gd name="T4" fmla="*/ 0 w 15"/>
                  <a:gd name="T5" fmla="*/ 4 h 60"/>
                  <a:gd name="T6" fmla="*/ 2 w 15"/>
                  <a:gd name="T7" fmla="*/ 11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60">
                    <a:moveTo>
                      <a:pt x="15" y="6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2" y="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8" name="Freeform 2938">
                <a:extLst>
                  <a:ext uri="{FF2B5EF4-FFF2-40B4-BE49-F238E27FC236}">
                    <a16:creationId xmlns:a16="http://schemas.microsoft.com/office/drawing/2014/main" id="{BA60F995-752E-4146-AA4C-6E3EC2AF4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9" y="697"/>
                <a:ext cx="151" cy="21"/>
              </a:xfrm>
              <a:custGeom>
                <a:avLst/>
                <a:gdLst>
                  <a:gd name="T0" fmla="*/ 0 w 151"/>
                  <a:gd name="T1" fmla="*/ 3 h 21"/>
                  <a:gd name="T2" fmla="*/ 13 w 151"/>
                  <a:gd name="T3" fmla="*/ 0 h 21"/>
                  <a:gd name="T4" fmla="*/ 40 w 151"/>
                  <a:gd name="T5" fmla="*/ 1 h 21"/>
                  <a:gd name="T6" fmla="*/ 68 w 151"/>
                  <a:gd name="T7" fmla="*/ 2 h 21"/>
                  <a:gd name="T8" fmla="*/ 91 w 151"/>
                  <a:gd name="T9" fmla="*/ 3 h 21"/>
                  <a:gd name="T10" fmla="*/ 111 w 151"/>
                  <a:gd name="T11" fmla="*/ 6 h 21"/>
                  <a:gd name="T12" fmla="*/ 128 w 151"/>
                  <a:gd name="T13" fmla="*/ 11 h 21"/>
                  <a:gd name="T14" fmla="*/ 141 w 151"/>
                  <a:gd name="T15" fmla="*/ 16 h 21"/>
                  <a:gd name="T16" fmla="*/ 151 w 151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1" h="21">
                    <a:moveTo>
                      <a:pt x="0" y="3"/>
                    </a:moveTo>
                    <a:lnTo>
                      <a:pt x="13" y="0"/>
                    </a:lnTo>
                    <a:lnTo>
                      <a:pt x="40" y="1"/>
                    </a:lnTo>
                    <a:lnTo>
                      <a:pt x="68" y="2"/>
                    </a:lnTo>
                    <a:lnTo>
                      <a:pt x="91" y="3"/>
                    </a:lnTo>
                    <a:lnTo>
                      <a:pt x="111" y="6"/>
                    </a:lnTo>
                    <a:lnTo>
                      <a:pt x="128" y="11"/>
                    </a:lnTo>
                    <a:lnTo>
                      <a:pt x="141" y="16"/>
                    </a:lnTo>
                    <a:lnTo>
                      <a:pt x="151" y="2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9" name="Freeform 2937">
                <a:extLst>
                  <a:ext uri="{FF2B5EF4-FFF2-40B4-BE49-F238E27FC236}">
                    <a16:creationId xmlns:a16="http://schemas.microsoft.com/office/drawing/2014/main" id="{1E8E34AA-306F-46D3-80C9-5F5B6132E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630"/>
                <a:ext cx="13" cy="66"/>
              </a:xfrm>
              <a:custGeom>
                <a:avLst/>
                <a:gdLst>
                  <a:gd name="T0" fmla="*/ 13 w 13"/>
                  <a:gd name="T1" fmla="*/ 66 h 66"/>
                  <a:gd name="T2" fmla="*/ 2 w 13"/>
                  <a:gd name="T3" fmla="*/ 0 h 66"/>
                  <a:gd name="T4" fmla="*/ 0 w 13"/>
                  <a:gd name="T5" fmla="*/ 4 h 66"/>
                  <a:gd name="T6" fmla="*/ 5 w 13"/>
                  <a:gd name="T7" fmla="*/ 13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66">
                    <a:moveTo>
                      <a:pt x="13" y="66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5" y="1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0" name="Freeform 2936">
                <a:extLst>
                  <a:ext uri="{FF2B5EF4-FFF2-40B4-BE49-F238E27FC236}">
                    <a16:creationId xmlns:a16="http://schemas.microsoft.com/office/drawing/2014/main" id="{5DD026AA-DC34-48B6-A36D-A274C2AC2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661"/>
                <a:ext cx="112" cy="4"/>
              </a:xfrm>
              <a:custGeom>
                <a:avLst/>
                <a:gdLst>
                  <a:gd name="T0" fmla="*/ 0 w 112"/>
                  <a:gd name="T1" fmla="*/ 4 h 4"/>
                  <a:gd name="T2" fmla="*/ 6 w 112"/>
                  <a:gd name="T3" fmla="*/ 0 h 4"/>
                  <a:gd name="T4" fmla="*/ 4 w 112"/>
                  <a:gd name="T5" fmla="*/ 2 h 4"/>
                  <a:gd name="T6" fmla="*/ 112 w 112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2" h="4">
                    <a:moveTo>
                      <a:pt x="0" y="4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112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1" name="Freeform 2935">
                <a:extLst>
                  <a:ext uri="{FF2B5EF4-FFF2-40B4-BE49-F238E27FC236}">
                    <a16:creationId xmlns:a16="http://schemas.microsoft.com/office/drawing/2014/main" id="{B94DC13F-48C4-47A5-B199-B9A7A6C9C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634"/>
                <a:ext cx="8" cy="54"/>
              </a:xfrm>
              <a:custGeom>
                <a:avLst/>
                <a:gdLst>
                  <a:gd name="T0" fmla="*/ 8 w 8"/>
                  <a:gd name="T1" fmla="*/ 54 h 54"/>
                  <a:gd name="T2" fmla="*/ 1 w 8"/>
                  <a:gd name="T3" fmla="*/ 0 h 54"/>
                  <a:gd name="T4" fmla="*/ 0 w 8"/>
                  <a:gd name="T5" fmla="*/ 3 h 54"/>
                  <a:gd name="T6" fmla="*/ 1 w 8"/>
                  <a:gd name="T7" fmla="*/ 10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4">
                    <a:moveTo>
                      <a:pt x="8" y="54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1" y="1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2" name="Freeform 2934">
                <a:extLst>
                  <a:ext uri="{FF2B5EF4-FFF2-40B4-BE49-F238E27FC236}">
                    <a16:creationId xmlns:a16="http://schemas.microsoft.com/office/drawing/2014/main" id="{83C1C556-113E-45EA-826A-E4DC554EF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1" y="637"/>
                <a:ext cx="24" cy="11"/>
              </a:xfrm>
              <a:custGeom>
                <a:avLst/>
                <a:gdLst>
                  <a:gd name="T0" fmla="*/ 0 w 24"/>
                  <a:gd name="T1" fmla="*/ 11 h 11"/>
                  <a:gd name="T2" fmla="*/ 10 w 24"/>
                  <a:gd name="T3" fmla="*/ 4 h 11"/>
                  <a:gd name="T4" fmla="*/ 17 w 24"/>
                  <a:gd name="T5" fmla="*/ 2 h 11"/>
                  <a:gd name="T6" fmla="*/ 24 w 24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11">
                    <a:moveTo>
                      <a:pt x="0" y="11"/>
                    </a:moveTo>
                    <a:lnTo>
                      <a:pt x="10" y="4"/>
                    </a:lnTo>
                    <a:lnTo>
                      <a:pt x="17" y="2"/>
                    </a:lnTo>
                    <a:lnTo>
                      <a:pt x="24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3" name="Freeform 2933">
                <a:extLst>
                  <a:ext uri="{FF2B5EF4-FFF2-40B4-BE49-F238E27FC236}">
                    <a16:creationId xmlns:a16="http://schemas.microsoft.com/office/drawing/2014/main" id="{938FEE91-F275-445A-A25A-8E92B8F77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1" y="619"/>
                <a:ext cx="7" cy="82"/>
              </a:xfrm>
              <a:custGeom>
                <a:avLst/>
                <a:gdLst>
                  <a:gd name="T0" fmla="*/ 7 w 7"/>
                  <a:gd name="T1" fmla="*/ 82 h 82"/>
                  <a:gd name="T2" fmla="*/ 4 w 7"/>
                  <a:gd name="T3" fmla="*/ 42 h 82"/>
                  <a:gd name="T4" fmla="*/ 2 w 7"/>
                  <a:gd name="T5" fmla="*/ 0 h 82"/>
                  <a:gd name="T6" fmla="*/ 0 w 7"/>
                  <a:gd name="T7" fmla="*/ 4 h 82"/>
                  <a:gd name="T8" fmla="*/ 2 w 7"/>
                  <a:gd name="T9" fmla="*/ 11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2">
                    <a:moveTo>
                      <a:pt x="7" y="82"/>
                    </a:moveTo>
                    <a:lnTo>
                      <a:pt x="4" y="4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4" name="Freeform 2932">
                <a:extLst>
                  <a:ext uri="{FF2B5EF4-FFF2-40B4-BE49-F238E27FC236}">
                    <a16:creationId xmlns:a16="http://schemas.microsoft.com/office/drawing/2014/main" id="{77F2CAE8-0615-43D0-AC3F-4A69E7B68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508"/>
                <a:ext cx="13" cy="60"/>
              </a:xfrm>
              <a:custGeom>
                <a:avLst/>
                <a:gdLst>
                  <a:gd name="T0" fmla="*/ 13 w 13"/>
                  <a:gd name="T1" fmla="*/ 60 h 60"/>
                  <a:gd name="T2" fmla="*/ 1 w 13"/>
                  <a:gd name="T3" fmla="*/ 0 h 60"/>
                  <a:gd name="T4" fmla="*/ 0 w 13"/>
                  <a:gd name="T5" fmla="*/ 3 h 60"/>
                  <a:gd name="T6" fmla="*/ 4 w 13"/>
                  <a:gd name="T7" fmla="*/ 9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60">
                    <a:moveTo>
                      <a:pt x="13" y="6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4" y="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5" name="Freeform 2931">
                <a:extLst>
                  <a:ext uri="{FF2B5EF4-FFF2-40B4-BE49-F238E27FC236}">
                    <a16:creationId xmlns:a16="http://schemas.microsoft.com/office/drawing/2014/main" id="{3B63D8FB-D482-4954-B113-A99588C48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" y="585"/>
                <a:ext cx="15" cy="10"/>
              </a:xfrm>
              <a:custGeom>
                <a:avLst/>
                <a:gdLst>
                  <a:gd name="T0" fmla="*/ 0 w 15"/>
                  <a:gd name="T1" fmla="*/ 10 h 10"/>
                  <a:gd name="T2" fmla="*/ 9 w 15"/>
                  <a:gd name="T3" fmla="*/ 3 h 10"/>
                  <a:gd name="T4" fmla="*/ 15 w 15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lnTo>
                      <a:pt x="9" y="3"/>
                    </a:lnTo>
                    <a:lnTo>
                      <a:pt x="15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6" name="Freeform 2930">
                <a:extLst>
                  <a:ext uri="{FF2B5EF4-FFF2-40B4-BE49-F238E27FC236}">
                    <a16:creationId xmlns:a16="http://schemas.microsoft.com/office/drawing/2014/main" id="{0C67D1F5-D4DD-48B9-BD7F-05686804D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501"/>
                <a:ext cx="13" cy="71"/>
              </a:xfrm>
              <a:custGeom>
                <a:avLst/>
                <a:gdLst>
                  <a:gd name="T0" fmla="*/ 13 w 13"/>
                  <a:gd name="T1" fmla="*/ 71 h 71"/>
                  <a:gd name="T2" fmla="*/ 3 w 13"/>
                  <a:gd name="T3" fmla="*/ 0 h 71"/>
                  <a:gd name="T4" fmla="*/ 0 w 13"/>
                  <a:gd name="T5" fmla="*/ 3 h 71"/>
                  <a:gd name="T6" fmla="*/ 4 w 13"/>
                  <a:gd name="T7" fmla="*/ 12 h 7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71">
                    <a:moveTo>
                      <a:pt x="13" y="71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4" y="1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7" name="Line 2929">
                <a:extLst>
                  <a:ext uri="{FF2B5EF4-FFF2-40B4-BE49-F238E27FC236}">
                    <a16:creationId xmlns:a16="http://schemas.microsoft.com/office/drawing/2014/main" id="{D5581DA9-A557-4D0A-85B1-67F0286C2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9" y="583"/>
                <a:ext cx="9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8" name="Freeform 2928">
                <a:extLst>
                  <a:ext uri="{FF2B5EF4-FFF2-40B4-BE49-F238E27FC236}">
                    <a16:creationId xmlns:a16="http://schemas.microsoft.com/office/drawing/2014/main" id="{471ACCDF-0877-4B20-905F-D53ACAE81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4" y="576"/>
                <a:ext cx="71" cy="32"/>
              </a:xfrm>
              <a:custGeom>
                <a:avLst/>
                <a:gdLst>
                  <a:gd name="T0" fmla="*/ 10 w 71"/>
                  <a:gd name="T1" fmla="*/ 32 h 32"/>
                  <a:gd name="T2" fmla="*/ 1 w 71"/>
                  <a:gd name="T3" fmla="*/ 0 h 32"/>
                  <a:gd name="T4" fmla="*/ 0 w 71"/>
                  <a:gd name="T5" fmla="*/ 4 h 32"/>
                  <a:gd name="T6" fmla="*/ 23 w 71"/>
                  <a:gd name="T7" fmla="*/ 11 h 32"/>
                  <a:gd name="T8" fmla="*/ 27 w 71"/>
                  <a:gd name="T9" fmla="*/ 12 h 32"/>
                  <a:gd name="T10" fmla="*/ 31 w 71"/>
                  <a:gd name="T11" fmla="*/ 12 h 32"/>
                  <a:gd name="T12" fmla="*/ 38 w 71"/>
                  <a:gd name="T13" fmla="*/ 9 h 32"/>
                  <a:gd name="T14" fmla="*/ 44 w 71"/>
                  <a:gd name="T15" fmla="*/ 6 h 32"/>
                  <a:gd name="T16" fmla="*/ 49 w 71"/>
                  <a:gd name="T17" fmla="*/ 6 h 32"/>
                  <a:gd name="T18" fmla="*/ 71 w 71"/>
                  <a:gd name="T19" fmla="*/ 11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1" h="32">
                    <a:moveTo>
                      <a:pt x="10" y="32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23" y="11"/>
                    </a:lnTo>
                    <a:lnTo>
                      <a:pt x="27" y="12"/>
                    </a:lnTo>
                    <a:lnTo>
                      <a:pt x="31" y="12"/>
                    </a:lnTo>
                    <a:lnTo>
                      <a:pt x="38" y="9"/>
                    </a:lnTo>
                    <a:lnTo>
                      <a:pt x="44" y="6"/>
                    </a:lnTo>
                    <a:lnTo>
                      <a:pt x="49" y="6"/>
                    </a:lnTo>
                    <a:lnTo>
                      <a:pt x="71" y="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9" name="Freeform 2927">
                <a:extLst>
                  <a:ext uri="{FF2B5EF4-FFF2-40B4-BE49-F238E27FC236}">
                    <a16:creationId xmlns:a16="http://schemas.microsoft.com/office/drawing/2014/main" id="{F3309ADC-2092-43C8-8E86-83346EEE0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5" y="495"/>
                <a:ext cx="28" cy="109"/>
              </a:xfrm>
              <a:custGeom>
                <a:avLst/>
                <a:gdLst>
                  <a:gd name="T0" fmla="*/ 0 w 28"/>
                  <a:gd name="T1" fmla="*/ 109 h 109"/>
                  <a:gd name="T2" fmla="*/ 2 w 28"/>
                  <a:gd name="T3" fmla="*/ 96 h 109"/>
                  <a:gd name="T4" fmla="*/ 2 w 28"/>
                  <a:gd name="T5" fmla="*/ 84 h 109"/>
                  <a:gd name="T6" fmla="*/ 5 w 28"/>
                  <a:gd name="T7" fmla="*/ 71 h 109"/>
                  <a:gd name="T8" fmla="*/ 10 w 28"/>
                  <a:gd name="T9" fmla="*/ 55 h 109"/>
                  <a:gd name="T10" fmla="*/ 11 w 28"/>
                  <a:gd name="T11" fmla="*/ 52 h 109"/>
                  <a:gd name="T12" fmla="*/ 18 w 28"/>
                  <a:gd name="T13" fmla="*/ 38 h 109"/>
                  <a:gd name="T14" fmla="*/ 25 w 28"/>
                  <a:gd name="T15" fmla="*/ 23 h 109"/>
                  <a:gd name="T16" fmla="*/ 28 w 28"/>
                  <a:gd name="T17" fmla="*/ 21 h 109"/>
                  <a:gd name="T18" fmla="*/ 18 w 28"/>
                  <a:gd name="T19" fmla="*/ 0 h 109"/>
                  <a:gd name="T20" fmla="*/ 25 w 28"/>
                  <a:gd name="T21" fmla="*/ 21 h 109"/>
                  <a:gd name="T22" fmla="*/ 21 w 28"/>
                  <a:gd name="T23" fmla="*/ 32 h 10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109">
                    <a:moveTo>
                      <a:pt x="0" y="109"/>
                    </a:moveTo>
                    <a:lnTo>
                      <a:pt x="2" y="96"/>
                    </a:lnTo>
                    <a:lnTo>
                      <a:pt x="2" y="84"/>
                    </a:lnTo>
                    <a:lnTo>
                      <a:pt x="5" y="71"/>
                    </a:lnTo>
                    <a:lnTo>
                      <a:pt x="10" y="55"/>
                    </a:lnTo>
                    <a:lnTo>
                      <a:pt x="11" y="52"/>
                    </a:lnTo>
                    <a:lnTo>
                      <a:pt x="18" y="38"/>
                    </a:lnTo>
                    <a:lnTo>
                      <a:pt x="25" y="23"/>
                    </a:lnTo>
                    <a:lnTo>
                      <a:pt x="28" y="21"/>
                    </a:lnTo>
                    <a:lnTo>
                      <a:pt x="18" y="0"/>
                    </a:lnTo>
                    <a:lnTo>
                      <a:pt x="25" y="21"/>
                    </a:lnTo>
                    <a:lnTo>
                      <a:pt x="21" y="3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0" name="Freeform 2926">
                <a:extLst>
                  <a:ext uri="{FF2B5EF4-FFF2-40B4-BE49-F238E27FC236}">
                    <a16:creationId xmlns:a16="http://schemas.microsoft.com/office/drawing/2014/main" id="{95D21613-CB5A-450A-8B96-BE0692431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" y="552"/>
                <a:ext cx="134" cy="16"/>
              </a:xfrm>
              <a:custGeom>
                <a:avLst/>
                <a:gdLst>
                  <a:gd name="T0" fmla="*/ 0 w 134"/>
                  <a:gd name="T1" fmla="*/ 0 h 16"/>
                  <a:gd name="T2" fmla="*/ 51 w 134"/>
                  <a:gd name="T3" fmla="*/ 0 h 16"/>
                  <a:gd name="T4" fmla="*/ 54 w 134"/>
                  <a:gd name="T5" fmla="*/ 0 h 16"/>
                  <a:gd name="T6" fmla="*/ 81 w 134"/>
                  <a:gd name="T7" fmla="*/ 0 h 16"/>
                  <a:gd name="T8" fmla="*/ 102 w 134"/>
                  <a:gd name="T9" fmla="*/ 3 h 16"/>
                  <a:gd name="T10" fmla="*/ 117 w 134"/>
                  <a:gd name="T11" fmla="*/ 7 h 16"/>
                  <a:gd name="T12" fmla="*/ 134 w 134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4" h="16">
                    <a:moveTo>
                      <a:pt x="0" y="0"/>
                    </a:moveTo>
                    <a:lnTo>
                      <a:pt x="51" y="0"/>
                    </a:lnTo>
                    <a:lnTo>
                      <a:pt x="54" y="0"/>
                    </a:lnTo>
                    <a:lnTo>
                      <a:pt x="81" y="0"/>
                    </a:lnTo>
                    <a:lnTo>
                      <a:pt x="102" y="3"/>
                    </a:lnTo>
                    <a:lnTo>
                      <a:pt x="117" y="7"/>
                    </a:lnTo>
                    <a:lnTo>
                      <a:pt x="134" y="1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1" name="Freeform 2925">
                <a:extLst>
                  <a:ext uri="{FF2B5EF4-FFF2-40B4-BE49-F238E27FC236}">
                    <a16:creationId xmlns:a16="http://schemas.microsoft.com/office/drawing/2014/main" id="{A7DC9340-6E15-47B8-A6AA-3832F16D0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" y="508"/>
                <a:ext cx="15" cy="60"/>
              </a:xfrm>
              <a:custGeom>
                <a:avLst/>
                <a:gdLst>
                  <a:gd name="T0" fmla="*/ 15 w 15"/>
                  <a:gd name="T1" fmla="*/ 60 h 60"/>
                  <a:gd name="T2" fmla="*/ 3 w 15"/>
                  <a:gd name="T3" fmla="*/ 0 h 60"/>
                  <a:gd name="T4" fmla="*/ 2 w 15"/>
                  <a:gd name="T5" fmla="*/ 3 h 60"/>
                  <a:gd name="T6" fmla="*/ 0 w 15"/>
                  <a:gd name="T7" fmla="*/ 2 h 60"/>
                  <a:gd name="T8" fmla="*/ 4 w 15"/>
                  <a:gd name="T9" fmla="*/ 8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60">
                    <a:moveTo>
                      <a:pt x="15" y="60"/>
                    </a:moveTo>
                    <a:lnTo>
                      <a:pt x="3" y="0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4" y="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2" name="Freeform 2924">
                <a:extLst>
                  <a:ext uri="{FF2B5EF4-FFF2-40B4-BE49-F238E27FC236}">
                    <a16:creationId xmlns:a16="http://schemas.microsoft.com/office/drawing/2014/main" id="{DF3FB115-FE79-4704-87BA-9AB28A4B7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9" y="500"/>
                <a:ext cx="14" cy="71"/>
              </a:xfrm>
              <a:custGeom>
                <a:avLst/>
                <a:gdLst>
                  <a:gd name="T0" fmla="*/ 14 w 14"/>
                  <a:gd name="T1" fmla="*/ 71 h 71"/>
                  <a:gd name="T2" fmla="*/ 3 w 14"/>
                  <a:gd name="T3" fmla="*/ 0 h 71"/>
                  <a:gd name="T4" fmla="*/ 0 w 14"/>
                  <a:gd name="T5" fmla="*/ 3 h 7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71">
                    <a:moveTo>
                      <a:pt x="14" y="71"/>
                    </a:move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3" name="Freeform 2923">
                <a:extLst>
                  <a:ext uri="{FF2B5EF4-FFF2-40B4-BE49-F238E27FC236}">
                    <a16:creationId xmlns:a16="http://schemas.microsoft.com/office/drawing/2014/main" id="{C1B49C70-BE63-499A-885A-746047041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526"/>
                <a:ext cx="151" cy="2"/>
              </a:xfrm>
              <a:custGeom>
                <a:avLst/>
                <a:gdLst>
                  <a:gd name="T0" fmla="*/ 0 w 151"/>
                  <a:gd name="T1" fmla="*/ 2 h 2"/>
                  <a:gd name="T2" fmla="*/ 10 w 151"/>
                  <a:gd name="T3" fmla="*/ 1 h 2"/>
                  <a:gd name="T4" fmla="*/ 140 w 151"/>
                  <a:gd name="T5" fmla="*/ 0 h 2"/>
                  <a:gd name="T6" fmla="*/ 151 w 151"/>
                  <a:gd name="T7" fmla="*/ 0 h 2"/>
                  <a:gd name="T8" fmla="*/ 143 w 151"/>
                  <a:gd name="T9" fmla="*/ 2 h 2"/>
                  <a:gd name="T10" fmla="*/ 129 w 15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1" h="2">
                    <a:moveTo>
                      <a:pt x="0" y="2"/>
                    </a:moveTo>
                    <a:lnTo>
                      <a:pt x="10" y="1"/>
                    </a:lnTo>
                    <a:lnTo>
                      <a:pt x="140" y="0"/>
                    </a:lnTo>
                    <a:lnTo>
                      <a:pt x="151" y="0"/>
                    </a:lnTo>
                    <a:lnTo>
                      <a:pt x="143" y="2"/>
                    </a:lnTo>
                    <a:lnTo>
                      <a:pt x="129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4" name="Freeform 2922">
                <a:extLst>
                  <a:ext uri="{FF2B5EF4-FFF2-40B4-BE49-F238E27FC236}">
                    <a16:creationId xmlns:a16="http://schemas.microsoft.com/office/drawing/2014/main" id="{0FF83251-978B-4323-A8C0-5329D9D18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4" y="462"/>
                <a:ext cx="23" cy="13"/>
              </a:xfrm>
              <a:custGeom>
                <a:avLst/>
                <a:gdLst>
                  <a:gd name="T0" fmla="*/ 0 w 23"/>
                  <a:gd name="T1" fmla="*/ 13 h 13"/>
                  <a:gd name="T2" fmla="*/ 10 w 23"/>
                  <a:gd name="T3" fmla="*/ 4 h 13"/>
                  <a:gd name="T4" fmla="*/ 16 w 23"/>
                  <a:gd name="T5" fmla="*/ 2 h 13"/>
                  <a:gd name="T6" fmla="*/ 23 w 23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3">
                    <a:moveTo>
                      <a:pt x="0" y="13"/>
                    </a:moveTo>
                    <a:lnTo>
                      <a:pt x="10" y="4"/>
                    </a:lnTo>
                    <a:lnTo>
                      <a:pt x="16" y="2"/>
                    </a:lnTo>
                    <a:lnTo>
                      <a:pt x="23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5" name="Freeform 2921">
                <a:extLst>
                  <a:ext uri="{FF2B5EF4-FFF2-40B4-BE49-F238E27FC236}">
                    <a16:creationId xmlns:a16="http://schemas.microsoft.com/office/drawing/2014/main" id="{65F31181-E193-4ABF-B215-8EAE84FB9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474"/>
                <a:ext cx="23" cy="12"/>
              </a:xfrm>
              <a:custGeom>
                <a:avLst/>
                <a:gdLst>
                  <a:gd name="T0" fmla="*/ 0 w 23"/>
                  <a:gd name="T1" fmla="*/ 12 h 12"/>
                  <a:gd name="T2" fmla="*/ 12 w 23"/>
                  <a:gd name="T3" fmla="*/ 3 h 12"/>
                  <a:gd name="T4" fmla="*/ 16 w 23"/>
                  <a:gd name="T5" fmla="*/ 1 h 12"/>
                  <a:gd name="T6" fmla="*/ 23 w 23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2">
                    <a:moveTo>
                      <a:pt x="0" y="12"/>
                    </a:moveTo>
                    <a:lnTo>
                      <a:pt x="12" y="3"/>
                    </a:lnTo>
                    <a:lnTo>
                      <a:pt x="16" y="1"/>
                    </a:lnTo>
                    <a:lnTo>
                      <a:pt x="23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6" name="Freeform 2920">
                <a:extLst>
                  <a:ext uri="{FF2B5EF4-FFF2-40B4-BE49-F238E27FC236}">
                    <a16:creationId xmlns:a16="http://schemas.microsoft.com/office/drawing/2014/main" id="{ABD3E01A-774C-464C-9BB5-BF728D297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4" y="462"/>
                <a:ext cx="91" cy="24"/>
              </a:xfrm>
              <a:custGeom>
                <a:avLst/>
                <a:gdLst>
                  <a:gd name="T0" fmla="*/ 70 w 91"/>
                  <a:gd name="T1" fmla="*/ 24 h 24"/>
                  <a:gd name="T2" fmla="*/ 91 w 91"/>
                  <a:gd name="T3" fmla="*/ 13 h 24"/>
                  <a:gd name="T4" fmla="*/ 0 w 91"/>
                  <a:gd name="T5" fmla="*/ 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24">
                    <a:moveTo>
                      <a:pt x="70" y="24"/>
                    </a:moveTo>
                    <a:lnTo>
                      <a:pt x="91" y="13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7" name="Freeform 2919">
                <a:extLst>
                  <a:ext uri="{FF2B5EF4-FFF2-40B4-BE49-F238E27FC236}">
                    <a16:creationId xmlns:a16="http://schemas.microsoft.com/office/drawing/2014/main" id="{F343F78A-57E8-4232-8E33-248D821BA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434"/>
                <a:ext cx="73" cy="23"/>
              </a:xfrm>
              <a:custGeom>
                <a:avLst/>
                <a:gdLst>
                  <a:gd name="T0" fmla="*/ 0 w 73"/>
                  <a:gd name="T1" fmla="*/ 0 h 23"/>
                  <a:gd name="T2" fmla="*/ 9 w 73"/>
                  <a:gd name="T3" fmla="*/ 0 h 23"/>
                  <a:gd name="T4" fmla="*/ 25 w 73"/>
                  <a:gd name="T5" fmla="*/ 5 h 23"/>
                  <a:gd name="T6" fmla="*/ 40 w 73"/>
                  <a:gd name="T7" fmla="*/ 10 h 23"/>
                  <a:gd name="T8" fmla="*/ 60 w 73"/>
                  <a:gd name="T9" fmla="*/ 16 h 23"/>
                  <a:gd name="T10" fmla="*/ 73 w 73"/>
                  <a:gd name="T11" fmla="*/ 23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23">
                    <a:moveTo>
                      <a:pt x="0" y="0"/>
                    </a:moveTo>
                    <a:lnTo>
                      <a:pt x="9" y="0"/>
                    </a:lnTo>
                    <a:lnTo>
                      <a:pt x="25" y="5"/>
                    </a:lnTo>
                    <a:lnTo>
                      <a:pt x="40" y="10"/>
                    </a:lnTo>
                    <a:lnTo>
                      <a:pt x="60" y="16"/>
                    </a:lnTo>
                    <a:lnTo>
                      <a:pt x="73" y="2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" name="Freeform 2918">
                <a:extLst>
                  <a:ext uri="{FF2B5EF4-FFF2-40B4-BE49-F238E27FC236}">
                    <a16:creationId xmlns:a16="http://schemas.microsoft.com/office/drawing/2014/main" id="{147D7320-786A-41B1-A84E-B3A03F09C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0" y="399"/>
                <a:ext cx="11" cy="42"/>
              </a:xfrm>
              <a:custGeom>
                <a:avLst/>
                <a:gdLst>
                  <a:gd name="T0" fmla="*/ 11 w 11"/>
                  <a:gd name="T1" fmla="*/ 42 h 42"/>
                  <a:gd name="T2" fmla="*/ 0 w 11"/>
                  <a:gd name="T3" fmla="*/ 0 h 42"/>
                  <a:gd name="T4" fmla="*/ 0 w 11"/>
                  <a:gd name="T5" fmla="*/ 7 h 42"/>
                  <a:gd name="T6" fmla="*/ 4 w 11"/>
                  <a:gd name="T7" fmla="*/ 14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42">
                    <a:moveTo>
                      <a:pt x="11" y="42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4" y="1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" name="Line 2917">
                <a:extLst>
                  <a:ext uri="{FF2B5EF4-FFF2-40B4-BE49-F238E27FC236}">
                    <a16:creationId xmlns:a16="http://schemas.microsoft.com/office/drawing/2014/main" id="{46FC1D05-F3C2-4336-B003-E1903FAD3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86" y="406"/>
                <a:ext cx="10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" name="Freeform 2916">
                <a:extLst>
                  <a:ext uri="{FF2B5EF4-FFF2-40B4-BE49-F238E27FC236}">
                    <a16:creationId xmlns:a16="http://schemas.microsoft.com/office/drawing/2014/main" id="{BC774CC1-ACB1-4651-9513-2DB77B594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8" y="386"/>
                <a:ext cx="88" cy="63"/>
              </a:xfrm>
              <a:custGeom>
                <a:avLst/>
                <a:gdLst>
                  <a:gd name="T0" fmla="*/ 14 w 88"/>
                  <a:gd name="T1" fmla="*/ 63 h 63"/>
                  <a:gd name="T2" fmla="*/ 4 w 88"/>
                  <a:gd name="T3" fmla="*/ 22 h 63"/>
                  <a:gd name="T4" fmla="*/ 0 w 88"/>
                  <a:gd name="T5" fmla="*/ 24 h 63"/>
                  <a:gd name="T6" fmla="*/ 10 w 88"/>
                  <a:gd name="T7" fmla="*/ 25 h 63"/>
                  <a:gd name="T8" fmla="*/ 23 w 88"/>
                  <a:gd name="T9" fmla="*/ 26 h 63"/>
                  <a:gd name="T10" fmla="*/ 33 w 88"/>
                  <a:gd name="T11" fmla="*/ 26 h 63"/>
                  <a:gd name="T12" fmla="*/ 44 w 88"/>
                  <a:gd name="T13" fmla="*/ 25 h 63"/>
                  <a:gd name="T14" fmla="*/ 52 w 88"/>
                  <a:gd name="T15" fmla="*/ 23 h 63"/>
                  <a:gd name="T16" fmla="*/ 61 w 88"/>
                  <a:gd name="T17" fmla="*/ 21 h 63"/>
                  <a:gd name="T18" fmla="*/ 69 w 88"/>
                  <a:gd name="T19" fmla="*/ 18 h 63"/>
                  <a:gd name="T20" fmla="*/ 74 w 88"/>
                  <a:gd name="T21" fmla="*/ 14 h 63"/>
                  <a:gd name="T22" fmla="*/ 81 w 88"/>
                  <a:gd name="T23" fmla="*/ 10 h 63"/>
                  <a:gd name="T24" fmla="*/ 85 w 88"/>
                  <a:gd name="T25" fmla="*/ 5 h 63"/>
                  <a:gd name="T26" fmla="*/ 87 w 88"/>
                  <a:gd name="T27" fmla="*/ 3 h 63"/>
                  <a:gd name="T28" fmla="*/ 88 w 88"/>
                  <a:gd name="T29" fmla="*/ 0 h 63"/>
                  <a:gd name="T30" fmla="*/ 51 w 88"/>
                  <a:gd name="T31" fmla="*/ 1 h 63"/>
                  <a:gd name="T32" fmla="*/ 85 w 88"/>
                  <a:gd name="T33" fmla="*/ 2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8" h="63">
                    <a:moveTo>
                      <a:pt x="14" y="63"/>
                    </a:moveTo>
                    <a:lnTo>
                      <a:pt x="4" y="22"/>
                    </a:lnTo>
                    <a:lnTo>
                      <a:pt x="0" y="24"/>
                    </a:lnTo>
                    <a:lnTo>
                      <a:pt x="10" y="25"/>
                    </a:lnTo>
                    <a:lnTo>
                      <a:pt x="23" y="26"/>
                    </a:lnTo>
                    <a:lnTo>
                      <a:pt x="33" y="26"/>
                    </a:lnTo>
                    <a:lnTo>
                      <a:pt x="44" y="25"/>
                    </a:lnTo>
                    <a:lnTo>
                      <a:pt x="52" y="23"/>
                    </a:lnTo>
                    <a:lnTo>
                      <a:pt x="61" y="21"/>
                    </a:lnTo>
                    <a:lnTo>
                      <a:pt x="69" y="18"/>
                    </a:lnTo>
                    <a:lnTo>
                      <a:pt x="74" y="14"/>
                    </a:lnTo>
                    <a:lnTo>
                      <a:pt x="81" y="10"/>
                    </a:lnTo>
                    <a:lnTo>
                      <a:pt x="85" y="5"/>
                    </a:lnTo>
                    <a:lnTo>
                      <a:pt x="87" y="3"/>
                    </a:lnTo>
                    <a:lnTo>
                      <a:pt x="88" y="0"/>
                    </a:lnTo>
                    <a:lnTo>
                      <a:pt x="51" y="1"/>
                    </a:lnTo>
                    <a:lnTo>
                      <a:pt x="85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" name="Freeform 2915">
                <a:extLst>
                  <a:ext uri="{FF2B5EF4-FFF2-40B4-BE49-F238E27FC236}">
                    <a16:creationId xmlns:a16="http://schemas.microsoft.com/office/drawing/2014/main" id="{98CEB00B-5771-4AB0-86E4-0ABEF20F6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358"/>
                <a:ext cx="82" cy="5"/>
              </a:xfrm>
              <a:custGeom>
                <a:avLst/>
                <a:gdLst>
                  <a:gd name="T0" fmla="*/ 0 w 82"/>
                  <a:gd name="T1" fmla="*/ 5 h 5"/>
                  <a:gd name="T2" fmla="*/ 18 w 82"/>
                  <a:gd name="T3" fmla="*/ 1 h 5"/>
                  <a:gd name="T4" fmla="*/ 67 w 82"/>
                  <a:gd name="T5" fmla="*/ 0 h 5"/>
                  <a:gd name="T6" fmla="*/ 82 w 8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2" h="5">
                    <a:moveTo>
                      <a:pt x="0" y="5"/>
                    </a:moveTo>
                    <a:lnTo>
                      <a:pt x="18" y="1"/>
                    </a:lnTo>
                    <a:lnTo>
                      <a:pt x="67" y="0"/>
                    </a:lnTo>
                    <a:lnTo>
                      <a:pt x="82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2" name="Freeform 2914">
                <a:extLst>
                  <a:ext uri="{FF2B5EF4-FFF2-40B4-BE49-F238E27FC236}">
                    <a16:creationId xmlns:a16="http://schemas.microsoft.com/office/drawing/2014/main" id="{E92AF7F2-8BD6-43CB-BD13-E53C51261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9" y="279"/>
                <a:ext cx="60" cy="80"/>
              </a:xfrm>
              <a:custGeom>
                <a:avLst/>
                <a:gdLst>
                  <a:gd name="T0" fmla="*/ 15 w 60"/>
                  <a:gd name="T1" fmla="*/ 80 h 80"/>
                  <a:gd name="T2" fmla="*/ 4 w 60"/>
                  <a:gd name="T3" fmla="*/ 0 h 80"/>
                  <a:gd name="T4" fmla="*/ 0 w 60"/>
                  <a:gd name="T5" fmla="*/ 2 h 80"/>
                  <a:gd name="T6" fmla="*/ 54 w 60"/>
                  <a:gd name="T7" fmla="*/ 7 h 80"/>
                  <a:gd name="T8" fmla="*/ 54 w 60"/>
                  <a:gd name="T9" fmla="*/ 3 h 80"/>
                  <a:gd name="T10" fmla="*/ 60 w 60"/>
                  <a:gd name="T11" fmla="*/ 79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80">
                    <a:moveTo>
                      <a:pt x="15" y="8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54" y="7"/>
                    </a:lnTo>
                    <a:lnTo>
                      <a:pt x="54" y="3"/>
                    </a:lnTo>
                    <a:lnTo>
                      <a:pt x="60" y="7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3" name="Freeform 2913">
                <a:extLst>
                  <a:ext uri="{FF2B5EF4-FFF2-40B4-BE49-F238E27FC236}">
                    <a16:creationId xmlns:a16="http://schemas.microsoft.com/office/drawing/2014/main" id="{99B5B11C-125C-40A6-9A4D-56469ABCF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319"/>
                <a:ext cx="175" cy="4"/>
              </a:xfrm>
              <a:custGeom>
                <a:avLst/>
                <a:gdLst>
                  <a:gd name="T0" fmla="*/ 0 w 175"/>
                  <a:gd name="T1" fmla="*/ 4 h 4"/>
                  <a:gd name="T2" fmla="*/ 9 w 175"/>
                  <a:gd name="T3" fmla="*/ 0 h 4"/>
                  <a:gd name="T4" fmla="*/ 7 w 175"/>
                  <a:gd name="T5" fmla="*/ 1 h 4"/>
                  <a:gd name="T6" fmla="*/ 175 w 175"/>
                  <a:gd name="T7" fmla="*/ 1 h 4"/>
                  <a:gd name="T8" fmla="*/ 167 w 175"/>
                  <a:gd name="T9" fmla="*/ 3 h 4"/>
                  <a:gd name="T10" fmla="*/ 157 w 175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5" h="4">
                    <a:moveTo>
                      <a:pt x="0" y="4"/>
                    </a:moveTo>
                    <a:lnTo>
                      <a:pt x="9" y="0"/>
                    </a:lnTo>
                    <a:lnTo>
                      <a:pt x="7" y="1"/>
                    </a:lnTo>
                    <a:lnTo>
                      <a:pt x="175" y="1"/>
                    </a:lnTo>
                    <a:lnTo>
                      <a:pt x="167" y="3"/>
                    </a:lnTo>
                    <a:lnTo>
                      <a:pt x="157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4" name="Freeform 2912">
                <a:extLst>
                  <a:ext uri="{FF2B5EF4-FFF2-40B4-BE49-F238E27FC236}">
                    <a16:creationId xmlns:a16="http://schemas.microsoft.com/office/drawing/2014/main" id="{88FFC022-BE74-410B-9008-33D7E89E4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0" y="242"/>
                <a:ext cx="69" cy="8"/>
              </a:xfrm>
              <a:custGeom>
                <a:avLst/>
                <a:gdLst>
                  <a:gd name="T0" fmla="*/ 0 w 69"/>
                  <a:gd name="T1" fmla="*/ 0 h 8"/>
                  <a:gd name="T2" fmla="*/ 17 w 69"/>
                  <a:gd name="T3" fmla="*/ 1 h 8"/>
                  <a:gd name="T4" fmla="*/ 37 w 69"/>
                  <a:gd name="T5" fmla="*/ 2 h 8"/>
                  <a:gd name="T6" fmla="*/ 49 w 69"/>
                  <a:gd name="T7" fmla="*/ 4 h 8"/>
                  <a:gd name="T8" fmla="*/ 58 w 69"/>
                  <a:gd name="T9" fmla="*/ 6 h 8"/>
                  <a:gd name="T10" fmla="*/ 69 w 69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8">
                    <a:moveTo>
                      <a:pt x="0" y="0"/>
                    </a:moveTo>
                    <a:lnTo>
                      <a:pt x="17" y="1"/>
                    </a:lnTo>
                    <a:lnTo>
                      <a:pt x="37" y="2"/>
                    </a:lnTo>
                    <a:lnTo>
                      <a:pt x="49" y="4"/>
                    </a:lnTo>
                    <a:lnTo>
                      <a:pt x="58" y="6"/>
                    </a:lnTo>
                    <a:lnTo>
                      <a:pt x="69" y="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5" name="Freeform 2911">
                <a:extLst>
                  <a:ext uri="{FF2B5EF4-FFF2-40B4-BE49-F238E27FC236}">
                    <a16:creationId xmlns:a16="http://schemas.microsoft.com/office/drawing/2014/main" id="{95F939D9-4A34-4FEF-8E16-04D7AB73C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168"/>
                <a:ext cx="91" cy="58"/>
              </a:xfrm>
              <a:custGeom>
                <a:avLst/>
                <a:gdLst>
                  <a:gd name="T0" fmla="*/ 0 w 91"/>
                  <a:gd name="T1" fmla="*/ 58 h 58"/>
                  <a:gd name="T2" fmla="*/ 16 w 91"/>
                  <a:gd name="T3" fmla="*/ 56 h 58"/>
                  <a:gd name="T4" fmla="*/ 29 w 91"/>
                  <a:gd name="T5" fmla="*/ 53 h 58"/>
                  <a:gd name="T6" fmla="*/ 44 w 91"/>
                  <a:gd name="T7" fmla="*/ 51 h 58"/>
                  <a:gd name="T8" fmla="*/ 53 w 91"/>
                  <a:gd name="T9" fmla="*/ 47 h 58"/>
                  <a:gd name="T10" fmla="*/ 64 w 91"/>
                  <a:gd name="T11" fmla="*/ 40 h 58"/>
                  <a:gd name="T12" fmla="*/ 76 w 91"/>
                  <a:gd name="T13" fmla="*/ 33 h 58"/>
                  <a:gd name="T14" fmla="*/ 82 w 91"/>
                  <a:gd name="T15" fmla="*/ 24 h 58"/>
                  <a:gd name="T16" fmla="*/ 88 w 91"/>
                  <a:gd name="T17" fmla="*/ 12 h 58"/>
                  <a:gd name="T18" fmla="*/ 91 w 91"/>
                  <a:gd name="T19" fmla="*/ 3 h 58"/>
                  <a:gd name="T20" fmla="*/ 91 w 91"/>
                  <a:gd name="T21" fmla="*/ 0 h 58"/>
                  <a:gd name="T22" fmla="*/ 37 w 91"/>
                  <a:gd name="T23" fmla="*/ 9 h 58"/>
                  <a:gd name="T24" fmla="*/ 89 w 91"/>
                  <a:gd name="T25" fmla="*/ 2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1" h="58">
                    <a:moveTo>
                      <a:pt x="0" y="58"/>
                    </a:moveTo>
                    <a:lnTo>
                      <a:pt x="16" y="56"/>
                    </a:lnTo>
                    <a:lnTo>
                      <a:pt x="29" y="53"/>
                    </a:lnTo>
                    <a:lnTo>
                      <a:pt x="44" y="51"/>
                    </a:lnTo>
                    <a:lnTo>
                      <a:pt x="53" y="47"/>
                    </a:lnTo>
                    <a:lnTo>
                      <a:pt x="64" y="40"/>
                    </a:lnTo>
                    <a:lnTo>
                      <a:pt x="76" y="33"/>
                    </a:lnTo>
                    <a:lnTo>
                      <a:pt x="82" y="24"/>
                    </a:lnTo>
                    <a:lnTo>
                      <a:pt x="88" y="12"/>
                    </a:lnTo>
                    <a:lnTo>
                      <a:pt x="91" y="3"/>
                    </a:lnTo>
                    <a:lnTo>
                      <a:pt x="91" y="0"/>
                    </a:lnTo>
                    <a:lnTo>
                      <a:pt x="37" y="9"/>
                    </a:lnTo>
                    <a:lnTo>
                      <a:pt x="89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6" name="Freeform 2910">
                <a:extLst>
                  <a:ext uri="{FF2B5EF4-FFF2-40B4-BE49-F238E27FC236}">
                    <a16:creationId xmlns:a16="http://schemas.microsoft.com/office/drawing/2014/main" id="{5ECDF068-ACF0-413E-A238-5DAD727D6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199"/>
                <a:ext cx="50" cy="14"/>
              </a:xfrm>
              <a:custGeom>
                <a:avLst/>
                <a:gdLst>
                  <a:gd name="T0" fmla="*/ 0 w 50"/>
                  <a:gd name="T1" fmla="*/ 14 h 14"/>
                  <a:gd name="T2" fmla="*/ 27 w 50"/>
                  <a:gd name="T3" fmla="*/ 2 h 14"/>
                  <a:gd name="T4" fmla="*/ 36 w 50"/>
                  <a:gd name="T5" fmla="*/ 0 h 14"/>
                  <a:gd name="T6" fmla="*/ 50 w 50"/>
                  <a:gd name="T7" fmla="*/ 1 h 14"/>
                  <a:gd name="T8" fmla="*/ 33 w 50"/>
                  <a:gd name="T9" fmla="*/ 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14">
                    <a:moveTo>
                      <a:pt x="0" y="14"/>
                    </a:moveTo>
                    <a:lnTo>
                      <a:pt x="27" y="2"/>
                    </a:lnTo>
                    <a:lnTo>
                      <a:pt x="36" y="0"/>
                    </a:lnTo>
                    <a:lnTo>
                      <a:pt x="50" y="1"/>
                    </a:lnTo>
                    <a:lnTo>
                      <a:pt x="33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7" name="Freeform 2909">
                <a:extLst>
                  <a:ext uri="{FF2B5EF4-FFF2-40B4-BE49-F238E27FC236}">
                    <a16:creationId xmlns:a16="http://schemas.microsoft.com/office/drawing/2014/main" id="{C1948256-57A9-4DB5-8074-F925211EA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157"/>
                <a:ext cx="41" cy="19"/>
              </a:xfrm>
              <a:custGeom>
                <a:avLst/>
                <a:gdLst>
                  <a:gd name="T0" fmla="*/ 0 w 41"/>
                  <a:gd name="T1" fmla="*/ 19 h 19"/>
                  <a:gd name="T2" fmla="*/ 22 w 41"/>
                  <a:gd name="T3" fmla="*/ 6 h 19"/>
                  <a:gd name="T4" fmla="*/ 31 w 41"/>
                  <a:gd name="T5" fmla="*/ 1 h 19"/>
                  <a:gd name="T6" fmla="*/ 41 w 41"/>
                  <a:gd name="T7" fmla="*/ 0 h 19"/>
                  <a:gd name="T8" fmla="*/ 29 w 41"/>
                  <a:gd name="T9" fmla="*/ 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19">
                    <a:moveTo>
                      <a:pt x="0" y="19"/>
                    </a:moveTo>
                    <a:lnTo>
                      <a:pt x="22" y="6"/>
                    </a:lnTo>
                    <a:lnTo>
                      <a:pt x="31" y="1"/>
                    </a:lnTo>
                    <a:lnTo>
                      <a:pt x="41" y="0"/>
                    </a:lnTo>
                    <a:lnTo>
                      <a:pt x="29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8" name="Freeform 2908">
                <a:extLst>
                  <a:ext uri="{FF2B5EF4-FFF2-40B4-BE49-F238E27FC236}">
                    <a16:creationId xmlns:a16="http://schemas.microsoft.com/office/drawing/2014/main" id="{33947F1B-D4A8-4AF8-9FC3-BD48E3C2D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" y="109"/>
                <a:ext cx="63" cy="27"/>
              </a:xfrm>
              <a:custGeom>
                <a:avLst/>
                <a:gdLst>
                  <a:gd name="T0" fmla="*/ 0 w 63"/>
                  <a:gd name="T1" fmla="*/ 0 h 27"/>
                  <a:gd name="T2" fmla="*/ 7 w 63"/>
                  <a:gd name="T3" fmla="*/ 1 h 27"/>
                  <a:gd name="T4" fmla="*/ 43 w 63"/>
                  <a:gd name="T5" fmla="*/ 16 h 27"/>
                  <a:gd name="T6" fmla="*/ 63 w 63"/>
                  <a:gd name="T7" fmla="*/ 27 h 27"/>
                  <a:gd name="T8" fmla="*/ 58 w 6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27">
                    <a:moveTo>
                      <a:pt x="0" y="0"/>
                    </a:moveTo>
                    <a:lnTo>
                      <a:pt x="7" y="1"/>
                    </a:lnTo>
                    <a:lnTo>
                      <a:pt x="43" y="16"/>
                    </a:lnTo>
                    <a:lnTo>
                      <a:pt x="63" y="27"/>
                    </a:lnTo>
                    <a:lnTo>
                      <a:pt x="58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9" name="Freeform 2907">
                <a:extLst>
                  <a:ext uri="{FF2B5EF4-FFF2-40B4-BE49-F238E27FC236}">
                    <a16:creationId xmlns:a16="http://schemas.microsoft.com/office/drawing/2014/main" id="{0C435499-7ED8-4C9D-8299-7FBE22991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8" y="100"/>
                <a:ext cx="64" cy="31"/>
              </a:xfrm>
              <a:custGeom>
                <a:avLst/>
                <a:gdLst>
                  <a:gd name="T0" fmla="*/ 0 w 64"/>
                  <a:gd name="T1" fmla="*/ 2 h 31"/>
                  <a:gd name="T2" fmla="*/ 40 w 64"/>
                  <a:gd name="T3" fmla="*/ 17 h 31"/>
                  <a:gd name="T4" fmla="*/ 63 w 64"/>
                  <a:gd name="T5" fmla="*/ 29 h 31"/>
                  <a:gd name="T6" fmla="*/ 64 w 64"/>
                  <a:gd name="T7" fmla="*/ 31 h 31"/>
                  <a:gd name="T8" fmla="*/ 53 w 64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1">
                    <a:moveTo>
                      <a:pt x="0" y="2"/>
                    </a:moveTo>
                    <a:lnTo>
                      <a:pt x="40" y="17"/>
                    </a:lnTo>
                    <a:lnTo>
                      <a:pt x="63" y="29"/>
                    </a:lnTo>
                    <a:lnTo>
                      <a:pt x="64" y="31"/>
                    </a:lnTo>
                    <a:lnTo>
                      <a:pt x="53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0" name="Line 2906">
                <a:extLst>
                  <a:ext uri="{FF2B5EF4-FFF2-40B4-BE49-F238E27FC236}">
                    <a16:creationId xmlns:a16="http://schemas.microsoft.com/office/drawing/2014/main" id="{4F5D6C2F-ED31-4FE7-A1AB-F199E3CAA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53" y="94"/>
                <a:ext cx="27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1" name="Freeform 2905">
                <a:extLst>
                  <a:ext uri="{FF2B5EF4-FFF2-40B4-BE49-F238E27FC236}">
                    <a16:creationId xmlns:a16="http://schemas.microsoft.com/office/drawing/2014/main" id="{6B577983-5015-45E9-8D54-C3D98425D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52"/>
                <a:ext cx="18" cy="14"/>
              </a:xfrm>
              <a:custGeom>
                <a:avLst/>
                <a:gdLst>
                  <a:gd name="T0" fmla="*/ 18 w 18"/>
                  <a:gd name="T1" fmla="*/ 0 h 14"/>
                  <a:gd name="T2" fmla="*/ 13 w 18"/>
                  <a:gd name="T3" fmla="*/ 3 h 14"/>
                  <a:gd name="T4" fmla="*/ 0 w 18"/>
                  <a:gd name="T5" fmla="*/ 14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18" y="0"/>
                    </a:moveTo>
                    <a:lnTo>
                      <a:pt x="13" y="3"/>
                    </a:lnTo>
                    <a:lnTo>
                      <a:pt x="0" y="1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2" name="Freeform 2904">
                <a:extLst>
                  <a:ext uri="{FF2B5EF4-FFF2-40B4-BE49-F238E27FC236}">
                    <a16:creationId xmlns:a16="http://schemas.microsoft.com/office/drawing/2014/main" id="{E5FEEA49-D1D2-48DB-8932-E632A948F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37"/>
                <a:ext cx="170" cy="44"/>
              </a:xfrm>
              <a:custGeom>
                <a:avLst/>
                <a:gdLst>
                  <a:gd name="T0" fmla="*/ 0 w 170"/>
                  <a:gd name="T1" fmla="*/ 44 h 44"/>
                  <a:gd name="T2" fmla="*/ 7 w 170"/>
                  <a:gd name="T3" fmla="*/ 43 h 44"/>
                  <a:gd name="T4" fmla="*/ 39 w 170"/>
                  <a:gd name="T5" fmla="*/ 43 h 44"/>
                  <a:gd name="T6" fmla="*/ 62 w 170"/>
                  <a:gd name="T7" fmla="*/ 41 h 44"/>
                  <a:gd name="T8" fmla="*/ 75 w 170"/>
                  <a:gd name="T9" fmla="*/ 40 h 44"/>
                  <a:gd name="T10" fmla="*/ 90 w 170"/>
                  <a:gd name="T11" fmla="*/ 38 h 44"/>
                  <a:gd name="T12" fmla="*/ 104 w 170"/>
                  <a:gd name="T13" fmla="*/ 36 h 44"/>
                  <a:gd name="T14" fmla="*/ 118 w 170"/>
                  <a:gd name="T15" fmla="*/ 34 h 44"/>
                  <a:gd name="T16" fmla="*/ 129 w 170"/>
                  <a:gd name="T17" fmla="*/ 31 h 44"/>
                  <a:gd name="T18" fmla="*/ 140 w 170"/>
                  <a:gd name="T19" fmla="*/ 27 h 44"/>
                  <a:gd name="T20" fmla="*/ 152 w 170"/>
                  <a:gd name="T21" fmla="*/ 20 h 44"/>
                  <a:gd name="T22" fmla="*/ 160 w 170"/>
                  <a:gd name="T23" fmla="*/ 13 h 44"/>
                  <a:gd name="T24" fmla="*/ 167 w 170"/>
                  <a:gd name="T25" fmla="*/ 6 h 44"/>
                  <a:gd name="T26" fmla="*/ 170 w 170"/>
                  <a:gd name="T27" fmla="*/ 1 h 44"/>
                  <a:gd name="T28" fmla="*/ 137 w 170"/>
                  <a:gd name="T29" fmla="*/ 0 h 44"/>
                  <a:gd name="T30" fmla="*/ 169 w 170"/>
                  <a:gd name="T31" fmla="*/ 3 h 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0" h="44">
                    <a:moveTo>
                      <a:pt x="0" y="44"/>
                    </a:moveTo>
                    <a:lnTo>
                      <a:pt x="7" y="43"/>
                    </a:lnTo>
                    <a:lnTo>
                      <a:pt x="39" y="43"/>
                    </a:lnTo>
                    <a:lnTo>
                      <a:pt x="62" y="41"/>
                    </a:lnTo>
                    <a:lnTo>
                      <a:pt x="75" y="40"/>
                    </a:lnTo>
                    <a:lnTo>
                      <a:pt x="90" y="38"/>
                    </a:lnTo>
                    <a:lnTo>
                      <a:pt x="104" y="36"/>
                    </a:lnTo>
                    <a:lnTo>
                      <a:pt x="118" y="34"/>
                    </a:lnTo>
                    <a:lnTo>
                      <a:pt x="129" y="31"/>
                    </a:lnTo>
                    <a:lnTo>
                      <a:pt x="140" y="27"/>
                    </a:lnTo>
                    <a:lnTo>
                      <a:pt x="152" y="20"/>
                    </a:lnTo>
                    <a:lnTo>
                      <a:pt x="160" y="13"/>
                    </a:lnTo>
                    <a:lnTo>
                      <a:pt x="167" y="6"/>
                    </a:lnTo>
                    <a:lnTo>
                      <a:pt x="170" y="1"/>
                    </a:lnTo>
                    <a:lnTo>
                      <a:pt x="137" y="0"/>
                    </a:lnTo>
                    <a:lnTo>
                      <a:pt x="169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3" name="Line 2903">
                <a:extLst>
                  <a:ext uri="{FF2B5EF4-FFF2-40B4-BE49-F238E27FC236}">
                    <a16:creationId xmlns:a16="http://schemas.microsoft.com/office/drawing/2014/main" id="{E43EEFA0-19DC-48E9-B899-DABAD8055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7" y="52"/>
                <a:ext cx="19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4" name="Line 2902">
                <a:extLst>
                  <a:ext uri="{FF2B5EF4-FFF2-40B4-BE49-F238E27FC236}">
                    <a16:creationId xmlns:a16="http://schemas.microsoft.com/office/drawing/2014/main" id="{224F98EE-252F-4B1D-A67C-FA4D0CEF66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07" y="44"/>
                <a:ext cx="19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5" name="Freeform 2901">
                <a:extLst>
                  <a:ext uri="{FF2B5EF4-FFF2-40B4-BE49-F238E27FC236}">
                    <a16:creationId xmlns:a16="http://schemas.microsoft.com/office/drawing/2014/main" id="{F21D4B1D-A757-4F9F-A15C-0875F465A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48"/>
                <a:ext cx="69" cy="55"/>
              </a:xfrm>
              <a:custGeom>
                <a:avLst/>
                <a:gdLst>
                  <a:gd name="T0" fmla="*/ 0 w 69"/>
                  <a:gd name="T1" fmla="*/ 0 h 55"/>
                  <a:gd name="T2" fmla="*/ 6 w 69"/>
                  <a:gd name="T3" fmla="*/ 1 h 55"/>
                  <a:gd name="T4" fmla="*/ 20 w 69"/>
                  <a:gd name="T5" fmla="*/ 9 h 55"/>
                  <a:gd name="T6" fmla="*/ 31 w 69"/>
                  <a:gd name="T7" fmla="*/ 17 h 55"/>
                  <a:gd name="T8" fmla="*/ 42 w 69"/>
                  <a:gd name="T9" fmla="*/ 25 h 55"/>
                  <a:gd name="T10" fmla="*/ 53 w 69"/>
                  <a:gd name="T11" fmla="*/ 36 h 55"/>
                  <a:gd name="T12" fmla="*/ 62 w 69"/>
                  <a:gd name="T13" fmla="*/ 47 h 55"/>
                  <a:gd name="T14" fmla="*/ 69 w 69"/>
                  <a:gd name="T15" fmla="*/ 55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55">
                    <a:moveTo>
                      <a:pt x="0" y="0"/>
                    </a:moveTo>
                    <a:lnTo>
                      <a:pt x="6" y="1"/>
                    </a:lnTo>
                    <a:lnTo>
                      <a:pt x="20" y="9"/>
                    </a:lnTo>
                    <a:lnTo>
                      <a:pt x="31" y="17"/>
                    </a:lnTo>
                    <a:lnTo>
                      <a:pt x="42" y="25"/>
                    </a:lnTo>
                    <a:lnTo>
                      <a:pt x="53" y="36"/>
                    </a:lnTo>
                    <a:lnTo>
                      <a:pt x="62" y="47"/>
                    </a:lnTo>
                    <a:lnTo>
                      <a:pt x="69" y="5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6" name="Line 2900">
                <a:extLst>
                  <a:ext uri="{FF2B5EF4-FFF2-40B4-BE49-F238E27FC236}">
                    <a16:creationId xmlns:a16="http://schemas.microsoft.com/office/drawing/2014/main" id="{D48875D4-64D3-4E31-8517-8213AF15B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0"/>
                <a:ext cx="127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7" name="Line 2899">
                <a:extLst>
                  <a:ext uri="{FF2B5EF4-FFF2-40B4-BE49-F238E27FC236}">
                    <a16:creationId xmlns:a16="http://schemas.microsoft.com/office/drawing/2014/main" id="{0D4FA63C-7C8A-4A7B-AB4F-B9088C77B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7"/>
                <a:ext cx="12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8" name="Line 2898">
                <a:extLst>
                  <a:ext uri="{FF2B5EF4-FFF2-40B4-BE49-F238E27FC236}">
                    <a16:creationId xmlns:a16="http://schemas.microsoft.com/office/drawing/2014/main" id="{D7421816-09C7-4AE8-A6A0-3B2F4BDF4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" y="0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9" name="Line 2897">
                <a:extLst>
                  <a:ext uri="{FF2B5EF4-FFF2-40B4-BE49-F238E27FC236}">
                    <a16:creationId xmlns:a16="http://schemas.microsoft.com/office/drawing/2014/main" id="{0204321D-21E0-4483-A618-F59203BC5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2" y="0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0" name="Line 2896">
                <a:extLst>
                  <a:ext uri="{FF2B5EF4-FFF2-40B4-BE49-F238E27FC236}">
                    <a16:creationId xmlns:a16="http://schemas.microsoft.com/office/drawing/2014/main" id="{3517FC5B-808A-44B7-A76C-2CBAA9748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" y="0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1" name="Line 2895">
                <a:extLst>
                  <a:ext uri="{FF2B5EF4-FFF2-40B4-BE49-F238E27FC236}">
                    <a16:creationId xmlns:a16="http://schemas.microsoft.com/office/drawing/2014/main" id="{083CBDDF-2E9E-4931-A719-5F68BECDE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2" y="0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2" name="Freeform 2894">
                <a:extLst>
                  <a:ext uri="{FF2B5EF4-FFF2-40B4-BE49-F238E27FC236}">
                    <a16:creationId xmlns:a16="http://schemas.microsoft.com/office/drawing/2014/main" id="{BD897A74-506B-440A-9485-33CAEB3EA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" y="0"/>
                <a:ext cx="26" cy="27"/>
              </a:xfrm>
              <a:custGeom>
                <a:avLst/>
                <a:gdLst>
                  <a:gd name="T0" fmla="*/ 26 w 26"/>
                  <a:gd name="T1" fmla="*/ 27 h 27"/>
                  <a:gd name="T2" fmla="*/ 1 w 26"/>
                  <a:gd name="T3" fmla="*/ 1 h 27"/>
                  <a:gd name="T4" fmla="*/ 0 w 26"/>
                  <a:gd name="T5" fmla="*/ 0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27">
                    <a:moveTo>
                      <a:pt x="26" y="27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3" name="Line 2893">
                <a:extLst>
                  <a:ext uri="{FF2B5EF4-FFF2-40B4-BE49-F238E27FC236}">
                    <a16:creationId xmlns:a16="http://schemas.microsoft.com/office/drawing/2014/main" id="{FF1DE4C2-F2F9-46C3-B40B-7F9244D7E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2" y="0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4" name="Line 2892">
                <a:extLst>
                  <a:ext uri="{FF2B5EF4-FFF2-40B4-BE49-F238E27FC236}">
                    <a16:creationId xmlns:a16="http://schemas.microsoft.com/office/drawing/2014/main" id="{8D95CD44-AB35-4C60-814B-8D2194696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17" y="0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5" name="Line 2891">
                <a:extLst>
                  <a:ext uri="{FF2B5EF4-FFF2-40B4-BE49-F238E27FC236}">
                    <a16:creationId xmlns:a16="http://schemas.microsoft.com/office/drawing/2014/main" id="{5661CB43-72CC-4599-8C86-16F03AAC1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2" y="0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6" name="Line 2890">
                <a:extLst>
                  <a:ext uri="{FF2B5EF4-FFF2-40B4-BE49-F238E27FC236}">
                    <a16:creationId xmlns:a16="http://schemas.microsoft.com/office/drawing/2014/main" id="{656797E2-534E-4BB9-BF32-4F5458859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07" y="0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7" name="Line 2889">
                <a:extLst>
                  <a:ext uri="{FF2B5EF4-FFF2-40B4-BE49-F238E27FC236}">
                    <a16:creationId xmlns:a16="http://schemas.microsoft.com/office/drawing/2014/main" id="{899C8C7C-F4F9-4411-B10F-27DF511BC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02" y="0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8" name="Line 2888">
                <a:extLst>
                  <a:ext uri="{FF2B5EF4-FFF2-40B4-BE49-F238E27FC236}">
                    <a16:creationId xmlns:a16="http://schemas.microsoft.com/office/drawing/2014/main" id="{7E22157B-7B11-40E6-AFAD-E501D86C8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97" y="0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9" name="Line 2887">
                <a:extLst>
                  <a:ext uri="{FF2B5EF4-FFF2-40B4-BE49-F238E27FC236}">
                    <a16:creationId xmlns:a16="http://schemas.microsoft.com/office/drawing/2014/main" id="{B0F42FEC-59F7-4E93-87CE-2E25D1DEF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92" y="0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0" name="Line 2886">
                <a:extLst>
                  <a:ext uri="{FF2B5EF4-FFF2-40B4-BE49-F238E27FC236}">
                    <a16:creationId xmlns:a16="http://schemas.microsoft.com/office/drawing/2014/main" id="{3CB63E60-9BDA-4D94-9442-D15E7EA47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87" y="0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1" name="Line 2885">
                <a:extLst>
                  <a:ext uri="{FF2B5EF4-FFF2-40B4-BE49-F238E27FC236}">
                    <a16:creationId xmlns:a16="http://schemas.microsoft.com/office/drawing/2014/main" id="{F90F6639-0F45-4C63-B483-59C236396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82" y="0"/>
                <a:ext cx="14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2" name="Line 2884">
                <a:extLst>
                  <a:ext uri="{FF2B5EF4-FFF2-40B4-BE49-F238E27FC236}">
                    <a16:creationId xmlns:a16="http://schemas.microsoft.com/office/drawing/2014/main" id="{F0D6A407-3879-49F4-ABD8-66B7F35D3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" y="0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3" name="Line 2883">
                <a:extLst>
                  <a:ext uri="{FF2B5EF4-FFF2-40B4-BE49-F238E27FC236}">
                    <a16:creationId xmlns:a16="http://schemas.microsoft.com/office/drawing/2014/main" id="{BEB66ABF-F557-48C3-BC9C-5A824A313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2" y="0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4" name="Line 2882">
                <a:extLst>
                  <a:ext uri="{FF2B5EF4-FFF2-40B4-BE49-F238E27FC236}">
                    <a16:creationId xmlns:a16="http://schemas.microsoft.com/office/drawing/2014/main" id="{AE53825E-4841-4196-8C72-3F6184295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" y="0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5" name="Line 2881">
                <a:extLst>
                  <a:ext uri="{FF2B5EF4-FFF2-40B4-BE49-F238E27FC236}">
                    <a16:creationId xmlns:a16="http://schemas.microsoft.com/office/drawing/2014/main" id="{00D09BEB-B467-4902-89DD-7A3A5461D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2" y="0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6" name="Freeform 2880">
                <a:extLst>
                  <a:ext uri="{FF2B5EF4-FFF2-40B4-BE49-F238E27FC236}">
                    <a16:creationId xmlns:a16="http://schemas.microsoft.com/office/drawing/2014/main" id="{27BD146D-8A75-49F2-B4C6-FED9ABF16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" y="0"/>
                <a:ext cx="26" cy="27"/>
              </a:xfrm>
              <a:custGeom>
                <a:avLst/>
                <a:gdLst>
                  <a:gd name="T0" fmla="*/ 26 w 26"/>
                  <a:gd name="T1" fmla="*/ 27 h 27"/>
                  <a:gd name="T2" fmla="*/ 1 w 26"/>
                  <a:gd name="T3" fmla="*/ 1 h 27"/>
                  <a:gd name="T4" fmla="*/ 0 w 26"/>
                  <a:gd name="T5" fmla="*/ 0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27">
                    <a:moveTo>
                      <a:pt x="26" y="27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7" name="Line 2879">
                <a:extLst>
                  <a:ext uri="{FF2B5EF4-FFF2-40B4-BE49-F238E27FC236}">
                    <a16:creationId xmlns:a16="http://schemas.microsoft.com/office/drawing/2014/main" id="{31639FA6-8292-4E57-B659-D304F0E93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2" y="0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8" name="Line 2878">
                <a:extLst>
                  <a:ext uri="{FF2B5EF4-FFF2-40B4-BE49-F238E27FC236}">
                    <a16:creationId xmlns:a16="http://schemas.microsoft.com/office/drawing/2014/main" id="{7370426F-AA3E-4C3C-81DF-E0AD84B492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17" y="0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9" name="Line 2877">
                <a:extLst>
                  <a:ext uri="{FF2B5EF4-FFF2-40B4-BE49-F238E27FC236}">
                    <a16:creationId xmlns:a16="http://schemas.microsoft.com/office/drawing/2014/main" id="{8BEA194E-1030-4CAC-952E-D5EE6D2B7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2" y="0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0" name="Line 2876">
                <a:extLst>
                  <a:ext uri="{FF2B5EF4-FFF2-40B4-BE49-F238E27FC236}">
                    <a16:creationId xmlns:a16="http://schemas.microsoft.com/office/drawing/2014/main" id="{073E4B6E-C081-4386-BABE-5E4D37E93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07" y="0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1" name="Line 2875">
                <a:extLst>
                  <a:ext uri="{FF2B5EF4-FFF2-40B4-BE49-F238E27FC236}">
                    <a16:creationId xmlns:a16="http://schemas.microsoft.com/office/drawing/2014/main" id="{4C4A876F-718C-4148-BE7C-DDB77E3AD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02" y="0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2" name="Line 2874">
                <a:extLst>
                  <a:ext uri="{FF2B5EF4-FFF2-40B4-BE49-F238E27FC236}">
                    <a16:creationId xmlns:a16="http://schemas.microsoft.com/office/drawing/2014/main" id="{E9003AA8-1596-46CD-BC39-5688F4DDC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97" y="0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3" name="Line 2873">
                <a:extLst>
                  <a:ext uri="{FF2B5EF4-FFF2-40B4-BE49-F238E27FC236}">
                    <a16:creationId xmlns:a16="http://schemas.microsoft.com/office/drawing/2014/main" id="{BD51C844-BDEA-4317-ACA2-E7ABD0317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92" y="0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4" name="Line 2872">
                <a:extLst>
                  <a:ext uri="{FF2B5EF4-FFF2-40B4-BE49-F238E27FC236}">
                    <a16:creationId xmlns:a16="http://schemas.microsoft.com/office/drawing/2014/main" id="{B75D2D2C-87BA-4C89-A0DA-A26D362C8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87" y="0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5" name="Line 2871">
                <a:extLst>
                  <a:ext uri="{FF2B5EF4-FFF2-40B4-BE49-F238E27FC236}">
                    <a16:creationId xmlns:a16="http://schemas.microsoft.com/office/drawing/2014/main" id="{0375E8B3-2C9C-4048-8607-B439D72A1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82" y="0"/>
                <a:ext cx="14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6" name="Line 2870">
                <a:extLst>
                  <a:ext uri="{FF2B5EF4-FFF2-40B4-BE49-F238E27FC236}">
                    <a16:creationId xmlns:a16="http://schemas.microsoft.com/office/drawing/2014/main" id="{DFE4813A-C032-4942-BC6D-812CAE4632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7"/>
                <a:ext cx="12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7" name="Line 2869">
                <a:extLst>
                  <a:ext uri="{FF2B5EF4-FFF2-40B4-BE49-F238E27FC236}">
                    <a16:creationId xmlns:a16="http://schemas.microsoft.com/office/drawing/2014/main" id="{9FA58C0E-666F-4DE3-967D-1B285828D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0"/>
                <a:ext cx="127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8" name="Line 2868">
                <a:extLst>
                  <a:ext uri="{FF2B5EF4-FFF2-40B4-BE49-F238E27FC236}">
                    <a16:creationId xmlns:a16="http://schemas.microsoft.com/office/drawing/2014/main" id="{ABE5C22C-012C-47CD-9C6D-97CFAA5F6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4" y="27"/>
                <a:ext cx="18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9" name="Freeform 2867">
                <a:extLst>
                  <a:ext uri="{FF2B5EF4-FFF2-40B4-BE49-F238E27FC236}">
                    <a16:creationId xmlns:a16="http://schemas.microsoft.com/office/drawing/2014/main" id="{B1761EBA-6128-4C94-B2E0-0188388A1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" y="27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0 w 2"/>
                  <a:gd name="T3" fmla="*/ 4 h 8"/>
                  <a:gd name="T4" fmla="*/ 2 w 2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0" y="4"/>
                    </a:lnTo>
                    <a:lnTo>
                      <a:pt x="2" y="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0" name="Freeform 2866">
                <a:extLst>
                  <a:ext uri="{FF2B5EF4-FFF2-40B4-BE49-F238E27FC236}">
                    <a16:creationId xmlns:a16="http://schemas.microsoft.com/office/drawing/2014/main" id="{86C5D305-A0CD-41BB-BFB3-9C3E098E9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" y="27"/>
                <a:ext cx="13" cy="19"/>
              </a:xfrm>
              <a:custGeom>
                <a:avLst/>
                <a:gdLst>
                  <a:gd name="T0" fmla="*/ 0 w 13"/>
                  <a:gd name="T1" fmla="*/ 19 h 19"/>
                  <a:gd name="T2" fmla="*/ 3 w 13"/>
                  <a:gd name="T3" fmla="*/ 17 h 19"/>
                  <a:gd name="T4" fmla="*/ 6 w 13"/>
                  <a:gd name="T5" fmla="*/ 15 h 19"/>
                  <a:gd name="T6" fmla="*/ 9 w 13"/>
                  <a:gd name="T7" fmla="*/ 12 h 19"/>
                  <a:gd name="T8" fmla="*/ 11 w 13"/>
                  <a:gd name="T9" fmla="*/ 8 h 19"/>
                  <a:gd name="T10" fmla="*/ 12 w 13"/>
                  <a:gd name="T11" fmla="*/ 4 h 19"/>
                  <a:gd name="T12" fmla="*/ 13 w 13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0" y="19"/>
                    </a:moveTo>
                    <a:lnTo>
                      <a:pt x="3" y="17"/>
                    </a:lnTo>
                    <a:lnTo>
                      <a:pt x="6" y="15"/>
                    </a:lnTo>
                    <a:lnTo>
                      <a:pt x="9" y="12"/>
                    </a:lnTo>
                    <a:lnTo>
                      <a:pt x="11" y="8"/>
                    </a:lnTo>
                    <a:lnTo>
                      <a:pt x="12" y="4"/>
                    </a:lnTo>
                    <a:lnTo>
                      <a:pt x="13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1" name="Line 2865">
                <a:extLst>
                  <a:ext uri="{FF2B5EF4-FFF2-40B4-BE49-F238E27FC236}">
                    <a16:creationId xmlns:a16="http://schemas.microsoft.com/office/drawing/2014/main" id="{02701BF4-3097-4383-B1CC-6DFA46D84B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2" y="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2" name="Line 2864">
                <a:extLst>
                  <a:ext uri="{FF2B5EF4-FFF2-40B4-BE49-F238E27FC236}">
                    <a16:creationId xmlns:a16="http://schemas.microsoft.com/office/drawing/2014/main" id="{4C4DAC16-B59B-45DD-8E4E-1D59B08F9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2" y="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3" name="Line 2863">
                <a:extLst>
                  <a:ext uri="{FF2B5EF4-FFF2-40B4-BE49-F238E27FC236}">
                    <a16:creationId xmlns:a16="http://schemas.microsoft.com/office/drawing/2014/main" id="{F9CE2567-C88E-46A3-8353-6EB213FCBD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2" y="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4" name="Line 2862">
                <a:extLst>
                  <a:ext uri="{FF2B5EF4-FFF2-40B4-BE49-F238E27FC236}">
                    <a16:creationId xmlns:a16="http://schemas.microsoft.com/office/drawing/2014/main" id="{7C978A3B-964D-413D-A0C2-997AA9E2E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" y="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5" name="Line 2861">
                <a:extLst>
                  <a:ext uri="{FF2B5EF4-FFF2-40B4-BE49-F238E27FC236}">
                    <a16:creationId xmlns:a16="http://schemas.microsoft.com/office/drawing/2014/main" id="{BC81FAC4-2E3B-4D5E-A62A-EDA5EAED8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" y="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6" name="Line 2860">
                <a:extLst>
                  <a:ext uri="{FF2B5EF4-FFF2-40B4-BE49-F238E27FC236}">
                    <a16:creationId xmlns:a16="http://schemas.microsoft.com/office/drawing/2014/main" id="{3104DD42-D9FF-41CD-8A54-454984E28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" y="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7" name="Line 2859">
                <a:extLst>
                  <a:ext uri="{FF2B5EF4-FFF2-40B4-BE49-F238E27FC236}">
                    <a16:creationId xmlns:a16="http://schemas.microsoft.com/office/drawing/2014/main" id="{52054621-A78C-4E1E-9D88-516271B36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" y="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8" name="Line 2858">
                <a:extLst>
                  <a:ext uri="{FF2B5EF4-FFF2-40B4-BE49-F238E27FC236}">
                    <a16:creationId xmlns:a16="http://schemas.microsoft.com/office/drawing/2014/main" id="{5C99F727-7525-4BBB-9E5C-AB5FAD210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" y="3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9" name="Line 2857">
                <a:extLst>
                  <a:ext uri="{FF2B5EF4-FFF2-40B4-BE49-F238E27FC236}">
                    <a16:creationId xmlns:a16="http://schemas.microsoft.com/office/drawing/2014/main" id="{F8984B89-7B18-4521-9C1F-0EBB645945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" y="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0" name="Line 2856">
                <a:extLst>
                  <a:ext uri="{FF2B5EF4-FFF2-40B4-BE49-F238E27FC236}">
                    <a16:creationId xmlns:a16="http://schemas.microsoft.com/office/drawing/2014/main" id="{4118DD74-3603-442B-9198-CBF39A714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8" y="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1" name="Line 2855">
                <a:extLst>
                  <a:ext uri="{FF2B5EF4-FFF2-40B4-BE49-F238E27FC236}">
                    <a16:creationId xmlns:a16="http://schemas.microsoft.com/office/drawing/2014/main" id="{12F4F0E9-B4F5-4D92-86F7-6EC1704FE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8" y="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2" name="Line 2854">
                <a:extLst>
                  <a:ext uri="{FF2B5EF4-FFF2-40B4-BE49-F238E27FC236}">
                    <a16:creationId xmlns:a16="http://schemas.microsoft.com/office/drawing/2014/main" id="{56263A9F-003A-4199-953E-C9934DF53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8" y="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3" name="Line 2853">
                <a:extLst>
                  <a:ext uri="{FF2B5EF4-FFF2-40B4-BE49-F238E27FC236}">
                    <a16:creationId xmlns:a16="http://schemas.microsoft.com/office/drawing/2014/main" id="{4321430B-B28E-4AA8-A5B3-8B04F1852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8" y="3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4" name="Line 2852">
                <a:extLst>
                  <a:ext uri="{FF2B5EF4-FFF2-40B4-BE49-F238E27FC236}">
                    <a16:creationId xmlns:a16="http://schemas.microsoft.com/office/drawing/2014/main" id="{573DDF85-13E8-4284-91F0-F85BC755C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8" y="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5" name="Line 2851">
                <a:extLst>
                  <a:ext uri="{FF2B5EF4-FFF2-40B4-BE49-F238E27FC236}">
                    <a16:creationId xmlns:a16="http://schemas.microsoft.com/office/drawing/2014/main" id="{0BAB7378-6F87-4891-BBF2-5DFE53C66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8" y="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6" name="Line 2850">
                <a:extLst>
                  <a:ext uri="{FF2B5EF4-FFF2-40B4-BE49-F238E27FC236}">
                    <a16:creationId xmlns:a16="http://schemas.microsoft.com/office/drawing/2014/main" id="{AC03AF11-651E-40D4-967C-91D2D1E3A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8" y="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7" name="Line 2849">
                <a:extLst>
                  <a:ext uri="{FF2B5EF4-FFF2-40B4-BE49-F238E27FC236}">
                    <a16:creationId xmlns:a16="http://schemas.microsoft.com/office/drawing/2014/main" id="{0160A299-A73F-493B-A6B3-2DA4C8FC9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7" y="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8" name="Line 2848">
                <a:extLst>
                  <a:ext uri="{FF2B5EF4-FFF2-40B4-BE49-F238E27FC236}">
                    <a16:creationId xmlns:a16="http://schemas.microsoft.com/office/drawing/2014/main" id="{36454687-2465-4C72-87F7-972F11C01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7" y="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9" name="Line 2847">
                <a:extLst>
                  <a:ext uri="{FF2B5EF4-FFF2-40B4-BE49-F238E27FC236}">
                    <a16:creationId xmlns:a16="http://schemas.microsoft.com/office/drawing/2014/main" id="{5B7BB03C-0266-421C-ACF2-A3A7D4B51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7" y="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0" name="Line 2846">
                <a:extLst>
                  <a:ext uri="{FF2B5EF4-FFF2-40B4-BE49-F238E27FC236}">
                    <a16:creationId xmlns:a16="http://schemas.microsoft.com/office/drawing/2014/main" id="{FC10D2C0-74FE-45F3-9859-DFA8140CE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7" y="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1" name="Line 2845">
                <a:extLst>
                  <a:ext uri="{FF2B5EF4-FFF2-40B4-BE49-F238E27FC236}">
                    <a16:creationId xmlns:a16="http://schemas.microsoft.com/office/drawing/2014/main" id="{CB01507C-7DC0-41F5-B8E4-9BCD56592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7" y="3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2" name="Line 2844">
                <a:extLst>
                  <a:ext uri="{FF2B5EF4-FFF2-40B4-BE49-F238E27FC236}">
                    <a16:creationId xmlns:a16="http://schemas.microsoft.com/office/drawing/2014/main" id="{E9DFA93B-013D-46C8-B67F-B28157E19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7" y="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3" name="Line 2843">
                <a:extLst>
                  <a:ext uri="{FF2B5EF4-FFF2-40B4-BE49-F238E27FC236}">
                    <a16:creationId xmlns:a16="http://schemas.microsoft.com/office/drawing/2014/main" id="{F6F3375A-981E-40E1-942D-06A517F28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7" y="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4" name="Line 2842">
                <a:extLst>
                  <a:ext uri="{FF2B5EF4-FFF2-40B4-BE49-F238E27FC236}">
                    <a16:creationId xmlns:a16="http://schemas.microsoft.com/office/drawing/2014/main" id="{0416F4F1-33E1-407C-8A8C-492D248DC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7" y="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5" name="Line 2841">
                <a:extLst>
                  <a:ext uri="{FF2B5EF4-FFF2-40B4-BE49-F238E27FC236}">
                    <a16:creationId xmlns:a16="http://schemas.microsoft.com/office/drawing/2014/main" id="{858BD45D-BC98-4F03-B41C-F7DFD6AD3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7" y="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6" name="Line 2840">
                <a:extLst>
                  <a:ext uri="{FF2B5EF4-FFF2-40B4-BE49-F238E27FC236}">
                    <a16:creationId xmlns:a16="http://schemas.microsoft.com/office/drawing/2014/main" id="{8F4B92C7-CD70-453A-9060-A7158E73D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" y="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7" name="Line 2839">
                <a:extLst>
                  <a:ext uri="{FF2B5EF4-FFF2-40B4-BE49-F238E27FC236}">
                    <a16:creationId xmlns:a16="http://schemas.microsoft.com/office/drawing/2014/main" id="{4BF322C0-8F0A-433A-86CA-1B42FC6A37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" y="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8" name="Line 2838">
                <a:extLst>
                  <a:ext uri="{FF2B5EF4-FFF2-40B4-BE49-F238E27FC236}">
                    <a16:creationId xmlns:a16="http://schemas.microsoft.com/office/drawing/2014/main" id="{A81B235B-5E47-4328-9375-7EEDB262E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" y="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9" name="Line 2837">
                <a:extLst>
                  <a:ext uri="{FF2B5EF4-FFF2-40B4-BE49-F238E27FC236}">
                    <a16:creationId xmlns:a16="http://schemas.microsoft.com/office/drawing/2014/main" id="{7A9F1C55-C703-443F-870E-82E21655C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" y="3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0" name="Line 2836">
                <a:extLst>
                  <a:ext uri="{FF2B5EF4-FFF2-40B4-BE49-F238E27FC236}">
                    <a16:creationId xmlns:a16="http://schemas.microsoft.com/office/drawing/2014/main" id="{8348E08A-4911-4CB2-99FA-09B6655D2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" y="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1" name="Line 2835">
                <a:extLst>
                  <a:ext uri="{FF2B5EF4-FFF2-40B4-BE49-F238E27FC236}">
                    <a16:creationId xmlns:a16="http://schemas.microsoft.com/office/drawing/2014/main" id="{8827D2C7-7CE7-4CAC-ADAC-E18DC2BDA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" y="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2" name="Line 2834">
                <a:extLst>
                  <a:ext uri="{FF2B5EF4-FFF2-40B4-BE49-F238E27FC236}">
                    <a16:creationId xmlns:a16="http://schemas.microsoft.com/office/drawing/2014/main" id="{0C5C3B18-B0AC-4912-996E-C8D765D19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" y="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3" name="Line 2833">
                <a:extLst>
                  <a:ext uri="{FF2B5EF4-FFF2-40B4-BE49-F238E27FC236}">
                    <a16:creationId xmlns:a16="http://schemas.microsoft.com/office/drawing/2014/main" id="{9CE78967-023B-4F45-87AB-F810E45C4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" y="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4" name="Line 2832">
                <a:extLst>
                  <a:ext uri="{FF2B5EF4-FFF2-40B4-BE49-F238E27FC236}">
                    <a16:creationId xmlns:a16="http://schemas.microsoft.com/office/drawing/2014/main" id="{5442EA26-F9C2-49E1-8B1E-BFC648166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" y="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5" name="Line 2831">
                <a:extLst>
                  <a:ext uri="{FF2B5EF4-FFF2-40B4-BE49-F238E27FC236}">
                    <a16:creationId xmlns:a16="http://schemas.microsoft.com/office/drawing/2014/main" id="{51B0267E-4D96-4D1F-A71F-E14D4949D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6" name="Line 2830">
                <a:extLst>
                  <a:ext uri="{FF2B5EF4-FFF2-40B4-BE49-F238E27FC236}">
                    <a16:creationId xmlns:a16="http://schemas.microsoft.com/office/drawing/2014/main" id="{995E765D-06AB-48E7-8CEC-C15282ADB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7" name="Line 2829">
                <a:extLst>
                  <a:ext uri="{FF2B5EF4-FFF2-40B4-BE49-F238E27FC236}">
                    <a16:creationId xmlns:a16="http://schemas.microsoft.com/office/drawing/2014/main" id="{11761EDF-B39B-4A04-917A-E959907E4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8" name="Line 2828">
                <a:extLst>
                  <a:ext uri="{FF2B5EF4-FFF2-40B4-BE49-F238E27FC236}">
                    <a16:creationId xmlns:a16="http://schemas.microsoft.com/office/drawing/2014/main" id="{B4FFA2D4-9275-4419-9184-1654594AE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9" name="Line 2827">
                <a:extLst>
                  <a:ext uri="{FF2B5EF4-FFF2-40B4-BE49-F238E27FC236}">
                    <a16:creationId xmlns:a16="http://schemas.microsoft.com/office/drawing/2014/main" id="{5DA4DD1F-D266-4222-BC2D-8C8E8229B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3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0" name="Line 2826">
                <a:extLst>
                  <a:ext uri="{FF2B5EF4-FFF2-40B4-BE49-F238E27FC236}">
                    <a16:creationId xmlns:a16="http://schemas.microsoft.com/office/drawing/2014/main" id="{6749242E-89C4-4F5B-ABAF-590FDC730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1" name="Line 2825">
                <a:extLst>
                  <a:ext uri="{FF2B5EF4-FFF2-40B4-BE49-F238E27FC236}">
                    <a16:creationId xmlns:a16="http://schemas.microsoft.com/office/drawing/2014/main" id="{25DA7B14-0B94-4817-8D4F-09F07A38F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2" name="Line 2824">
                <a:extLst>
                  <a:ext uri="{FF2B5EF4-FFF2-40B4-BE49-F238E27FC236}">
                    <a16:creationId xmlns:a16="http://schemas.microsoft.com/office/drawing/2014/main" id="{81895490-31C9-431B-B563-330A48776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3" name="Line 2823">
                <a:extLst>
                  <a:ext uri="{FF2B5EF4-FFF2-40B4-BE49-F238E27FC236}">
                    <a16:creationId xmlns:a16="http://schemas.microsoft.com/office/drawing/2014/main" id="{F939CE8F-2587-4DB6-AD5A-BCC987081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4" name="Line 2822">
                <a:extLst>
                  <a:ext uri="{FF2B5EF4-FFF2-40B4-BE49-F238E27FC236}">
                    <a16:creationId xmlns:a16="http://schemas.microsoft.com/office/drawing/2014/main" id="{193A70BF-3ACD-4C2E-A3DA-8ED052B97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4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5" name="Line 2821">
                <a:extLst>
                  <a:ext uri="{FF2B5EF4-FFF2-40B4-BE49-F238E27FC236}">
                    <a16:creationId xmlns:a16="http://schemas.microsoft.com/office/drawing/2014/main" id="{87AFB3DB-DBD1-4DEC-A718-DF0D2B90F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" y="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6" name="Line 2820">
                <a:extLst>
                  <a:ext uri="{FF2B5EF4-FFF2-40B4-BE49-F238E27FC236}">
                    <a16:creationId xmlns:a16="http://schemas.microsoft.com/office/drawing/2014/main" id="{6FD3A771-B5A4-4E72-BA91-C4627735BE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" y="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7" name="Line 2819">
                <a:extLst>
                  <a:ext uri="{FF2B5EF4-FFF2-40B4-BE49-F238E27FC236}">
                    <a16:creationId xmlns:a16="http://schemas.microsoft.com/office/drawing/2014/main" id="{060B4998-5BA7-4763-AB59-C83D0FF18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" y="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8" name="Line 2818">
                <a:extLst>
                  <a:ext uri="{FF2B5EF4-FFF2-40B4-BE49-F238E27FC236}">
                    <a16:creationId xmlns:a16="http://schemas.microsoft.com/office/drawing/2014/main" id="{74732610-C682-4305-A0F4-B09A62C26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" y="3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9" name="Line 2817">
                <a:extLst>
                  <a:ext uri="{FF2B5EF4-FFF2-40B4-BE49-F238E27FC236}">
                    <a16:creationId xmlns:a16="http://schemas.microsoft.com/office/drawing/2014/main" id="{54562EDF-1B89-4859-9BBC-B8A197AD5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" y="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0" name="Line 2816">
                <a:extLst>
                  <a:ext uri="{FF2B5EF4-FFF2-40B4-BE49-F238E27FC236}">
                    <a16:creationId xmlns:a16="http://schemas.microsoft.com/office/drawing/2014/main" id="{350DA617-E0F5-4226-B92C-ADEB56B01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" y="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1" name="Line 2815">
                <a:extLst>
                  <a:ext uri="{FF2B5EF4-FFF2-40B4-BE49-F238E27FC236}">
                    <a16:creationId xmlns:a16="http://schemas.microsoft.com/office/drawing/2014/main" id="{D657A1D1-5128-4395-98E5-67D768E9D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" y="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2" name="Line 2814">
                <a:extLst>
                  <a:ext uri="{FF2B5EF4-FFF2-40B4-BE49-F238E27FC236}">
                    <a16:creationId xmlns:a16="http://schemas.microsoft.com/office/drawing/2014/main" id="{53AAA1DE-C06A-49EA-AB20-733C888C0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" y="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3" name="Line 2813">
                <a:extLst>
                  <a:ext uri="{FF2B5EF4-FFF2-40B4-BE49-F238E27FC236}">
                    <a16:creationId xmlns:a16="http://schemas.microsoft.com/office/drawing/2014/main" id="{622A587F-CAE6-412B-8849-582865B03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" y="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4" name="Line 2812">
                <a:extLst>
                  <a:ext uri="{FF2B5EF4-FFF2-40B4-BE49-F238E27FC236}">
                    <a16:creationId xmlns:a16="http://schemas.microsoft.com/office/drawing/2014/main" id="{F1F83275-514C-40E8-A353-1D8AC2D97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" y="4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5" name="Line 2811">
                <a:extLst>
                  <a:ext uri="{FF2B5EF4-FFF2-40B4-BE49-F238E27FC236}">
                    <a16:creationId xmlns:a16="http://schemas.microsoft.com/office/drawing/2014/main" id="{01FE38A5-2D7B-4003-9D2B-B625FFE28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2" y="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6" name="Line 2810">
                <a:extLst>
                  <a:ext uri="{FF2B5EF4-FFF2-40B4-BE49-F238E27FC236}">
                    <a16:creationId xmlns:a16="http://schemas.microsoft.com/office/drawing/2014/main" id="{BE523FE4-0BF2-4855-85AD-D4BF88D81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0" y="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7" name="Line 2809">
                <a:extLst>
                  <a:ext uri="{FF2B5EF4-FFF2-40B4-BE49-F238E27FC236}">
                    <a16:creationId xmlns:a16="http://schemas.microsoft.com/office/drawing/2014/main" id="{03551B50-E787-47F9-8DC6-38B1EC04E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0" y="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8" name="Line 2808">
                <a:extLst>
                  <a:ext uri="{FF2B5EF4-FFF2-40B4-BE49-F238E27FC236}">
                    <a16:creationId xmlns:a16="http://schemas.microsoft.com/office/drawing/2014/main" id="{BEA6E94F-2130-4FB3-8387-31B1A4A75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0" y="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9" name="Line 2807">
                <a:extLst>
                  <a:ext uri="{FF2B5EF4-FFF2-40B4-BE49-F238E27FC236}">
                    <a16:creationId xmlns:a16="http://schemas.microsoft.com/office/drawing/2014/main" id="{FD19CCD3-ECBD-4539-BB32-FF4E3C87E0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0" y="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0" name="Line 2806">
                <a:extLst>
                  <a:ext uri="{FF2B5EF4-FFF2-40B4-BE49-F238E27FC236}">
                    <a16:creationId xmlns:a16="http://schemas.microsoft.com/office/drawing/2014/main" id="{34C89439-74EF-445A-AC07-C2E2E085C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0" y="3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1" name="Line 2805">
                <a:extLst>
                  <a:ext uri="{FF2B5EF4-FFF2-40B4-BE49-F238E27FC236}">
                    <a16:creationId xmlns:a16="http://schemas.microsoft.com/office/drawing/2014/main" id="{885FF715-4917-4CED-8235-25B68D073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0" y="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2" name="Line 2804">
                <a:extLst>
                  <a:ext uri="{FF2B5EF4-FFF2-40B4-BE49-F238E27FC236}">
                    <a16:creationId xmlns:a16="http://schemas.microsoft.com/office/drawing/2014/main" id="{FB35AAC0-7FD2-4A86-AB19-7D6E22A38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0" y="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3" name="Line 2803">
                <a:extLst>
                  <a:ext uri="{FF2B5EF4-FFF2-40B4-BE49-F238E27FC236}">
                    <a16:creationId xmlns:a16="http://schemas.microsoft.com/office/drawing/2014/main" id="{4CE4A78E-981E-4CED-9B0A-B2505AB7C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0" y="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4" name="Line 2802">
                <a:extLst>
                  <a:ext uri="{FF2B5EF4-FFF2-40B4-BE49-F238E27FC236}">
                    <a16:creationId xmlns:a16="http://schemas.microsoft.com/office/drawing/2014/main" id="{1781DFF9-F1A0-4DA4-A3FB-9C46F6C43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0" y="4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5" name="Line 2801">
                <a:extLst>
                  <a:ext uri="{FF2B5EF4-FFF2-40B4-BE49-F238E27FC236}">
                    <a16:creationId xmlns:a16="http://schemas.microsoft.com/office/drawing/2014/main" id="{6082283E-3769-466C-86FF-4479522BF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0" y="4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6" name="Line 2800">
                <a:extLst>
                  <a:ext uri="{FF2B5EF4-FFF2-40B4-BE49-F238E27FC236}">
                    <a16:creationId xmlns:a16="http://schemas.microsoft.com/office/drawing/2014/main" id="{304899E2-EB94-4BBE-B4E4-17C347C7E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0" y="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7" name="Line 2799">
                <a:extLst>
                  <a:ext uri="{FF2B5EF4-FFF2-40B4-BE49-F238E27FC236}">
                    <a16:creationId xmlns:a16="http://schemas.microsoft.com/office/drawing/2014/main" id="{73A92668-B251-47BB-88ED-42CEE2BFE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0" y="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8" name="Line 2798">
                <a:extLst>
                  <a:ext uri="{FF2B5EF4-FFF2-40B4-BE49-F238E27FC236}">
                    <a16:creationId xmlns:a16="http://schemas.microsoft.com/office/drawing/2014/main" id="{5F0E1F34-7F9A-4372-A8BB-FC12D77E5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8" y="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9" name="Line 2797">
                <a:extLst>
                  <a:ext uri="{FF2B5EF4-FFF2-40B4-BE49-F238E27FC236}">
                    <a16:creationId xmlns:a16="http://schemas.microsoft.com/office/drawing/2014/main" id="{67A96F59-7ED1-4AC4-8520-550AC1B80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8" y="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0" name="Line 2796">
                <a:extLst>
                  <a:ext uri="{FF2B5EF4-FFF2-40B4-BE49-F238E27FC236}">
                    <a16:creationId xmlns:a16="http://schemas.microsoft.com/office/drawing/2014/main" id="{C62E847E-DA49-4034-98DC-9FB37B11C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8" y="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1" name="Line 2795">
                <a:extLst>
                  <a:ext uri="{FF2B5EF4-FFF2-40B4-BE49-F238E27FC236}">
                    <a16:creationId xmlns:a16="http://schemas.microsoft.com/office/drawing/2014/main" id="{2F8821B1-4B9C-47F3-9A8A-3E912D3B3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8" y="3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2" name="Line 2794">
                <a:extLst>
                  <a:ext uri="{FF2B5EF4-FFF2-40B4-BE49-F238E27FC236}">
                    <a16:creationId xmlns:a16="http://schemas.microsoft.com/office/drawing/2014/main" id="{B4FC4D37-6801-4975-851A-9971636A2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8" y="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3" name="Line 2793">
                <a:extLst>
                  <a:ext uri="{FF2B5EF4-FFF2-40B4-BE49-F238E27FC236}">
                    <a16:creationId xmlns:a16="http://schemas.microsoft.com/office/drawing/2014/main" id="{71641F26-DBFD-42A2-944E-1F83BAAC0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8" y="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4" name="Line 2792">
                <a:extLst>
                  <a:ext uri="{FF2B5EF4-FFF2-40B4-BE49-F238E27FC236}">
                    <a16:creationId xmlns:a16="http://schemas.microsoft.com/office/drawing/2014/main" id="{3195F400-C391-489E-9389-40C128710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8" y="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5" name="Line 2791">
                <a:extLst>
                  <a:ext uri="{FF2B5EF4-FFF2-40B4-BE49-F238E27FC236}">
                    <a16:creationId xmlns:a16="http://schemas.microsoft.com/office/drawing/2014/main" id="{B25F3036-9865-4807-BE18-1ED2D1F559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8" y="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6" name="Line 2790">
                <a:extLst>
                  <a:ext uri="{FF2B5EF4-FFF2-40B4-BE49-F238E27FC236}">
                    <a16:creationId xmlns:a16="http://schemas.microsoft.com/office/drawing/2014/main" id="{04B9E6B4-7D43-44BD-B351-1C64E6B4F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8" y="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7" name="Line 2789">
                <a:extLst>
                  <a:ext uri="{FF2B5EF4-FFF2-40B4-BE49-F238E27FC236}">
                    <a16:creationId xmlns:a16="http://schemas.microsoft.com/office/drawing/2014/main" id="{F45A988B-D5C3-4D36-ADFB-AFFECB4EB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7" y="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8" name="Line 2788">
                <a:extLst>
                  <a:ext uri="{FF2B5EF4-FFF2-40B4-BE49-F238E27FC236}">
                    <a16:creationId xmlns:a16="http://schemas.microsoft.com/office/drawing/2014/main" id="{DFEE499B-97AE-4502-9775-549AE3A15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7" y="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9" name="Line 2787">
                <a:extLst>
                  <a:ext uri="{FF2B5EF4-FFF2-40B4-BE49-F238E27FC236}">
                    <a16:creationId xmlns:a16="http://schemas.microsoft.com/office/drawing/2014/main" id="{DD86181A-4B2E-4CB3-BD69-A697638A6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7" y="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0" name="Line 2786">
                <a:extLst>
                  <a:ext uri="{FF2B5EF4-FFF2-40B4-BE49-F238E27FC236}">
                    <a16:creationId xmlns:a16="http://schemas.microsoft.com/office/drawing/2014/main" id="{1CC8416D-DB4A-44E7-9BD6-25F210E1C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7" y="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1" name="Line 2785">
                <a:extLst>
                  <a:ext uri="{FF2B5EF4-FFF2-40B4-BE49-F238E27FC236}">
                    <a16:creationId xmlns:a16="http://schemas.microsoft.com/office/drawing/2014/main" id="{865B5A64-1A10-4C47-B264-617CA46E1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7" y="3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2" name="Line 2784">
                <a:extLst>
                  <a:ext uri="{FF2B5EF4-FFF2-40B4-BE49-F238E27FC236}">
                    <a16:creationId xmlns:a16="http://schemas.microsoft.com/office/drawing/2014/main" id="{5840ADE2-6E76-4076-B0D5-0103E8BE7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7" y="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2" name="Group 2582">
              <a:extLst>
                <a:ext uri="{FF2B5EF4-FFF2-40B4-BE49-F238E27FC236}">
                  <a16:creationId xmlns:a16="http://schemas.microsoft.com/office/drawing/2014/main" id="{A298541D-BC1B-40BF-B8D7-907374D12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8" y="358"/>
              <a:ext cx="42" cy="19"/>
              <a:chOff x="0" y="0"/>
              <a:chExt cx="42" cy="19"/>
            </a:xfrm>
          </p:grpSpPr>
          <p:sp>
            <p:nvSpPr>
              <p:cNvPr id="2603" name="Line 2782">
                <a:extLst>
                  <a:ext uri="{FF2B5EF4-FFF2-40B4-BE49-F238E27FC236}">
                    <a16:creationId xmlns:a16="http://schemas.microsoft.com/office/drawing/2014/main" id="{B0E2F023-5B1D-421A-B472-4034BBA17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4" name="Line 2781">
                <a:extLst>
                  <a:ext uri="{FF2B5EF4-FFF2-40B4-BE49-F238E27FC236}">
                    <a16:creationId xmlns:a16="http://schemas.microsoft.com/office/drawing/2014/main" id="{67607479-263A-44EB-914B-931056B35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5" name="Line 2780">
                <a:extLst>
                  <a:ext uri="{FF2B5EF4-FFF2-40B4-BE49-F238E27FC236}">
                    <a16:creationId xmlns:a16="http://schemas.microsoft.com/office/drawing/2014/main" id="{327F355B-90BC-45F7-9EDD-F9747A1C1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6" name="Line 2779">
                <a:extLst>
                  <a:ext uri="{FF2B5EF4-FFF2-40B4-BE49-F238E27FC236}">
                    <a16:creationId xmlns:a16="http://schemas.microsoft.com/office/drawing/2014/main" id="{82EF5FF7-0B14-49E9-8ED1-19D8EFE3A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7" name="Line 2778">
                <a:extLst>
                  <a:ext uri="{FF2B5EF4-FFF2-40B4-BE49-F238E27FC236}">
                    <a16:creationId xmlns:a16="http://schemas.microsoft.com/office/drawing/2014/main" id="{8EE7BCA7-9195-4705-9279-A6B1D20BE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8" name="Line 2777">
                <a:extLst>
                  <a:ext uri="{FF2B5EF4-FFF2-40B4-BE49-F238E27FC236}">
                    <a16:creationId xmlns:a16="http://schemas.microsoft.com/office/drawing/2014/main" id="{C0AC95C1-9173-4893-BBF5-BEEBFD35C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9" name="Line 2776">
                <a:extLst>
                  <a:ext uri="{FF2B5EF4-FFF2-40B4-BE49-F238E27FC236}">
                    <a16:creationId xmlns:a16="http://schemas.microsoft.com/office/drawing/2014/main" id="{A959D051-D089-4CAB-AA1D-A505CDC20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0" name="Line 2775">
                <a:extLst>
                  <a:ext uri="{FF2B5EF4-FFF2-40B4-BE49-F238E27FC236}">
                    <a16:creationId xmlns:a16="http://schemas.microsoft.com/office/drawing/2014/main" id="{149E80A3-6B98-4076-81EB-8D3D4CFA0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1" name="Line 2774">
                <a:extLst>
                  <a:ext uri="{FF2B5EF4-FFF2-40B4-BE49-F238E27FC236}">
                    <a16:creationId xmlns:a16="http://schemas.microsoft.com/office/drawing/2014/main" id="{CBDD3303-26C5-4E29-9DFB-5ACE1C040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2" name="Line 2773">
                <a:extLst>
                  <a:ext uri="{FF2B5EF4-FFF2-40B4-BE49-F238E27FC236}">
                    <a16:creationId xmlns:a16="http://schemas.microsoft.com/office/drawing/2014/main" id="{FE928C9E-0B4E-4C2E-ACEF-6C7458CC3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3" name="Line 2772">
                <a:extLst>
                  <a:ext uri="{FF2B5EF4-FFF2-40B4-BE49-F238E27FC236}">
                    <a16:creationId xmlns:a16="http://schemas.microsoft.com/office/drawing/2014/main" id="{7D1F2819-ABF1-428B-AC11-07FE41BF2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4" name="Line 2771">
                <a:extLst>
                  <a:ext uri="{FF2B5EF4-FFF2-40B4-BE49-F238E27FC236}">
                    <a16:creationId xmlns:a16="http://schemas.microsoft.com/office/drawing/2014/main" id="{73B41AEF-A04B-4B73-B49E-79809214A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5" name="Line 2770">
                <a:extLst>
                  <a:ext uri="{FF2B5EF4-FFF2-40B4-BE49-F238E27FC236}">
                    <a16:creationId xmlns:a16="http://schemas.microsoft.com/office/drawing/2014/main" id="{09F24DBA-214D-46B2-B7B6-9ADD18996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6" name="Line 2769">
                <a:extLst>
                  <a:ext uri="{FF2B5EF4-FFF2-40B4-BE49-F238E27FC236}">
                    <a16:creationId xmlns:a16="http://schemas.microsoft.com/office/drawing/2014/main" id="{46E6D643-158A-4AD5-AB91-94FE12BAA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7" name="Line 2768">
                <a:extLst>
                  <a:ext uri="{FF2B5EF4-FFF2-40B4-BE49-F238E27FC236}">
                    <a16:creationId xmlns:a16="http://schemas.microsoft.com/office/drawing/2014/main" id="{F7CD9B97-0C17-451C-8977-2681D2C53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8" name="Line 2767">
                <a:extLst>
                  <a:ext uri="{FF2B5EF4-FFF2-40B4-BE49-F238E27FC236}">
                    <a16:creationId xmlns:a16="http://schemas.microsoft.com/office/drawing/2014/main" id="{7FCDE56D-CAD5-4430-AB05-9FEE73686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9" name="Line 2766">
                <a:extLst>
                  <a:ext uri="{FF2B5EF4-FFF2-40B4-BE49-F238E27FC236}">
                    <a16:creationId xmlns:a16="http://schemas.microsoft.com/office/drawing/2014/main" id="{3B8F4174-66AE-474F-870D-C6C65B3AE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0" name="Line 2765">
                <a:extLst>
                  <a:ext uri="{FF2B5EF4-FFF2-40B4-BE49-F238E27FC236}">
                    <a16:creationId xmlns:a16="http://schemas.microsoft.com/office/drawing/2014/main" id="{CED6F232-D018-443D-B6BC-4B35CA2A33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1" name="Line 2764">
                <a:extLst>
                  <a:ext uri="{FF2B5EF4-FFF2-40B4-BE49-F238E27FC236}">
                    <a16:creationId xmlns:a16="http://schemas.microsoft.com/office/drawing/2014/main" id="{F1007940-425C-468E-ADEF-A136EFD84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2" name="Line 2763">
                <a:extLst>
                  <a:ext uri="{FF2B5EF4-FFF2-40B4-BE49-F238E27FC236}">
                    <a16:creationId xmlns:a16="http://schemas.microsoft.com/office/drawing/2014/main" id="{7F1EE946-5E92-4784-BED5-4058839FC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3" name="Line 2762">
                <a:extLst>
                  <a:ext uri="{FF2B5EF4-FFF2-40B4-BE49-F238E27FC236}">
                    <a16:creationId xmlns:a16="http://schemas.microsoft.com/office/drawing/2014/main" id="{94EAB307-2C33-4845-A3EF-88BFA4114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4" name="Line 2761">
                <a:extLst>
                  <a:ext uri="{FF2B5EF4-FFF2-40B4-BE49-F238E27FC236}">
                    <a16:creationId xmlns:a16="http://schemas.microsoft.com/office/drawing/2014/main" id="{A27B9A51-4966-4652-BA70-AA20FAFD6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5" name="Line 2760">
                <a:extLst>
                  <a:ext uri="{FF2B5EF4-FFF2-40B4-BE49-F238E27FC236}">
                    <a16:creationId xmlns:a16="http://schemas.microsoft.com/office/drawing/2014/main" id="{93186270-3E54-4924-86FF-B29016E89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6" name="Line 2759">
                <a:extLst>
                  <a:ext uri="{FF2B5EF4-FFF2-40B4-BE49-F238E27FC236}">
                    <a16:creationId xmlns:a16="http://schemas.microsoft.com/office/drawing/2014/main" id="{8914B3B1-59F4-4BCE-98BC-54344CAFD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7" name="Line 2758">
                <a:extLst>
                  <a:ext uri="{FF2B5EF4-FFF2-40B4-BE49-F238E27FC236}">
                    <a16:creationId xmlns:a16="http://schemas.microsoft.com/office/drawing/2014/main" id="{E16CE2C3-BC41-4656-B435-5ADC3C85A9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8" name="Line 2757">
                <a:extLst>
                  <a:ext uri="{FF2B5EF4-FFF2-40B4-BE49-F238E27FC236}">
                    <a16:creationId xmlns:a16="http://schemas.microsoft.com/office/drawing/2014/main" id="{2BABDCBA-F6D5-46E3-94E2-18CFB35EA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9" name="Line 2756">
                <a:extLst>
                  <a:ext uri="{FF2B5EF4-FFF2-40B4-BE49-F238E27FC236}">
                    <a16:creationId xmlns:a16="http://schemas.microsoft.com/office/drawing/2014/main" id="{FCF9D7AC-D62B-47A7-BB6F-8778B5ABFF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0" name="Line 2755">
                <a:extLst>
                  <a:ext uri="{FF2B5EF4-FFF2-40B4-BE49-F238E27FC236}">
                    <a16:creationId xmlns:a16="http://schemas.microsoft.com/office/drawing/2014/main" id="{1CA4DB44-69DE-419A-8A56-9398F7A7F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1" name="Line 2754">
                <a:extLst>
                  <a:ext uri="{FF2B5EF4-FFF2-40B4-BE49-F238E27FC236}">
                    <a16:creationId xmlns:a16="http://schemas.microsoft.com/office/drawing/2014/main" id="{BD632FB3-3317-4BE6-9EBC-0DDC34F5E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2" name="Line 2753">
                <a:extLst>
                  <a:ext uri="{FF2B5EF4-FFF2-40B4-BE49-F238E27FC236}">
                    <a16:creationId xmlns:a16="http://schemas.microsoft.com/office/drawing/2014/main" id="{DD20EAE4-CEEA-4E2D-BC1B-C09EC1A9E6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3" name="Line 2752">
                <a:extLst>
                  <a:ext uri="{FF2B5EF4-FFF2-40B4-BE49-F238E27FC236}">
                    <a16:creationId xmlns:a16="http://schemas.microsoft.com/office/drawing/2014/main" id="{A03DF75A-83A7-46C7-B282-72BF89313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4" name="Line 2751">
                <a:extLst>
                  <a:ext uri="{FF2B5EF4-FFF2-40B4-BE49-F238E27FC236}">
                    <a16:creationId xmlns:a16="http://schemas.microsoft.com/office/drawing/2014/main" id="{9BDE6BA5-19F6-4416-A8D3-C863790AE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5" name="Line 2750">
                <a:extLst>
                  <a:ext uri="{FF2B5EF4-FFF2-40B4-BE49-F238E27FC236}">
                    <a16:creationId xmlns:a16="http://schemas.microsoft.com/office/drawing/2014/main" id="{1B79D503-5CB4-45BB-9AB4-8AF6EA6D5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6" name="Line 2749">
                <a:extLst>
                  <a:ext uri="{FF2B5EF4-FFF2-40B4-BE49-F238E27FC236}">
                    <a16:creationId xmlns:a16="http://schemas.microsoft.com/office/drawing/2014/main" id="{286130E0-A356-408C-A580-D26D20CA9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7" name="Line 2748">
                <a:extLst>
                  <a:ext uri="{FF2B5EF4-FFF2-40B4-BE49-F238E27FC236}">
                    <a16:creationId xmlns:a16="http://schemas.microsoft.com/office/drawing/2014/main" id="{C7A59C11-44DB-4A14-A912-964506F01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8" name="Line 2747">
                <a:extLst>
                  <a:ext uri="{FF2B5EF4-FFF2-40B4-BE49-F238E27FC236}">
                    <a16:creationId xmlns:a16="http://schemas.microsoft.com/office/drawing/2014/main" id="{B8837B67-D79D-4D2A-90C6-2299CE3335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9" name="Line 2746">
                <a:extLst>
                  <a:ext uri="{FF2B5EF4-FFF2-40B4-BE49-F238E27FC236}">
                    <a16:creationId xmlns:a16="http://schemas.microsoft.com/office/drawing/2014/main" id="{EA204F0C-7582-4686-B002-6685357A2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0" name="Line 2745">
                <a:extLst>
                  <a:ext uri="{FF2B5EF4-FFF2-40B4-BE49-F238E27FC236}">
                    <a16:creationId xmlns:a16="http://schemas.microsoft.com/office/drawing/2014/main" id="{3C04A56F-D6EA-4D70-AE45-181583603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1" name="Line 2744">
                <a:extLst>
                  <a:ext uri="{FF2B5EF4-FFF2-40B4-BE49-F238E27FC236}">
                    <a16:creationId xmlns:a16="http://schemas.microsoft.com/office/drawing/2014/main" id="{BB6C9D7B-42B5-414F-BD7E-DFE1B3ABA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2" name="Line 2743">
                <a:extLst>
                  <a:ext uri="{FF2B5EF4-FFF2-40B4-BE49-F238E27FC236}">
                    <a16:creationId xmlns:a16="http://schemas.microsoft.com/office/drawing/2014/main" id="{AB4DD8BF-7C12-4EFB-8C06-B32015C56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3" name="Line 2742">
                <a:extLst>
                  <a:ext uri="{FF2B5EF4-FFF2-40B4-BE49-F238E27FC236}">
                    <a16:creationId xmlns:a16="http://schemas.microsoft.com/office/drawing/2014/main" id="{81D4EC66-9305-4772-B8B1-E7D92F995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4" name="Line 2741">
                <a:extLst>
                  <a:ext uri="{FF2B5EF4-FFF2-40B4-BE49-F238E27FC236}">
                    <a16:creationId xmlns:a16="http://schemas.microsoft.com/office/drawing/2014/main" id="{3D10DE7F-1011-4F90-BCDD-4154087B8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5" name="Line 2740">
                <a:extLst>
                  <a:ext uri="{FF2B5EF4-FFF2-40B4-BE49-F238E27FC236}">
                    <a16:creationId xmlns:a16="http://schemas.microsoft.com/office/drawing/2014/main" id="{13015F6D-04C6-4485-8AF7-FEFFE55E0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6" name="Line 2739">
                <a:extLst>
                  <a:ext uri="{FF2B5EF4-FFF2-40B4-BE49-F238E27FC236}">
                    <a16:creationId xmlns:a16="http://schemas.microsoft.com/office/drawing/2014/main" id="{98C8B2BA-3967-4E11-93B6-0CC33C673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7" name="Line 2738">
                <a:extLst>
                  <a:ext uri="{FF2B5EF4-FFF2-40B4-BE49-F238E27FC236}">
                    <a16:creationId xmlns:a16="http://schemas.microsoft.com/office/drawing/2014/main" id="{410FE9A4-F123-4744-A1EC-48ECF2EED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8" name="Line 2737">
                <a:extLst>
                  <a:ext uri="{FF2B5EF4-FFF2-40B4-BE49-F238E27FC236}">
                    <a16:creationId xmlns:a16="http://schemas.microsoft.com/office/drawing/2014/main" id="{DB956A3D-D77E-45C4-AF19-906E8088A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9" name="Line 2736">
                <a:extLst>
                  <a:ext uri="{FF2B5EF4-FFF2-40B4-BE49-F238E27FC236}">
                    <a16:creationId xmlns:a16="http://schemas.microsoft.com/office/drawing/2014/main" id="{D6502085-732B-4191-9BCB-BBEE996F4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0" name="Line 2735">
                <a:extLst>
                  <a:ext uri="{FF2B5EF4-FFF2-40B4-BE49-F238E27FC236}">
                    <a16:creationId xmlns:a16="http://schemas.microsoft.com/office/drawing/2014/main" id="{88AE6D56-C473-4319-9145-131B3409C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1" name="Line 2734">
                <a:extLst>
                  <a:ext uri="{FF2B5EF4-FFF2-40B4-BE49-F238E27FC236}">
                    <a16:creationId xmlns:a16="http://schemas.microsoft.com/office/drawing/2014/main" id="{C54FCA54-9487-4C9A-BE8F-6D239EAD5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2" name="Line 2733">
                <a:extLst>
                  <a:ext uri="{FF2B5EF4-FFF2-40B4-BE49-F238E27FC236}">
                    <a16:creationId xmlns:a16="http://schemas.microsoft.com/office/drawing/2014/main" id="{7E41A070-F62B-4548-AFD2-04FE59DCA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3" name="Line 2732">
                <a:extLst>
                  <a:ext uri="{FF2B5EF4-FFF2-40B4-BE49-F238E27FC236}">
                    <a16:creationId xmlns:a16="http://schemas.microsoft.com/office/drawing/2014/main" id="{0A990B67-960D-413D-A004-ADB0D1A3D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4" name="Line 2731">
                <a:extLst>
                  <a:ext uri="{FF2B5EF4-FFF2-40B4-BE49-F238E27FC236}">
                    <a16:creationId xmlns:a16="http://schemas.microsoft.com/office/drawing/2014/main" id="{42EA71E6-3206-4F35-8FAF-C32F78F42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5" name="Line 2730">
                <a:extLst>
                  <a:ext uri="{FF2B5EF4-FFF2-40B4-BE49-F238E27FC236}">
                    <a16:creationId xmlns:a16="http://schemas.microsoft.com/office/drawing/2014/main" id="{280494D0-D130-42D1-B768-0A364D9EB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6" name="Line 2729">
                <a:extLst>
                  <a:ext uri="{FF2B5EF4-FFF2-40B4-BE49-F238E27FC236}">
                    <a16:creationId xmlns:a16="http://schemas.microsoft.com/office/drawing/2014/main" id="{BBEA29CA-9023-4AD1-90E5-F269172BB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7" name="Line 2728">
                <a:extLst>
                  <a:ext uri="{FF2B5EF4-FFF2-40B4-BE49-F238E27FC236}">
                    <a16:creationId xmlns:a16="http://schemas.microsoft.com/office/drawing/2014/main" id="{D8382799-8DF7-4F24-82E9-39953C47F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8" name="Line 2727">
                <a:extLst>
                  <a:ext uri="{FF2B5EF4-FFF2-40B4-BE49-F238E27FC236}">
                    <a16:creationId xmlns:a16="http://schemas.microsoft.com/office/drawing/2014/main" id="{D2404D38-9F95-47B1-98B9-7D933175D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9" name="Line 2726">
                <a:extLst>
                  <a:ext uri="{FF2B5EF4-FFF2-40B4-BE49-F238E27FC236}">
                    <a16:creationId xmlns:a16="http://schemas.microsoft.com/office/drawing/2014/main" id="{3D2A5BC9-6478-44F7-894B-7D584BC93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0" name="Line 2725">
                <a:extLst>
                  <a:ext uri="{FF2B5EF4-FFF2-40B4-BE49-F238E27FC236}">
                    <a16:creationId xmlns:a16="http://schemas.microsoft.com/office/drawing/2014/main" id="{CCBC9BB9-7B2A-4F94-A866-596AD985A0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1" name="Line 2724">
                <a:extLst>
                  <a:ext uri="{FF2B5EF4-FFF2-40B4-BE49-F238E27FC236}">
                    <a16:creationId xmlns:a16="http://schemas.microsoft.com/office/drawing/2014/main" id="{7A4A74C5-C3B9-418A-8F0B-574935FDE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2" name="Line 2723">
                <a:extLst>
                  <a:ext uri="{FF2B5EF4-FFF2-40B4-BE49-F238E27FC236}">
                    <a16:creationId xmlns:a16="http://schemas.microsoft.com/office/drawing/2014/main" id="{485BE317-15E1-4A9C-8DF4-132ECBFC8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" name="Line 2722">
                <a:extLst>
                  <a:ext uri="{FF2B5EF4-FFF2-40B4-BE49-F238E27FC236}">
                    <a16:creationId xmlns:a16="http://schemas.microsoft.com/office/drawing/2014/main" id="{6BAC1003-A612-48BF-8420-7C58D3DC4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" name="Line 2721">
                <a:extLst>
                  <a:ext uri="{FF2B5EF4-FFF2-40B4-BE49-F238E27FC236}">
                    <a16:creationId xmlns:a16="http://schemas.microsoft.com/office/drawing/2014/main" id="{64C5FF1F-360A-45CE-828C-A9BE71C05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" name="Line 2720">
                <a:extLst>
                  <a:ext uri="{FF2B5EF4-FFF2-40B4-BE49-F238E27FC236}">
                    <a16:creationId xmlns:a16="http://schemas.microsoft.com/office/drawing/2014/main" id="{D7BC4413-87EA-4507-BE0E-D2B24F1A0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" name="Line 2719">
                <a:extLst>
                  <a:ext uri="{FF2B5EF4-FFF2-40B4-BE49-F238E27FC236}">
                    <a16:creationId xmlns:a16="http://schemas.microsoft.com/office/drawing/2014/main" id="{5DF39222-BA4C-4A2F-BBA6-F6F5E0CC60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" name="Line 2718">
                <a:extLst>
                  <a:ext uri="{FF2B5EF4-FFF2-40B4-BE49-F238E27FC236}">
                    <a16:creationId xmlns:a16="http://schemas.microsoft.com/office/drawing/2014/main" id="{E77B06DB-79AD-457B-B64C-2EE34920B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" name="Line 2717">
                <a:extLst>
                  <a:ext uri="{FF2B5EF4-FFF2-40B4-BE49-F238E27FC236}">
                    <a16:creationId xmlns:a16="http://schemas.microsoft.com/office/drawing/2014/main" id="{F6C97C8C-6CF8-48DD-A07F-41A794EDD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" name="Line 2716">
                <a:extLst>
                  <a:ext uri="{FF2B5EF4-FFF2-40B4-BE49-F238E27FC236}">
                    <a16:creationId xmlns:a16="http://schemas.microsoft.com/office/drawing/2014/main" id="{8FBC5A46-A56E-4EA1-B38C-033136B63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" name="Line 2715">
                <a:extLst>
                  <a:ext uri="{FF2B5EF4-FFF2-40B4-BE49-F238E27FC236}">
                    <a16:creationId xmlns:a16="http://schemas.microsoft.com/office/drawing/2014/main" id="{4D08405B-9A4C-4D70-90BA-72A951519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" name="Line 2714">
                <a:extLst>
                  <a:ext uri="{FF2B5EF4-FFF2-40B4-BE49-F238E27FC236}">
                    <a16:creationId xmlns:a16="http://schemas.microsoft.com/office/drawing/2014/main" id="{4C26D11A-965B-40D3-9B04-2CAD416F9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" name="Line 2713">
                <a:extLst>
                  <a:ext uri="{FF2B5EF4-FFF2-40B4-BE49-F238E27FC236}">
                    <a16:creationId xmlns:a16="http://schemas.microsoft.com/office/drawing/2014/main" id="{65000687-0D01-432A-AE10-8B2A0B08C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" name="Line 2712">
                <a:extLst>
                  <a:ext uri="{FF2B5EF4-FFF2-40B4-BE49-F238E27FC236}">
                    <a16:creationId xmlns:a16="http://schemas.microsoft.com/office/drawing/2014/main" id="{E4B896A4-99DA-443D-A617-7A4513125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" name="Line 2711">
                <a:extLst>
                  <a:ext uri="{FF2B5EF4-FFF2-40B4-BE49-F238E27FC236}">
                    <a16:creationId xmlns:a16="http://schemas.microsoft.com/office/drawing/2014/main" id="{D716C01B-108C-4D2E-9230-4BD163717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5" name="Line 2710">
                <a:extLst>
                  <a:ext uri="{FF2B5EF4-FFF2-40B4-BE49-F238E27FC236}">
                    <a16:creationId xmlns:a16="http://schemas.microsoft.com/office/drawing/2014/main" id="{7E193FBF-6B38-4217-B2B7-9F2147F40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6" name="Line 2709">
                <a:extLst>
                  <a:ext uri="{FF2B5EF4-FFF2-40B4-BE49-F238E27FC236}">
                    <a16:creationId xmlns:a16="http://schemas.microsoft.com/office/drawing/2014/main" id="{16A191FB-CBFC-4067-9809-8EE0BB773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7" name="Line 2708">
                <a:extLst>
                  <a:ext uri="{FF2B5EF4-FFF2-40B4-BE49-F238E27FC236}">
                    <a16:creationId xmlns:a16="http://schemas.microsoft.com/office/drawing/2014/main" id="{4DDC7595-9FA8-4768-B666-4D9DCCAFF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8" name="Line 2707">
                <a:extLst>
                  <a:ext uri="{FF2B5EF4-FFF2-40B4-BE49-F238E27FC236}">
                    <a16:creationId xmlns:a16="http://schemas.microsoft.com/office/drawing/2014/main" id="{595650BC-A396-46C7-8608-789F9E511A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9" name="Line 2706">
                <a:extLst>
                  <a:ext uri="{FF2B5EF4-FFF2-40B4-BE49-F238E27FC236}">
                    <a16:creationId xmlns:a16="http://schemas.microsoft.com/office/drawing/2014/main" id="{8AC9A01F-522B-4504-8B13-0E377E1F6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0" name="Line 2705">
                <a:extLst>
                  <a:ext uri="{FF2B5EF4-FFF2-40B4-BE49-F238E27FC236}">
                    <a16:creationId xmlns:a16="http://schemas.microsoft.com/office/drawing/2014/main" id="{71DFBAFE-3ECF-4A5C-BF98-16EB9CD0F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1" name="Line 2704">
                <a:extLst>
                  <a:ext uri="{FF2B5EF4-FFF2-40B4-BE49-F238E27FC236}">
                    <a16:creationId xmlns:a16="http://schemas.microsoft.com/office/drawing/2014/main" id="{67FD68D0-5C72-4F7B-81BC-9D263B650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2" name="Line 2703">
                <a:extLst>
                  <a:ext uri="{FF2B5EF4-FFF2-40B4-BE49-F238E27FC236}">
                    <a16:creationId xmlns:a16="http://schemas.microsoft.com/office/drawing/2014/main" id="{8ABE30CA-BD4F-4392-99DA-C870866B5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3" name="Line 2702">
                <a:extLst>
                  <a:ext uri="{FF2B5EF4-FFF2-40B4-BE49-F238E27FC236}">
                    <a16:creationId xmlns:a16="http://schemas.microsoft.com/office/drawing/2014/main" id="{0A2DCABB-5756-4DF2-8C45-616D1DD96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4" name="Line 2701">
                <a:extLst>
                  <a:ext uri="{FF2B5EF4-FFF2-40B4-BE49-F238E27FC236}">
                    <a16:creationId xmlns:a16="http://schemas.microsoft.com/office/drawing/2014/main" id="{F73BD076-22E3-461B-BBF8-82F408605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5" name="Line 2700">
                <a:extLst>
                  <a:ext uri="{FF2B5EF4-FFF2-40B4-BE49-F238E27FC236}">
                    <a16:creationId xmlns:a16="http://schemas.microsoft.com/office/drawing/2014/main" id="{B69882F3-1B91-4ACD-8100-356E66B57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6" name="Line 2699">
                <a:extLst>
                  <a:ext uri="{FF2B5EF4-FFF2-40B4-BE49-F238E27FC236}">
                    <a16:creationId xmlns:a16="http://schemas.microsoft.com/office/drawing/2014/main" id="{2476E6FE-0CB4-4808-8A98-E88430DB7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7" name="Line 2698">
                <a:extLst>
                  <a:ext uri="{FF2B5EF4-FFF2-40B4-BE49-F238E27FC236}">
                    <a16:creationId xmlns:a16="http://schemas.microsoft.com/office/drawing/2014/main" id="{C46AB410-BC09-4245-8982-F6363C4CE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8" name="Line 2697">
                <a:extLst>
                  <a:ext uri="{FF2B5EF4-FFF2-40B4-BE49-F238E27FC236}">
                    <a16:creationId xmlns:a16="http://schemas.microsoft.com/office/drawing/2014/main" id="{5329A586-5457-4195-BE4C-6C0C4C46F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9" name="Line 2696">
                <a:extLst>
                  <a:ext uri="{FF2B5EF4-FFF2-40B4-BE49-F238E27FC236}">
                    <a16:creationId xmlns:a16="http://schemas.microsoft.com/office/drawing/2014/main" id="{52F0845F-5D9C-4F0A-A00D-9B818B128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0" name="Line 2695">
                <a:extLst>
                  <a:ext uri="{FF2B5EF4-FFF2-40B4-BE49-F238E27FC236}">
                    <a16:creationId xmlns:a16="http://schemas.microsoft.com/office/drawing/2014/main" id="{0F423BDE-A641-46EE-A759-96A243086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1" name="Line 2694">
                <a:extLst>
                  <a:ext uri="{FF2B5EF4-FFF2-40B4-BE49-F238E27FC236}">
                    <a16:creationId xmlns:a16="http://schemas.microsoft.com/office/drawing/2014/main" id="{0ABFBFEC-4B4A-4FBD-8318-832FC7FDC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2" name="Line 2693">
                <a:extLst>
                  <a:ext uri="{FF2B5EF4-FFF2-40B4-BE49-F238E27FC236}">
                    <a16:creationId xmlns:a16="http://schemas.microsoft.com/office/drawing/2014/main" id="{299D778A-A6CA-46C6-8C3A-CE49D01DB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3" name="Line 2692">
                <a:extLst>
                  <a:ext uri="{FF2B5EF4-FFF2-40B4-BE49-F238E27FC236}">
                    <a16:creationId xmlns:a16="http://schemas.microsoft.com/office/drawing/2014/main" id="{91035E70-BBCE-411E-9D81-AB394E586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4" name="Line 2691">
                <a:extLst>
                  <a:ext uri="{FF2B5EF4-FFF2-40B4-BE49-F238E27FC236}">
                    <a16:creationId xmlns:a16="http://schemas.microsoft.com/office/drawing/2014/main" id="{AA4CD730-4116-4403-BD22-39D6DE8CE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5" name="Line 2690">
                <a:extLst>
                  <a:ext uri="{FF2B5EF4-FFF2-40B4-BE49-F238E27FC236}">
                    <a16:creationId xmlns:a16="http://schemas.microsoft.com/office/drawing/2014/main" id="{54ECC833-5932-444A-BC49-A4F8FC7AC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6" name="Line 2689">
                <a:extLst>
                  <a:ext uri="{FF2B5EF4-FFF2-40B4-BE49-F238E27FC236}">
                    <a16:creationId xmlns:a16="http://schemas.microsoft.com/office/drawing/2014/main" id="{78F0FD7F-3B14-4B37-AAF0-468076D1A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7" name="Line 2688">
                <a:extLst>
                  <a:ext uri="{FF2B5EF4-FFF2-40B4-BE49-F238E27FC236}">
                    <a16:creationId xmlns:a16="http://schemas.microsoft.com/office/drawing/2014/main" id="{5AEA33E6-218B-448C-8AEA-0F5BDC373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8" name="Line 2687">
                <a:extLst>
                  <a:ext uri="{FF2B5EF4-FFF2-40B4-BE49-F238E27FC236}">
                    <a16:creationId xmlns:a16="http://schemas.microsoft.com/office/drawing/2014/main" id="{B0F3E1B2-1933-41E3-B055-4D09274AA8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9" name="Line 2686">
                <a:extLst>
                  <a:ext uri="{FF2B5EF4-FFF2-40B4-BE49-F238E27FC236}">
                    <a16:creationId xmlns:a16="http://schemas.microsoft.com/office/drawing/2014/main" id="{1A05A8DC-B5E1-4434-A12A-68F2EB3E3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0" name="Line 2685">
                <a:extLst>
                  <a:ext uri="{FF2B5EF4-FFF2-40B4-BE49-F238E27FC236}">
                    <a16:creationId xmlns:a16="http://schemas.microsoft.com/office/drawing/2014/main" id="{1A67A676-6EA7-4E50-B48F-391F72C99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1" name="Line 2684">
                <a:extLst>
                  <a:ext uri="{FF2B5EF4-FFF2-40B4-BE49-F238E27FC236}">
                    <a16:creationId xmlns:a16="http://schemas.microsoft.com/office/drawing/2014/main" id="{848B888C-3765-481F-8946-B051F8BD0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2" name="Line 2683">
                <a:extLst>
                  <a:ext uri="{FF2B5EF4-FFF2-40B4-BE49-F238E27FC236}">
                    <a16:creationId xmlns:a16="http://schemas.microsoft.com/office/drawing/2014/main" id="{A232BBDC-0B77-4921-9D54-EFAC13514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3" name="Line 2682">
                <a:extLst>
                  <a:ext uri="{FF2B5EF4-FFF2-40B4-BE49-F238E27FC236}">
                    <a16:creationId xmlns:a16="http://schemas.microsoft.com/office/drawing/2014/main" id="{EB3A332E-B8B4-4344-B041-59DABAB38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4" name="Line 2681">
                <a:extLst>
                  <a:ext uri="{FF2B5EF4-FFF2-40B4-BE49-F238E27FC236}">
                    <a16:creationId xmlns:a16="http://schemas.microsoft.com/office/drawing/2014/main" id="{D6F10318-02FD-4873-815C-F42985423B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5" name="Line 2680">
                <a:extLst>
                  <a:ext uri="{FF2B5EF4-FFF2-40B4-BE49-F238E27FC236}">
                    <a16:creationId xmlns:a16="http://schemas.microsoft.com/office/drawing/2014/main" id="{0BC0D2CF-6439-4E16-A878-663B966A4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6" name="Line 2679">
                <a:extLst>
                  <a:ext uri="{FF2B5EF4-FFF2-40B4-BE49-F238E27FC236}">
                    <a16:creationId xmlns:a16="http://schemas.microsoft.com/office/drawing/2014/main" id="{FC3FBCEF-2658-468D-9B1C-4B23F4510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7" name="Line 2678">
                <a:extLst>
                  <a:ext uri="{FF2B5EF4-FFF2-40B4-BE49-F238E27FC236}">
                    <a16:creationId xmlns:a16="http://schemas.microsoft.com/office/drawing/2014/main" id="{881D8149-786C-4D6D-8319-8FA837F95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8" name="Line 2677">
                <a:extLst>
                  <a:ext uri="{FF2B5EF4-FFF2-40B4-BE49-F238E27FC236}">
                    <a16:creationId xmlns:a16="http://schemas.microsoft.com/office/drawing/2014/main" id="{3D4BDF2E-1504-414D-B8BF-93AFEE0DA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9" name="Line 2676">
                <a:extLst>
                  <a:ext uri="{FF2B5EF4-FFF2-40B4-BE49-F238E27FC236}">
                    <a16:creationId xmlns:a16="http://schemas.microsoft.com/office/drawing/2014/main" id="{32B1F36A-804B-4895-950D-FEAEF7D6B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0" name="Line 2675">
                <a:extLst>
                  <a:ext uri="{FF2B5EF4-FFF2-40B4-BE49-F238E27FC236}">
                    <a16:creationId xmlns:a16="http://schemas.microsoft.com/office/drawing/2014/main" id="{8EBFF524-D03A-4A23-BFFC-8FFE70F90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1" name="Line 2674">
                <a:extLst>
                  <a:ext uri="{FF2B5EF4-FFF2-40B4-BE49-F238E27FC236}">
                    <a16:creationId xmlns:a16="http://schemas.microsoft.com/office/drawing/2014/main" id="{A7E337B2-40B1-46F3-91CC-7E2188A87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2" name="Line 2673">
                <a:extLst>
                  <a:ext uri="{FF2B5EF4-FFF2-40B4-BE49-F238E27FC236}">
                    <a16:creationId xmlns:a16="http://schemas.microsoft.com/office/drawing/2014/main" id="{180E7410-AA15-464A-BFC0-8A93A998B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3" name="Line 2672">
                <a:extLst>
                  <a:ext uri="{FF2B5EF4-FFF2-40B4-BE49-F238E27FC236}">
                    <a16:creationId xmlns:a16="http://schemas.microsoft.com/office/drawing/2014/main" id="{05280C0B-CEE4-4378-A224-8C79704FB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4" name="Line 2671">
                <a:extLst>
                  <a:ext uri="{FF2B5EF4-FFF2-40B4-BE49-F238E27FC236}">
                    <a16:creationId xmlns:a16="http://schemas.microsoft.com/office/drawing/2014/main" id="{76B42096-9FB9-45A9-A49A-F32845BE2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5" name="Line 2670">
                <a:extLst>
                  <a:ext uri="{FF2B5EF4-FFF2-40B4-BE49-F238E27FC236}">
                    <a16:creationId xmlns:a16="http://schemas.microsoft.com/office/drawing/2014/main" id="{57B9A040-8D19-4AFF-B723-16478F0F9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6" name="Line 2669">
                <a:extLst>
                  <a:ext uri="{FF2B5EF4-FFF2-40B4-BE49-F238E27FC236}">
                    <a16:creationId xmlns:a16="http://schemas.microsoft.com/office/drawing/2014/main" id="{BDD482B5-95DF-4B94-93A4-E9F66AAD1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7" name="Line 2668">
                <a:extLst>
                  <a:ext uri="{FF2B5EF4-FFF2-40B4-BE49-F238E27FC236}">
                    <a16:creationId xmlns:a16="http://schemas.microsoft.com/office/drawing/2014/main" id="{C788DC4B-DB3D-410F-8998-E36BAE60C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8" name="Line 2667">
                <a:extLst>
                  <a:ext uri="{FF2B5EF4-FFF2-40B4-BE49-F238E27FC236}">
                    <a16:creationId xmlns:a16="http://schemas.microsoft.com/office/drawing/2014/main" id="{595554B5-F337-4B72-AF76-312DFAB60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9" name="Line 2666">
                <a:extLst>
                  <a:ext uri="{FF2B5EF4-FFF2-40B4-BE49-F238E27FC236}">
                    <a16:creationId xmlns:a16="http://schemas.microsoft.com/office/drawing/2014/main" id="{4E111B1E-C653-406F-95CF-F470AA46A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0" name="Line 2665">
                <a:extLst>
                  <a:ext uri="{FF2B5EF4-FFF2-40B4-BE49-F238E27FC236}">
                    <a16:creationId xmlns:a16="http://schemas.microsoft.com/office/drawing/2014/main" id="{82730000-62F0-434E-8221-6BD9D0B49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1" name="Line 2664">
                <a:extLst>
                  <a:ext uri="{FF2B5EF4-FFF2-40B4-BE49-F238E27FC236}">
                    <a16:creationId xmlns:a16="http://schemas.microsoft.com/office/drawing/2014/main" id="{685F003D-A54A-4328-8AA7-C73754786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2" name="Line 2663">
                <a:extLst>
                  <a:ext uri="{FF2B5EF4-FFF2-40B4-BE49-F238E27FC236}">
                    <a16:creationId xmlns:a16="http://schemas.microsoft.com/office/drawing/2014/main" id="{BB24549B-11F7-473F-8B15-052C069B9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3" name="Line 2662">
                <a:extLst>
                  <a:ext uri="{FF2B5EF4-FFF2-40B4-BE49-F238E27FC236}">
                    <a16:creationId xmlns:a16="http://schemas.microsoft.com/office/drawing/2014/main" id="{34B9C507-C6F4-431E-8C68-4DE3F1A6BF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4" name="Line 2661">
                <a:extLst>
                  <a:ext uri="{FF2B5EF4-FFF2-40B4-BE49-F238E27FC236}">
                    <a16:creationId xmlns:a16="http://schemas.microsoft.com/office/drawing/2014/main" id="{81985B70-EF5C-4B22-A31F-53A9FBFB8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5" name="Line 2660">
                <a:extLst>
                  <a:ext uri="{FF2B5EF4-FFF2-40B4-BE49-F238E27FC236}">
                    <a16:creationId xmlns:a16="http://schemas.microsoft.com/office/drawing/2014/main" id="{F1D50E2D-51D7-4EED-85F4-7C26E2440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6" name="Line 2659">
                <a:extLst>
                  <a:ext uri="{FF2B5EF4-FFF2-40B4-BE49-F238E27FC236}">
                    <a16:creationId xmlns:a16="http://schemas.microsoft.com/office/drawing/2014/main" id="{95742BA6-A5DF-4694-BAA8-CDECA5521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7" name="Line 2658">
                <a:extLst>
                  <a:ext uri="{FF2B5EF4-FFF2-40B4-BE49-F238E27FC236}">
                    <a16:creationId xmlns:a16="http://schemas.microsoft.com/office/drawing/2014/main" id="{16DF96AA-38EB-4FFC-BCE9-AA9674D36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8" name="Line 2657">
                <a:extLst>
                  <a:ext uri="{FF2B5EF4-FFF2-40B4-BE49-F238E27FC236}">
                    <a16:creationId xmlns:a16="http://schemas.microsoft.com/office/drawing/2014/main" id="{91F71BAD-82BA-46A5-97C8-7641FDDCD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9" name="Line 2656">
                <a:extLst>
                  <a:ext uri="{FF2B5EF4-FFF2-40B4-BE49-F238E27FC236}">
                    <a16:creationId xmlns:a16="http://schemas.microsoft.com/office/drawing/2014/main" id="{27F9DD13-FD44-4B7C-A079-118E07AD2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0" name="Line 2655">
                <a:extLst>
                  <a:ext uri="{FF2B5EF4-FFF2-40B4-BE49-F238E27FC236}">
                    <a16:creationId xmlns:a16="http://schemas.microsoft.com/office/drawing/2014/main" id="{517C8A80-370C-42B1-842D-82F71E81D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1" name="Line 2654">
                <a:extLst>
                  <a:ext uri="{FF2B5EF4-FFF2-40B4-BE49-F238E27FC236}">
                    <a16:creationId xmlns:a16="http://schemas.microsoft.com/office/drawing/2014/main" id="{BC61409F-980D-4691-AD41-C411295BF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2" name="Line 2653">
                <a:extLst>
                  <a:ext uri="{FF2B5EF4-FFF2-40B4-BE49-F238E27FC236}">
                    <a16:creationId xmlns:a16="http://schemas.microsoft.com/office/drawing/2014/main" id="{7EB63E87-CFB0-401F-BA6F-29EE062F1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3" name="Line 2652">
                <a:extLst>
                  <a:ext uri="{FF2B5EF4-FFF2-40B4-BE49-F238E27FC236}">
                    <a16:creationId xmlns:a16="http://schemas.microsoft.com/office/drawing/2014/main" id="{8533B9E4-90B8-4CD6-BB04-021368104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4" name="Line 2651">
                <a:extLst>
                  <a:ext uri="{FF2B5EF4-FFF2-40B4-BE49-F238E27FC236}">
                    <a16:creationId xmlns:a16="http://schemas.microsoft.com/office/drawing/2014/main" id="{80CF574F-2336-45CB-B0CF-5147A380D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5" name="Line 2650">
                <a:extLst>
                  <a:ext uri="{FF2B5EF4-FFF2-40B4-BE49-F238E27FC236}">
                    <a16:creationId xmlns:a16="http://schemas.microsoft.com/office/drawing/2014/main" id="{143DD944-6D28-48E1-BC7E-F3DBC8E8F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6" name="Line 2649">
                <a:extLst>
                  <a:ext uri="{FF2B5EF4-FFF2-40B4-BE49-F238E27FC236}">
                    <a16:creationId xmlns:a16="http://schemas.microsoft.com/office/drawing/2014/main" id="{494094CB-6305-4EBC-B0D9-5EE1EC31A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1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7" name="Line 2648">
                <a:extLst>
                  <a:ext uri="{FF2B5EF4-FFF2-40B4-BE49-F238E27FC236}">
                    <a16:creationId xmlns:a16="http://schemas.microsoft.com/office/drawing/2014/main" id="{D7D92C3D-C188-4017-B167-82EDB1C62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8" name="Line 2647">
                <a:extLst>
                  <a:ext uri="{FF2B5EF4-FFF2-40B4-BE49-F238E27FC236}">
                    <a16:creationId xmlns:a16="http://schemas.microsoft.com/office/drawing/2014/main" id="{9C03CCAA-AB06-48C8-AB98-4136A973D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9" name="Line 2646">
                <a:extLst>
                  <a:ext uri="{FF2B5EF4-FFF2-40B4-BE49-F238E27FC236}">
                    <a16:creationId xmlns:a16="http://schemas.microsoft.com/office/drawing/2014/main" id="{5FC678A9-ACAA-4E86-AA6D-E32ACC306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0" name="Line 2645">
                <a:extLst>
                  <a:ext uri="{FF2B5EF4-FFF2-40B4-BE49-F238E27FC236}">
                    <a16:creationId xmlns:a16="http://schemas.microsoft.com/office/drawing/2014/main" id="{7A244EF6-F21D-429A-BCB7-CEC4932D0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1" name="Line 2644">
                <a:extLst>
                  <a:ext uri="{FF2B5EF4-FFF2-40B4-BE49-F238E27FC236}">
                    <a16:creationId xmlns:a16="http://schemas.microsoft.com/office/drawing/2014/main" id="{BD5E0478-8C4A-4C47-9BC7-33BF3EA79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2" name="Line 2643">
                <a:extLst>
                  <a:ext uri="{FF2B5EF4-FFF2-40B4-BE49-F238E27FC236}">
                    <a16:creationId xmlns:a16="http://schemas.microsoft.com/office/drawing/2014/main" id="{971A9885-638A-456D-B1C2-78D200FDB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3" name="Line 2642">
                <a:extLst>
                  <a:ext uri="{FF2B5EF4-FFF2-40B4-BE49-F238E27FC236}">
                    <a16:creationId xmlns:a16="http://schemas.microsoft.com/office/drawing/2014/main" id="{BBAAD8BD-9D45-4CDE-AEAA-E4AFFBD85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4" name="Line 2641">
                <a:extLst>
                  <a:ext uri="{FF2B5EF4-FFF2-40B4-BE49-F238E27FC236}">
                    <a16:creationId xmlns:a16="http://schemas.microsoft.com/office/drawing/2014/main" id="{9D6992E1-645F-46A2-B671-D803EE470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5" name="Line 2640">
                <a:extLst>
                  <a:ext uri="{FF2B5EF4-FFF2-40B4-BE49-F238E27FC236}">
                    <a16:creationId xmlns:a16="http://schemas.microsoft.com/office/drawing/2014/main" id="{AB1D22FC-376F-4FFA-B9FA-5E6EAA976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6" name="Line 2639">
                <a:extLst>
                  <a:ext uri="{FF2B5EF4-FFF2-40B4-BE49-F238E27FC236}">
                    <a16:creationId xmlns:a16="http://schemas.microsoft.com/office/drawing/2014/main" id="{16250798-C6DF-4BC9-A23C-2C1F0D62D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7" name="Line 2638">
                <a:extLst>
                  <a:ext uri="{FF2B5EF4-FFF2-40B4-BE49-F238E27FC236}">
                    <a16:creationId xmlns:a16="http://schemas.microsoft.com/office/drawing/2014/main" id="{F1198207-BA7E-4828-BF03-C4044D9A6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8" name="Line 2637">
                <a:extLst>
                  <a:ext uri="{FF2B5EF4-FFF2-40B4-BE49-F238E27FC236}">
                    <a16:creationId xmlns:a16="http://schemas.microsoft.com/office/drawing/2014/main" id="{DACA60F9-11E0-4221-B974-96C57EB1A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9" name="Line 2636">
                <a:extLst>
                  <a:ext uri="{FF2B5EF4-FFF2-40B4-BE49-F238E27FC236}">
                    <a16:creationId xmlns:a16="http://schemas.microsoft.com/office/drawing/2014/main" id="{EECAA8AC-C885-4533-B8A1-9CB7AB1E0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0" name="Line 2635">
                <a:extLst>
                  <a:ext uri="{FF2B5EF4-FFF2-40B4-BE49-F238E27FC236}">
                    <a16:creationId xmlns:a16="http://schemas.microsoft.com/office/drawing/2014/main" id="{5D0BAA49-5784-491E-89CD-81D404DEA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1" name="Line 2634">
                <a:extLst>
                  <a:ext uri="{FF2B5EF4-FFF2-40B4-BE49-F238E27FC236}">
                    <a16:creationId xmlns:a16="http://schemas.microsoft.com/office/drawing/2014/main" id="{6634DB23-E4B8-4097-B54B-EEB689D63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2" name="Line 2633">
                <a:extLst>
                  <a:ext uri="{FF2B5EF4-FFF2-40B4-BE49-F238E27FC236}">
                    <a16:creationId xmlns:a16="http://schemas.microsoft.com/office/drawing/2014/main" id="{89239085-6982-41E8-8761-C59585E11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3" name="Line 2632">
                <a:extLst>
                  <a:ext uri="{FF2B5EF4-FFF2-40B4-BE49-F238E27FC236}">
                    <a16:creationId xmlns:a16="http://schemas.microsoft.com/office/drawing/2014/main" id="{3177B864-F6F4-4893-AB11-561AF4A1D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4" name="Line 2631">
                <a:extLst>
                  <a:ext uri="{FF2B5EF4-FFF2-40B4-BE49-F238E27FC236}">
                    <a16:creationId xmlns:a16="http://schemas.microsoft.com/office/drawing/2014/main" id="{A49C52BA-6600-456B-AAC8-B5537A3FF4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5" name="Line 2630">
                <a:extLst>
                  <a:ext uri="{FF2B5EF4-FFF2-40B4-BE49-F238E27FC236}">
                    <a16:creationId xmlns:a16="http://schemas.microsoft.com/office/drawing/2014/main" id="{43453A68-61F6-49F7-9A9B-3549C96D1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6" name="Line 2629">
                <a:extLst>
                  <a:ext uri="{FF2B5EF4-FFF2-40B4-BE49-F238E27FC236}">
                    <a16:creationId xmlns:a16="http://schemas.microsoft.com/office/drawing/2014/main" id="{E5F1D97B-DC56-426B-9667-E68C436E4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7" name="Line 2628">
                <a:extLst>
                  <a:ext uri="{FF2B5EF4-FFF2-40B4-BE49-F238E27FC236}">
                    <a16:creationId xmlns:a16="http://schemas.microsoft.com/office/drawing/2014/main" id="{95A402E0-8E47-46A3-8DED-9664526E3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8" name="Line 2627">
                <a:extLst>
                  <a:ext uri="{FF2B5EF4-FFF2-40B4-BE49-F238E27FC236}">
                    <a16:creationId xmlns:a16="http://schemas.microsoft.com/office/drawing/2014/main" id="{83633810-A3CE-410A-BB39-148F7C542B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9" name="Line 2626">
                <a:extLst>
                  <a:ext uri="{FF2B5EF4-FFF2-40B4-BE49-F238E27FC236}">
                    <a16:creationId xmlns:a16="http://schemas.microsoft.com/office/drawing/2014/main" id="{6D635B8B-896C-4278-8A50-54127DD49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0" name="Line 2625">
                <a:extLst>
                  <a:ext uri="{FF2B5EF4-FFF2-40B4-BE49-F238E27FC236}">
                    <a16:creationId xmlns:a16="http://schemas.microsoft.com/office/drawing/2014/main" id="{42B3F8B3-B7BE-4310-898C-3B5DBF299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1" name="Line 2624">
                <a:extLst>
                  <a:ext uri="{FF2B5EF4-FFF2-40B4-BE49-F238E27FC236}">
                    <a16:creationId xmlns:a16="http://schemas.microsoft.com/office/drawing/2014/main" id="{DDE6957A-E2A7-43B6-B14B-7771942E7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2" name="Line 2623">
                <a:extLst>
                  <a:ext uri="{FF2B5EF4-FFF2-40B4-BE49-F238E27FC236}">
                    <a16:creationId xmlns:a16="http://schemas.microsoft.com/office/drawing/2014/main" id="{09AC65B7-8BE8-4C6B-A748-9B122BCD4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3" name="Line 2622">
                <a:extLst>
                  <a:ext uri="{FF2B5EF4-FFF2-40B4-BE49-F238E27FC236}">
                    <a16:creationId xmlns:a16="http://schemas.microsoft.com/office/drawing/2014/main" id="{7FFF08A8-4269-4673-8DE8-EC81EA316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4" name="Line 2621">
                <a:extLst>
                  <a:ext uri="{FF2B5EF4-FFF2-40B4-BE49-F238E27FC236}">
                    <a16:creationId xmlns:a16="http://schemas.microsoft.com/office/drawing/2014/main" id="{33F87172-FA5D-4E25-9055-BB0D62C8D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5" name="Line 2620">
                <a:extLst>
                  <a:ext uri="{FF2B5EF4-FFF2-40B4-BE49-F238E27FC236}">
                    <a16:creationId xmlns:a16="http://schemas.microsoft.com/office/drawing/2014/main" id="{7BD28A00-2DAE-434D-8B35-358C31791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" name="Line 2619">
                <a:extLst>
                  <a:ext uri="{FF2B5EF4-FFF2-40B4-BE49-F238E27FC236}">
                    <a16:creationId xmlns:a16="http://schemas.microsoft.com/office/drawing/2014/main" id="{18FE2898-0ECB-4D7B-B81F-DADBE011E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" name="Line 2618">
                <a:extLst>
                  <a:ext uri="{FF2B5EF4-FFF2-40B4-BE49-F238E27FC236}">
                    <a16:creationId xmlns:a16="http://schemas.microsoft.com/office/drawing/2014/main" id="{4BA11B8D-DF6B-40D4-A620-A94B875F8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" name="Line 2617">
                <a:extLst>
                  <a:ext uri="{FF2B5EF4-FFF2-40B4-BE49-F238E27FC236}">
                    <a16:creationId xmlns:a16="http://schemas.microsoft.com/office/drawing/2014/main" id="{38B48D24-42EE-4B98-B590-8D002CB7A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" name="Line 2616">
                <a:extLst>
                  <a:ext uri="{FF2B5EF4-FFF2-40B4-BE49-F238E27FC236}">
                    <a16:creationId xmlns:a16="http://schemas.microsoft.com/office/drawing/2014/main" id="{39562316-6341-4F6A-8B51-43F4A79B9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" name="Line 2615">
                <a:extLst>
                  <a:ext uri="{FF2B5EF4-FFF2-40B4-BE49-F238E27FC236}">
                    <a16:creationId xmlns:a16="http://schemas.microsoft.com/office/drawing/2014/main" id="{613F8E26-C9A0-4640-85C7-728D7EC3D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" name="Line 2614">
                <a:extLst>
                  <a:ext uri="{FF2B5EF4-FFF2-40B4-BE49-F238E27FC236}">
                    <a16:creationId xmlns:a16="http://schemas.microsoft.com/office/drawing/2014/main" id="{F0FF8981-C2A1-4E2B-92A4-0AF5E4FCE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" name="Line 2613">
                <a:extLst>
                  <a:ext uri="{FF2B5EF4-FFF2-40B4-BE49-F238E27FC236}">
                    <a16:creationId xmlns:a16="http://schemas.microsoft.com/office/drawing/2014/main" id="{E7127B43-CDB6-4A73-B181-13D31CD69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" name="Line 2612">
                <a:extLst>
                  <a:ext uri="{FF2B5EF4-FFF2-40B4-BE49-F238E27FC236}">
                    <a16:creationId xmlns:a16="http://schemas.microsoft.com/office/drawing/2014/main" id="{5CDBC829-21B9-433E-A0B0-3F86A5F4F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4" name="Line 2611">
                <a:extLst>
                  <a:ext uri="{FF2B5EF4-FFF2-40B4-BE49-F238E27FC236}">
                    <a16:creationId xmlns:a16="http://schemas.microsoft.com/office/drawing/2014/main" id="{D1F504CE-BA40-45C7-8EBF-A00EE23A50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5" name="Line 2610">
                <a:extLst>
                  <a:ext uri="{FF2B5EF4-FFF2-40B4-BE49-F238E27FC236}">
                    <a16:creationId xmlns:a16="http://schemas.microsoft.com/office/drawing/2014/main" id="{89BF5E74-8B05-4DBA-8630-126073BDB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6" name="Line 2609">
                <a:extLst>
                  <a:ext uri="{FF2B5EF4-FFF2-40B4-BE49-F238E27FC236}">
                    <a16:creationId xmlns:a16="http://schemas.microsoft.com/office/drawing/2014/main" id="{FB3CF588-5632-43B5-AF86-FBD7C7324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7" name="Line 2608">
                <a:extLst>
                  <a:ext uri="{FF2B5EF4-FFF2-40B4-BE49-F238E27FC236}">
                    <a16:creationId xmlns:a16="http://schemas.microsoft.com/office/drawing/2014/main" id="{892FC9B5-2B0D-4423-9C0B-B4D478036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8" name="Line 2607">
                <a:extLst>
                  <a:ext uri="{FF2B5EF4-FFF2-40B4-BE49-F238E27FC236}">
                    <a16:creationId xmlns:a16="http://schemas.microsoft.com/office/drawing/2014/main" id="{B7AAE4FA-3B5E-4809-9BB2-26C827E32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9" name="Line 2606">
                <a:extLst>
                  <a:ext uri="{FF2B5EF4-FFF2-40B4-BE49-F238E27FC236}">
                    <a16:creationId xmlns:a16="http://schemas.microsoft.com/office/drawing/2014/main" id="{0C91D218-CEF5-4840-A464-6A942791DB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0" name="Line 2605">
                <a:extLst>
                  <a:ext uri="{FF2B5EF4-FFF2-40B4-BE49-F238E27FC236}">
                    <a16:creationId xmlns:a16="http://schemas.microsoft.com/office/drawing/2014/main" id="{24DB5A83-A212-4337-9BF1-CDFC4FA30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1" name="Line 2604">
                <a:extLst>
                  <a:ext uri="{FF2B5EF4-FFF2-40B4-BE49-F238E27FC236}">
                    <a16:creationId xmlns:a16="http://schemas.microsoft.com/office/drawing/2014/main" id="{44661543-6257-468D-AC76-989A81AFB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2" name="Line 2603">
                <a:extLst>
                  <a:ext uri="{FF2B5EF4-FFF2-40B4-BE49-F238E27FC236}">
                    <a16:creationId xmlns:a16="http://schemas.microsoft.com/office/drawing/2014/main" id="{01A2B364-0E01-4738-A2EB-7F5333B89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3" name="Line 2602">
                <a:extLst>
                  <a:ext uri="{FF2B5EF4-FFF2-40B4-BE49-F238E27FC236}">
                    <a16:creationId xmlns:a16="http://schemas.microsoft.com/office/drawing/2014/main" id="{3D77EED1-1788-4591-B290-13B7EA931B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4" name="Line 2601">
                <a:extLst>
                  <a:ext uri="{FF2B5EF4-FFF2-40B4-BE49-F238E27FC236}">
                    <a16:creationId xmlns:a16="http://schemas.microsoft.com/office/drawing/2014/main" id="{695A817D-06FD-4E80-BC54-071ED98B1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5" name="Line 2600">
                <a:extLst>
                  <a:ext uri="{FF2B5EF4-FFF2-40B4-BE49-F238E27FC236}">
                    <a16:creationId xmlns:a16="http://schemas.microsoft.com/office/drawing/2014/main" id="{10D3AA0E-D5F6-4058-80C4-CE5EA74A5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6" name="Line 2599">
                <a:extLst>
                  <a:ext uri="{FF2B5EF4-FFF2-40B4-BE49-F238E27FC236}">
                    <a16:creationId xmlns:a16="http://schemas.microsoft.com/office/drawing/2014/main" id="{26A15AE5-F1FC-402D-9097-D690F802D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7" name="Line 2598">
                <a:extLst>
                  <a:ext uri="{FF2B5EF4-FFF2-40B4-BE49-F238E27FC236}">
                    <a16:creationId xmlns:a16="http://schemas.microsoft.com/office/drawing/2014/main" id="{384647A8-8BD0-434C-B030-15DC75E4F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8" name="Line 2597">
                <a:extLst>
                  <a:ext uri="{FF2B5EF4-FFF2-40B4-BE49-F238E27FC236}">
                    <a16:creationId xmlns:a16="http://schemas.microsoft.com/office/drawing/2014/main" id="{D2963BB3-3898-4FE7-9AB7-BB76091D3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9" name="Line 2596">
                <a:extLst>
                  <a:ext uri="{FF2B5EF4-FFF2-40B4-BE49-F238E27FC236}">
                    <a16:creationId xmlns:a16="http://schemas.microsoft.com/office/drawing/2014/main" id="{2273EF93-A103-4A33-AC73-9672516C6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0" name="Line 2595">
                <a:extLst>
                  <a:ext uri="{FF2B5EF4-FFF2-40B4-BE49-F238E27FC236}">
                    <a16:creationId xmlns:a16="http://schemas.microsoft.com/office/drawing/2014/main" id="{7AFEE098-6496-44B0-B66A-D70BEDA21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1" name="Line 2594">
                <a:extLst>
                  <a:ext uri="{FF2B5EF4-FFF2-40B4-BE49-F238E27FC236}">
                    <a16:creationId xmlns:a16="http://schemas.microsoft.com/office/drawing/2014/main" id="{E59DCEC4-54A1-499E-8B82-DCB10618E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2" name="Line 2593">
                <a:extLst>
                  <a:ext uri="{FF2B5EF4-FFF2-40B4-BE49-F238E27FC236}">
                    <a16:creationId xmlns:a16="http://schemas.microsoft.com/office/drawing/2014/main" id="{6EF544EA-8738-4479-8236-23B8CDBBD4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3" name="Line 2592">
                <a:extLst>
                  <a:ext uri="{FF2B5EF4-FFF2-40B4-BE49-F238E27FC236}">
                    <a16:creationId xmlns:a16="http://schemas.microsoft.com/office/drawing/2014/main" id="{1FFCD9E8-8B6C-4F2F-9497-30F382138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4" name="Line 2591">
                <a:extLst>
                  <a:ext uri="{FF2B5EF4-FFF2-40B4-BE49-F238E27FC236}">
                    <a16:creationId xmlns:a16="http://schemas.microsoft.com/office/drawing/2014/main" id="{FB3576D2-4ABB-431C-9DEB-EA74F7D84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5" name="Line 2590">
                <a:extLst>
                  <a:ext uri="{FF2B5EF4-FFF2-40B4-BE49-F238E27FC236}">
                    <a16:creationId xmlns:a16="http://schemas.microsoft.com/office/drawing/2014/main" id="{5152C653-0FC5-41FB-9901-5AACB861B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6" name="Line 2589">
                <a:extLst>
                  <a:ext uri="{FF2B5EF4-FFF2-40B4-BE49-F238E27FC236}">
                    <a16:creationId xmlns:a16="http://schemas.microsoft.com/office/drawing/2014/main" id="{681587D7-2023-42EC-B688-250A4B210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7" name="Line 2588">
                <a:extLst>
                  <a:ext uri="{FF2B5EF4-FFF2-40B4-BE49-F238E27FC236}">
                    <a16:creationId xmlns:a16="http://schemas.microsoft.com/office/drawing/2014/main" id="{8603EA52-0DB5-4BFB-A017-0ACF62BA2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8" name="Line 2587">
                <a:extLst>
                  <a:ext uri="{FF2B5EF4-FFF2-40B4-BE49-F238E27FC236}">
                    <a16:creationId xmlns:a16="http://schemas.microsoft.com/office/drawing/2014/main" id="{BE0FF1ED-A180-497E-B082-0943E55F8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9" name="Line 2586">
                <a:extLst>
                  <a:ext uri="{FF2B5EF4-FFF2-40B4-BE49-F238E27FC236}">
                    <a16:creationId xmlns:a16="http://schemas.microsoft.com/office/drawing/2014/main" id="{0722DD5B-6B7F-4E3D-9E43-B6A43CA74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0" name="Line 2585">
                <a:extLst>
                  <a:ext uri="{FF2B5EF4-FFF2-40B4-BE49-F238E27FC236}">
                    <a16:creationId xmlns:a16="http://schemas.microsoft.com/office/drawing/2014/main" id="{6EBB353F-D22F-49FE-8848-D917E7D03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1" name="Line 2584">
                <a:extLst>
                  <a:ext uri="{FF2B5EF4-FFF2-40B4-BE49-F238E27FC236}">
                    <a16:creationId xmlns:a16="http://schemas.microsoft.com/office/drawing/2014/main" id="{7C67E35F-9065-42AD-BB63-D3C6E3BC0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2" name="Line 2583">
                <a:extLst>
                  <a:ext uri="{FF2B5EF4-FFF2-40B4-BE49-F238E27FC236}">
                    <a16:creationId xmlns:a16="http://schemas.microsoft.com/office/drawing/2014/main" id="{ADA69D59-7995-4127-9D0F-9499624D5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3" name="Group 2381">
              <a:extLst>
                <a:ext uri="{FF2B5EF4-FFF2-40B4-BE49-F238E27FC236}">
                  <a16:creationId xmlns:a16="http://schemas.microsoft.com/office/drawing/2014/main" id="{FB2E627C-266C-498E-8FD7-A2B4C4970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6" y="17"/>
              <a:ext cx="1212" cy="2429"/>
              <a:chOff x="0" y="0"/>
              <a:chExt cx="1212" cy="2429"/>
            </a:xfrm>
          </p:grpSpPr>
          <p:sp>
            <p:nvSpPr>
              <p:cNvPr id="2403" name="Freeform 2581">
                <a:extLst>
                  <a:ext uri="{FF2B5EF4-FFF2-40B4-BE49-F238E27FC236}">
                    <a16:creationId xmlns:a16="http://schemas.microsoft.com/office/drawing/2014/main" id="{09C7D6B5-C998-4F43-9162-D8082340E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" y="340"/>
                <a:ext cx="13" cy="19"/>
              </a:xfrm>
              <a:custGeom>
                <a:avLst/>
                <a:gdLst>
                  <a:gd name="T0" fmla="*/ 0 w 13"/>
                  <a:gd name="T1" fmla="*/ 19 h 19"/>
                  <a:gd name="T2" fmla="*/ 3 w 13"/>
                  <a:gd name="T3" fmla="*/ 17 h 19"/>
                  <a:gd name="T4" fmla="*/ 6 w 13"/>
                  <a:gd name="T5" fmla="*/ 15 h 19"/>
                  <a:gd name="T6" fmla="*/ 9 w 13"/>
                  <a:gd name="T7" fmla="*/ 12 h 19"/>
                  <a:gd name="T8" fmla="*/ 11 w 13"/>
                  <a:gd name="T9" fmla="*/ 8 h 19"/>
                  <a:gd name="T10" fmla="*/ 12 w 13"/>
                  <a:gd name="T11" fmla="*/ 4 h 19"/>
                  <a:gd name="T12" fmla="*/ 13 w 13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9">
                    <a:moveTo>
                      <a:pt x="0" y="19"/>
                    </a:moveTo>
                    <a:lnTo>
                      <a:pt x="3" y="17"/>
                    </a:lnTo>
                    <a:lnTo>
                      <a:pt x="6" y="15"/>
                    </a:lnTo>
                    <a:lnTo>
                      <a:pt x="9" y="12"/>
                    </a:lnTo>
                    <a:lnTo>
                      <a:pt x="11" y="8"/>
                    </a:lnTo>
                    <a:lnTo>
                      <a:pt x="12" y="4"/>
                    </a:lnTo>
                    <a:lnTo>
                      <a:pt x="13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4" name="Freeform 2580">
                <a:extLst>
                  <a:ext uri="{FF2B5EF4-FFF2-40B4-BE49-F238E27FC236}">
                    <a16:creationId xmlns:a16="http://schemas.microsoft.com/office/drawing/2014/main" id="{A1157127-F7EA-4B22-9E54-6A013741D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" y="340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0 w 2"/>
                  <a:gd name="T3" fmla="*/ 4 h 8"/>
                  <a:gd name="T4" fmla="*/ 2 w 2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0" y="4"/>
                    </a:lnTo>
                    <a:lnTo>
                      <a:pt x="2" y="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5" name="Line 2579">
                <a:extLst>
                  <a:ext uri="{FF2B5EF4-FFF2-40B4-BE49-F238E27FC236}">
                    <a16:creationId xmlns:a16="http://schemas.microsoft.com/office/drawing/2014/main" id="{54F1EB57-069E-4C1E-9849-5190D6B6D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5" y="340"/>
                <a:ext cx="18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6" name="Line 2578">
                <a:extLst>
                  <a:ext uri="{FF2B5EF4-FFF2-40B4-BE49-F238E27FC236}">
                    <a16:creationId xmlns:a16="http://schemas.microsoft.com/office/drawing/2014/main" id="{48F15490-B4CC-494C-AB00-F9FFEE1FC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3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7" name="Line 2577">
                <a:extLst>
                  <a:ext uri="{FF2B5EF4-FFF2-40B4-BE49-F238E27FC236}">
                    <a16:creationId xmlns:a16="http://schemas.microsoft.com/office/drawing/2014/main" id="{FD3C860B-D613-4A45-9CFD-DFEDEB329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" y="3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8" name="Line 2576">
                <a:extLst>
                  <a:ext uri="{FF2B5EF4-FFF2-40B4-BE49-F238E27FC236}">
                    <a16:creationId xmlns:a16="http://schemas.microsoft.com/office/drawing/2014/main" id="{84952BCC-D06C-4113-9E55-A1C50634C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3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9" name="Line 2575">
                <a:extLst>
                  <a:ext uri="{FF2B5EF4-FFF2-40B4-BE49-F238E27FC236}">
                    <a16:creationId xmlns:a16="http://schemas.microsoft.com/office/drawing/2014/main" id="{6F980CBF-42A4-44C5-BF11-DB110C0FF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3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0" name="Line 2574">
                <a:extLst>
                  <a:ext uri="{FF2B5EF4-FFF2-40B4-BE49-F238E27FC236}">
                    <a16:creationId xmlns:a16="http://schemas.microsoft.com/office/drawing/2014/main" id="{F1F58BB8-227B-4F1E-9912-C5B26A184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" y="3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1" name="Line 2573">
                <a:extLst>
                  <a:ext uri="{FF2B5EF4-FFF2-40B4-BE49-F238E27FC236}">
                    <a16:creationId xmlns:a16="http://schemas.microsoft.com/office/drawing/2014/main" id="{0CBEF64F-8CB4-432B-95B6-080404C53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3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2" name="Line 2572">
                <a:extLst>
                  <a:ext uri="{FF2B5EF4-FFF2-40B4-BE49-F238E27FC236}">
                    <a16:creationId xmlns:a16="http://schemas.microsoft.com/office/drawing/2014/main" id="{3968E789-3A2A-400B-BD3C-1041E3136B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3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3" name="Line 2571">
                <a:extLst>
                  <a:ext uri="{FF2B5EF4-FFF2-40B4-BE49-F238E27FC236}">
                    <a16:creationId xmlns:a16="http://schemas.microsoft.com/office/drawing/2014/main" id="{AEC75E7A-B237-40A5-8410-ED4CA2232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" y="3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4" name="Line 2570">
                <a:extLst>
                  <a:ext uri="{FF2B5EF4-FFF2-40B4-BE49-F238E27FC236}">
                    <a16:creationId xmlns:a16="http://schemas.microsoft.com/office/drawing/2014/main" id="{FA3ED1F4-204E-4682-88DC-C4816EDF2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3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5" name="Line 2569">
                <a:extLst>
                  <a:ext uri="{FF2B5EF4-FFF2-40B4-BE49-F238E27FC236}">
                    <a16:creationId xmlns:a16="http://schemas.microsoft.com/office/drawing/2014/main" id="{D5BD20F4-32DD-40B8-87F2-A6032C105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" y="3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6" name="Line 2568">
                <a:extLst>
                  <a:ext uri="{FF2B5EF4-FFF2-40B4-BE49-F238E27FC236}">
                    <a16:creationId xmlns:a16="http://schemas.microsoft.com/office/drawing/2014/main" id="{D5C31EE2-9499-45E6-8ED0-55E7DC7675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3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7" name="Line 2567">
                <a:extLst>
                  <a:ext uri="{FF2B5EF4-FFF2-40B4-BE49-F238E27FC236}">
                    <a16:creationId xmlns:a16="http://schemas.microsoft.com/office/drawing/2014/main" id="{7AE6108F-EF90-4A18-9260-1E970DDFF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3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8" name="Line 2566">
                <a:extLst>
                  <a:ext uri="{FF2B5EF4-FFF2-40B4-BE49-F238E27FC236}">
                    <a16:creationId xmlns:a16="http://schemas.microsoft.com/office/drawing/2014/main" id="{44BC93FC-3BDF-4F70-9595-04E63F087D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" y="3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9" name="Line 2565">
                <a:extLst>
                  <a:ext uri="{FF2B5EF4-FFF2-40B4-BE49-F238E27FC236}">
                    <a16:creationId xmlns:a16="http://schemas.microsoft.com/office/drawing/2014/main" id="{5AC63755-640B-452A-9F38-B4C0F7D52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3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0" name="Line 2564">
                <a:extLst>
                  <a:ext uri="{FF2B5EF4-FFF2-40B4-BE49-F238E27FC236}">
                    <a16:creationId xmlns:a16="http://schemas.microsoft.com/office/drawing/2014/main" id="{70F3BAE3-16D5-4504-B21E-CF2826DE3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" y="3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1" name="Line 2563">
                <a:extLst>
                  <a:ext uri="{FF2B5EF4-FFF2-40B4-BE49-F238E27FC236}">
                    <a16:creationId xmlns:a16="http://schemas.microsoft.com/office/drawing/2014/main" id="{92D3662E-581C-49EE-9704-730E8EDF7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3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2" name="Line 2562">
                <a:extLst>
                  <a:ext uri="{FF2B5EF4-FFF2-40B4-BE49-F238E27FC236}">
                    <a16:creationId xmlns:a16="http://schemas.microsoft.com/office/drawing/2014/main" id="{F5006D1D-8458-4A00-97C9-60BFFD9AA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3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3" name="Line 2561">
                <a:extLst>
                  <a:ext uri="{FF2B5EF4-FFF2-40B4-BE49-F238E27FC236}">
                    <a16:creationId xmlns:a16="http://schemas.microsoft.com/office/drawing/2014/main" id="{D0C2468B-3B1E-4D9E-A5BD-BA2B7471A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" y="3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4" name="Line 2560">
                <a:extLst>
                  <a:ext uri="{FF2B5EF4-FFF2-40B4-BE49-F238E27FC236}">
                    <a16:creationId xmlns:a16="http://schemas.microsoft.com/office/drawing/2014/main" id="{82541062-DF81-42C1-8359-2D5760AA2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3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5" name="Line 2559">
                <a:extLst>
                  <a:ext uri="{FF2B5EF4-FFF2-40B4-BE49-F238E27FC236}">
                    <a16:creationId xmlns:a16="http://schemas.microsoft.com/office/drawing/2014/main" id="{A850EF82-59DA-4ECF-A8C4-768054D2E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3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6" name="Line 2558">
                <a:extLst>
                  <a:ext uri="{FF2B5EF4-FFF2-40B4-BE49-F238E27FC236}">
                    <a16:creationId xmlns:a16="http://schemas.microsoft.com/office/drawing/2014/main" id="{46CC5C4F-5FFA-42EA-8D75-BA7B4CF3A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" y="3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7" name="Line 2557">
                <a:extLst>
                  <a:ext uri="{FF2B5EF4-FFF2-40B4-BE49-F238E27FC236}">
                    <a16:creationId xmlns:a16="http://schemas.microsoft.com/office/drawing/2014/main" id="{18604A46-98A6-4A8B-B6DB-5862FF1C1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3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8" name="Line 2556">
                <a:extLst>
                  <a:ext uri="{FF2B5EF4-FFF2-40B4-BE49-F238E27FC236}">
                    <a16:creationId xmlns:a16="http://schemas.microsoft.com/office/drawing/2014/main" id="{925C246C-F237-4333-9C61-1A8842E26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" y="3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9" name="Line 2555">
                <a:extLst>
                  <a:ext uri="{FF2B5EF4-FFF2-40B4-BE49-F238E27FC236}">
                    <a16:creationId xmlns:a16="http://schemas.microsoft.com/office/drawing/2014/main" id="{09D67316-A54B-447B-89B0-43DF71CF2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3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0" name="Line 2554">
                <a:extLst>
                  <a:ext uri="{FF2B5EF4-FFF2-40B4-BE49-F238E27FC236}">
                    <a16:creationId xmlns:a16="http://schemas.microsoft.com/office/drawing/2014/main" id="{4544ECA1-7846-4183-878E-5B107BA05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3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1" name="Line 2553">
                <a:extLst>
                  <a:ext uri="{FF2B5EF4-FFF2-40B4-BE49-F238E27FC236}">
                    <a16:creationId xmlns:a16="http://schemas.microsoft.com/office/drawing/2014/main" id="{EDE91E5D-6DC9-4A06-9DF5-618022F8D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" y="32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2" name="Line 2552">
                <a:extLst>
                  <a:ext uri="{FF2B5EF4-FFF2-40B4-BE49-F238E27FC236}">
                    <a16:creationId xmlns:a16="http://schemas.microsoft.com/office/drawing/2014/main" id="{906E4E73-5775-48E2-8501-09D64B79D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3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3" name="Line 2551">
                <a:extLst>
                  <a:ext uri="{FF2B5EF4-FFF2-40B4-BE49-F238E27FC236}">
                    <a16:creationId xmlns:a16="http://schemas.microsoft.com/office/drawing/2014/main" id="{C51793DD-1F4C-42A9-9C4F-9BAF90A9D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" y="3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4" name="Line 2550">
                <a:extLst>
                  <a:ext uri="{FF2B5EF4-FFF2-40B4-BE49-F238E27FC236}">
                    <a16:creationId xmlns:a16="http://schemas.microsoft.com/office/drawing/2014/main" id="{9D11BA59-AA73-49E0-81E8-651EAAA09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3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5" name="Line 2549">
                <a:extLst>
                  <a:ext uri="{FF2B5EF4-FFF2-40B4-BE49-F238E27FC236}">
                    <a16:creationId xmlns:a16="http://schemas.microsoft.com/office/drawing/2014/main" id="{86B95623-03B2-4804-AB4B-E3B33FF7D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3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6" name="Line 2548">
                <a:extLst>
                  <a:ext uri="{FF2B5EF4-FFF2-40B4-BE49-F238E27FC236}">
                    <a16:creationId xmlns:a16="http://schemas.microsoft.com/office/drawing/2014/main" id="{298633F8-CA2A-43CD-8E53-2935E7E529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" y="3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7" name="Line 2547">
                <a:extLst>
                  <a:ext uri="{FF2B5EF4-FFF2-40B4-BE49-F238E27FC236}">
                    <a16:creationId xmlns:a16="http://schemas.microsoft.com/office/drawing/2014/main" id="{3004EEBD-6552-49F8-A520-40AD648F0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3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8" name="Line 2546">
                <a:extLst>
                  <a:ext uri="{FF2B5EF4-FFF2-40B4-BE49-F238E27FC236}">
                    <a16:creationId xmlns:a16="http://schemas.microsoft.com/office/drawing/2014/main" id="{3CF1C6B8-A520-45E2-94C1-9DA7FD617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" y="3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9" name="Line 2545">
                <a:extLst>
                  <a:ext uri="{FF2B5EF4-FFF2-40B4-BE49-F238E27FC236}">
                    <a16:creationId xmlns:a16="http://schemas.microsoft.com/office/drawing/2014/main" id="{8E20AF3A-10ED-4795-AC37-941650E52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3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0" name="Line 2544">
                <a:extLst>
                  <a:ext uri="{FF2B5EF4-FFF2-40B4-BE49-F238E27FC236}">
                    <a16:creationId xmlns:a16="http://schemas.microsoft.com/office/drawing/2014/main" id="{1E3930A4-703D-4C7D-85A8-2E27A03B0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" y="3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1" name="Line 2543">
                <a:extLst>
                  <a:ext uri="{FF2B5EF4-FFF2-40B4-BE49-F238E27FC236}">
                    <a16:creationId xmlns:a16="http://schemas.microsoft.com/office/drawing/2014/main" id="{2F5FBF7B-73EC-4E3B-B2AB-4EA83A29B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3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2" name="Line 2542">
                <a:extLst>
                  <a:ext uri="{FF2B5EF4-FFF2-40B4-BE49-F238E27FC236}">
                    <a16:creationId xmlns:a16="http://schemas.microsoft.com/office/drawing/2014/main" id="{217995AE-B79A-4CFA-ACCA-809A49CD6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3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3" name="Line 2541">
                <a:extLst>
                  <a:ext uri="{FF2B5EF4-FFF2-40B4-BE49-F238E27FC236}">
                    <a16:creationId xmlns:a16="http://schemas.microsoft.com/office/drawing/2014/main" id="{9F92153D-F1C8-4B63-A94F-B088E3CC0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3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4" name="Line 2540">
                <a:extLst>
                  <a:ext uri="{FF2B5EF4-FFF2-40B4-BE49-F238E27FC236}">
                    <a16:creationId xmlns:a16="http://schemas.microsoft.com/office/drawing/2014/main" id="{73FA3160-DD82-4BF2-8E50-50F38659F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" y="3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5" name="Line 2539">
                <a:extLst>
                  <a:ext uri="{FF2B5EF4-FFF2-40B4-BE49-F238E27FC236}">
                    <a16:creationId xmlns:a16="http://schemas.microsoft.com/office/drawing/2014/main" id="{9BF5DFA4-3565-468E-981D-063EAC3E5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3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6" name="Line 2538">
                <a:extLst>
                  <a:ext uri="{FF2B5EF4-FFF2-40B4-BE49-F238E27FC236}">
                    <a16:creationId xmlns:a16="http://schemas.microsoft.com/office/drawing/2014/main" id="{DB7CA1AA-CB83-4CDA-88EF-F936AD1FA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3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7" name="Line 2537">
                <a:extLst>
                  <a:ext uri="{FF2B5EF4-FFF2-40B4-BE49-F238E27FC236}">
                    <a16:creationId xmlns:a16="http://schemas.microsoft.com/office/drawing/2014/main" id="{E9CAC9CA-A822-494A-9E37-8A2C8964A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" y="3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8" name="Line 2536">
                <a:extLst>
                  <a:ext uri="{FF2B5EF4-FFF2-40B4-BE49-F238E27FC236}">
                    <a16:creationId xmlns:a16="http://schemas.microsoft.com/office/drawing/2014/main" id="{1611D615-8151-4FAA-BB70-EC5D4C154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3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9" name="Line 2535">
                <a:extLst>
                  <a:ext uri="{FF2B5EF4-FFF2-40B4-BE49-F238E27FC236}">
                    <a16:creationId xmlns:a16="http://schemas.microsoft.com/office/drawing/2014/main" id="{B6CA5FAA-0B1E-4A61-97F0-C47517DA9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6" y="28"/>
                <a:ext cx="1" cy="2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0" name="Line 2534">
                <a:extLst>
                  <a:ext uri="{FF2B5EF4-FFF2-40B4-BE49-F238E27FC236}">
                    <a16:creationId xmlns:a16="http://schemas.microsoft.com/office/drawing/2014/main" id="{27FA493E-DC43-4C4B-A6DC-81D6F2DF48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" y="292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1" name="Line 2533">
                <a:extLst>
                  <a:ext uri="{FF2B5EF4-FFF2-40B4-BE49-F238E27FC236}">
                    <a16:creationId xmlns:a16="http://schemas.microsoft.com/office/drawing/2014/main" id="{C6E653E0-8247-4126-88CC-3D0230225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292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2" name="Line 2532">
                <a:extLst>
                  <a:ext uri="{FF2B5EF4-FFF2-40B4-BE49-F238E27FC236}">
                    <a16:creationId xmlns:a16="http://schemas.microsoft.com/office/drawing/2014/main" id="{EBA973ED-3250-45BE-A4B8-7D1FB6E3A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" y="31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3" name="Freeform 2531">
                <a:extLst>
                  <a:ext uri="{FF2B5EF4-FFF2-40B4-BE49-F238E27FC236}">
                    <a16:creationId xmlns:a16="http://schemas.microsoft.com/office/drawing/2014/main" id="{4DFAFA6A-EE02-433E-A47F-567FD3E57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313"/>
                <a:ext cx="22" cy="27"/>
              </a:xfrm>
              <a:custGeom>
                <a:avLst/>
                <a:gdLst>
                  <a:gd name="T0" fmla="*/ 22 w 22"/>
                  <a:gd name="T1" fmla="*/ 0 h 27"/>
                  <a:gd name="T2" fmla="*/ 18 w 22"/>
                  <a:gd name="T3" fmla="*/ 1 h 27"/>
                  <a:gd name="T4" fmla="*/ 14 w 22"/>
                  <a:gd name="T5" fmla="*/ 2 h 27"/>
                  <a:gd name="T6" fmla="*/ 10 w 22"/>
                  <a:gd name="T7" fmla="*/ 5 h 27"/>
                  <a:gd name="T8" fmla="*/ 7 w 22"/>
                  <a:gd name="T9" fmla="*/ 7 h 27"/>
                  <a:gd name="T10" fmla="*/ 4 w 22"/>
                  <a:gd name="T11" fmla="*/ 11 h 27"/>
                  <a:gd name="T12" fmla="*/ 2 w 22"/>
                  <a:gd name="T13" fmla="*/ 14 h 27"/>
                  <a:gd name="T14" fmla="*/ 1 w 22"/>
                  <a:gd name="T15" fmla="*/ 19 h 27"/>
                  <a:gd name="T16" fmla="*/ 0 w 22"/>
                  <a:gd name="T17" fmla="*/ 23 h 27"/>
                  <a:gd name="T18" fmla="*/ 1 w 22"/>
                  <a:gd name="T19" fmla="*/ 27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27">
                    <a:moveTo>
                      <a:pt x="22" y="0"/>
                    </a:moveTo>
                    <a:lnTo>
                      <a:pt x="18" y="1"/>
                    </a:lnTo>
                    <a:lnTo>
                      <a:pt x="14" y="2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1" y="2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4" name="Line 2530">
                <a:extLst>
                  <a:ext uri="{FF2B5EF4-FFF2-40B4-BE49-F238E27FC236}">
                    <a16:creationId xmlns:a16="http://schemas.microsoft.com/office/drawing/2014/main" id="{94EEF131-4D41-4854-B9C5-FF6A937D2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" y="28"/>
                <a:ext cx="1" cy="2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5" name="Line 2529">
                <a:extLst>
                  <a:ext uri="{FF2B5EF4-FFF2-40B4-BE49-F238E27FC236}">
                    <a16:creationId xmlns:a16="http://schemas.microsoft.com/office/drawing/2014/main" id="{E5984354-8C52-4DB2-AC6D-840132821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" y="292"/>
                <a:ext cx="7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6" name="Line 2528">
                <a:extLst>
                  <a:ext uri="{FF2B5EF4-FFF2-40B4-BE49-F238E27FC236}">
                    <a16:creationId xmlns:a16="http://schemas.microsoft.com/office/drawing/2014/main" id="{85A4EA84-7134-44BD-8789-AA8BC46C2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" y="28"/>
                <a:ext cx="7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7" name="Line 2527">
                <a:extLst>
                  <a:ext uri="{FF2B5EF4-FFF2-40B4-BE49-F238E27FC236}">
                    <a16:creationId xmlns:a16="http://schemas.microsoft.com/office/drawing/2014/main" id="{B21E3146-4030-4588-9B8D-A6B1FF991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" y="0"/>
                <a:ext cx="1" cy="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8" name="Line 2526">
                <a:extLst>
                  <a:ext uri="{FF2B5EF4-FFF2-40B4-BE49-F238E27FC236}">
                    <a16:creationId xmlns:a16="http://schemas.microsoft.com/office/drawing/2014/main" id="{3DBB703E-B6D9-4AD5-A75F-49C03FD6B6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" y="89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9" name="Line 2525">
                <a:extLst>
                  <a:ext uri="{FF2B5EF4-FFF2-40B4-BE49-F238E27FC236}">
                    <a16:creationId xmlns:a16="http://schemas.microsoft.com/office/drawing/2014/main" id="{35627192-526C-49F0-817B-D0F6C157D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" y="128"/>
                <a:ext cx="1" cy="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0" name="Line 2524">
                <a:extLst>
                  <a:ext uri="{FF2B5EF4-FFF2-40B4-BE49-F238E27FC236}">
                    <a16:creationId xmlns:a16="http://schemas.microsoft.com/office/drawing/2014/main" id="{67008AFF-6A28-42DB-82F1-21AE99F54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" y="24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" name="Line 2523">
                <a:extLst>
                  <a:ext uri="{FF2B5EF4-FFF2-40B4-BE49-F238E27FC236}">
                    <a16:creationId xmlns:a16="http://schemas.microsoft.com/office/drawing/2014/main" id="{2866A5FB-829E-4C06-A704-AEA2D9EA4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" y="287"/>
                <a:ext cx="1" cy="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" name="Freeform 2522">
                <a:extLst>
                  <a:ext uri="{FF2B5EF4-FFF2-40B4-BE49-F238E27FC236}">
                    <a16:creationId xmlns:a16="http://schemas.microsoft.com/office/drawing/2014/main" id="{A651B50C-5FB4-4ECB-90EA-56FBD3AF4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" y="1973"/>
                <a:ext cx="63" cy="149"/>
              </a:xfrm>
              <a:custGeom>
                <a:avLst/>
                <a:gdLst>
                  <a:gd name="T0" fmla="*/ 0 w 63"/>
                  <a:gd name="T1" fmla="*/ 0 h 149"/>
                  <a:gd name="T2" fmla="*/ 1 w 63"/>
                  <a:gd name="T3" fmla="*/ 13 h 149"/>
                  <a:gd name="T4" fmla="*/ 2 w 63"/>
                  <a:gd name="T5" fmla="*/ 25 h 149"/>
                  <a:gd name="T6" fmla="*/ 4 w 63"/>
                  <a:gd name="T7" fmla="*/ 38 h 149"/>
                  <a:gd name="T8" fmla="*/ 7 w 63"/>
                  <a:gd name="T9" fmla="*/ 50 h 149"/>
                  <a:gd name="T10" fmla="*/ 10 w 63"/>
                  <a:gd name="T11" fmla="*/ 62 h 149"/>
                  <a:gd name="T12" fmla="*/ 14 w 63"/>
                  <a:gd name="T13" fmla="*/ 75 h 149"/>
                  <a:gd name="T14" fmla="*/ 19 w 63"/>
                  <a:gd name="T15" fmla="*/ 86 h 149"/>
                  <a:gd name="T16" fmla="*/ 25 w 63"/>
                  <a:gd name="T17" fmla="*/ 98 h 149"/>
                  <a:gd name="T18" fmla="*/ 31 w 63"/>
                  <a:gd name="T19" fmla="*/ 109 h 149"/>
                  <a:gd name="T20" fmla="*/ 38 w 63"/>
                  <a:gd name="T21" fmla="*/ 120 h 149"/>
                  <a:gd name="T22" fmla="*/ 46 w 63"/>
                  <a:gd name="T23" fmla="*/ 130 h 149"/>
                  <a:gd name="T24" fmla="*/ 54 w 63"/>
                  <a:gd name="T25" fmla="*/ 140 h 149"/>
                  <a:gd name="T26" fmla="*/ 63 w 63"/>
                  <a:gd name="T27" fmla="*/ 149 h 14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3" h="149">
                    <a:moveTo>
                      <a:pt x="0" y="0"/>
                    </a:moveTo>
                    <a:lnTo>
                      <a:pt x="1" y="13"/>
                    </a:lnTo>
                    <a:lnTo>
                      <a:pt x="2" y="25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0" y="62"/>
                    </a:lnTo>
                    <a:lnTo>
                      <a:pt x="14" y="75"/>
                    </a:lnTo>
                    <a:lnTo>
                      <a:pt x="19" y="86"/>
                    </a:lnTo>
                    <a:lnTo>
                      <a:pt x="25" y="98"/>
                    </a:lnTo>
                    <a:lnTo>
                      <a:pt x="31" y="109"/>
                    </a:lnTo>
                    <a:lnTo>
                      <a:pt x="38" y="120"/>
                    </a:lnTo>
                    <a:lnTo>
                      <a:pt x="46" y="130"/>
                    </a:lnTo>
                    <a:lnTo>
                      <a:pt x="54" y="140"/>
                    </a:lnTo>
                    <a:lnTo>
                      <a:pt x="63" y="14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" name="Line 2521">
                <a:extLst>
                  <a:ext uri="{FF2B5EF4-FFF2-40B4-BE49-F238E27FC236}">
                    <a16:creationId xmlns:a16="http://schemas.microsoft.com/office/drawing/2014/main" id="{3AC58501-1F5E-4F9A-93FE-035FA3041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1" y="1387"/>
                <a:ext cx="1" cy="5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4" name="Freeform 2520">
                <a:extLst>
                  <a:ext uri="{FF2B5EF4-FFF2-40B4-BE49-F238E27FC236}">
                    <a16:creationId xmlns:a16="http://schemas.microsoft.com/office/drawing/2014/main" id="{846FE676-B40D-41B3-BFEB-621C1831A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" y="1175"/>
                <a:ext cx="212" cy="212"/>
              </a:xfrm>
              <a:custGeom>
                <a:avLst/>
                <a:gdLst>
                  <a:gd name="T0" fmla="*/ 212 w 212"/>
                  <a:gd name="T1" fmla="*/ 0 h 212"/>
                  <a:gd name="T2" fmla="*/ 199 w 212"/>
                  <a:gd name="T3" fmla="*/ 1 h 212"/>
                  <a:gd name="T4" fmla="*/ 187 w 212"/>
                  <a:gd name="T5" fmla="*/ 2 h 212"/>
                  <a:gd name="T6" fmla="*/ 174 w 212"/>
                  <a:gd name="T7" fmla="*/ 4 h 212"/>
                  <a:gd name="T8" fmla="*/ 162 w 212"/>
                  <a:gd name="T9" fmla="*/ 6 h 212"/>
                  <a:gd name="T10" fmla="*/ 149 w 212"/>
                  <a:gd name="T11" fmla="*/ 10 h 212"/>
                  <a:gd name="T12" fmla="*/ 137 w 212"/>
                  <a:gd name="T13" fmla="*/ 15 h 212"/>
                  <a:gd name="T14" fmla="*/ 125 w 212"/>
                  <a:gd name="T15" fmla="*/ 19 h 212"/>
                  <a:gd name="T16" fmla="*/ 114 w 212"/>
                  <a:gd name="T17" fmla="*/ 25 h 212"/>
                  <a:gd name="T18" fmla="*/ 103 w 212"/>
                  <a:gd name="T19" fmla="*/ 31 h 212"/>
                  <a:gd name="T20" fmla="*/ 92 w 212"/>
                  <a:gd name="T21" fmla="*/ 38 h 212"/>
                  <a:gd name="T22" fmla="*/ 82 w 212"/>
                  <a:gd name="T23" fmla="*/ 46 h 212"/>
                  <a:gd name="T24" fmla="*/ 72 w 212"/>
                  <a:gd name="T25" fmla="*/ 54 h 212"/>
                  <a:gd name="T26" fmla="*/ 63 w 212"/>
                  <a:gd name="T27" fmla="*/ 63 h 212"/>
                  <a:gd name="T28" fmla="*/ 54 w 212"/>
                  <a:gd name="T29" fmla="*/ 72 h 212"/>
                  <a:gd name="T30" fmla="*/ 46 w 212"/>
                  <a:gd name="T31" fmla="*/ 82 h 212"/>
                  <a:gd name="T32" fmla="*/ 38 w 212"/>
                  <a:gd name="T33" fmla="*/ 92 h 212"/>
                  <a:gd name="T34" fmla="*/ 31 w 212"/>
                  <a:gd name="T35" fmla="*/ 103 h 212"/>
                  <a:gd name="T36" fmla="*/ 25 w 212"/>
                  <a:gd name="T37" fmla="*/ 114 h 212"/>
                  <a:gd name="T38" fmla="*/ 19 w 212"/>
                  <a:gd name="T39" fmla="*/ 125 h 212"/>
                  <a:gd name="T40" fmla="*/ 14 w 212"/>
                  <a:gd name="T41" fmla="*/ 137 h 212"/>
                  <a:gd name="T42" fmla="*/ 10 w 212"/>
                  <a:gd name="T43" fmla="*/ 149 h 212"/>
                  <a:gd name="T44" fmla="*/ 7 w 212"/>
                  <a:gd name="T45" fmla="*/ 162 h 212"/>
                  <a:gd name="T46" fmla="*/ 4 w 212"/>
                  <a:gd name="T47" fmla="*/ 174 h 212"/>
                  <a:gd name="T48" fmla="*/ 2 w 212"/>
                  <a:gd name="T49" fmla="*/ 187 h 212"/>
                  <a:gd name="T50" fmla="*/ 1 w 212"/>
                  <a:gd name="T51" fmla="*/ 199 h 212"/>
                  <a:gd name="T52" fmla="*/ 0 w 212"/>
                  <a:gd name="T53" fmla="*/ 212 h 2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2" h="212">
                    <a:moveTo>
                      <a:pt x="212" y="0"/>
                    </a:moveTo>
                    <a:lnTo>
                      <a:pt x="199" y="1"/>
                    </a:lnTo>
                    <a:lnTo>
                      <a:pt x="187" y="2"/>
                    </a:lnTo>
                    <a:lnTo>
                      <a:pt x="174" y="4"/>
                    </a:lnTo>
                    <a:lnTo>
                      <a:pt x="162" y="6"/>
                    </a:lnTo>
                    <a:lnTo>
                      <a:pt x="149" y="10"/>
                    </a:lnTo>
                    <a:lnTo>
                      <a:pt x="137" y="15"/>
                    </a:lnTo>
                    <a:lnTo>
                      <a:pt x="125" y="19"/>
                    </a:lnTo>
                    <a:lnTo>
                      <a:pt x="114" y="25"/>
                    </a:lnTo>
                    <a:lnTo>
                      <a:pt x="103" y="31"/>
                    </a:lnTo>
                    <a:lnTo>
                      <a:pt x="92" y="38"/>
                    </a:lnTo>
                    <a:lnTo>
                      <a:pt x="82" y="46"/>
                    </a:lnTo>
                    <a:lnTo>
                      <a:pt x="72" y="54"/>
                    </a:lnTo>
                    <a:lnTo>
                      <a:pt x="63" y="63"/>
                    </a:lnTo>
                    <a:lnTo>
                      <a:pt x="54" y="72"/>
                    </a:lnTo>
                    <a:lnTo>
                      <a:pt x="46" y="82"/>
                    </a:lnTo>
                    <a:lnTo>
                      <a:pt x="38" y="92"/>
                    </a:lnTo>
                    <a:lnTo>
                      <a:pt x="31" y="103"/>
                    </a:lnTo>
                    <a:lnTo>
                      <a:pt x="25" y="114"/>
                    </a:lnTo>
                    <a:lnTo>
                      <a:pt x="19" y="125"/>
                    </a:lnTo>
                    <a:lnTo>
                      <a:pt x="14" y="137"/>
                    </a:lnTo>
                    <a:lnTo>
                      <a:pt x="10" y="149"/>
                    </a:lnTo>
                    <a:lnTo>
                      <a:pt x="7" y="162"/>
                    </a:lnTo>
                    <a:lnTo>
                      <a:pt x="4" y="174"/>
                    </a:lnTo>
                    <a:lnTo>
                      <a:pt x="2" y="187"/>
                    </a:lnTo>
                    <a:lnTo>
                      <a:pt x="1" y="199"/>
                    </a:lnTo>
                    <a:lnTo>
                      <a:pt x="0" y="21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5" name="Line 2519">
                <a:extLst>
                  <a:ext uri="{FF2B5EF4-FFF2-40B4-BE49-F238E27FC236}">
                    <a16:creationId xmlns:a16="http://schemas.microsoft.com/office/drawing/2014/main" id="{D890DB4B-2791-42C1-97B2-D764CF293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3" y="1175"/>
                <a:ext cx="18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6" name="Freeform 2518">
                <a:extLst>
                  <a:ext uri="{FF2B5EF4-FFF2-40B4-BE49-F238E27FC236}">
                    <a16:creationId xmlns:a16="http://schemas.microsoft.com/office/drawing/2014/main" id="{E42805D9-2C32-4A5A-95A3-F965E7208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1038"/>
                <a:ext cx="317" cy="159"/>
              </a:xfrm>
              <a:custGeom>
                <a:avLst/>
                <a:gdLst>
                  <a:gd name="T0" fmla="*/ 317 w 317"/>
                  <a:gd name="T1" fmla="*/ 159 h 159"/>
                  <a:gd name="T2" fmla="*/ 317 w 317"/>
                  <a:gd name="T3" fmla="*/ 147 h 159"/>
                  <a:gd name="T4" fmla="*/ 316 w 317"/>
                  <a:gd name="T5" fmla="*/ 136 h 159"/>
                  <a:gd name="T6" fmla="*/ 314 w 317"/>
                  <a:gd name="T7" fmla="*/ 125 h 159"/>
                  <a:gd name="T8" fmla="*/ 311 w 317"/>
                  <a:gd name="T9" fmla="*/ 114 h 159"/>
                  <a:gd name="T10" fmla="*/ 307 w 317"/>
                  <a:gd name="T11" fmla="*/ 103 h 159"/>
                  <a:gd name="T12" fmla="*/ 303 w 317"/>
                  <a:gd name="T13" fmla="*/ 93 h 159"/>
                  <a:gd name="T14" fmla="*/ 298 w 317"/>
                  <a:gd name="T15" fmla="*/ 83 h 159"/>
                  <a:gd name="T16" fmla="*/ 292 w 317"/>
                  <a:gd name="T17" fmla="*/ 73 h 159"/>
                  <a:gd name="T18" fmla="*/ 286 w 317"/>
                  <a:gd name="T19" fmla="*/ 64 h 159"/>
                  <a:gd name="T20" fmla="*/ 279 w 317"/>
                  <a:gd name="T21" fmla="*/ 55 h 159"/>
                  <a:gd name="T22" fmla="*/ 271 w 317"/>
                  <a:gd name="T23" fmla="*/ 47 h 159"/>
                  <a:gd name="T24" fmla="*/ 262 w 317"/>
                  <a:gd name="T25" fmla="*/ 39 h 159"/>
                  <a:gd name="T26" fmla="*/ 253 w 317"/>
                  <a:gd name="T27" fmla="*/ 32 h 159"/>
                  <a:gd name="T28" fmla="*/ 244 w 317"/>
                  <a:gd name="T29" fmla="*/ 25 h 159"/>
                  <a:gd name="T30" fmla="*/ 234 w 317"/>
                  <a:gd name="T31" fmla="*/ 19 h 159"/>
                  <a:gd name="T32" fmla="*/ 224 w 317"/>
                  <a:gd name="T33" fmla="*/ 14 h 159"/>
                  <a:gd name="T34" fmla="*/ 214 w 317"/>
                  <a:gd name="T35" fmla="*/ 10 h 159"/>
                  <a:gd name="T36" fmla="*/ 203 w 317"/>
                  <a:gd name="T37" fmla="*/ 6 h 159"/>
                  <a:gd name="T38" fmla="*/ 192 w 317"/>
                  <a:gd name="T39" fmla="*/ 3 h 159"/>
                  <a:gd name="T40" fmla="*/ 181 w 317"/>
                  <a:gd name="T41" fmla="*/ 1 h 159"/>
                  <a:gd name="T42" fmla="*/ 170 w 317"/>
                  <a:gd name="T43" fmla="*/ 0 h 159"/>
                  <a:gd name="T44" fmla="*/ 159 w 317"/>
                  <a:gd name="T45" fmla="*/ 0 h 159"/>
                  <a:gd name="T46" fmla="*/ 147 w 317"/>
                  <a:gd name="T47" fmla="*/ 0 h 159"/>
                  <a:gd name="T48" fmla="*/ 136 w 317"/>
                  <a:gd name="T49" fmla="*/ 1 h 159"/>
                  <a:gd name="T50" fmla="*/ 125 w 317"/>
                  <a:gd name="T51" fmla="*/ 3 h 159"/>
                  <a:gd name="T52" fmla="*/ 114 w 317"/>
                  <a:gd name="T53" fmla="*/ 6 h 159"/>
                  <a:gd name="T54" fmla="*/ 103 w 317"/>
                  <a:gd name="T55" fmla="*/ 10 h 159"/>
                  <a:gd name="T56" fmla="*/ 93 w 317"/>
                  <a:gd name="T57" fmla="*/ 14 h 159"/>
                  <a:gd name="T58" fmla="*/ 83 w 317"/>
                  <a:gd name="T59" fmla="*/ 19 h 159"/>
                  <a:gd name="T60" fmla="*/ 73 w 317"/>
                  <a:gd name="T61" fmla="*/ 25 h 159"/>
                  <a:gd name="T62" fmla="*/ 64 w 317"/>
                  <a:gd name="T63" fmla="*/ 32 h 159"/>
                  <a:gd name="T64" fmla="*/ 55 w 317"/>
                  <a:gd name="T65" fmla="*/ 39 h 159"/>
                  <a:gd name="T66" fmla="*/ 47 w 317"/>
                  <a:gd name="T67" fmla="*/ 47 h 159"/>
                  <a:gd name="T68" fmla="*/ 38 w 317"/>
                  <a:gd name="T69" fmla="*/ 55 h 159"/>
                  <a:gd name="T70" fmla="*/ 31 w 317"/>
                  <a:gd name="T71" fmla="*/ 64 h 159"/>
                  <a:gd name="T72" fmla="*/ 25 w 317"/>
                  <a:gd name="T73" fmla="*/ 73 h 159"/>
                  <a:gd name="T74" fmla="*/ 19 w 317"/>
                  <a:gd name="T75" fmla="*/ 83 h 159"/>
                  <a:gd name="T76" fmla="*/ 14 w 317"/>
                  <a:gd name="T77" fmla="*/ 93 h 159"/>
                  <a:gd name="T78" fmla="*/ 10 w 317"/>
                  <a:gd name="T79" fmla="*/ 103 h 159"/>
                  <a:gd name="T80" fmla="*/ 6 w 317"/>
                  <a:gd name="T81" fmla="*/ 114 h 159"/>
                  <a:gd name="T82" fmla="*/ 3 w 317"/>
                  <a:gd name="T83" fmla="*/ 125 h 159"/>
                  <a:gd name="T84" fmla="*/ 1 w 317"/>
                  <a:gd name="T85" fmla="*/ 136 h 159"/>
                  <a:gd name="T86" fmla="*/ 0 w 317"/>
                  <a:gd name="T87" fmla="*/ 147 h 159"/>
                  <a:gd name="T88" fmla="*/ 0 w 317"/>
                  <a:gd name="T89" fmla="*/ 159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17" h="159">
                    <a:moveTo>
                      <a:pt x="317" y="159"/>
                    </a:moveTo>
                    <a:lnTo>
                      <a:pt x="317" y="147"/>
                    </a:lnTo>
                    <a:lnTo>
                      <a:pt x="316" y="136"/>
                    </a:lnTo>
                    <a:lnTo>
                      <a:pt x="314" y="125"/>
                    </a:lnTo>
                    <a:lnTo>
                      <a:pt x="311" y="114"/>
                    </a:lnTo>
                    <a:lnTo>
                      <a:pt x="307" y="103"/>
                    </a:lnTo>
                    <a:lnTo>
                      <a:pt x="303" y="93"/>
                    </a:lnTo>
                    <a:lnTo>
                      <a:pt x="298" y="83"/>
                    </a:lnTo>
                    <a:lnTo>
                      <a:pt x="292" y="73"/>
                    </a:lnTo>
                    <a:lnTo>
                      <a:pt x="286" y="64"/>
                    </a:lnTo>
                    <a:lnTo>
                      <a:pt x="279" y="55"/>
                    </a:lnTo>
                    <a:lnTo>
                      <a:pt x="271" y="47"/>
                    </a:lnTo>
                    <a:lnTo>
                      <a:pt x="262" y="39"/>
                    </a:lnTo>
                    <a:lnTo>
                      <a:pt x="253" y="32"/>
                    </a:lnTo>
                    <a:lnTo>
                      <a:pt x="244" y="25"/>
                    </a:lnTo>
                    <a:lnTo>
                      <a:pt x="234" y="19"/>
                    </a:lnTo>
                    <a:lnTo>
                      <a:pt x="224" y="14"/>
                    </a:lnTo>
                    <a:lnTo>
                      <a:pt x="214" y="10"/>
                    </a:lnTo>
                    <a:lnTo>
                      <a:pt x="203" y="6"/>
                    </a:lnTo>
                    <a:lnTo>
                      <a:pt x="192" y="3"/>
                    </a:lnTo>
                    <a:lnTo>
                      <a:pt x="181" y="1"/>
                    </a:lnTo>
                    <a:lnTo>
                      <a:pt x="170" y="0"/>
                    </a:lnTo>
                    <a:lnTo>
                      <a:pt x="159" y="0"/>
                    </a:lnTo>
                    <a:lnTo>
                      <a:pt x="147" y="0"/>
                    </a:lnTo>
                    <a:lnTo>
                      <a:pt x="136" y="1"/>
                    </a:lnTo>
                    <a:lnTo>
                      <a:pt x="125" y="3"/>
                    </a:lnTo>
                    <a:lnTo>
                      <a:pt x="114" y="6"/>
                    </a:lnTo>
                    <a:lnTo>
                      <a:pt x="103" y="10"/>
                    </a:lnTo>
                    <a:lnTo>
                      <a:pt x="93" y="14"/>
                    </a:lnTo>
                    <a:lnTo>
                      <a:pt x="83" y="19"/>
                    </a:lnTo>
                    <a:lnTo>
                      <a:pt x="73" y="25"/>
                    </a:lnTo>
                    <a:lnTo>
                      <a:pt x="64" y="32"/>
                    </a:lnTo>
                    <a:lnTo>
                      <a:pt x="55" y="39"/>
                    </a:lnTo>
                    <a:lnTo>
                      <a:pt x="47" y="47"/>
                    </a:lnTo>
                    <a:lnTo>
                      <a:pt x="38" y="55"/>
                    </a:lnTo>
                    <a:lnTo>
                      <a:pt x="31" y="64"/>
                    </a:lnTo>
                    <a:lnTo>
                      <a:pt x="25" y="73"/>
                    </a:lnTo>
                    <a:lnTo>
                      <a:pt x="19" y="83"/>
                    </a:lnTo>
                    <a:lnTo>
                      <a:pt x="14" y="93"/>
                    </a:lnTo>
                    <a:lnTo>
                      <a:pt x="10" y="103"/>
                    </a:lnTo>
                    <a:lnTo>
                      <a:pt x="6" y="114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7"/>
                    </a:lnTo>
                    <a:lnTo>
                      <a:pt x="0" y="15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7" name="Freeform 2517">
                <a:extLst>
                  <a:ext uri="{FF2B5EF4-FFF2-40B4-BE49-F238E27FC236}">
                    <a16:creationId xmlns:a16="http://schemas.microsoft.com/office/drawing/2014/main" id="{E7F12AE6-F15C-4F92-98AD-958A347FA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" y="1197"/>
                <a:ext cx="317" cy="158"/>
              </a:xfrm>
              <a:custGeom>
                <a:avLst/>
                <a:gdLst>
                  <a:gd name="T0" fmla="*/ 0 w 317"/>
                  <a:gd name="T1" fmla="*/ 0 h 158"/>
                  <a:gd name="T2" fmla="*/ 0 w 317"/>
                  <a:gd name="T3" fmla="*/ 11 h 158"/>
                  <a:gd name="T4" fmla="*/ 1 w 317"/>
                  <a:gd name="T5" fmla="*/ 22 h 158"/>
                  <a:gd name="T6" fmla="*/ 3 w 317"/>
                  <a:gd name="T7" fmla="*/ 34 h 158"/>
                  <a:gd name="T8" fmla="*/ 6 w 317"/>
                  <a:gd name="T9" fmla="*/ 44 h 158"/>
                  <a:gd name="T10" fmla="*/ 10 w 317"/>
                  <a:gd name="T11" fmla="*/ 55 h 158"/>
                  <a:gd name="T12" fmla="*/ 14 w 317"/>
                  <a:gd name="T13" fmla="*/ 66 h 158"/>
                  <a:gd name="T14" fmla="*/ 19 w 317"/>
                  <a:gd name="T15" fmla="*/ 76 h 158"/>
                  <a:gd name="T16" fmla="*/ 25 w 317"/>
                  <a:gd name="T17" fmla="*/ 85 h 158"/>
                  <a:gd name="T18" fmla="*/ 31 w 317"/>
                  <a:gd name="T19" fmla="*/ 95 h 158"/>
                  <a:gd name="T20" fmla="*/ 38 w 317"/>
                  <a:gd name="T21" fmla="*/ 103 h 158"/>
                  <a:gd name="T22" fmla="*/ 47 w 317"/>
                  <a:gd name="T23" fmla="*/ 112 h 158"/>
                  <a:gd name="T24" fmla="*/ 55 w 317"/>
                  <a:gd name="T25" fmla="*/ 120 h 158"/>
                  <a:gd name="T26" fmla="*/ 64 w 317"/>
                  <a:gd name="T27" fmla="*/ 127 h 158"/>
                  <a:gd name="T28" fmla="*/ 73 w 317"/>
                  <a:gd name="T29" fmla="*/ 133 h 158"/>
                  <a:gd name="T30" fmla="*/ 83 w 317"/>
                  <a:gd name="T31" fmla="*/ 139 h 158"/>
                  <a:gd name="T32" fmla="*/ 93 w 317"/>
                  <a:gd name="T33" fmla="*/ 144 h 158"/>
                  <a:gd name="T34" fmla="*/ 103 w 317"/>
                  <a:gd name="T35" fmla="*/ 148 h 158"/>
                  <a:gd name="T36" fmla="*/ 114 w 317"/>
                  <a:gd name="T37" fmla="*/ 152 h 158"/>
                  <a:gd name="T38" fmla="*/ 125 w 317"/>
                  <a:gd name="T39" fmla="*/ 155 h 158"/>
                  <a:gd name="T40" fmla="*/ 136 w 317"/>
                  <a:gd name="T41" fmla="*/ 157 h 158"/>
                  <a:gd name="T42" fmla="*/ 147 w 317"/>
                  <a:gd name="T43" fmla="*/ 158 h 158"/>
                  <a:gd name="T44" fmla="*/ 159 w 317"/>
                  <a:gd name="T45" fmla="*/ 158 h 158"/>
                  <a:gd name="T46" fmla="*/ 170 w 317"/>
                  <a:gd name="T47" fmla="*/ 158 h 158"/>
                  <a:gd name="T48" fmla="*/ 181 w 317"/>
                  <a:gd name="T49" fmla="*/ 157 h 158"/>
                  <a:gd name="T50" fmla="*/ 192 w 317"/>
                  <a:gd name="T51" fmla="*/ 155 h 158"/>
                  <a:gd name="T52" fmla="*/ 203 w 317"/>
                  <a:gd name="T53" fmla="*/ 152 h 158"/>
                  <a:gd name="T54" fmla="*/ 214 w 317"/>
                  <a:gd name="T55" fmla="*/ 148 h 158"/>
                  <a:gd name="T56" fmla="*/ 224 w 317"/>
                  <a:gd name="T57" fmla="*/ 144 h 158"/>
                  <a:gd name="T58" fmla="*/ 234 w 317"/>
                  <a:gd name="T59" fmla="*/ 139 h 158"/>
                  <a:gd name="T60" fmla="*/ 244 w 317"/>
                  <a:gd name="T61" fmla="*/ 133 h 158"/>
                  <a:gd name="T62" fmla="*/ 253 w 317"/>
                  <a:gd name="T63" fmla="*/ 127 h 158"/>
                  <a:gd name="T64" fmla="*/ 262 w 317"/>
                  <a:gd name="T65" fmla="*/ 120 h 158"/>
                  <a:gd name="T66" fmla="*/ 271 w 317"/>
                  <a:gd name="T67" fmla="*/ 112 h 158"/>
                  <a:gd name="T68" fmla="*/ 279 w 317"/>
                  <a:gd name="T69" fmla="*/ 103 h 158"/>
                  <a:gd name="T70" fmla="*/ 286 w 317"/>
                  <a:gd name="T71" fmla="*/ 95 h 158"/>
                  <a:gd name="T72" fmla="*/ 292 w 317"/>
                  <a:gd name="T73" fmla="*/ 85 h 158"/>
                  <a:gd name="T74" fmla="*/ 298 w 317"/>
                  <a:gd name="T75" fmla="*/ 76 h 158"/>
                  <a:gd name="T76" fmla="*/ 303 w 317"/>
                  <a:gd name="T77" fmla="*/ 66 h 158"/>
                  <a:gd name="T78" fmla="*/ 307 w 317"/>
                  <a:gd name="T79" fmla="*/ 55 h 158"/>
                  <a:gd name="T80" fmla="*/ 311 w 317"/>
                  <a:gd name="T81" fmla="*/ 44 h 158"/>
                  <a:gd name="T82" fmla="*/ 314 w 317"/>
                  <a:gd name="T83" fmla="*/ 34 h 158"/>
                  <a:gd name="T84" fmla="*/ 316 w 317"/>
                  <a:gd name="T85" fmla="*/ 22 h 158"/>
                  <a:gd name="T86" fmla="*/ 317 w 317"/>
                  <a:gd name="T87" fmla="*/ 11 h 158"/>
                  <a:gd name="T88" fmla="*/ 317 w 317"/>
                  <a:gd name="T89" fmla="*/ 0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17" h="158">
                    <a:moveTo>
                      <a:pt x="0" y="0"/>
                    </a:moveTo>
                    <a:lnTo>
                      <a:pt x="0" y="11"/>
                    </a:lnTo>
                    <a:lnTo>
                      <a:pt x="1" y="22"/>
                    </a:lnTo>
                    <a:lnTo>
                      <a:pt x="3" y="34"/>
                    </a:lnTo>
                    <a:lnTo>
                      <a:pt x="6" y="44"/>
                    </a:lnTo>
                    <a:lnTo>
                      <a:pt x="10" y="55"/>
                    </a:lnTo>
                    <a:lnTo>
                      <a:pt x="14" y="66"/>
                    </a:lnTo>
                    <a:lnTo>
                      <a:pt x="19" y="76"/>
                    </a:lnTo>
                    <a:lnTo>
                      <a:pt x="25" y="85"/>
                    </a:lnTo>
                    <a:lnTo>
                      <a:pt x="31" y="95"/>
                    </a:lnTo>
                    <a:lnTo>
                      <a:pt x="38" y="103"/>
                    </a:lnTo>
                    <a:lnTo>
                      <a:pt x="47" y="112"/>
                    </a:lnTo>
                    <a:lnTo>
                      <a:pt x="55" y="120"/>
                    </a:lnTo>
                    <a:lnTo>
                      <a:pt x="64" y="127"/>
                    </a:lnTo>
                    <a:lnTo>
                      <a:pt x="73" y="133"/>
                    </a:lnTo>
                    <a:lnTo>
                      <a:pt x="83" y="139"/>
                    </a:lnTo>
                    <a:lnTo>
                      <a:pt x="93" y="144"/>
                    </a:lnTo>
                    <a:lnTo>
                      <a:pt x="103" y="148"/>
                    </a:lnTo>
                    <a:lnTo>
                      <a:pt x="114" y="152"/>
                    </a:lnTo>
                    <a:lnTo>
                      <a:pt x="125" y="155"/>
                    </a:lnTo>
                    <a:lnTo>
                      <a:pt x="136" y="157"/>
                    </a:lnTo>
                    <a:lnTo>
                      <a:pt x="147" y="158"/>
                    </a:lnTo>
                    <a:lnTo>
                      <a:pt x="159" y="158"/>
                    </a:lnTo>
                    <a:lnTo>
                      <a:pt x="170" y="158"/>
                    </a:lnTo>
                    <a:lnTo>
                      <a:pt x="181" y="157"/>
                    </a:lnTo>
                    <a:lnTo>
                      <a:pt x="192" y="155"/>
                    </a:lnTo>
                    <a:lnTo>
                      <a:pt x="203" y="152"/>
                    </a:lnTo>
                    <a:lnTo>
                      <a:pt x="214" y="148"/>
                    </a:lnTo>
                    <a:lnTo>
                      <a:pt x="224" y="144"/>
                    </a:lnTo>
                    <a:lnTo>
                      <a:pt x="234" y="139"/>
                    </a:lnTo>
                    <a:lnTo>
                      <a:pt x="244" y="133"/>
                    </a:lnTo>
                    <a:lnTo>
                      <a:pt x="253" y="127"/>
                    </a:lnTo>
                    <a:lnTo>
                      <a:pt x="262" y="120"/>
                    </a:lnTo>
                    <a:lnTo>
                      <a:pt x="271" y="112"/>
                    </a:lnTo>
                    <a:lnTo>
                      <a:pt x="279" y="103"/>
                    </a:lnTo>
                    <a:lnTo>
                      <a:pt x="286" y="95"/>
                    </a:lnTo>
                    <a:lnTo>
                      <a:pt x="292" y="85"/>
                    </a:lnTo>
                    <a:lnTo>
                      <a:pt x="298" y="76"/>
                    </a:lnTo>
                    <a:lnTo>
                      <a:pt x="303" y="66"/>
                    </a:lnTo>
                    <a:lnTo>
                      <a:pt x="307" y="55"/>
                    </a:lnTo>
                    <a:lnTo>
                      <a:pt x="311" y="44"/>
                    </a:lnTo>
                    <a:lnTo>
                      <a:pt x="314" y="34"/>
                    </a:lnTo>
                    <a:lnTo>
                      <a:pt x="316" y="22"/>
                    </a:lnTo>
                    <a:lnTo>
                      <a:pt x="317" y="11"/>
                    </a:lnTo>
                    <a:lnTo>
                      <a:pt x="317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8" name="Line 2516">
                <a:extLst>
                  <a:ext uri="{FF2B5EF4-FFF2-40B4-BE49-F238E27FC236}">
                    <a16:creationId xmlns:a16="http://schemas.microsoft.com/office/drawing/2014/main" id="{F17C7EBD-06E3-48B3-B419-B929CFBA1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" y="1197"/>
                <a:ext cx="9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9" name="Line 2515">
                <a:extLst>
                  <a:ext uri="{FF2B5EF4-FFF2-40B4-BE49-F238E27FC236}">
                    <a16:creationId xmlns:a16="http://schemas.microsoft.com/office/drawing/2014/main" id="{ABA3BC64-DA05-45C0-A233-C48DEAE1F7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" y="1197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0" name="Line 2514">
                <a:extLst>
                  <a:ext uri="{FF2B5EF4-FFF2-40B4-BE49-F238E27FC236}">
                    <a16:creationId xmlns:a16="http://schemas.microsoft.com/office/drawing/2014/main" id="{F63B8F84-D24A-4709-97CE-D42648C3E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" y="1197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1" name="Line 2513">
                <a:extLst>
                  <a:ext uri="{FF2B5EF4-FFF2-40B4-BE49-F238E27FC236}">
                    <a16:creationId xmlns:a16="http://schemas.microsoft.com/office/drawing/2014/main" id="{7A53B5CC-876F-44FE-8436-A61F2B8581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" y="1197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2" name="Line 2512">
                <a:extLst>
                  <a:ext uri="{FF2B5EF4-FFF2-40B4-BE49-F238E27FC236}">
                    <a16:creationId xmlns:a16="http://schemas.microsoft.com/office/drawing/2014/main" id="{86BA1DBD-DC3A-4273-BDD1-2766C31BD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" y="1197"/>
                <a:ext cx="9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3" name="Line 2511">
                <a:extLst>
                  <a:ext uri="{FF2B5EF4-FFF2-40B4-BE49-F238E27FC236}">
                    <a16:creationId xmlns:a16="http://schemas.microsoft.com/office/drawing/2014/main" id="{A7FB805F-CE15-4946-882A-F7FE5BD42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" y="1012"/>
                <a:ext cx="1" cy="7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4" name="Line 2510">
                <a:extLst>
                  <a:ext uri="{FF2B5EF4-FFF2-40B4-BE49-F238E27FC236}">
                    <a16:creationId xmlns:a16="http://schemas.microsoft.com/office/drawing/2014/main" id="{171B79D8-FDAC-434D-8392-BB6260300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" y="1105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5" name="Line 2509">
                <a:extLst>
                  <a:ext uri="{FF2B5EF4-FFF2-40B4-BE49-F238E27FC236}">
                    <a16:creationId xmlns:a16="http://schemas.microsoft.com/office/drawing/2014/main" id="{748C2F4C-C3BB-4ABC-A1CC-310ACD640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" y="1145"/>
                <a:ext cx="1" cy="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6" name="Line 2508">
                <a:extLst>
                  <a:ext uri="{FF2B5EF4-FFF2-40B4-BE49-F238E27FC236}">
                    <a16:creationId xmlns:a16="http://schemas.microsoft.com/office/drawing/2014/main" id="{1CA09897-62B4-4DF8-B606-1E0377FC4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" y="1264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7" name="Line 2507">
                <a:extLst>
                  <a:ext uri="{FF2B5EF4-FFF2-40B4-BE49-F238E27FC236}">
                    <a16:creationId xmlns:a16="http://schemas.microsoft.com/office/drawing/2014/main" id="{D1415E5D-F893-461B-A289-3616E3AD0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" y="1303"/>
                <a:ext cx="1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8" name="Freeform 2506">
                <a:extLst>
                  <a:ext uri="{FF2B5EF4-FFF2-40B4-BE49-F238E27FC236}">
                    <a16:creationId xmlns:a16="http://schemas.microsoft.com/office/drawing/2014/main" id="{80657D79-2873-4D70-8035-681CBE3D4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" y="1598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1 w 2"/>
                  <a:gd name="T3" fmla="*/ 1 h 7"/>
                  <a:gd name="T4" fmla="*/ 2 w 2"/>
                  <a:gd name="T5" fmla="*/ 3 h 7"/>
                  <a:gd name="T6" fmla="*/ 2 w 2"/>
                  <a:gd name="T7" fmla="*/ 6 h 7"/>
                  <a:gd name="T8" fmla="*/ 1 w 2"/>
                  <a:gd name="T9" fmla="*/ 7 h 7"/>
                  <a:gd name="T10" fmla="*/ 1 w 2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1" y="1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9" name="Freeform 2505">
                <a:extLst>
                  <a:ext uri="{FF2B5EF4-FFF2-40B4-BE49-F238E27FC236}">
                    <a16:creationId xmlns:a16="http://schemas.microsoft.com/office/drawing/2014/main" id="{FD74B2B3-0667-4A08-990A-58FB63A86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" y="1598"/>
                <a:ext cx="4" cy="1"/>
              </a:xfrm>
              <a:custGeom>
                <a:avLst/>
                <a:gdLst>
                  <a:gd name="T0" fmla="*/ 3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4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0" name="Line 2504">
                <a:extLst>
                  <a:ext uri="{FF2B5EF4-FFF2-40B4-BE49-F238E27FC236}">
                    <a16:creationId xmlns:a16="http://schemas.microsoft.com/office/drawing/2014/main" id="{1CF8BB12-3B0B-43BF-BBA5-C201E2C3E6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" y="159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1" name="Line 2503">
                <a:extLst>
                  <a:ext uri="{FF2B5EF4-FFF2-40B4-BE49-F238E27FC236}">
                    <a16:creationId xmlns:a16="http://schemas.microsoft.com/office/drawing/2014/main" id="{3CD128F8-027B-4E8F-A602-DC97D8E6B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" y="159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2" name="Freeform 2502">
                <a:extLst>
                  <a:ext uri="{FF2B5EF4-FFF2-40B4-BE49-F238E27FC236}">
                    <a16:creationId xmlns:a16="http://schemas.microsoft.com/office/drawing/2014/main" id="{BA9061EF-A6F9-4E72-8A06-BF3C33254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" y="1599"/>
                <a:ext cx="6" cy="7"/>
              </a:xfrm>
              <a:custGeom>
                <a:avLst/>
                <a:gdLst>
                  <a:gd name="T0" fmla="*/ 2 w 6"/>
                  <a:gd name="T1" fmla="*/ 0 h 7"/>
                  <a:gd name="T2" fmla="*/ 0 w 6"/>
                  <a:gd name="T3" fmla="*/ 2 h 7"/>
                  <a:gd name="T4" fmla="*/ 0 w 6"/>
                  <a:gd name="T5" fmla="*/ 5 h 7"/>
                  <a:gd name="T6" fmla="*/ 1 w 6"/>
                  <a:gd name="T7" fmla="*/ 6 h 7"/>
                  <a:gd name="T8" fmla="*/ 3 w 6"/>
                  <a:gd name="T9" fmla="*/ 7 h 7"/>
                  <a:gd name="T10" fmla="*/ 5 w 6"/>
                  <a:gd name="T11" fmla="*/ 7 h 7"/>
                  <a:gd name="T12" fmla="*/ 6 w 6"/>
                  <a:gd name="T13" fmla="*/ 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6" y="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3" name="Line 2501">
                <a:extLst>
                  <a:ext uri="{FF2B5EF4-FFF2-40B4-BE49-F238E27FC236}">
                    <a16:creationId xmlns:a16="http://schemas.microsoft.com/office/drawing/2014/main" id="{3B8FCE33-5141-4963-8342-7490139FF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" y="160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4" name="Line 2500">
                <a:extLst>
                  <a:ext uri="{FF2B5EF4-FFF2-40B4-BE49-F238E27FC236}">
                    <a16:creationId xmlns:a16="http://schemas.microsoft.com/office/drawing/2014/main" id="{D654BCFF-75B1-4C3C-80D0-D3D37A36A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" y="160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5" name="Line 2499">
                <a:extLst>
                  <a:ext uri="{FF2B5EF4-FFF2-40B4-BE49-F238E27FC236}">
                    <a16:creationId xmlns:a16="http://schemas.microsoft.com/office/drawing/2014/main" id="{FB035DF5-A215-4BCD-922E-3325F6905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" y="160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6" name="Line 2498">
                <a:extLst>
                  <a:ext uri="{FF2B5EF4-FFF2-40B4-BE49-F238E27FC236}">
                    <a16:creationId xmlns:a16="http://schemas.microsoft.com/office/drawing/2014/main" id="{99EA6355-C19A-4ADE-B5D7-6BBEE3C5AD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" y="160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7" name="Line 2497">
                <a:extLst>
                  <a:ext uri="{FF2B5EF4-FFF2-40B4-BE49-F238E27FC236}">
                    <a16:creationId xmlns:a16="http://schemas.microsoft.com/office/drawing/2014/main" id="{C938EAC1-A7D0-4240-BA52-CA7AB9D39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" y="160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8" name="Line 2496">
                <a:extLst>
                  <a:ext uri="{FF2B5EF4-FFF2-40B4-BE49-F238E27FC236}">
                    <a16:creationId xmlns:a16="http://schemas.microsoft.com/office/drawing/2014/main" id="{89068999-9123-4693-A3B4-59C135116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" y="160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9" name="Line 2495">
                <a:extLst>
                  <a:ext uri="{FF2B5EF4-FFF2-40B4-BE49-F238E27FC236}">
                    <a16:creationId xmlns:a16="http://schemas.microsoft.com/office/drawing/2014/main" id="{337CC135-E5BF-45E4-B96D-4893B6634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" y="1606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0" name="Freeform 2494">
                <a:extLst>
                  <a:ext uri="{FF2B5EF4-FFF2-40B4-BE49-F238E27FC236}">
                    <a16:creationId xmlns:a16="http://schemas.microsoft.com/office/drawing/2014/main" id="{BD1A0119-2EC0-4BD2-AADE-6B4408C0E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" y="1600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0 h 5"/>
                  <a:gd name="T4" fmla="*/ 6 w 6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1" name="Line 2493">
                <a:extLst>
                  <a:ext uri="{FF2B5EF4-FFF2-40B4-BE49-F238E27FC236}">
                    <a16:creationId xmlns:a16="http://schemas.microsoft.com/office/drawing/2014/main" id="{DB4C11D1-6E1B-433A-B0DE-550A4C450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" y="159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2" name="Line 2492">
                <a:extLst>
                  <a:ext uri="{FF2B5EF4-FFF2-40B4-BE49-F238E27FC236}">
                    <a16:creationId xmlns:a16="http://schemas.microsoft.com/office/drawing/2014/main" id="{5A93CDCE-2A47-4C10-B0DB-F8FDF4755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" y="159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3" name="Line 2491">
                <a:extLst>
                  <a:ext uri="{FF2B5EF4-FFF2-40B4-BE49-F238E27FC236}">
                    <a16:creationId xmlns:a16="http://schemas.microsoft.com/office/drawing/2014/main" id="{24645327-4570-442E-BB3C-60501ECEA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" y="159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4" name="Line 2490">
                <a:extLst>
                  <a:ext uri="{FF2B5EF4-FFF2-40B4-BE49-F238E27FC236}">
                    <a16:creationId xmlns:a16="http://schemas.microsoft.com/office/drawing/2014/main" id="{B7370DEB-4903-48D5-9532-2AFCD3874C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" y="159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5" name="Line 2489">
                <a:extLst>
                  <a:ext uri="{FF2B5EF4-FFF2-40B4-BE49-F238E27FC236}">
                    <a16:creationId xmlns:a16="http://schemas.microsoft.com/office/drawing/2014/main" id="{E85F3528-48E3-4972-B542-56BF8C0EE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" y="160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6" name="Line 2488">
                <a:extLst>
                  <a:ext uri="{FF2B5EF4-FFF2-40B4-BE49-F238E27FC236}">
                    <a16:creationId xmlns:a16="http://schemas.microsoft.com/office/drawing/2014/main" id="{457CDC16-FDF9-46D8-8A3F-C23FFDD2E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" y="160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7" name="Line 2487">
                <a:extLst>
                  <a:ext uri="{FF2B5EF4-FFF2-40B4-BE49-F238E27FC236}">
                    <a16:creationId xmlns:a16="http://schemas.microsoft.com/office/drawing/2014/main" id="{9AF7B484-08BB-4DD9-9407-FB99FA128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" y="159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8" name="Line 2486">
                <a:extLst>
                  <a:ext uri="{FF2B5EF4-FFF2-40B4-BE49-F238E27FC236}">
                    <a16:creationId xmlns:a16="http://schemas.microsoft.com/office/drawing/2014/main" id="{5F403D2B-CEDA-4CD5-A70B-E41A3714A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" y="159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9" name="Line 2485">
                <a:extLst>
                  <a:ext uri="{FF2B5EF4-FFF2-40B4-BE49-F238E27FC236}">
                    <a16:creationId xmlns:a16="http://schemas.microsoft.com/office/drawing/2014/main" id="{92669341-BAF4-4866-B346-ACEFBA7F9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" y="159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0" name="Line 2484">
                <a:extLst>
                  <a:ext uri="{FF2B5EF4-FFF2-40B4-BE49-F238E27FC236}">
                    <a16:creationId xmlns:a16="http://schemas.microsoft.com/office/drawing/2014/main" id="{46F79E29-2B6C-4CCB-8F24-96AFFF4B4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" y="1599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1" name="Line 2483">
                <a:extLst>
                  <a:ext uri="{FF2B5EF4-FFF2-40B4-BE49-F238E27FC236}">
                    <a16:creationId xmlns:a16="http://schemas.microsoft.com/office/drawing/2014/main" id="{BCA4181F-F25A-47FE-952D-76FE75CAB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" y="2352"/>
                <a:ext cx="29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2" name="Line 2482">
                <a:extLst>
                  <a:ext uri="{FF2B5EF4-FFF2-40B4-BE49-F238E27FC236}">
                    <a16:creationId xmlns:a16="http://schemas.microsoft.com/office/drawing/2014/main" id="{C96193D3-B9C8-4A0F-A105-61E6C1087C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" y="2124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3" name="Line 2481">
                <a:extLst>
                  <a:ext uri="{FF2B5EF4-FFF2-40B4-BE49-F238E27FC236}">
                    <a16:creationId xmlns:a16="http://schemas.microsoft.com/office/drawing/2014/main" id="{67D284BA-3118-4FD6-A9D5-1AC6AB401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0" y="2313"/>
                <a:ext cx="29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4" name="Line 2480">
                <a:extLst>
                  <a:ext uri="{FF2B5EF4-FFF2-40B4-BE49-F238E27FC236}">
                    <a16:creationId xmlns:a16="http://schemas.microsoft.com/office/drawing/2014/main" id="{29C6AA5F-63A7-417A-8D51-39FF66D63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" y="2219"/>
                <a:ext cx="42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5" name="Line 2479">
                <a:extLst>
                  <a:ext uri="{FF2B5EF4-FFF2-40B4-BE49-F238E27FC236}">
                    <a16:creationId xmlns:a16="http://schemas.microsoft.com/office/drawing/2014/main" id="{8F5BCC07-12F0-4C2B-916B-613DBC373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" y="2414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6" name="Line 2478">
                <a:extLst>
                  <a:ext uri="{FF2B5EF4-FFF2-40B4-BE49-F238E27FC236}">
                    <a16:creationId xmlns:a16="http://schemas.microsoft.com/office/drawing/2014/main" id="{88F8B5D0-0726-4CFE-BFC2-917C7C96D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" y="2144"/>
                <a:ext cx="32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7" name="Line 2477">
                <a:extLst>
                  <a:ext uri="{FF2B5EF4-FFF2-40B4-BE49-F238E27FC236}">
                    <a16:creationId xmlns:a16="http://schemas.microsoft.com/office/drawing/2014/main" id="{19FF2CEF-02F4-497B-90D0-4D6573753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6" y="2382"/>
                <a:ext cx="29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8" name="Line 2476">
                <a:extLst>
                  <a:ext uri="{FF2B5EF4-FFF2-40B4-BE49-F238E27FC236}">
                    <a16:creationId xmlns:a16="http://schemas.microsoft.com/office/drawing/2014/main" id="{7B5BDCE4-F7B9-4386-975D-89E5EC1A4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7" y="221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9" name="Line 2475">
                <a:extLst>
                  <a:ext uri="{FF2B5EF4-FFF2-40B4-BE49-F238E27FC236}">
                    <a16:creationId xmlns:a16="http://schemas.microsoft.com/office/drawing/2014/main" id="{4B94FEDD-B9E7-45A0-A5CC-949F577C9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7" y="2285"/>
                <a:ext cx="54" cy="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0" name="Line 2474">
                <a:extLst>
                  <a:ext uri="{FF2B5EF4-FFF2-40B4-BE49-F238E27FC236}">
                    <a16:creationId xmlns:a16="http://schemas.microsoft.com/office/drawing/2014/main" id="{05C45D44-2BF4-43D5-8433-01C2B3868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" y="2422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1" name="Line 2473">
                <a:extLst>
                  <a:ext uri="{FF2B5EF4-FFF2-40B4-BE49-F238E27FC236}">
                    <a16:creationId xmlns:a16="http://schemas.microsoft.com/office/drawing/2014/main" id="{F81C7E2D-FE45-419D-950F-87B06A34D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" y="2189"/>
                <a:ext cx="53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2" name="Line 2472">
                <a:extLst>
                  <a:ext uri="{FF2B5EF4-FFF2-40B4-BE49-F238E27FC236}">
                    <a16:creationId xmlns:a16="http://schemas.microsoft.com/office/drawing/2014/main" id="{2662E809-86CD-42F7-86C0-EF59B01A4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5" y="2330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3" name="Line 2471">
                <a:extLst>
                  <a:ext uri="{FF2B5EF4-FFF2-40B4-BE49-F238E27FC236}">
                    <a16:creationId xmlns:a16="http://schemas.microsoft.com/office/drawing/2014/main" id="{55F5F59B-7A14-43FB-A161-1D91E4A64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" y="2234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4" name="Line 2470">
                <a:extLst>
                  <a:ext uri="{FF2B5EF4-FFF2-40B4-BE49-F238E27FC236}">
                    <a16:creationId xmlns:a16="http://schemas.microsoft.com/office/drawing/2014/main" id="{DB7731FA-D75E-445B-8165-04E001B4CF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" y="2278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5" name="Line 2469">
                <a:extLst>
                  <a:ext uri="{FF2B5EF4-FFF2-40B4-BE49-F238E27FC236}">
                    <a16:creationId xmlns:a16="http://schemas.microsoft.com/office/drawing/2014/main" id="{EED3403F-C8CE-4324-B1D5-560AB5FD1C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" y="2323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6" name="Line 2468">
                <a:extLst>
                  <a:ext uri="{FF2B5EF4-FFF2-40B4-BE49-F238E27FC236}">
                    <a16:creationId xmlns:a16="http://schemas.microsoft.com/office/drawing/2014/main" id="{92A4E8A9-08E8-4E0B-9277-90871F33C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15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7" name="Line 2467">
                <a:extLst>
                  <a:ext uri="{FF2B5EF4-FFF2-40B4-BE49-F238E27FC236}">
                    <a16:creationId xmlns:a16="http://schemas.microsoft.com/office/drawing/2014/main" id="{0BD8C5CC-B895-462D-9E84-14E9F68AF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15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8" name="Line 2466">
                <a:extLst>
                  <a:ext uri="{FF2B5EF4-FFF2-40B4-BE49-F238E27FC236}">
                    <a16:creationId xmlns:a16="http://schemas.microsoft.com/office/drawing/2014/main" id="{5760D77B-CC5A-4FAE-9BE4-F377CD9F9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15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9" name="Line 2465">
                <a:extLst>
                  <a:ext uri="{FF2B5EF4-FFF2-40B4-BE49-F238E27FC236}">
                    <a16:creationId xmlns:a16="http://schemas.microsoft.com/office/drawing/2014/main" id="{7C24A56B-3E2D-47A0-A616-324401CF8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" y="152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0" name="Line 2464">
                <a:extLst>
                  <a:ext uri="{FF2B5EF4-FFF2-40B4-BE49-F238E27FC236}">
                    <a16:creationId xmlns:a16="http://schemas.microsoft.com/office/drawing/2014/main" id="{BD5C5D49-B2FD-4E3C-AC5B-A5CEBBCF2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15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1" name="Line 2463">
                <a:extLst>
                  <a:ext uri="{FF2B5EF4-FFF2-40B4-BE49-F238E27FC236}">
                    <a16:creationId xmlns:a16="http://schemas.microsoft.com/office/drawing/2014/main" id="{32A4E74A-C7F3-4DA9-A93F-A5D2BFB0A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15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2" name="Line 2462">
                <a:extLst>
                  <a:ext uri="{FF2B5EF4-FFF2-40B4-BE49-F238E27FC236}">
                    <a16:creationId xmlns:a16="http://schemas.microsoft.com/office/drawing/2014/main" id="{20656208-1D75-41EA-9F33-EF9C5406B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15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3" name="Line 2461">
                <a:extLst>
                  <a:ext uri="{FF2B5EF4-FFF2-40B4-BE49-F238E27FC236}">
                    <a16:creationId xmlns:a16="http://schemas.microsoft.com/office/drawing/2014/main" id="{C40652B8-37A3-4222-9E07-A6577A20C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15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4" name="Line 2460">
                <a:extLst>
                  <a:ext uri="{FF2B5EF4-FFF2-40B4-BE49-F238E27FC236}">
                    <a16:creationId xmlns:a16="http://schemas.microsoft.com/office/drawing/2014/main" id="{04E25925-F261-48D9-9912-3DB4C2956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15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5" name="Line 2459">
                <a:extLst>
                  <a:ext uri="{FF2B5EF4-FFF2-40B4-BE49-F238E27FC236}">
                    <a16:creationId xmlns:a16="http://schemas.microsoft.com/office/drawing/2014/main" id="{A6388107-587F-48B0-93B7-BBCCF60F7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" y="152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6" name="Line 2458">
                <a:extLst>
                  <a:ext uri="{FF2B5EF4-FFF2-40B4-BE49-F238E27FC236}">
                    <a16:creationId xmlns:a16="http://schemas.microsoft.com/office/drawing/2014/main" id="{CE1A9567-7E37-486F-A354-2396AE951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152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7" name="Line 2457">
                <a:extLst>
                  <a:ext uri="{FF2B5EF4-FFF2-40B4-BE49-F238E27FC236}">
                    <a16:creationId xmlns:a16="http://schemas.microsoft.com/office/drawing/2014/main" id="{BD63C162-2B40-4763-BE21-FB080E2E7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152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8" name="Line 2456">
                <a:extLst>
                  <a:ext uri="{FF2B5EF4-FFF2-40B4-BE49-F238E27FC236}">
                    <a16:creationId xmlns:a16="http://schemas.microsoft.com/office/drawing/2014/main" id="{D0B12AD7-B357-414F-A10F-813DCAA218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152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9" name="Line 2455">
                <a:extLst>
                  <a:ext uri="{FF2B5EF4-FFF2-40B4-BE49-F238E27FC236}">
                    <a16:creationId xmlns:a16="http://schemas.microsoft.com/office/drawing/2014/main" id="{95A2FF25-1732-4D38-AA8A-790DB1186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" y="152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0" name="Line 2454">
                <a:extLst>
                  <a:ext uri="{FF2B5EF4-FFF2-40B4-BE49-F238E27FC236}">
                    <a16:creationId xmlns:a16="http://schemas.microsoft.com/office/drawing/2014/main" id="{3E4B32E9-FE61-4E18-B791-C3DC3A217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15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1" name="Line 2453">
                <a:extLst>
                  <a:ext uri="{FF2B5EF4-FFF2-40B4-BE49-F238E27FC236}">
                    <a16:creationId xmlns:a16="http://schemas.microsoft.com/office/drawing/2014/main" id="{B19876C6-4D91-44B5-8B27-EFBCA1422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15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2" name="Line 2452">
                <a:extLst>
                  <a:ext uri="{FF2B5EF4-FFF2-40B4-BE49-F238E27FC236}">
                    <a16:creationId xmlns:a16="http://schemas.microsoft.com/office/drawing/2014/main" id="{0345F88F-957F-4FC6-BCF7-6746B3120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15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3" name="Line 2451">
                <a:extLst>
                  <a:ext uri="{FF2B5EF4-FFF2-40B4-BE49-F238E27FC236}">
                    <a16:creationId xmlns:a16="http://schemas.microsoft.com/office/drawing/2014/main" id="{BCB2B1C5-AAD5-427A-A4DC-F9BCEC511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15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4" name="Line 2450">
                <a:extLst>
                  <a:ext uri="{FF2B5EF4-FFF2-40B4-BE49-F238E27FC236}">
                    <a16:creationId xmlns:a16="http://schemas.microsoft.com/office/drawing/2014/main" id="{D40001B1-704F-478C-8074-B14BC2B44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15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5" name="Line 2449">
                <a:extLst>
                  <a:ext uri="{FF2B5EF4-FFF2-40B4-BE49-F238E27FC236}">
                    <a16:creationId xmlns:a16="http://schemas.microsoft.com/office/drawing/2014/main" id="{7DCCA15A-9F65-45F5-BD7D-B9007A4C5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15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6" name="Line 2448">
                <a:extLst>
                  <a:ext uri="{FF2B5EF4-FFF2-40B4-BE49-F238E27FC236}">
                    <a16:creationId xmlns:a16="http://schemas.microsoft.com/office/drawing/2014/main" id="{7FA5151D-E1E5-4A65-B83A-42CBFEB5E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15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7" name="Line 2447">
                <a:extLst>
                  <a:ext uri="{FF2B5EF4-FFF2-40B4-BE49-F238E27FC236}">
                    <a16:creationId xmlns:a16="http://schemas.microsoft.com/office/drawing/2014/main" id="{246DA271-CB36-4279-82CE-AD1F38C75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" y="15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8" name="Line 2446">
                <a:extLst>
                  <a:ext uri="{FF2B5EF4-FFF2-40B4-BE49-F238E27FC236}">
                    <a16:creationId xmlns:a16="http://schemas.microsoft.com/office/drawing/2014/main" id="{39319651-E8DC-4F37-BAB1-8C0C3FD5A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15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9" name="Line 2445">
                <a:extLst>
                  <a:ext uri="{FF2B5EF4-FFF2-40B4-BE49-F238E27FC236}">
                    <a16:creationId xmlns:a16="http://schemas.microsoft.com/office/drawing/2014/main" id="{70311B88-7C21-442D-B243-20F5C26B0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15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0" name="Line 2444">
                <a:extLst>
                  <a:ext uri="{FF2B5EF4-FFF2-40B4-BE49-F238E27FC236}">
                    <a16:creationId xmlns:a16="http://schemas.microsoft.com/office/drawing/2014/main" id="{77A20642-138C-4DC0-88A2-CDB3CF5FB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15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1" name="Line 2443">
                <a:extLst>
                  <a:ext uri="{FF2B5EF4-FFF2-40B4-BE49-F238E27FC236}">
                    <a16:creationId xmlns:a16="http://schemas.microsoft.com/office/drawing/2014/main" id="{C67F8623-3454-42F2-8B0B-16EB1AD9E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15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2" name="Line 2442">
                <a:extLst>
                  <a:ext uri="{FF2B5EF4-FFF2-40B4-BE49-F238E27FC236}">
                    <a16:creationId xmlns:a16="http://schemas.microsoft.com/office/drawing/2014/main" id="{56C077F9-0FB0-4462-9D0B-34A083124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15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3" name="Line 2441">
                <a:extLst>
                  <a:ext uri="{FF2B5EF4-FFF2-40B4-BE49-F238E27FC236}">
                    <a16:creationId xmlns:a16="http://schemas.microsoft.com/office/drawing/2014/main" id="{8DDBEDC4-E3DE-489D-ABFE-206DB6264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" y="15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4" name="Line 2440">
                <a:extLst>
                  <a:ext uri="{FF2B5EF4-FFF2-40B4-BE49-F238E27FC236}">
                    <a16:creationId xmlns:a16="http://schemas.microsoft.com/office/drawing/2014/main" id="{36EB3C54-CD2F-486E-A37C-9E0F33E4B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15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5" name="Line 2439">
                <a:extLst>
                  <a:ext uri="{FF2B5EF4-FFF2-40B4-BE49-F238E27FC236}">
                    <a16:creationId xmlns:a16="http://schemas.microsoft.com/office/drawing/2014/main" id="{D8BBA0EF-FCA3-46B5-9CF4-A5633124D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15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6" name="Line 2438">
                <a:extLst>
                  <a:ext uri="{FF2B5EF4-FFF2-40B4-BE49-F238E27FC236}">
                    <a16:creationId xmlns:a16="http://schemas.microsoft.com/office/drawing/2014/main" id="{58B7B5A3-2AC6-41AE-8CA8-270BDE4E7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15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7" name="Line 2437">
                <a:extLst>
                  <a:ext uri="{FF2B5EF4-FFF2-40B4-BE49-F238E27FC236}">
                    <a16:creationId xmlns:a16="http://schemas.microsoft.com/office/drawing/2014/main" id="{F0165D6E-2EF2-4712-B9C2-F74547750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" y="15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8" name="Line 2436">
                <a:extLst>
                  <a:ext uri="{FF2B5EF4-FFF2-40B4-BE49-F238E27FC236}">
                    <a16:creationId xmlns:a16="http://schemas.microsoft.com/office/drawing/2014/main" id="{40E70804-58BC-4153-B73D-8203F7F03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14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9" name="Line 2435">
                <a:extLst>
                  <a:ext uri="{FF2B5EF4-FFF2-40B4-BE49-F238E27FC236}">
                    <a16:creationId xmlns:a16="http://schemas.microsoft.com/office/drawing/2014/main" id="{26F7D6FF-E443-46BA-934D-EF2135DD9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" y="149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0" name="Line 2434">
                <a:extLst>
                  <a:ext uri="{FF2B5EF4-FFF2-40B4-BE49-F238E27FC236}">
                    <a16:creationId xmlns:a16="http://schemas.microsoft.com/office/drawing/2014/main" id="{AD88C600-8134-47A5-97D1-EECBBB6C9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" y="148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1" name="Line 2433">
                <a:extLst>
                  <a:ext uri="{FF2B5EF4-FFF2-40B4-BE49-F238E27FC236}">
                    <a16:creationId xmlns:a16="http://schemas.microsoft.com/office/drawing/2014/main" id="{C0F4A62E-BA5A-4901-B04F-EF65C86621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" y="14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2" name="Line 2432">
                <a:extLst>
                  <a:ext uri="{FF2B5EF4-FFF2-40B4-BE49-F238E27FC236}">
                    <a16:creationId xmlns:a16="http://schemas.microsoft.com/office/drawing/2014/main" id="{F2C2DE8F-D7FA-4C54-B90B-E6DA18B45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" y="14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3" name="Line 2431">
                <a:extLst>
                  <a:ext uri="{FF2B5EF4-FFF2-40B4-BE49-F238E27FC236}">
                    <a16:creationId xmlns:a16="http://schemas.microsoft.com/office/drawing/2014/main" id="{C141E180-94DB-480E-95CA-2F8E226EF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" y="14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4" name="Line 2430">
                <a:extLst>
                  <a:ext uri="{FF2B5EF4-FFF2-40B4-BE49-F238E27FC236}">
                    <a16:creationId xmlns:a16="http://schemas.microsoft.com/office/drawing/2014/main" id="{C2FD6BF8-E75B-488C-A6DC-76669827E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" y="14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5" name="Line 2429">
                <a:extLst>
                  <a:ext uri="{FF2B5EF4-FFF2-40B4-BE49-F238E27FC236}">
                    <a16:creationId xmlns:a16="http://schemas.microsoft.com/office/drawing/2014/main" id="{F29BA03A-56D2-474D-B30B-10B2CC23A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" y="14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6" name="Line 2428">
                <a:extLst>
                  <a:ext uri="{FF2B5EF4-FFF2-40B4-BE49-F238E27FC236}">
                    <a16:creationId xmlns:a16="http://schemas.microsoft.com/office/drawing/2014/main" id="{1B73B4E7-01D1-458A-88E7-045C7B62B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14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7" name="Line 2427">
                <a:extLst>
                  <a:ext uri="{FF2B5EF4-FFF2-40B4-BE49-F238E27FC236}">
                    <a16:creationId xmlns:a16="http://schemas.microsoft.com/office/drawing/2014/main" id="{E11F9E0F-5666-4DDC-949F-7B1A9FAC4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14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8" name="Line 2426">
                <a:extLst>
                  <a:ext uri="{FF2B5EF4-FFF2-40B4-BE49-F238E27FC236}">
                    <a16:creationId xmlns:a16="http://schemas.microsoft.com/office/drawing/2014/main" id="{04A9BCE7-10F1-459A-A556-8BA601D69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14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9" name="Line 2425">
                <a:extLst>
                  <a:ext uri="{FF2B5EF4-FFF2-40B4-BE49-F238E27FC236}">
                    <a16:creationId xmlns:a16="http://schemas.microsoft.com/office/drawing/2014/main" id="{D23C9287-18FB-4780-A5FC-5216B6C0D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14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0" name="Line 2424">
                <a:extLst>
                  <a:ext uri="{FF2B5EF4-FFF2-40B4-BE49-F238E27FC236}">
                    <a16:creationId xmlns:a16="http://schemas.microsoft.com/office/drawing/2014/main" id="{B8A36466-A872-4F8C-AE64-7739564B2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148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1" name="Line 2423">
                <a:extLst>
                  <a:ext uri="{FF2B5EF4-FFF2-40B4-BE49-F238E27FC236}">
                    <a16:creationId xmlns:a16="http://schemas.microsoft.com/office/drawing/2014/main" id="{73531E9E-E8A8-43B3-AF10-869A1DC44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" y="14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2" name="Line 2422">
                <a:extLst>
                  <a:ext uri="{FF2B5EF4-FFF2-40B4-BE49-F238E27FC236}">
                    <a16:creationId xmlns:a16="http://schemas.microsoft.com/office/drawing/2014/main" id="{CBFFB902-4C75-4BE0-A7E8-8A266C5DC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" y="14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3" name="Line 2421">
                <a:extLst>
                  <a:ext uri="{FF2B5EF4-FFF2-40B4-BE49-F238E27FC236}">
                    <a16:creationId xmlns:a16="http://schemas.microsoft.com/office/drawing/2014/main" id="{E5189CAF-1EE9-4EED-B006-5ED1800A65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" y="14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4" name="Line 2420">
                <a:extLst>
                  <a:ext uri="{FF2B5EF4-FFF2-40B4-BE49-F238E27FC236}">
                    <a16:creationId xmlns:a16="http://schemas.microsoft.com/office/drawing/2014/main" id="{0C874AB3-C650-4E70-BEA3-898B87431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14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5" name="Line 2419">
                <a:extLst>
                  <a:ext uri="{FF2B5EF4-FFF2-40B4-BE49-F238E27FC236}">
                    <a16:creationId xmlns:a16="http://schemas.microsoft.com/office/drawing/2014/main" id="{81CA8D92-D0AD-49C2-B950-6C895654B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" y="14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6" name="Line 2418">
                <a:extLst>
                  <a:ext uri="{FF2B5EF4-FFF2-40B4-BE49-F238E27FC236}">
                    <a16:creationId xmlns:a16="http://schemas.microsoft.com/office/drawing/2014/main" id="{F30F5335-63E2-4840-B66C-FAC12E2FA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" y="14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7" name="Line 2417">
                <a:extLst>
                  <a:ext uri="{FF2B5EF4-FFF2-40B4-BE49-F238E27FC236}">
                    <a16:creationId xmlns:a16="http://schemas.microsoft.com/office/drawing/2014/main" id="{EA7A6F7F-C976-43CD-A83C-0D70787F9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14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8" name="Line 2416">
                <a:extLst>
                  <a:ext uri="{FF2B5EF4-FFF2-40B4-BE49-F238E27FC236}">
                    <a16:creationId xmlns:a16="http://schemas.microsoft.com/office/drawing/2014/main" id="{D9C4E729-472E-4D20-9774-69EE5DA52C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14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9" name="Line 2415">
                <a:extLst>
                  <a:ext uri="{FF2B5EF4-FFF2-40B4-BE49-F238E27FC236}">
                    <a16:creationId xmlns:a16="http://schemas.microsoft.com/office/drawing/2014/main" id="{B002E16D-E994-4179-8CE3-65A4A52B4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14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0" name="Line 2414">
                <a:extLst>
                  <a:ext uri="{FF2B5EF4-FFF2-40B4-BE49-F238E27FC236}">
                    <a16:creationId xmlns:a16="http://schemas.microsoft.com/office/drawing/2014/main" id="{DDFD1A4A-EF77-4E2D-AE31-520AAF314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" y="14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1" name="Line 2413">
                <a:extLst>
                  <a:ext uri="{FF2B5EF4-FFF2-40B4-BE49-F238E27FC236}">
                    <a16:creationId xmlns:a16="http://schemas.microsoft.com/office/drawing/2014/main" id="{0B519BBC-1607-443E-902E-3CC7B65E9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" y="147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2" name="Line 2412">
                <a:extLst>
                  <a:ext uri="{FF2B5EF4-FFF2-40B4-BE49-F238E27FC236}">
                    <a16:creationId xmlns:a16="http://schemas.microsoft.com/office/drawing/2014/main" id="{79040C2C-C996-4A9F-9009-6445E05E3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" y="147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3" name="Line 2411">
                <a:extLst>
                  <a:ext uri="{FF2B5EF4-FFF2-40B4-BE49-F238E27FC236}">
                    <a16:creationId xmlns:a16="http://schemas.microsoft.com/office/drawing/2014/main" id="{B3C29530-AC34-4EDB-98B5-CAD3489AF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" y="147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4" name="Line 2410">
                <a:extLst>
                  <a:ext uri="{FF2B5EF4-FFF2-40B4-BE49-F238E27FC236}">
                    <a16:creationId xmlns:a16="http://schemas.microsoft.com/office/drawing/2014/main" id="{C2EA2C82-F7C9-4C06-9CC5-0D07C6C63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" y="147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5" name="Line 2409">
                <a:extLst>
                  <a:ext uri="{FF2B5EF4-FFF2-40B4-BE49-F238E27FC236}">
                    <a16:creationId xmlns:a16="http://schemas.microsoft.com/office/drawing/2014/main" id="{FED9E5F2-38EC-4B41-9352-D1974EFF1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147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6" name="Line 2408">
                <a:extLst>
                  <a:ext uri="{FF2B5EF4-FFF2-40B4-BE49-F238E27FC236}">
                    <a16:creationId xmlns:a16="http://schemas.microsoft.com/office/drawing/2014/main" id="{B4C825F0-7163-4206-B9AC-C195FAD1A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147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7" name="Line 2407">
                <a:extLst>
                  <a:ext uri="{FF2B5EF4-FFF2-40B4-BE49-F238E27FC236}">
                    <a16:creationId xmlns:a16="http://schemas.microsoft.com/office/drawing/2014/main" id="{546A2417-BFB3-4FB0-9F8D-6B7FC29B7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147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8" name="Line 2406">
                <a:extLst>
                  <a:ext uri="{FF2B5EF4-FFF2-40B4-BE49-F238E27FC236}">
                    <a16:creationId xmlns:a16="http://schemas.microsoft.com/office/drawing/2014/main" id="{B287CE3E-61F3-4BAF-93DC-ADF44BED1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147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9" name="Line 2405">
                <a:extLst>
                  <a:ext uri="{FF2B5EF4-FFF2-40B4-BE49-F238E27FC236}">
                    <a16:creationId xmlns:a16="http://schemas.microsoft.com/office/drawing/2014/main" id="{8CE12855-BCB1-4143-A0F8-D9C0CE761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147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0" name="Line 2404">
                <a:extLst>
                  <a:ext uri="{FF2B5EF4-FFF2-40B4-BE49-F238E27FC236}">
                    <a16:creationId xmlns:a16="http://schemas.microsoft.com/office/drawing/2014/main" id="{D6F2AFB0-1629-4827-8C49-293EB83F1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" y="147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1" name="Line 2403">
                <a:extLst>
                  <a:ext uri="{FF2B5EF4-FFF2-40B4-BE49-F238E27FC236}">
                    <a16:creationId xmlns:a16="http://schemas.microsoft.com/office/drawing/2014/main" id="{6B79ABAB-1E6A-4327-9EB7-8F11007EEC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" y="147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2" name="Line 2402">
                <a:extLst>
                  <a:ext uri="{FF2B5EF4-FFF2-40B4-BE49-F238E27FC236}">
                    <a16:creationId xmlns:a16="http://schemas.microsoft.com/office/drawing/2014/main" id="{FF49773F-DC80-4CAA-BA4B-6AA277572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" y="147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3" name="Line 2401">
                <a:extLst>
                  <a:ext uri="{FF2B5EF4-FFF2-40B4-BE49-F238E27FC236}">
                    <a16:creationId xmlns:a16="http://schemas.microsoft.com/office/drawing/2014/main" id="{085068E1-8656-4119-B96E-3491CB99B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147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4" name="Line 2400">
                <a:extLst>
                  <a:ext uri="{FF2B5EF4-FFF2-40B4-BE49-F238E27FC236}">
                    <a16:creationId xmlns:a16="http://schemas.microsoft.com/office/drawing/2014/main" id="{99E9D24D-9A24-497C-842F-82F4632496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" y="147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5" name="Line 2399">
                <a:extLst>
                  <a:ext uri="{FF2B5EF4-FFF2-40B4-BE49-F238E27FC236}">
                    <a16:creationId xmlns:a16="http://schemas.microsoft.com/office/drawing/2014/main" id="{F7BD57E3-14E7-4009-9D58-385703771C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" y="147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6" name="Line 2398">
                <a:extLst>
                  <a:ext uri="{FF2B5EF4-FFF2-40B4-BE49-F238E27FC236}">
                    <a16:creationId xmlns:a16="http://schemas.microsoft.com/office/drawing/2014/main" id="{97B61804-6CA7-4E77-B428-C40213B29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147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7" name="Line 2397">
                <a:extLst>
                  <a:ext uri="{FF2B5EF4-FFF2-40B4-BE49-F238E27FC236}">
                    <a16:creationId xmlns:a16="http://schemas.microsoft.com/office/drawing/2014/main" id="{EA0D9154-5FDD-4432-A8D1-86BC593048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147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8" name="Line 2396">
                <a:extLst>
                  <a:ext uri="{FF2B5EF4-FFF2-40B4-BE49-F238E27FC236}">
                    <a16:creationId xmlns:a16="http://schemas.microsoft.com/office/drawing/2014/main" id="{DE8D9173-B0EF-4C66-8EA0-2D971511F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147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9" name="Line 2395">
                <a:extLst>
                  <a:ext uri="{FF2B5EF4-FFF2-40B4-BE49-F238E27FC236}">
                    <a16:creationId xmlns:a16="http://schemas.microsoft.com/office/drawing/2014/main" id="{6352B9D4-0039-4689-A212-A72933E9B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" y="147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0" name="Line 2394">
                <a:extLst>
                  <a:ext uri="{FF2B5EF4-FFF2-40B4-BE49-F238E27FC236}">
                    <a16:creationId xmlns:a16="http://schemas.microsoft.com/office/drawing/2014/main" id="{283EEC17-4087-403D-8F5E-268D8B0B5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" y="14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1" name="Line 2393">
                <a:extLst>
                  <a:ext uri="{FF2B5EF4-FFF2-40B4-BE49-F238E27FC236}">
                    <a16:creationId xmlns:a16="http://schemas.microsoft.com/office/drawing/2014/main" id="{736D9688-D0E5-415C-A165-4A001F115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" y="14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2" name="Line 2392">
                <a:extLst>
                  <a:ext uri="{FF2B5EF4-FFF2-40B4-BE49-F238E27FC236}">
                    <a16:creationId xmlns:a16="http://schemas.microsoft.com/office/drawing/2014/main" id="{19528922-A9EC-421A-9225-EBD3F3A36B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" y="14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3" name="Line 2391">
                <a:extLst>
                  <a:ext uri="{FF2B5EF4-FFF2-40B4-BE49-F238E27FC236}">
                    <a16:creationId xmlns:a16="http://schemas.microsoft.com/office/drawing/2014/main" id="{4A67AA2D-F3DF-446A-AC7B-40975142B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" y="14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4" name="Line 2390">
                <a:extLst>
                  <a:ext uri="{FF2B5EF4-FFF2-40B4-BE49-F238E27FC236}">
                    <a16:creationId xmlns:a16="http://schemas.microsoft.com/office/drawing/2014/main" id="{1798280B-7B24-4B92-B04D-08856E8E2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14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5" name="Line 2389">
                <a:extLst>
                  <a:ext uri="{FF2B5EF4-FFF2-40B4-BE49-F238E27FC236}">
                    <a16:creationId xmlns:a16="http://schemas.microsoft.com/office/drawing/2014/main" id="{CB045DD8-77C5-4718-B515-2F67EDD59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14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6" name="Line 2388">
                <a:extLst>
                  <a:ext uri="{FF2B5EF4-FFF2-40B4-BE49-F238E27FC236}">
                    <a16:creationId xmlns:a16="http://schemas.microsoft.com/office/drawing/2014/main" id="{AE3B6F19-8DC6-419B-A267-419735878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14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7" name="Line 2387">
                <a:extLst>
                  <a:ext uri="{FF2B5EF4-FFF2-40B4-BE49-F238E27FC236}">
                    <a16:creationId xmlns:a16="http://schemas.microsoft.com/office/drawing/2014/main" id="{3EC6CD86-F420-40E9-853A-9AEA6B356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14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8" name="Line 2386">
                <a:extLst>
                  <a:ext uri="{FF2B5EF4-FFF2-40B4-BE49-F238E27FC236}">
                    <a16:creationId xmlns:a16="http://schemas.microsoft.com/office/drawing/2014/main" id="{399CCC5E-DD62-45E2-8451-E90F825986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147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9" name="Line 2385">
                <a:extLst>
                  <a:ext uri="{FF2B5EF4-FFF2-40B4-BE49-F238E27FC236}">
                    <a16:creationId xmlns:a16="http://schemas.microsoft.com/office/drawing/2014/main" id="{25033751-F828-4F72-B841-AE0ABCC2D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" y="146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0" name="Line 2384">
                <a:extLst>
                  <a:ext uri="{FF2B5EF4-FFF2-40B4-BE49-F238E27FC236}">
                    <a16:creationId xmlns:a16="http://schemas.microsoft.com/office/drawing/2014/main" id="{E39A715F-D1CE-4630-A7D1-E084CE29E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" y="146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1" name="Line 2383">
                <a:extLst>
                  <a:ext uri="{FF2B5EF4-FFF2-40B4-BE49-F238E27FC236}">
                    <a16:creationId xmlns:a16="http://schemas.microsoft.com/office/drawing/2014/main" id="{FAB8B6DA-9307-4E68-A9C0-E4BB8CEF9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146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2" name="Line 2382">
                <a:extLst>
                  <a:ext uri="{FF2B5EF4-FFF2-40B4-BE49-F238E27FC236}">
                    <a16:creationId xmlns:a16="http://schemas.microsoft.com/office/drawing/2014/main" id="{6B40B5B2-A97F-4E41-903C-C1F8C867B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" y="146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" name="Group 2180">
              <a:extLst>
                <a:ext uri="{FF2B5EF4-FFF2-40B4-BE49-F238E27FC236}">
                  <a16:creationId xmlns:a16="http://schemas.microsoft.com/office/drawing/2014/main" id="{9C43A8C3-A608-4B27-B579-35D8AD50F8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7" y="357"/>
              <a:ext cx="1174" cy="2433"/>
              <a:chOff x="0" y="0"/>
              <a:chExt cx="1174" cy="2433"/>
            </a:xfrm>
          </p:grpSpPr>
          <p:sp>
            <p:nvSpPr>
              <p:cNvPr id="2203" name="Line 2380">
                <a:extLst>
                  <a:ext uri="{FF2B5EF4-FFF2-40B4-BE49-F238E27FC236}">
                    <a16:creationId xmlns:a16="http://schemas.microsoft.com/office/drawing/2014/main" id="{FEDC5CD0-2B56-476D-BC91-DC53F1268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" y="11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4" name="Line 2379">
                <a:extLst>
                  <a:ext uri="{FF2B5EF4-FFF2-40B4-BE49-F238E27FC236}">
                    <a16:creationId xmlns:a16="http://schemas.microsoft.com/office/drawing/2014/main" id="{AB5C72B2-24EC-43EB-BDD0-263DA6152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" y="11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5" name="Line 2378">
                <a:extLst>
                  <a:ext uri="{FF2B5EF4-FFF2-40B4-BE49-F238E27FC236}">
                    <a16:creationId xmlns:a16="http://schemas.microsoft.com/office/drawing/2014/main" id="{F976AA7D-E51D-4703-988C-3ACA270E2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" y="11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6" name="Line 2377">
                <a:extLst>
                  <a:ext uri="{FF2B5EF4-FFF2-40B4-BE49-F238E27FC236}">
                    <a16:creationId xmlns:a16="http://schemas.microsoft.com/office/drawing/2014/main" id="{F906E038-93AA-4D02-94B0-2E9FE7FC4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" y="11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7" name="Line 2376">
                <a:extLst>
                  <a:ext uri="{FF2B5EF4-FFF2-40B4-BE49-F238E27FC236}">
                    <a16:creationId xmlns:a16="http://schemas.microsoft.com/office/drawing/2014/main" id="{CB8B7A40-7512-4C7F-B8D0-4513BFEE0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" y="11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8" name="Line 2375">
                <a:extLst>
                  <a:ext uri="{FF2B5EF4-FFF2-40B4-BE49-F238E27FC236}">
                    <a16:creationId xmlns:a16="http://schemas.microsoft.com/office/drawing/2014/main" id="{E2FF1427-0B9C-43C5-99F8-538AD8D66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" y="11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9" name="Line 2374">
                <a:extLst>
                  <a:ext uri="{FF2B5EF4-FFF2-40B4-BE49-F238E27FC236}">
                    <a16:creationId xmlns:a16="http://schemas.microsoft.com/office/drawing/2014/main" id="{F1043DE2-6AB6-458D-9D6D-936C08301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" y="11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0" name="Line 2373">
                <a:extLst>
                  <a:ext uri="{FF2B5EF4-FFF2-40B4-BE49-F238E27FC236}">
                    <a16:creationId xmlns:a16="http://schemas.microsoft.com/office/drawing/2014/main" id="{532FF5C6-EC44-4D6E-84E2-B1367AAA9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" y="11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1" name="Line 2372">
                <a:extLst>
                  <a:ext uri="{FF2B5EF4-FFF2-40B4-BE49-F238E27FC236}">
                    <a16:creationId xmlns:a16="http://schemas.microsoft.com/office/drawing/2014/main" id="{BE594F32-BFB5-4C0B-ACF2-7C5E70AF5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" y="11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2" name="Line 2371">
                <a:extLst>
                  <a:ext uri="{FF2B5EF4-FFF2-40B4-BE49-F238E27FC236}">
                    <a16:creationId xmlns:a16="http://schemas.microsoft.com/office/drawing/2014/main" id="{42C64918-E304-48F1-9676-A8B94AFC6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11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3" name="Line 2370">
                <a:extLst>
                  <a:ext uri="{FF2B5EF4-FFF2-40B4-BE49-F238E27FC236}">
                    <a16:creationId xmlns:a16="http://schemas.microsoft.com/office/drawing/2014/main" id="{8D106C94-9BBD-41F5-AE4A-2D3B16345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" y="11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4" name="Line 2369">
                <a:extLst>
                  <a:ext uri="{FF2B5EF4-FFF2-40B4-BE49-F238E27FC236}">
                    <a16:creationId xmlns:a16="http://schemas.microsoft.com/office/drawing/2014/main" id="{29BC98BD-F252-4DB3-B8AF-BE2684D91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" y="11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5" name="Line 2368">
                <a:extLst>
                  <a:ext uri="{FF2B5EF4-FFF2-40B4-BE49-F238E27FC236}">
                    <a16:creationId xmlns:a16="http://schemas.microsoft.com/office/drawing/2014/main" id="{28A23E2A-09CC-4831-A012-3284615C2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" y="11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6" name="Line 2367">
                <a:extLst>
                  <a:ext uri="{FF2B5EF4-FFF2-40B4-BE49-F238E27FC236}">
                    <a16:creationId xmlns:a16="http://schemas.microsoft.com/office/drawing/2014/main" id="{EEDC1302-BC36-43A2-826A-E59E89574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" y="11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7" name="Line 2366">
                <a:extLst>
                  <a:ext uri="{FF2B5EF4-FFF2-40B4-BE49-F238E27FC236}">
                    <a16:creationId xmlns:a16="http://schemas.microsoft.com/office/drawing/2014/main" id="{0DC5B3D5-C891-4D95-ACD3-B16708F0A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" y="11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8" name="Line 2365">
                <a:extLst>
                  <a:ext uri="{FF2B5EF4-FFF2-40B4-BE49-F238E27FC236}">
                    <a16:creationId xmlns:a16="http://schemas.microsoft.com/office/drawing/2014/main" id="{2090A77A-81B0-486C-9123-81F6B0DBB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" y="11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9" name="Line 2364">
                <a:extLst>
                  <a:ext uri="{FF2B5EF4-FFF2-40B4-BE49-F238E27FC236}">
                    <a16:creationId xmlns:a16="http://schemas.microsoft.com/office/drawing/2014/main" id="{4EF60CE7-D00B-470A-83B6-54333696E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" y="11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20" name="Line 2363">
                <a:extLst>
                  <a:ext uri="{FF2B5EF4-FFF2-40B4-BE49-F238E27FC236}">
                    <a16:creationId xmlns:a16="http://schemas.microsoft.com/office/drawing/2014/main" id="{59316A6A-25F2-4CCF-849E-A1DD68745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" y="11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21" name="Line 2362">
                <a:extLst>
                  <a:ext uri="{FF2B5EF4-FFF2-40B4-BE49-F238E27FC236}">
                    <a16:creationId xmlns:a16="http://schemas.microsoft.com/office/drawing/2014/main" id="{A8863AF3-7D9E-448B-9CEA-96DC19B3F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" y="11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22" name="Line 2361">
                <a:extLst>
                  <a:ext uri="{FF2B5EF4-FFF2-40B4-BE49-F238E27FC236}">
                    <a16:creationId xmlns:a16="http://schemas.microsoft.com/office/drawing/2014/main" id="{CA77D964-B5B4-4BD0-B40A-D8BA56608C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" y="11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23" name="Line 2360">
                <a:extLst>
                  <a:ext uri="{FF2B5EF4-FFF2-40B4-BE49-F238E27FC236}">
                    <a16:creationId xmlns:a16="http://schemas.microsoft.com/office/drawing/2014/main" id="{145114C0-AC73-43BB-8C2F-566270888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" y="11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24" name="Line 2359">
                <a:extLst>
                  <a:ext uri="{FF2B5EF4-FFF2-40B4-BE49-F238E27FC236}">
                    <a16:creationId xmlns:a16="http://schemas.microsoft.com/office/drawing/2014/main" id="{6F04B1CC-9758-42F7-AD69-7213473AF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11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25" name="Line 2358">
                <a:extLst>
                  <a:ext uri="{FF2B5EF4-FFF2-40B4-BE49-F238E27FC236}">
                    <a16:creationId xmlns:a16="http://schemas.microsoft.com/office/drawing/2014/main" id="{D816FAE4-3CD2-4885-AD00-5A500B9D4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" y="11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26" name="Line 2357">
                <a:extLst>
                  <a:ext uri="{FF2B5EF4-FFF2-40B4-BE49-F238E27FC236}">
                    <a16:creationId xmlns:a16="http://schemas.microsoft.com/office/drawing/2014/main" id="{145EB44C-F6CB-4B6C-8522-B151582D4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" y="11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27" name="Line 2356">
                <a:extLst>
                  <a:ext uri="{FF2B5EF4-FFF2-40B4-BE49-F238E27FC236}">
                    <a16:creationId xmlns:a16="http://schemas.microsoft.com/office/drawing/2014/main" id="{248DC692-D72D-4B17-8CAA-4E46605BC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" y="11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28" name="Line 2355">
                <a:extLst>
                  <a:ext uri="{FF2B5EF4-FFF2-40B4-BE49-F238E27FC236}">
                    <a16:creationId xmlns:a16="http://schemas.microsoft.com/office/drawing/2014/main" id="{27259047-7B20-42EF-90F7-551E918A3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" y="11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29" name="Line 2354">
                <a:extLst>
                  <a:ext uri="{FF2B5EF4-FFF2-40B4-BE49-F238E27FC236}">
                    <a16:creationId xmlns:a16="http://schemas.microsoft.com/office/drawing/2014/main" id="{4657A192-6F4C-47F2-9B57-C1FEB322C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" y="11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0" name="Line 2353">
                <a:extLst>
                  <a:ext uri="{FF2B5EF4-FFF2-40B4-BE49-F238E27FC236}">
                    <a16:creationId xmlns:a16="http://schemas.microsoft.com/office/drawing/2014/main" id="{BCA9970A-B048-4295-950D-05284F4BF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" y="11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1" name="Line 2352">
                <a:extLst>
                  <a:ext uri="{FF2B5EF4-FFF2-40B4-BE49-F238E27FC236}">
                    <a16:creationId xmlns:a16="http://schemas.microsoft.com/office/drawing/2014/main" id="{D23EDFDE-6438-4B17-9DA9-3BB8469E85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4" y="1322"/>
                <a:ext cx="344" cy="3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2" name="Line 2351">
                <a:extLst>
                  <a:ext uri="{FF2B5EF4-FFF2-40B4-BE49-F238E27FC236}">
                    <a16:creationId xmlns:a16="http://schemas.microsoft.com/office/drawing/2014/main" id="{EDCE6B91-1A2B-4AF0-9B18-DC87B1259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85" y="1646"/>
                <a:ext cx="77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3" name="Line 2350">
                <a:extLst>
                  <a:ext uri="{FF2B5EF4-FFF2-40B4-BE49-F238E27FC236}">
                    <a16:creationId xmlns:a16="http://schemas.microsoft.com/office/drawing/2014/main" id="{EAC70425-AFAB-4D4A-97EB-94C82839E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8" y="1219"/>
                <a:ext cx="77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4" name="Line 2349">
                <a:extLst>
                  <a:ext uri="{FF2B5EF4-FFF2-40B4-BE49-F238E27FC236}">
                    <a16:creationId xmlns:a16="http://schemas.microsoft.com/office/drawing/2014/main" id="{8BEB4F07-2CC4-4C7D-B887-F8491B1AF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5" y="1699"/>
                <a:ext cx="59" cy="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5" name="Line 2348">
                <a:extLst>
                  <a:ext uri="{FF2B5EF4-FFF2-40B4-BE49-F238E27FC236}">
                    <a16:creationId xmlns:a16="http://schemas.microsoft.com/office/drawing/2014/main" id="{F3B43BB3-68A7-4BB4-83C1-5ACF3F1D1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1" y="1145"/>
                <a:ext cx="51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6" name="Line 2347">
                <a:extLst>
                  <a:ext uri="{FF2B5EF4-FFF2-40B4-BE49-F238E27FC236}">
                    <a16:creationId xmlns:a16="http://schemas.microsoft.com/office/drawing/2014/main" id="{88CCA0E9-2118-485D-946D-7B18F99C7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65" y="1732"/>
                <a:ext cx="50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7" name="Line 2346">
                <a:extLst>
                  <a:ext uri="{FF2B5EF4-FFF2-40B4-BE49-F238E27FC236}">
                    <a16:creationId xmlns:a16="http://schemas.microsoft.com/office/drawing/2014/main" id="{37C3C638-CABC-4B70-B928-6A1D9DE0F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5" y="1754"/>
                <a:ext cx="44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8" name="Line 2345">
                <a:extLst>
                  <a:ext uri="{FF2B5EF4-FFF2-40B4-BE49-F238E27FC236}">
                    <a16:creationId xmlns:a16="http://schemas.microsoft.com/office/drawing/2014/main" id="{4D1F9F01-4EC1-42D9-AD28-7FA1D9ED86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98" y="1769"/>
                <a:ext cx="40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9" name="Line 2344">
                <a:extLst>
                  <a:ext uri="{FF2B5EF4-FFF2-40B4-BE49-F238E27FC236}">
                    <a16:creationId xmlns:a16="http://schemas.microsoft.com/office/drawing/2014/main" id="{B13BD022-D9CA-4591-B12D-4B0C82636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56" y="1780"/>
                <a:ext cx="17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0" name="Line 2343">
                <a:extLst>
                  <a:ext uri="{FF2B5EF4-FFF2-40B4-BE49-F238E27FC236}">
                    <a16:creationId xmlns:a16="http://schemas.microsoft.com/office/drawing/2014/main" id="{000BDEC3-DC69-4A35-A067-DA741EC9B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" y="11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1" name="Line 2342">
                <a:extLst>
                  <a:ext uri="{FF2B5EF4-FFF2-40B4-BE49-F238E27FC236}">
                    <a16:creationId xmlns:a16="http://schemas.microsoft.com/office/drawing/2014/main" id="{7457DAE1-F2FD-462F-BDC4-13E0EF788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" y="1190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2" name="Freeform 2341">
                <a:extLst>
                  <a:ext uri="{FF2B5EF4-FFF2-40B4-BE49-F238E27FC236}">
                    <a16:creationId xmlns:a16="http://schemas.microsoft.com/office/drawing/2014/main" id="{A0DB9F1B-CD6C-4633-953C-9145F1B0E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1111"/>
                <a:ext cx="34" cy="34"/>
              </a:xfrm>
              <a:custGeom>
                <a:avLst/>
                <a:gdLst>
                  <a:gd name="T0" fmla="*/ 34 w 34"/>
                  <a:gd name="T1" fmla="*/ 34 h 34"/>
                  <a:gd name="T2" fmla="*/ 34 w 34"/>
                  <a:gd name="T3" fmla="*/ 29 h 34"/>
                  <a:gd name="T4" fmla="*/ 32 w 34"/>
                  <a:gd name="T5" fmla="*/ 24 h 34"/>
                  <a:gd name="T6" fmla="*/ 30 w 34"/>
                  <a:gd name="T7" fmla="*/ 19 h 34"/>
                  <a:gd name="T8" fmla="*/ 28 w 34"/>
                  <a:gd name="T9" fmla="*/ 14 h 34"/>
                  <a:gd name="T10" fmla="*/ 24 w 34"/>
                  <a:gd name="T11" fmla="*/ 10 h 34"/>
                  <a:gd name="T12" fmla="*/ 20 w 34"/>
                  <a:gd name="T13" fmla="*/ 7 h 34"/>
                  <a:gd name="T14" fmla="*/ 16 w 34"/>
                  <a:gd name="T15" fmla="*/ 4 h 34"/>
                  <a:gd name="T16" fmla="*/ 11 w 34"/>
                  <a:gd name="T17" fmla="*/ 2 h 34"/>
                  <a:gd name="T18" fmla="*/ 5 w 34"/>
                  <a:gd name="T19" fmla="*/ 1 h 34"/>
                  <a:gd name="T20" fmla="*/ 0 w 34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" h="34">
                    <a:moveTo>
                      <a:pt x="34" y="34"/>
                    </a:moveTo>
                    <a:lnTo>
                      <a:pt x="34" y="29"/>
                    </a:lnTo>
                    <a:lnTo>
                      <a:pt x="32" y="24"/>
                    </a:lnTo>
                    <a:lnTo>
                      <a:pt x="30" y="19"/>
                    </a:lnTo>
                    <a:lnTo>
                      <a:pt x="28" y="14"/>
                    </a:lnTo>
                    <a:lnTo>
                      <a:pt x="24" y="10"/>
                    </a:lnTo>
                    <a:lnTo>
                      <a:pt x="20" y="7"/>
                    </a:lnTo>
                    <a:lnTo>
                      <a:pt x="16" y="4"/>
                    </a:lnTo>
                    <a:lnTo>
                      <a:pt x="11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3" name="Line 2340">
                <a:extLst>
                  <a:ext uri="{FF2B5EF4-FFF2-40B4-BE49-F238E27FC236}">
                    <a16:creationId xmlns:a16="http://schemas.microsoft.com/office/drawing/2014/main" id="{49DEC75A-DD31-4972-A056-700B027FD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" y="1145"/>
                <a:ext cx="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4" name="Freeform 2339">
                <a:extLst>
                  <a:ext uri="{FF2B5EF4-FFF2-40B4-BE49-F238E27FC236}">
                    <a16:creationId xmlns:a16="http://schemas.microsoft.com/office/drawing/2014/main" id="{ABE00B81-634B-420F-B33E-D52E97FBC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1186"/>
                <a:ext cx="17" cy="4"/>
              </a:xfrm>
              <a:custGeom>
                <a:avLst/>
                <a:gdLst>
                  <a:gd name="T0" fmla="*/ 0 w 17"/>
                  <a:gd name="T1" fmla="*/ 4 h 4"/>
                  <a:gd name="T2" fmla="*/ 6 w 17"/>
                  <a:gd name="T3" fmla="*/ 3 h 4"/>
                  <a:gd name="T4" fmla="*/ 11 w 17"/>
                  <a:gd name="T5" fmla="*/ 2 h 4"/>
                  <a:gd name="T6" fmla="*/ 17 w 1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4">
                    <a:moveTo>
                      <a:pt x="0" y="4"/>
                    </a:moveTo>
                    <a:lnTo>
                      <a:pt x="6" y="3"/>
                    </a:lnTo>
                    <a:lnTo>
                      <a:pt x="11" y="2"/>
                    </a:lnTo>
                    <a:lnTo>
                      <a:pt x="17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5" name="Freeform 2338">
                <a:extLst>
                  <a:ext uri="{FF2B5EF4-FFF2-40B4-BE49-F238E27FC236}">
                    <a16:creationId xmlns:a16="http://schemas.microsoft.com/office/drawing/2014/main" id="{2D207734-58B9-4074-A440-0E07052B6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" y="1145"/>
                <a:ext cx="813" cy="637"/>
              </a:xfrm>
              <a:custGeom>
                <a:avLst/>
                <a:gdLst>
                  <a:gd name="T0" fmla="*/ 0 w 813"/>
                  <a:gd name="T1" fmla="*/ 0 h 637"/>
                  <a:gd name="T2" fmla="*/ 11 w 813"/>
                  <a:gd name="T3" fmla="*/ 26 h 637"/>
                  <a:gd name="T4" fmla="*/ 23 w 813"/>
                  <a:gd name="T5" fmla="*/ 52 h 637"/>
                  <a:gd name="T6" fmla="*/ 35 w 813"/>
                  <a:gd name="T7" fmla="*/ 78 h 637"/>
                  <a:gd name="T8" fmla="*/ 48 w 813"/>
                  <a:gd name="T9" fmla="*/ 104 h 637"/>
                  <a:gd name="T10" fmla="*/ 62 w 813"/>
                  <a:gd name="T11" fmla="*/ 128 h 637"/>
                  <a:gd name="T12" fmla="*/ 76 w 813"/>
                  <a:gd name="T13" fmla="*/ 153 h 637"/>
                  <a:gd name="T14" fmla="*/ 91 w 813"/>
                  <a:gd name="T15" fmla="*/ 177 h 637"/>
                  <a:gd name="T16" fmla="*/ 106 w 813"/>
                  <a:gd name="T17" fmla="*/ 201 h 637"/>
                  <a:gd name="T18" fmla="*/ 123 w 813"/>
                  <a:gd name="T19" fmla="*/ 224 h 637"/>
                  <a:gd name="T20" fmla="*/ 140 w 813"/>
                  <a:gd name="T21" fmla="*/ 247 h 637"/>
                  <a:gd name="T22" fmla="*/ 158 w 813"/>
                  <a:gd name="T23" fmla="*/ 269 h 637"/>
                  <a:gd name="T24" fmla="*/ 176 w 813"/>
                  <a:gd name="T25" fmla="*/ 291 h 637"/>
                  <a:gd name="T26" fmla="*/ 195 w 813"/>
                  <a:gd name="T27" fmla="*/ 312 h 637"/>
                  <a:gd name="T28" fmla="*/ 214 w 813"/>
                  <a:gd name="T29" fmla="*/ 334 h 637"/>
                  <a:gd name="T30" fmla="*/ 235 w 813"/>
                  <a:gd name="T31" fmla="*/ 354 h 637"/>
                  <a:gd name="T32" fmla="*/ 255 w 813"/>
                  <a:gd name="T33" fmla="*/ 373 h 637"/>
                  <a:gd name="T34" fmla="*/ 276 w 813"/>
                  <a:gd name="T35" fmla="*/ 392 h 637"/>
                  <a:gd name="T36" fmla="*/ 298 w 813"/>
                  <a:gd name="T37" fmla="*/ 411 h 637"/>
                  <a:gd name="T38" fmla="*/ 320 w 813"/>
                  <a:gd name="T39" fmla="*/ 429 h 637"/>
                  <a:gd name="T40" fmla="*/ 343 w 813"/>
                  <a:gd name="T41" fmla="*/ 446 h 637"/>
                  <a:gd name="T42" fmla="*/ 366 w 813"/>
                  <a:gd name="T43" fmla="*/ 463 h 637"/>
                  <a:gd name="T44" fmla="*/ 389 w 813"/>
                  <a:gd name="T45" fmla="*/ 479 h 637"/>
                  <a:gd name="T46" fmla="*/ 413 w 813"/>
                  <a:gd name="T47" fmla="*/ 494 h 637"/>
                  <a:gd name="T48" fmla="*/ 437 w 813"/>
                  <a:gd name="T49" fmla="*/ 509 h 637"/>
                  <a:gd name="T50" fmla="*/ 463 w 813"/>
                  <a:gd name="T51" fmla="*/ 523 h 637"/>
                  <a:gd name="T52" fmla="*/ 488 w 813"/>
                  <a:gd name="T53" fmla="*/ 536 h 637"/>
                  <a:gd name="T54" fmla="*/ 513 w 813"/>
                  <a:gd name="T55" fmla="*/ 548 h 637"/>
                  <a:gd name="T56" fmla="*/ 539 w 813"/>
                  <a:gd name="T57" fmla="*/ 560 h 637"/>
                  <a:gd name="T58" fmla="*/ 566 w 813"/>
                  <a:gd name="T59" fmla="*/ 571 h 637"/>
                  <a:gd name="T60" fmla="*/ 592 w 813"/>
                  <a:gd name="T61" fmla="*/ 582 h 637"/>
                  <a:gd name="T62" fmla="*/ 619 w 813"/>
                  <a:gd name="T63" fmla="*/ 592 h 637"/>
                  <a:gd name="T64" fmla="*/ 646 w 813"/>
                  <a:gd name="T65" fmla="*/ 600 h 637"/>
                  <a:gd name="T66" fmla="*/ 673 w 813"/>
                  <a:gd name="T67" fmla="*/ 608 h 637"/>
                  <a:gd name="T68" fmla="*/ 701 w 813"/>
                  <a:gd name="T69" fmla="*/ 616 h 637"/>
                  <a:gd name="T70" fmla="*/ 728 w 813"/>
                  <a:gd name="T71" fmla="*/ 622 h 637"/>
                  <a:gd name="T72" fmla="*/ 756 w 813"/>
                  <a:gd name="T73" fmla="*/ 628 h 637"/>
                  <a:gd name="T74" fmla="*/ 785 w 813"/>
                  <a:gd name="T75" fmla="*/ 633 h 637"/>
                  <a:gd name="T76" fmla="*/ 813 w 813"/>
                  <a:gd name="T77" fmla="*/ 637 h 6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13" h="637">
                    <a:moveTo>
                      <a:pt x="0" y="0"/>
                    </a:moveTo>
                    <a:lnTo>
                      <a:pt x="11" y="26"/>
                    </a:lnTo>
                    <a:lnTo>
                      <a:pt x="23" y="52"/>
                    </a:lnTo>
                    <a:lnTo>
                      <a:pt x="35" y="78"/>
                    </a:lnTo>
                    <a:lnTo>
                      <a:pt x="48" y="104"/>
                    </a:lnTo>
                    <a:lnTo>
                      <a:pt x="62" y="128"/>
                    </a:lnTo>
                    <a:lnTo>
                      <a:pt x="76" y="153"/>
                    </a:lnTo>
                    <a:lnTo>
                      <a:pt x="91" y="177"/>
                    </a:lnTo>
                    <a:lnTo>
                      <a:pt x="106" y="201"/>
                    </a:lnTo>
                    <a:lnTo>
                      <a:pt x="123" y="224"/>
                    </a:lnTo>
                    <a:lnTo>
                      <a:pt x="140" y="247"/>
                    </a:lnTo>
                    <a:lnTo>
                      <a:pt x="158" y="269"/>
                    </a:lnTo>
                    <a:lnTo>
                      <a:pt x="176" y="291"/>
                    </a:lnTo>
                    <a:lnTo>
                      <a:pt x="195" y="312"/>
                    </a:lnTo>
                    <a:lnTo>
                      <a:pt x="214" y="334"/>
                    </a:lnTo>
                    <a:lnTo>
                      <a:pt x="235" y="354"/>
                    </a:lnTo>
                    <a:lnTo>
                      <a:pt x="255" y="373"/>
                    </a:lnTo>
                    <a:lnTo>
                      <a:pt x="276" y="392"/>
                    </a:lnTo>
                    <a:lnTo>
                      <a:pt x="298" y="411"/>
                    </a:lnTo>
                    <a:lnTo>
                      <a:pt x="320" y="429"/>
                    </a:lnTo>
                    <a:lnTo>
                      <a:pt x="343" y="446"/>
                    </a:lnTo>
                    <a:lnTo>
                      <a:pt x="366" y="463"/>
                    </a:lnTo>
                    <a:lnTo>
                      <a:pt x="389" y="479"/>
                    </a:lnTo>
                    <a:lnTo>
                      <a:pt x="413" y="494"/>
                    </a:lnTo>
                    <a:lnTo>
                      <a:pt x="437" y="509"/>
                    </a:lnTo>
                    <a:lnTo>
                      <a:pt x="463" y="523"/>
                    </a:lnTo>
                    <a:lnTo>
                      <a:pt x="488" y="536"/>
                    </a:lnTo>
                    <a:lnTo>
                      <a:pt x="513" y="548"/>
                    </a:lnTo>
                    <a:lnTo>
                      <a:pt x="539" y="560"/>
                    </a:lnTo>
                    <a:lnTo>
                      <a:pt x="566" y="571"/>
                    </a:lnTo>
                    <a:lnTo>
                      <a:pt x="592" y="582"/>
                    </a:lnTo>
                    <a:lnTo>
                      <a:pt x="619" y="592"/>
                    </a:lnTo>
                    <a:lnTo>
                      <a:pt x="646" y="600"/>
                    </a:lnTo>
                    <a:lnTo>
                      <a:pt x="673" y="608"/>
                    </a:lnTo>
                    <a:lnTo>
                      <a:pt x="701" y="616"/>
                    </a:lnTo>
                    <a:lnTo>
                      <a:pt x="728" y="622"/>
                    </a:lnTo>
                    <a:lnTo>
                      <a:pt x="756" y="628"/>
                    </a:lnTo>
                    <a:lnTo>
                      <a:pt x="785" y="633"/>
                    </a:lnTo>
                    <a:lnTo>
                      <a:pt x="813" y="63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6" name="Freeform 2337">
                <a:extLst>
                  <a:ext uri="{FF2B5EF4-FFF2-40B4-BE49-F238E27FC236}">
                    <a16:creationId xmlns:a16="http://schemas.microsoft.com/office/drawing/2014/main" id="{B9F7D0B0-0C47-4618-A639-BB40DC100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" y="1145"/>
                <a:ext cx="847" cy="669"/>
              </a:xfrm>
              <a:custGeom>
                <a:avLst/>
                <a:gdLst>
                  <a:gd name="T0" fmla="*/ 0 w 847"/>
                  <a:gd name="T1" fmla="*/ 0 h 669"/>
                  <a:gd name="T2" fmla="*/ 11 w 847"/>
                  <a:gd name="T3" fmla="*/ 27 h 669"/>
                  <a:gd name="T4" fmla="*/ 22 w 847"/>
                  <a:gd name="T5" fmla="*/ 54 h 669"/>
                  <a:gd name="T6" fmla="*/ 34 w 847"/>
                  <a:gd name="T7" fmla="*/ 80 h 669"/>
                  <a:gd name="T8" fmla="*/ 48 w 847"/>
                  <a:gd name="T9" fmla="*/ 106 h 669"/>
                  <a:gd name="T10" fmla="*/ 61 w 847"/>
                  <a:gd name="T11" fmla="*/ 132 h 669"/>
                  <a:gd name="T12" fmla="*/ 75 w 847"/>
                  <a:gd name="T13" fmla="*/ 157 h 669"/>
                  <a:gd name="T14" fmla="*/ 90 w 847"/>
                  <a:gd name="T15" fmla="*/ 182 h 669"/>
                  <a:gd name="T16" fmla="*/ 106 w 847"/>
                  <a:gd name="T17" fmla="*/ 207 h 669"/>
                  <a:gd name="T18" fmla="*/ 122 w 847"/>
                  <a:gd name="T19" fmla="*/ 230 h 669"/>
                  <a:gd name="T20" fmla="*/ 139 w 847"/>
                  <a:gd name="T21" fmla="*/ 254 h 669"/>
                  <a:gd name="T22" fmla="*/ 157 w 847"/>
                  <a:gd name="T23" fmla="*/ 277 h 669"/>
                  <a:gd name="T24" fmla="*/ 176 w 847"/>
                  <a:gd name="T25" fmla="*/ 299 h 669"/>
                  <a:gd name="T26" fmla="*/ 194 w 847"/>
                  <a:gd name="T27" fmla="*/ 321 h 669"/>
                  <a:gd name="T28" fmla="*/ 214 w 847"/>
                  <a:gd name="T29" fmla="*/ 343 h 669"/>
                  <a:gd name="T30" fmla="*/ 234 w 847"/>
                  <a:gd name="T31" fmla="*/ 364 h 669"/>
                  <a:gd name="T32" fmla="*/ 254 w 847"/>
                  <a:gd name="T33" fmla="*/ 385 h 669"/>
                  <a:gd name="T34" fmla="*/ 276 w 847"/>
                  <a:gd name="T35" fmla="*/ 404 h 669"/>
                  <a:gd name="T36" fmla="*/ 298 w 847"/>
                  <a:gd name="T37" fmla="*/ 423 h 669"/>
                  <a:gd name="T38" fmla="*/ 320 w 847"/>
                  <a:gd name="T39" fmla="*/ 442 h 669"/>
                  <a:gd name="T40" fmla="*/ 342 w 847"/>
                  <a:gd name="T41" fmla="*/ 460 h 669"/>
                  <a:gd name="T42" fmla="*/ 366 w 847"/>
                  <a:gd name="T43" fmla="*/ 478 h 669"/>
                  <a:gd name="T44" fmla="*/ 390 w 847"/>
                  <a:gd name="T45" fmla="*/ 494 h 669"/>
                  <a:gd name="T46" fmla="*/ 414 w 847"/>
                  <a:gd name="T47" fmla="*/ 510 h 669"/>
                  <a:gd name="T48" fmla="*/ 438 w 847"/>
                  <a:gd name="T49" fmla="*/ 526 h 669"/>
                  <a:gd name="T50" fmla="*/ 463 w 847"/>
                  <a:gd name="T51" fmla="*/ 540 h 669"/>
                  <a:gd name="T52" fmla="*/ 489 w 847"/>
                  <a:gd name="T53" fmla="*/ 554 h 669"/>
                  <a:gd name="T54" fmla="*/ 515 w 847"/>
                  <a:gd name="T55" fmla="*/ 568 h 669"/>
                  <a:gd name="T56" fmla="*/ 541 w 847"/>
                  <a:gd name="T57" fmla="*/ 581 h 669"/>
                  <a:gd name="T58" fmla="*/ 567 w 847"/>
                  <a:gd name="T59" fmla="*/ 593 h 669"/>
                  <a:gd name="T60" fmla="*/ 594 w 847"/>
                  <a:gd name="T61" fmla="*/ 604 h 669"/>
                  <a:gd name="T62" fmla="*/ 621 w 847"/>
                  <a:gd name="T63" fmla="*/ 614 h 669"/>
                  <a:gd name="T64" fmla="*/ 649 w 847"/>
                  <a:gd name="T65" fmla="*/ 624 h 669"/>
                  <a:gd name="T66" fmla="*/ 676 w 847"/>
                  <a:gd name="T67" fmla="*/ 632 h 669"/>
                  <a:gd name="T68" fmla="*/ 704 w 847"/>
                  <a:gd name="T69" fmla="*/ 640 h 669"/>
                  <a:gd name="T70" fmla="*/ 732 w 847"/>
                  <a:gd name="T71" fmla="*/ 648 h 669"/>
                  <a:gd name="T72" fmla="*/ 761 w 847"/>
                  <a:gd name="T73" fmla="*/ 654 h 669"/>
                  <a:gd name="T74" fmla="*/ 789 w 847"/>
                  <a:gd name="T75" fmla="*/ 660 h 669"/>
                  <a:gd name="T76" fmla="*/ 818 w 847"/>
                  <a:gd name="T77" fmla="*/ 665 h 669"/>
                  <a:gd name="T78" fmla="*/ 847 w 847"/>
                  <a:gd name="T79" fmla="*/ 669 h 66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47" h="669">
                    <a:moveTo>
                      <a:pt x="0" y="0"/>
                    </a:moveTo>
                    <a:lnTo>
                      <a:pt x="11" y="27"/>
                    </a:lnTo>
                    <a:lnTo>
                      <a:pt x="22" y="54"/>
                    </a:lnTo>
                    <a:lnTo>
                      <a:pt x="34" y="80"/>
                    </a:lnTo>
                    <a:lnTo>
                      <a:pt x="48" y="106"/>
                    </a:lnTo>
                    <a:lnTo>
                      <a:pt x="61" y="132"/>
                    </a:lnTo>
                    <a:lnTo>
                      <a:pt x="75" y="157"/>
                    </a:lnTo>
                    <a:lnTo>
                      <a:pt x="90" y="182"/>
                    </a:lnTo>
                    <a:lnTo>
                      <a:pt x="106" y="207"/>
                    </a:lnTo>
                    <a:lnTo>
                      <a:pt x="122" y="230"/>
                    </a:lnTo>
                    <a:lnTo>
                      <a:pt x="139" y="254"/>
                    </a:lnTo>
                    <a:lnTo>
                      <a:pt x="157" y="277"/>
                    </a:lnTo>
                    <a:lnTo>
                      <a:pt x="176" y="299"/>
                    </a:lnTo>
                    <a:lnTo>
                      <a:pt x="194" y="321"/>
                    </a:lnTo>
                    <a:lnTo>
                      <a:pt x="214" y="343"/>
                    </a:lnTo>
                    <a:lnTo>
                      <a:pt x="234" y="364"/>
                    </a:lnTo>
                    <a:lnTo>
                      <a:pt x="254" y="385"/>
                    </a:lnTo>
                    <a:lnTo>
                      <a:pt x="276" y="404"/>
                    </a:lnTo>
                    <a:lnTo>
                      <a:pt x="298" y="423"/>
                    </a:lnTo>
                    <a:lnTo>
                      <a:pt x="320" y="442"/>
                    </a:lnTo>
                    <a:lnTo>
                      <a:pt x="342" y="460"/>
                    </a:lnTo>
                    <a:lnTo>
                      <a:pt x="366" y="478"/>
                    </a:lnTo>
                    <a:lnTo>
                      <a:pt x="390" y="494"/>
                    </a:lnTo>
                    <a:lnTo>
                      <a:pt x="414" y="510"/>
                    </a:lnTo>
                    <a:lnTo>
                      <a:pt x="438" y="526"/>
                    </a:lnTo>
                    <a:lnTo>
                      <a:pt x="463" y="540"/>
                    </a:lnTo>
                    <a:lnTo>
                      <a:pt x="489" y="554"/>
                    </a:lnTo>
                    <a:lnTo>
                      <a:pt x="515" y="568"/>
                    </a:lnTo>
                    <a:lnTo>
                      <a:pt x="541" y="581"/>
                    </a:lnTo>
                    <a:lnTo>
                      <a:pt x="567" y="593"/>
                    </a:lnTo>
                    <a:lnTo>
                      <a:pt x="594" y="604"/>
                    </a:lnTo>
                    <a:lnTo>
                      <a:pt x="621" y="614"/>
                    </a:lnTo>
                    <a:lnTo>
                      <a:pt x="649" y="624"/>
                    </a:lnTo>
                    <a:lnTo>
                      <a:pt x="676" y="632"/>
                    </a:lnTo>
                    <a:lnTo>
                      <a:pt x="704" y="640"/>
                    </a:lnTo>
                    <a:lnTo>
                      <a:pt x="732" y="648"/>
                    </a:lnTo>
                    <a:lnTo>
                      <a:pt x="761" y="654"/>
                    </a:lnTo>
                    <a:lnTo>
                      <a:pt x="789" y="660"/>
                    </a:lnTo>
                    <a:lnTo>
                      <a:pt x="818" y="665"/>
                    </a:lnTo>
                    <a:lnTo>
                      <a:pt x="847" y="66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7" name="Line 2336">
                <a:extLst>
                  <a:ext uri="{FF2B5EF4-FFF2-40B4-BE49-F238E27FC236}">
                    <a16:creationId xmlns:a16="http://schemas.microsoft.com/office/drawing/2014/main" id="{20B1BFE4-363B-41A5-A97E-B48418F21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3" y="1782"/>
                <a:ext cx="1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8" name="Line 2335">
                <a:extLst>
                  <a:ext uri="{FF2B5EF4-FFF2-40B4-BE49-F238E27FC236}">
                    <a16:creationId xmlns:a16="http://schemas.microsoft.com/office/drawing/2014/main" id="{365E7BDC-D3B7-46E2-BEED-CA0BADFCD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8" y="2149"/>
                <a:ext cx="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9" name="Line 2334">
                <a:extLst>
                  <a:ext uri="{FF2B5EF4-FFF2-40B4-BE49-F238E27FC236}">
                    <a16:creationId xmlns:a16="http://schemas.microsoft.com/office/drawing/2014/main" id="{5EE38C1B-5B29-4EAC-95CE-CE5911EB2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7" y="2005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0" name="Line 2333">
                <a:extLst>
                  <a:ext uri="{FF2B5EF4-FFF2-40B4-BE49-F238E27FC236}">
                    <a16:creationId xmlns:a16="http://schemas.microsoft.com/office/drawing/2014/main" id="{B125AD5F-6E0E-41B7-804C-D8FA90350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9" y="2146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1" name="Line 2332">
                <a:extLst>
                  <a:ext uri="{FF2B5EF4-FFF2-40B4-BE49-F238E27FC236}">
                    <a16:creationId xmlns:a16="http://schemas.microsoft.com/office/drawing/2014/main" id="{AB243F75-366E-4AC7-910E-8BC6C7523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1" y="2149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2" name="Freeform 2331">
                <a:extLst>
                  <a:ext uri="{FF2B5EF4-FFF2-40B4-BE49-F238E27FC236}">
                    <a16:creationId xmlns:a16="http://schemas.microsoft.com/office/drawing/2014/main" id="{6B54D6C8-1A43-451F-9F5C-9BF02E9C3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214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3" name="Freeform 2330">
                <a:extLst>
                  <a:ext uri="{FF2B5EF4-FFF2-40B4-BE49-F238E27FC236}">
                    <a16:creationId xmlns:a16="http://schemas.microsoft.com/office/drawing/2014/main" id="{D9EBDD33-FC47-450D-84D8-77A748C9A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" y="214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4" name="Line 2329">
                <a:extLst>
                  <a:ext uri="{FF2B5EF4-FFF2-40B4-BE49-F238E27FC236}">
                    <a16:creationId xmlns:a16="http://schemas.microsoft.com/office/drawing/2014/main" id="{B2C9080A-3F70-4AEE-9CEE-9E8A11EEB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8" y="21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" name="Line 2328">
                <a:extLst>
                  <a:ext uri="{FF2B5EF4-FFF2-40B4-BE49-F238E27FC236}">
                    <a16:creationId xmlns:a16="http://schemas.microsoft.com/office/drawing/2014/main" id="{0CBB0195-1FED-463A-BF3E-1A0AB2C51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8" y="2146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6" name="Line 2327">
                <a:extLst>
                  <a:ext uri="{FF2B5EF4-FFF2-40B4-BE49-F238E27FC236}">
                    <a16:creationId xmlns:a16="http://schemas.microsoft.com/office/drawing/2014/main" id="{53E97F0C-3C4A-4D3F-917F-56BE720154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0" y="2146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7" name="Line 2326">
                <a:extLst>
                  <a:ext uri="{FF2B5EF4-FFF2-40B4-BE49-F238E27FC236}">
                    <a16:creationId xmlns:a16="http://schemas.microsoft.com/office/drawing/2014/main" id="{5DA28327-E2FD-4358-AA07-174116AC6B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9" y="2146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8" name="Line 2325">
                <a:extLst>
                  <a:ext uri="{FF2B5EF4-FFF2-40B4-BE49-F238E27FC236}">
                    <a16:creationId xmlns:a16="http://schemas.microsoft.com/office/drawing/2014/main" id="{836038F3-4C68-4B73-BAC4-37D8D7A3E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5" y="21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9" name="Freeform 2324">
                <a:extLst>
                  <a:ext uri="{FF2B5EF4-FFF2-40B4-BE49-F238E27FC236}">
                    <a16:creationId xmlns:a16="http://schemas.microsoft.com/office/drawing/2014/main" id="{A723AF74-B562-4C2E-95E3-87D886049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" y="214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0" name="Line 2323">
                <a:extLst>
                  <a:ext uri="{FF2B5EF4-FFF2-40B4-BE49-F238E27FC236}">
                    <a16:creationId xmlns:a16="http://schemas.microsoft.com/office/drawing/2014/main" id="{BF6C70B5-C569-404A-9E12-B1DC9CE5D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4" y="214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1" name="Line 2322">
                <a:extLst>
                  <a:ext uri="{FF2B5EF4-FFF2-40B4-BE49-F238E27FC236}">
                    <a16:creationId xmlns:a16="http://schemas.microsoft.com/office/drawing/2014/main" id="{0EB15991-256F-457C-9E69-E784D1EC2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2" y="2146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2" name="Line 2321">
                <a:extLst>
                  <a:ext uri="{FF2B5EF4-FFF2-40B4-BE49-F238E27FC236}">
                    <a16:creationId xmlns:a16="http://schemas.microsoft.com/office/drawing/2014/main" id="{64498D1D-EBBA-46F9-B4F8-3EAE2C1B1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2" y="214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3" name="Line 2320">
                <a:extLst>
                  <a:ext uri="{FF2B5EF4-FFF2-40B4-BE49-F238E27FC236}">
                    <a16:creationId xmlns:a16="http://schemas.microsoft.com/office/drawing/2014/main" id="{75B05991-1E8D-4F35-B2EA-FC93C5343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2" y="1791"/>
                <a:ext cx="1" cy="3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4" name="Line 2319">
                <a:extLst>
                  <a:ext uri="{FF2B5EF4-FFF2-40B4-BE49-F238E27FC236}">
                    <a16:creationId xmlns:a16="http://schemas.microsoft.com/office/drawing/2014/main" id="{449C61E9-5553-4E58-B2A2-244C59B35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7" y="200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5" name="Freeform 2318">
                <a:extLst>
                  <a:ext uri="{FF2B5EF4-FFF2-40B4-BE49-F238E27FC236}">
                    <a16:creationId xmlns:a16="http://schemas.microsoft.com/office/drawing/2014/main" id="{9BA91D4A-C17D-45BD-BBD2-964E886C3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" y="1973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42 w 48"/>
                  <a:gd name="T3" fmla="*/ 1 h 48"/>
                  <a:gd name="T4" fmla="*/ 36 w 48"/>
                  <a:gd name="T5" fmla="*/ 2 h 48"/>
                  <a:gd name="T6" fmla="*/ 30 w 48"/>
                  <a:gd name="T7" fmla="*/ 4 h 48"/>
                  <a:gd name="T8" fmla="*/ 24 w 48"/>
                  <a:gd name="T9" fmla="*/ 7 h 48"/>
                  <a:gd name="T10" fmla="*/ 19 w 48"/>
                  <a:gd name="T11" fmla="*/ 10 h 48"/>
                  <a:gd name="T12" fmla="*/ 14 w 48"/>
                  <a:gd name="T13" fmla="*/ 14 h 48"/>
                  <a:gd name="T14" fmla="*/ 10 w 48"/>
                  <a:gd name="T15" fmla="*/ 19 h 48"/>
                  <a:gd name="T16" fmla="*/ 7 w 48"/>
                  <a:gd name="T17" fmla="*/ 24 h 48"/>
                  <a:gd name="T18" fmla="*/ 4 w 48"/>
                  <a:gd name="T19" fmla="*/ 30 h 48"/>
                  <a:gd name="T20" fmla="*/ 2 w 48"/>
                  <a:gd name="T21" fmla="*/ 36 h 48"/>
                  <a:gd name="T22" fmla="*/ 1 w 48"/>
                  <a:gd name="T23" fmla="*/ 42 h 48"/>
                  <a:gd name="T24" fmla="*/ 0 w 48"/>
                  <a:gd name="T25" fmla="*/ 48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42" y="1"/>
                    </a:lnTo>
                    <a:lnTo>
                      <a:pt x="36" y="2"/>
                    </a:lnTo>
                    <a:lnTo>
                      <a:pt x="30" y="4"/>
                    </a:lnTo>
                    <a:lnTo>
                      <a:pt x="24" y="7"/>
                    </a:lnTo>
                    <a:lnTo>
                      <a:pt x="19" y="10"/>
                    </a:lnTo>
                    <a:lnTo>
                      <a:pt x="14" y="14"/>
                    </a:lnTo>
                    <a:lnTo>
                      <a:pt x="10" y="19"/>
                    </a:lnTo>
                    <a:lnTo>
                      <a:pt x="7" y="24"/>
                    </a:lnTo>
                    <a:lnTo>
                      <a:pt x="4" y="30"/>
                    </a:lnTo>
                    <a:lnTo>
                      <a:pt x="2" y="36"/>
                    </a:lnTo>
                    <a:lnTo>
                      <a:pt x="1" y="42"/>
                    </a:lnTo>
                    <a:lnTo>
                      <a:pt x="0" y="4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6" name="Line 2317">
                <a:extLst>
                  <a:ext uri="{FF2B5EF4-FFF2-40B4-BE49-F238E27FC236}">
                    <a16:creationId xmlns:a16="http://schemas.microsoft.com/office/drawing/2014/main" id="{0EC50FB5-9CC9-43B4-8B7A-2A97FFE48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3" y="2146"/>
                <a:ext cx="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7" name="Line 2316">
                <a:extLst>
                  <a:ext uri="{FF2B5EF4-FFF2-40B4-BE49-F238E27FC236}">
                    <a16:creationId xmlns:a16="http://schemas.microsoft.com/office/drawing/2014/main" id="{B8DD1B8E-00A2-4223-ABC7-0169114A3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" y="2131"/>
                <a:ext cx="1" cy="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8" name="Freeform 2315">
                <a:extLst>
                  <a:ext uri="{FF2B5EF4-FFF2-40B4-BE49-F238E27FC236}">
                    <a16:creationId xmlns:a16="http://schemas.microsoft.com/office/drawing/2014/main" id="{0EECBED5-BC1D-4581-8504-50DE586BA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" y="2200"/>
                <a:ext cx="21" cy="22"/>
              </a:xfrm>
              <a:custGeom>
                <a:avLst/>
                <a:gdLst>
                  <a:gd name="T0" fmla="*/ 0 w 21"/>
                  <a:gd name="T1" fmla="*/ 22 h 22"/>
                  <a:gd name="T2" fmla="*/ 4 w 21"/>
                  <a:gd name="T3" fmla="*/ 22 h 22"/>
                  <a:gd name="T4" fmla="*/ 8 w 21"/>
                  <a:gd name="T5" fmla="*/ 20 h 22"/>
                  <a:gd name="T6" fmla="*/ 12 w 21"/>
                  <a:gd name="T7" fmla="*/ 18 h 22"/>
                  <a:gd name="T8" fmla="*/ 15 w 21"/>
                  <a:gd name="T9" fmla="*/ 15 h 22"/>
                  <a:gd name="T10" fmla="*/ 18 w 21"/>
                  <a:gd name="T11" fmla="*/ 12 h 22"/>
                  <a:gd name="T12" fmla="*/ 20 w 21"/>
                  <a:gd name="T13" fmla="*/ 8 h 22"/>
                  <a:gd name="T14" fmla="*/ 21 w 21"/>
                  <a:gd name="T15" fmla="*/ 5 h 22"/>
                  <a:gd name="T16" fmla="*/ 21 w 21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2">
                    <a:moveTo>
                      <a:pt x="0" y="22"/>
                    </a:moveTo>
                    <a:lnTo>
                      <a:pt x="4" y="22"/>
                    </a:lnTo>
                    <a:lnTo>
                      <a:pt x="8" y="20"/>
                    </a:lnTo>
                    <a:lnTo>
                      <a:pt x="12" y="18"/>
                    </a:lnTo>
                    <a:lnTo>
                      <a:pt x="15" y="15"/>
                    </a:lnTo>
                    <a:lnTo>
                      <a:pt x="18" y="12"/>
                    </a:lnTo>
                    <a:lnTo>
                      <a:pt x="20" y="8"/>
                    </a:lnTo>
                    <a:lnTo>
                      <a:pt x="21" y="5"/>
                    </a:lnTo>
                    <a:lnTo>
                      <a:pt x="2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9" name="Line 2314">
                <a:extLst>
                  <a:ext uri="{FF2B5EF4-FFF2-40B4-BE49-F238E27FC236}">
                    <a16:creationId xmlns:a16="http://schemas.microsoft.com/office/drawing/2014/main" id="{BC73226E-10EF-4790-BD29-3B30D7AA8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1" y="2131"/>
                <a:ext cx="3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0" name="Line 2313">
                <a:extLst>
                  <a:ext uri="{FF2B5EF4-FFF2-40B4-BE49-F238E27FC236}">
                    <a16:creationId xmlns:a16="http://schemas.microsoft.com/office/drawing/2014/main" id="{C638B37F-4D45-4F8B-885B-3657CED84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" y="2146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1" name="Freeform 2312">
                <a:extLst>
                  <a:ext uri="{FF2B5EF4-FFF2-40B4-BE49-F238E27FC236}">
                    <a16:creationId xmlns:a16="http://schemas.microsoft.com/office/drawing/2014/main" id="{AAB8CE14-D79D-47A7-849C-25A58F6E6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" y="213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  <a:gd name="T8" fmla="*/ 0 w 2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2" name="Line 2311">
                <a:extLst>
                  <a:ext uri="{FF2B5EF4-FFF2-40B4-BE49-F238E27FC236}">
                    <a16:creationId xmlns:a16="http://schemas.microsoft.com/office/drawing/2014/main" id="{62558762-5A5F-4142-9B86-66E9CBCCE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" y="21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3" name="Line 2310">
                <a:extLst>
                  <a:ext uri="{FF2B5EF4-FFF2-40B4-BE49-F238E27FC236}">
                    <a16:creationId xmlns:a16="http://schemas.microsoft.com/office/drawing/2014/main" id="{0D25280C-E554-4440-92C7-BC26D013A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" y="2157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4" name="Freeform 2309">
                <a:extLst>
                  <a:ext uri="{FF2B5EF4-FFF2-40B4-BE49-F238E27FC236}">
                    <a16:creationId xmlns:a16="http://schemas.microsoft.com/office/drawing/2014/main" id="{BD0096C4-AD5E-480F-8481-F5CF162C4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" y="2145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2 h 4"/>
                  <a:gd name="T4" fmla="*/ 3 w 6"/>
                  <a:gd name="T5" fmla="*/ 4 h 4"/>
                  <a:gd name="T6" fmla="*/ 6 w 6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2"/>
                    </a:lnTo>
                    <a:lnTo>
                      <a:pt x="3" y="4"/>
                    </a:lnTo>
                    <a:lnTo>
                      <a:pt x="6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5" name="Freeform 2308">
                <a:extLst>
                  <a:ext uri="{FF2B5EF4-FFF2-40B4-BE49-F238E27FC236}">
                    <a16:creationId xmlns:a16="http://schemas.microsoft.com/office/drawing/2014/main" id="{D0F2FDB0-2BD2-46EB-AACE-DCEBC18F6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" y="214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6" name="Line 2307">
                <a:extLst>
                  <a:ext uri="{FF2B5EF4-FFF2-40B4-BE49-F238E27FC236}">
                    <a16:creationId xmlns:a16="http://schemas.microsoft.com/office/drawing/2014/main" id="{4F0D501E-E498-4264-B8BE-B491C9E81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49" y="2182"/>
                <a:ext cx="1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7" name="Line 2306">
                <a:extLst>
                  <a:ext uri="{FF2B5EF4-FFF2-40B4-BE49-F238E27FC236}">
                    <a16:creationId xmlns:a16="http://schemas.microsoft.com/office/drawing/2014/main" id="{10DA4C46-B52A-44DD-80E0-8C52FA60C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0" y="2157"/>
                <a:ext cx="1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8" name="Line 2305">
                <a:extLst>
                  <a:ext uri="{FF2B5EF4-FFF2-40B4-BE49-F238E27FC236}">
                    <a16:creationId xmlns:a16="http://schemas.microsoft.com/office/drawing/2014/main" id="{80D8557F-FB78-49C7-8A2F-270333372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2157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9" name="Line 2304">
                <a:extLst>
                  <a:ext uri="{FF2B5EF4-FFF2-40B4-BE49-F238E27FC236}">
                    <a16:creationId xmlns:a16="http://schemas.microsoft.com/office/drawing/2014/main" id="{11DDDFBA-489A-463D-8BE9-A2DF32E93D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" y="2021"/>
                <a:ext cx="1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0" name="Line 2303">
                <a:extLst>
                  <a:ext uri="{FF2B5EF4-FFF2-40B4-BE49-F238E27FC236}">
                    <a16:creationId xmlns:a16="http://schemas.microsoft.com/office/drawing/2014/main" id="{083C4FA5-FC87-42FC-A9F2-4C6FFF1ED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" y="2005"/>
                <a:ext cx="1" cy="1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1" name="Line 2302">
                <a:extLst>
                  <a:ext uri="{FF2B5EF4-FFF2-40B4-BE49-F238E27FC236}">
                    <a16:creationId xmlns:a16="http://schemas.microsoft.com/office/drawing/2014/main" id="{41B548F4-8FB2-4875-B25C-C99DC41CF0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" y="1952"/>
                <a:ext cx="1" cy="1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2" name="Line 2301">
                <a:extLst>
                  <a:ext uri="{FF2B5EF4-FFF2-40B4-BE49-F238E27FC236}">
                    <a16:creationId xmlns:a16="http://schemas.microsoft.com/office/drawing/2014/main" id="{1FFA09EC-FB9C-45D0-8F3E-BE95B12B6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931"/>
                <a:ext cx="1" cy="2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3" name="Freeform 2300">
                <a:extLst>
                  <a:ext uri="{FF2B5EF4-FFF2-40B4-BE49-F238E27FC236}">
                    <a16:creationId xmlns:a16="http://schemas.microsoft.com/office/drawing/2014/main" id="{128A2599-46C1-431A-9534-F65C82689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" y="2000"/>
                <a:ext cx="21" cy="21"/>
              </a:xfrm>
              <a:custGeom>
                <a:avLst/>
                <a:gdLst>
                  <a:gd name="T0" fmla="*/ 21 w 21"/>
                  <a:gd name="T1" fmla="*/ 0 h 21"/>
                  <a:gd name="T2" fmla="*/ 17 w 21"/>
                  <a:gd name="T3" fmla="*/ 0 h 21"/>
                  <a:gd name="T4" fmla="*/ 13 w 21"/>
                  <a:gd name="T5" fmla="*/ 1 h 21"/>
                  <a:gd name="T6" fmla="*/ 10 w 21"/>
                  <a:gd name="T7" fmla="*/ 3 h 21"/>
                  <a:gd name="T8" fmla="*/ 6 w 21"/>
                  <a:gd name="T9" fmla="*/ 6 h 21"/>
                  <a:gd name="T10" fmla="*/ 3 w 21"/>
                  <a:gd name="T11" fmla="*/ 9 h 21"/>
                  <a:gd name="T12" fmla="*/ 1 w 21"/>
                  <a:gd name="T13" fmla="*/ 13 h 21"/>
                  <a:gd name="T14" fmla="*/ 0 w 21"/>
                  <a:gd name="T15" fmla="*/ 17 h 21"/>
                  <a:gd name="T16" fmla="*/ 0 w 21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21" y="0"/>
                    </a:moveTo>
                    <a:lnTo>
                      <a:pt x="17" y="0"/>
                    </a:lnTo>
                    <a:lnTo>
                      <a:pt x="13" y="1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4" name="Line 2299">
                <a:extLst>
                  <a:ext uri="{FF2B5EF4-FFF2-40B4-BE49-F238E27FC236}">
                    <a16:creationId xmlns:a16="http://schemas.microsoft.com/office/drawing/2014/main" id="{A9658457-6AED-423A-88D0-37F4A8EDA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34" y="2146"/>
                <a:ext cx="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5" name="Line 2298">
                <a:extLst>
                  <a:ext uri="{FF2B5EF4-FFF2-40B4-BE49-F238E27FC236}">
                    <a16:creationId xmlns:a16="http://schemas.microsoft.com/office/drawing/2014/main" id="{D577489D-72EB-47CA-B9CC-0FE6BF437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3" y="2146"/>
                <a:ext cx="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6" name="Freeform 2297">
                <a:extLst>
                  <a:ext uri="{FF2B5EF4-FFF2-40B4-BE49-F238E27FC236}">
                    <a16:creationId xmlns:a16="http://schemas.microsoft.com/office/drawing/2014/main" id="{05F5B82F-90A0-496C-B7B4-A89078218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" y="2037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2 h 5"/>
                  <a:gd name="T4" fmla="*/ 1 w 6"/>
                  <a:gd name="T5" fmla="*/ 3 h 5"/>
                  <a:gd name="T6" fmla="*/ 3 w 6"/>
                  <a:gd name="T7" fmla="*/ 4 h 5"/>
                  <a:gd name="T8" fmla="*/ 6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6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" name="Freeform 2296">
                <a:extLst>
                  <a:ext uri="{FF2B5EF4-FFF2-40B4-BE49-F238E27FC236}">
                    <a16:creationId xmlns:a16="http://schemas.microsoft.com/office/drawing/2014/main" id="{56C93B62-F509-4B11-ABDC-7D0ACDB5C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" y="204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4 w 5"/>
                  <a:gd name="T5" fmla="*/ 1 h 5"/>
                  <a:gd name="T6" fmla="*/ 2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8" name="Line 2295">
                <a:extLst>
                  <a:ext uri="{FF2B5EF4-FFF2-40B4-BE49-F238E27FC236}">
                    <a16:creationId xmlns:a16="http://schemas.microsoft.com/office/drawing/2014/main" id="{B71AAD63-24A2-448E-93AC-434717F63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3" y="2042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9" name="Line 2294">
                <a:extLst>
                  <a:ext uri="{FF2B5EF4-FFF2-40B4-BE49-F238E27FC236}">
                    <a16:creationId xmlns:a16="http://schemas.microsoft.com/office/drawing/2014/main" id="{5CCA6520-B892-4810-81B4-B93435885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7" y="202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0" name="Line 2293">
                <a:extLst>
                  <a:ext uri="{FF2B5EF4-FFF2-40B4-BE49-F238E27FC236}">
                    <a16:creationId xmlns:a16="http://schemas.microsoft.com/office/drawing/2014/main" id="{155B771C-5669-4325-9ABE-9F9BFAA6A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3" y="2146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1" name="Line 2292">
                <a:extLst>
                  <a:ext uri="{FF2B5EF4-FFF2-40B4-BE49-F238E27FC236}">
                    <a16:creationId xmlns:a16="http://schemas.microsoft.com/office/drawing/2014/main" id="{4CE03001-A6EA-4F10-9C0B-582B5D4A6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" y="2070"/>
                <a:ext cx="1" cy="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2" name="Line 2291">
                <a:extLst>
                  <a:ext uri="{FF2B5EF4-FFF2-40B4-BE49-F238E27FC236}">
                    <a16:creationId xmlns:a16="http://schemas.microsoft.com/office/drawing/2014/main" id="{A9C648B3-40D5-43AC-BF5F-C0B8BA5AC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1" y="2070"/>
                <a:ext cx="1" cy="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3" name="Line 2290">
                <a:extLst>
                  <a:ext uri="{FF2B5EF4-FFF2-40B4-BE49-F238E27FC236}">
                    <a16:creationId xmlns:a16="http://schemas.microsoft.com/office/drawing/2014/main" id="{A3674312-BE9D-49C0-B03E-E6419F4E3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1" y="2070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4" name="Line 2289">
                <a:extLst>
                  <a:ext uri="{FF2B5EF4-FFF2-40B4-BE49-F238E27FC236}">
                    <a16:creationId xmlns:a16="http://schemas.microsoft.com/office/drawing/2014/main" id="{CFBEC351-1F62-48FE-B88B-7235F8939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6" y="2149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5" name="Line 2288">
                <a:extLst>
                  <a:ext uri="{FF2B5EF4-FFF2-40B4-BE49-F238E27FC236}">
                    <a16:creationId xmlns:a16="http://schemas.microsoft.com/office/drawing/2014/main" id="{39B6A258-941E-42A8-AFC6-B51BBAAE1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6" y="2146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6" name="Line 2287">
                <a:extLst>
                  <a:ext uri="{FF2B5EF4-FFF2-40B4-BE49-F238E27FC236}">
                    <a16:creationId xmlns:a16="http://schemas.microsoft.com/office/drawing/2014/main" id="{C8DA9D7C-B28D-4596-82B1-FB45D7CDD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5" y="214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7" name="Line 2286">
                <a:extLst>
                  <a:ext uri="{FF2B5EF4-FFF2-40B4-BE49-F238E27FC236}">
                    <a16:creationId xmlns:a16="http://schemas.microsoft.com/office/drawing/2014/main" id="{B922CEBE-1D28-45D5-9471-C9C5ED63A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" y="2047"/>
                <a:ext cx="1" cy="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8" name="Line 2285">
                <a:extLst>
                  <a:ext uri="{FF2B5EF4-FFF2-40B4-BE49-F238E27FC236}">
                    <a16:creationId xmlns:a16="http://schemas.microsoft.com/office/drawing/2014/main" id="{1225BB98-719E-4033-9601-7203B3F40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4" y="2146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9" name="Line 2284">
                <a:extLst>
                  <a:ext uri="{FF2B5EF4-FFF2-40B4-BE49-F238E27FC236}">
                    <a16:creationId xmlns:a16="http://schemas.microsoft.com/office/drawing/2014/main" id="{50EBA104-CA86-42D7-8C4B-E62240053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6" y="2146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0" name="Line 2283">
                <a:extLst>
                  <a:ext uri="{FF2B5EF4-FFF2-40B4-BE49-F238E27FC236}">
                    <a16:creationId xmlns:a16="http://schemas.microsoft.com/office/drawing/2014/main" id="{9B197A46-DF8B-4550-8EC5-82A56911E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6" y="2149"/>
                <a:ext cx="1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1" name="Line 2282">
                <a:extLst>
                  <a:ext uri="{FF2B5EF4-FFF2-40B4-BE49-F238E27FC236}">
                    <a16:creationId xmlns:a16="http://schemas.microsoft.com/office/drawing/2014/main" id="{B4C39FE3-8F2B-4757-A06B-859B5E2DB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4" y="2146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2" name="Line 2281">
                <a:extLst>
                  <a:ext uri="{FF2B5EF4-FFF2-40B4-BE49-F238E27FC236}">
                    <a16:creationId xmlns:a16="http://schemas.microsoft.com/office/drawing/2014/main" id="{C695D879-D20C-4F72-B94F-D3E648585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7" y="214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3" name="Line 2280">
                <a:extLst>
                  <a:ext uri="{FF2B5EF4-FFF2-40B4-BE49-F238E27FC236}">
                    <a16:creationId xmlns:a16="http://schemas.microsoft.com/office/drawing/2014/main" id="{88F30B29-A7D1-4B2D-820C-DDC1123DA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4" y="21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4" name="Line 2279">
                <a:extLst>
                  <a:ext uri="{FF2B5EF4-FFF2-40B4-BE49-F238E27FC236}">
                    <a16:creationId xmlns:a16="http://schemas.microsoft.com/office/drawing/2014/main" id="{6012A136-BC6F-4476-A78E-90C4CD2F1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7" y="2146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5" name="Line 2278">
                <a:extLst>
                  <a:ext uri="{FF2B5EF4-FFF2-40B4-BE49-F238E27FC236}">
                    <a16:creationId xmlns:a16="http://schemas.microsoft.com/office/drawing/2014/main" id="{E4D64A3B-1B29-400C-A2AB-4266ABA97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4" y="2146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6" name="Freeform 2277">
                <a:extLst>
                  <a:ext uri="{FF2B5EF4-FFF2-40B4-BE49-F238E27FC236}">
                    <a16:creationId xmlns:a16="http://schemas.microsoft.com/office/drawing/2014/main" id="{4EBA6056-42B8-44ED-99C8-948E49A8B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" y="214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7" name="Line 2276">
                <a:extLst>
                  <a:ext uri="{FF2B5EF4-FFF2-40B4-BE49-F238E27FC236}">
                    <a16:creationId xmlns:a16="http://schemas.microsoft.com/office/drawing/2014/main" id="{4648DEB5-DBEE-40C3-88D1-A8DA1F628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3" y="2146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8" name="Freeform 2275">
                <a:extLst>
                  <a:ext uri="{FF2B5EF4-FFF2-40B4-BE49-F238E27FC236}">
                    <a16:creationId xmlns:a16="http://schemas.microsoft.com/office/drawing/2014/main" id="{1AE5B8C1-8C05-4E6F-A47B-7672E0403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1873"/>
                <a:ext cx="79" cy="79"/>
              </a:xfrm>
              <a:custGeom>
                <a:avLst/>
                <a:gdLst>
                  <a:gd name="T0" fmla="*/ 79 w 79"/>
                  <a:gd name="T1" fmla="*/ 0 h 79"/>
                  <a:gd name="T2" fmla="*/ 71 w 79"/>
                  <a:gd name="T3" fmla="*/ 0 h 79"/>
                  <a:gd name="T4" fmla="*/ 64 w 79"/>
                  <a:gd name="T5" fmla="*/ 1 h 79"/>
                  <a:gd name="T6" fmla="*/ 56 w 79"/>
                  <a:gd name="T7" fmla="*/ 3 h 79"/>
                  <a:gd name="T8" fmla="*/ 49 w 79"/>
                  <a:gd name="T9" fmla="*/ 6 h 79"/>
                  <a:gd name="T10" fmla="*/ 42 w 79"/>
                  <a:gd name="T11" fmla="*/ 9 h 79"/>
                  <a:gd name="T12" fmla="*/ 35 w 79"/>
                  <a:gd name="T13" fmla="*/ 13 h 79"/>
                  <a:gd name="T14" fmla="*/ 29 w 79"/>
                  <a:gd name="T15" fmla="*/ 18 h 79"/>
                  <a:gd name="T16" fmla="*/ 23 w 79"/>
                  <a:gd name="T17" fmla="*/ 23 h 79"/>
                  <a:gd name="T18" fmla="*/ 18 w 79"/>
                  <a:gd name="T19" fmla="*/ 29 h 79"/>
                  <a:gd name="T20" fmla="*/ 13 w 79"/>
                  <a:gd name="T21" fmla="*/ 35 h 79"/>
                  <a:gd name="T22" fmla="*/ 9 w 79"/>
                  <a:gd name="T23" fmla="*/ 42 h 79"/>
                  <a:gd name="T24" fmla="*/ 6 w 79"/>
                  <a:gd name="T25" fmla="*/ 49 h 79"/>
                  <a:gd name="T26" fmla="*/ 3 w 79"/>
                  <a:gd name="T27" fmla="*/ 56 h 79"/>
                  <a:gd name="T28" fmla="*/ 1 w 79"/>
                  <a:gd name="T29" fmla="*/ 63 h 79"/>
                  <a:gd name="T30" fmla="*/ 0 w 79"/>
                  <a:gd name="T31" fmla="*/ 71 h 79"/>
                  <a:gd name="T32" fmla="*/ 0 w 79"/>
                  <a:gd name="T33" fmla="*/ 79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9" h="79">
                    <a:moveTo>
                      <a:pt x="79" y="0"/>
                    </a:moveTo>
                    <a:lnTo>
                      <a:pt x="71" y="0"/>
                    </a:lnTo>
                    <a:lnTo>
                      <a:pt x="64" y="1"/>
                    </a:lnTo>
                    <a:lnTo>
                      <a:pt x="56" y="3"/>
                    </a:lnTo>
                    <a:lnTo>
                      <a:pt x="49" y="6"/>
                    </a:lnTo>
                    <a:lnTo>
                      <a:pt x="42" y="9"/>
                    </a:lnTo>
                    <a:lnTo>
                      <a:pt x="35" y="13"/>
                    </a:lnTo>
                    <a:lnTo>
                      <a:pt x="29" y="18"/>
                    </a:lnTo>
                    <a:lnTo>
                      <a:pt x="23" y="23"/>
                    </a:lnTo>
                    <a:lnTo>
                      <a:pt x="18" y="29"/>
                    </a:lnTo>
                    <a:lnTo>
                      <a:pt x="13" y="35"/>
                    </a:lnTo>
                    <a:lnTo>
                      <a:pt x="9" y="42"/>
                    </a:lnTo>
                    <a:lnTo>
                      <a:pt x="6" y="49"/>
                    </a:lnTo>
                    <a:lnTo>
                      <a:pt x="3" y="56"/>
                    </a:lnTo>
                    <a:lnTo>
                      <a:pt x="1" y="63"/>
                    </a:lnTo>
                    <a:lnTo>
                      <a:pt x="0" y="71"/>
                    </a:lnTo>
                    <a:lnTo>
                      <a:pt x="0" y="7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9" name="Freeform 2274">
                <a:extLst>
                  <a:ext uri="{FF2B5EF4-FFF2-40B4-BE49-F238E27FC236}">
                    <a16:creationId xmlns:a16="http://schemas.microsoft.com/office/drawing/2014/main" id="{76D8100E-D340-420D-B3B3-596B190E5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" y="1899"/>
                <a:ext cx="53" cy="53"/>
              </a:xfrm>
              <a:custGeom>
                <a:avLst/>
                <a:gdLst>
                  <a:gd name="T0" fmla="*/ 53 w 53"/>
                  <a:gd name="T1" fmla="*/ 0 h 53"/>
                  <a:gd name="T2" fmla="*/ 47 w 53"/>
                  <a:gd name="T3" fmla="*/ 1 h 53"/>
                  <a:gd name="T4" fmla="*/ 40 w 53"/>
                  <a:gd name="T5" fmla="*/ 2 h 53"/>
                  <a:gd name="T6" fmla="*/ 34 w 53"/>
                  <a:gd name="T7" fmla="*/ 4 h 53"/>
                  <a:gd name="T8" fmla="*/ 29 w 53"/>
                  <a:gd name="T9" fmla="*/ 6 h 53"/>
                  <a:gd name="T10" fmla="*/ 23 w 53"/>
                  <a:gd name="T11" fmla="*/ 9 h 53"/>
                  <a:gd name="T12" fmla="*/ 18 w 53"/>
                  <a:gd name="T13" fmla="*/ 13 h 53"/>
                  <a:gd name="T14" fmla="*/ 14 w 53"/>
                  <a:gd name="T15" fmla="*/ 18 h 53"/>
                  <a:gd name="T16" fmla="*/ 10 w 53"/>
                  <a:gd name="T17" fmla="*/ 23 h 53"/>
                  <a:gd name="T18" fmla="*/ 6 w 53"/>
                  <a:gd name="T19" fmla="*/ 28 h 53"/>
                  <a:gd name="T20" fmla="*/ 4 w 53"/>
                  <a:gd name="T21" fmla="*/ 34 h 53"/>
                  <a:gd name="T22" fmla="*/ 1 w 53"/>
                  <a:gd name="T23" fmla="*/ 40 h 53"/>
                  <a:gd name="T24" fmla="*/ 0 w 53"/>
                  <a:gd name="T25" fmla="*/ 46 h 53"/>
                  <a:gd name="T26" fmla="*/ 0 w 53"/>
                  <a:gd name="T27" fmla="*/ 53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3" h="53">
                    <a:moveTo>
                      <a:pt x="53" y="0"/>
                    </a:moveTo>
                    <a:lnTo>
                      <a:pt x="47" y="1"/>
                    </a:lnTo>
                    <a:lnTo>
                      <a:pt x="40" y="2"/>
                    </a:lnTo>
                    <a:lnTo>
                      <a:pt x="34" y="4"/>
                    </a:lnTo>
                    <a:lnTo>
                      <a:pt x="29" y="6"/>
                    </a:lnTo>
                    <a:lnTo>
                      <a:pt x="23" y="9"/>
                    </a:lnTo>
                    <a:lnTo>
                      <a:pt x="18" y="13"/>
                    </a:lnTo>
                    <a:lnTo>
                      <a:pt x="14" y="18"/>
                    </a:lnTo>
                    <a:lnTo>
                      <a:pt x="10" y="23"/>
                    </a:lnTo>
                    <a:lnTo>
                      <a:pt x="6" y="28"/>
                    </a:lnTo>
                    <a:lnTo>
                      <a:pt x="4" y="34"/>
                    </a:lnTo>
                    <a:lnTo>
                      <a:pt x="1" y="40"/>
                    </a:lnTo>
                    <a:lnTo>
                      <a:pt x="0" y="46"/>
                    </a:lnTo>
                    <a:lnTo>
                      <a:pt x="0" y="5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0" name="Line 2273">
                <a:extLst>
                  <a:ext uri="{FF2B5EF4-FFF2-40B4-BE49-F238E27FC236}">
                    <a16:creationId xmlns:a16="http://schemas.microsoft.com/office/drawing/2014/main" id="{EE977BEB-2DFE-4F9F-B8B2-1A647E6DD8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8" y="1973"/>
                <a:ext cx="4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1" name="Line 2272">
                <a:extLst>
                  <a:ext uri="{FF2B5EF4-FFF2-40B4-BE49-F238E27FC236}">
                    <a16:creationId xmlns:a16="http://schemas.microsoft.com/office/drawing/2014/main" id="{8E1FC7B2-FCA3-4BA2-9241-6D5496B11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8" y="2000"/>
                <a:ext cx="5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2" name="Line 2271">
                <a:extLst>
                  <a:ext uri="{FF2B5EF4-FFF2-40B4-BE49-F238E27FC236}">
                    <a16:creationId xmlns:a16="http://schemas.microsoft.com/office/drawing/2014/main" id="{7AC2D7ED-1A87-49E9-BCC6-D7B9909F4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" y="19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3" name="Freeform 2270">
                <a:extLst>
                  <a:ext uri="{FF2B5EF4-FFF2-40B4-BE49-F238E27FC236}">
                    <a16:creationId xmlns:a16="http://schemas.microsoft.com/office/drawing/2014/main" id="{D86C73E2-8809-4C21-A2CE-B54D9AF68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" y="2000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3 h 5"/>
                  <a:gd name="T4" fmla="*/ 4 w 5"/>
                  <a:gd name="T5" fmla="*/ 1 h 5"/>
                  <a:gd name="T6" fmla="*/ 2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4" name="Line 2269">
                <a:extLst>
                  <a:ext uri="{FF2B5EF4-FFF2-40B4-BE49-F238E27FC236}">
                    <a16:creationId xmlns:a16="http://schemas.microsoft.com/office/drawing/2014/main" id="{7F9E9CD1-69F7-4E6B-B848-A455C78ED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8" y="200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5" name="Freeform 2268">
                <a:extLst>
                  <a:ext uri="{FF2B5EF4-FFF2-40B4-BE49-F238E27FC236}">
                    <a16:creationId xmlns:a16="http://schemas.microsoft.com/office/drawing/2014/main" id="{B64150EB-CC68-4F8F-BE54-B9C386343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" y="1952"/>
                <a:ext cx="21" cy="21"/>
              </a:xfrm>
              <a:custGeom>
                <a:avLst/>
                <a:gdLst>
                  <a:gd name="T0" fmla="*/ 0 w 21"/>
                  <a:gd name="T1" fmla="*/ 21 h 21"/>
                  <a:gd name="T2" fmla="*/ 4 w 21"/>
                  <a:gd name="T3" fmla="*/ 21 h 21"/>
                  <a:gd name="T4" fmla="*/ 8 w 21"/>
                  <a:gd name="T5" fmla="*/ 19 h 21"/>
                  <a:gd name="T6" fmla="*/ 11 w 21"/>
                  <a:gd name="T7" fmla="*/ 17 h 21"/>
                  <a:gd name="T8" fmla="*/ 14 w 21"/>
                  <a:gd name="T9" fmla="*/ 15 h 21"/>
                  <a:gd name="T10" fmla="*/ 17 w 21"/>
                  <a:gd name="T11" fmla="*/ 12 h 21"/>
                  <a:gd name="T12" fmla="*/ 19 w 21"/>
                  <a:gd name="T13" fmla="*/ 8 h 21"/>
                  <a:gd name="T14" fmla="*/ 20 w 21"/>
                  <a:gd name="T15" fmla="*/ 4 h 21"/>
                  <a:gd name="T16" fmla="*/ 21 w 21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0" y="21"/>
                    </a:moveTo>
                    <a:lnTo>
                      <a:pt x="4" y="21"/>
                    </a:lnTo>
                    <a:lnTo>
                      <a:pt x="8" y="19"/>
                    </a:lnTo>
                    <a:lnTo>
                      <a:pt x="11" y="17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19" y="8"/>
                    </a:lnTo>
                    <a:lnTo>
                      <a:pt x="20" y="4"/>
                    </a:lnTo>
                    <a:lnTo>
                      <a:pt x="2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6" name="Line 2267">
                <a:extLst>
                  <a:ext uri="{FF2B5EF4-FFF2-40B4-BE49-F238E27FC236}">
                    <a16:creationId xmlns:a16="http://schemas.microsoft.com/office/drawing/2014/main" id="{F1055B1B-20AE-4695-A538-53BF26268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1783"/>
                <a:ext cx="1" cy="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7" name="Freeform 2266">
                <a:extLst>
                  <a:ext uri="{FF2B5EF4-FFF2-40B4-BE49-F238E27FC236}">
                    <a16:creationId xmlns:a16="http://schemas.microsoft.com/office/drawing/2014/main" id="{9DD46BD4-77DA-471D-8916-9995EE4AC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" y="1852"/>
                <a:ext cx="21" cy="21"/>
              </a:xfrm>
              <a:custGeom>
                <a:avLst/>
                <a:gdLst>
                  <a:gd name="T0" fmla="*/ 0 w 21"/>
                  <a:gd name="T1" fmla="*/ 21 h 21"/>
                  <a:gd name="T2" fmla="*/ 4 w 21"/>
                  <a:gd name="T3" fmla="*/ 20 h 21"/>
                  <a:gd name="T4" fmla="*/ 8 w 21"/>
                  <a:gd name="T5" fmla="*/ 19 h 21"/>
                  <a:gd name="T6" fmla="*/ 12 w 21"/>
                  <a:gd name="T7" fmla="*/ 17 h 21"/>
                  <a:gd name="T8" fmla="*/ 15 w 21"/>
                  <a:gd name="T9" fmla="*/ 15 h 21"/>
                  <a:gd name="T10" fmla="*/ 17 w 21"/>
                  <a:gd name="T11" fmla="*/ 11 h 21"/>
                  <a:gd name="T12" fmla="*/ 19 w 21"/>
                  <a:gd name="T13" fmla="*/ 8 h 21"/>
                  <a:gd name="T14" fmla="*/ 21 w 21"/>
                  <a:gd name="T15" fmla="*/ 4 h 21"/>
                  <a:gd name="T16" fmla="*/ 21 w 21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0" y="21"/>
                    </a:moveTo>
                    <a:lnTo>
                      <a:pt x="4" y="20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1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8" name="Freeform 2265">
                <a:extLst>
                  <a:ext uri="{FF2B5EF4-FFF2-40B4-BE49-F238E27FC236}">
                    <a16:creationId xmlns:a16="http://schemas.microsoft.com/office/drawing/2014/main" id="{03817783-FE41-4628-8821-C5ADF9846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" y="1899"/>
                <a:ext cx="32" cy="32"/>
              </a:xfrm>
              <a:custGeom>
                <a:avLst/>
                <a:gdLst>
                  <a:gd name="T0" fmla="*/ 32 w 32"/>
                  <a:gd name="T1" fmla="*/ 32 h 32"/>
                  <a:gd name="T2" fmla="*/ 32 w 32"/>
                  <a:gd name="T3" fmla="*/ 27 h 32"/>
                  <a:gd name="T4" fmla="*/ 30 w 32"/>
                  <a:gd name="T5" fmla="*/ 22 h 32"/>
                  <a:gd name="T6" fmla="*/ 28 w 32"/>
                  <a:gd name="T7" fmla="*/ 17 h 32"/>
                  <a:gd name="T8" fmla="*/ 26 w 32"/>
                  <a:gd name="T9" fmla="*/ 13 h 32"/>
                  <a:gd name="T10" fmla="*/ 23 w 32"/>
                  <a:gd name="T11" fmla="*/ 9 h 32"/>
                  <a:gd name="T12" fmla="*/ 19 w 32"/>
                  <a:gd name="T13" fmla="*/ 6 h 32"/>
                  <a:gd name="T14" fmla="*/ 15 w 32"/>
                  <a:gd name="T15" fmla="*/ 4 h 32"/>
                  <a:gd name="T16" fmla="*/ 10 w 32"/>
                  <a:gd name="T17" fmla="*/ 2 h 32"/>
                  <a:gd name="T18" fmla="*/ 5 w 32"/>
                  <a:gd name="T19" fmla="*/ 1 h 32"/>
                  <a:gd name="T20" fmla="*/ 0 w 32"/>
                  <a:gd name="T21" fmla="*/ 0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32">
                    <a:moveTo>
                      <a:pt x="32" y="32"/>
                    </a:moveTo>
                    <a:lnTo>
                      <a:pt x="32" y="27"/>
                    </a:lnTo>
                    <a:lnTo>
                      <a:pt x="30" y="22"/>
                    </a:lnTo>
                    <a:lnTo>
                      <a:pt x="28" y="17"/>
                    </a:lnTo>
                    <a:lnTo>
                      <a:pt x="26" y="13"/>
                    </a:lnTo>
                    <a:lnTo>
                      <a:pt x="23" y="9"/>
                    </a:lnTo>
                    <a:lnTo>
                      <a:pt x="19" y="6"/>
                    </a:lnTo>
                    <a:lnTo>
                      <a:pt x="15" y="4"/>
                    </a:lnTo>
                    <a:lnTo>
                      <a:pt x="10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9" name="Line 2264">
                <a:extLst>
                  <a:ext uri="{FF2B5EF4-FFF2-40B4-BE49-F238E27FC236}">
                    <a16:creationId xmlns:a16="http://schemas.microsoft.com/office/drawing/2014/main" id="{5CF84981-EE9F-43D7-9292-3323266F7F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3" y="1873"/>
                <a:ext cx="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0" name="Line 2263">
                <a:extLst>
                  <a:ext uri="{FF2B5EF4-FFF2-40B4-BE49-F238E27FC236}">
                    <a16:creationId xmlns:a16="http://schemas.microsoft.com/office/drawing/2014/main" id="{70807B64-D12B-4AAC-8AE3-CFEF8C9FC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3" y="1899"/>
                <a:ext cx="2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1" name="Line 2262">
                <a:extLst>
                  <a:ext uri="{FF2B5EF4-FFF2-40B4-BE49-F238E27FC236}">
                    <a16:creationId xmlns:a16="http://schemas.microsoft.com/office/drawing/2014/main" id="{030BBAB8-8B74-463E-A140-5D122F1DC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7" y="2216"/>
                <a:ext cx="67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2" name="Line 2261">
                <a:extLst>
                  <a:ext uri="{FF2B5EF4-FFF2-40B4-BE49-F238E27FC236}">
                    <a16:creationId xmlns:a16="http://schemas.microsoft.com/office/drawing/2014/main" id="{752A74CE-D4A0-40AC-932B-21CBB7FD6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4" y="2216"/>
                <a:ext cx="145" cy="1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3" name="Line 2260">
                <a:extLst>
                  <a:ext uri="{FF2B5EF4-FFF2-40B4-BE49-F238E27FC236}">
                    <a16:creationId xmlns:a16="http://schemas.microsoft.com/office/drawing/2014/main" id="{E03188B3-E002-4AB6-A2FE-430488020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7" y="2256"/>
                <a:ext cx="178" cy="1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4" name="Line 2259">
                <a:extLst>
                  <a:ext uri="{FF2B5EF4-FFF2-40B4-BE49-F238E27FC236}">
                    <a16:creationId xmlns:a16="http://schemas.microsoft.com/office/drawing/2014/main" id="{A2C83832-1AEC-4FEE-974E-9E3216E26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2" y="2329"/>
                <a:ext cx="104" cy="1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5" name="Line 2258">
                <a:extLst>
                  <a:ext uri="{FF2B5EF4-FFF2-40B4-BE49-F238E27FC236}">
                    <a16:creationId xmlns:a16="http://schemas.microsoft.com/office/drawing/2014/main" id="{0B9456DC-6A9B-4130-B3C7-6ED3EFD82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6" y="2403"/>
                <a:ext cx="3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6" name="Line 2257">
                <a:extLst>
                  <a:ext uri="{FF2B5EF4-FFF2-40B4-BE49-F238E27FC236}">
                    <a16:creationId xmlns:a16="http://schemas.microsoft.com/office/drawing/2014/main" id="{091F3821-346C-4975-A4C3-CF87AB7CF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6" y="198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7" name="Line 2256">
                <a:extLst>
                  <a:ext uri="{FF2B5EF4-FFF2-40B4-BE49-F238E27FC236}">
                    <a16:creationId xmlns:a16="http://schemas.microsoft.com/office/drawing/2014/main" id="{0738DA7F-9468-492E-8415-CD7C8FDDB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6" y="1974"/>
                <a:ext cx="2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8" name="Line 2255">
                <a:extLst>
                  <a:ext uri="{FF2B5EF4-FFF2-40B4-BE49-F238E27FC236}">
                    <a16:creationId xmlns:a16="http://schemas.microsoft.com/office/drawing/2014/main" id="{99E42F6F-26B4-4EAB-A6BE-D2E0C4A1D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7" y="1974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9" name="Line 2254">
                <a:extLst>
                  <a:ext uri="{FF2B5EF4-FFF2-40B4-BE49-F238E27FC236}">
                    <a16:creationId xmlns:a16="http://schemas.microsoft.com/office/drawing/2014/main" id="{0D751ED6-95C3-44E8-9793-E961DC1834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095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0" name="Line 2253">
                <a:extLst>
                  <a:ext uri="{FF2B5EF4-FFF2-40B4-BE49-F238E27FC236}">
                    <a16:creationId xmlns:a16="http://schemas.microsoft.com/office/drawing/2014/main" id="{EBD12A04-01EA-4EAC-9D19-00E73FF04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" y="2074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1" name="Line 2252">
                <a:extLst>
                  <a:ext uri="{FF2B5EF4-FFF2-40B4-BE49-F238E27FC236}">
                    <a16:creationId xmlns:a16="http://schemas.microsoft.com/office/drawing/2014/main" id="{DF7CF123-3553-4DB8-A151-D6882349C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1" y="2074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2" name="Line 2251">
                <a:extLst>
                  <a:ext uri="{FF2B5EF4-FFF2-40B4-BE49-F238E27FC236}">
                    <a16:creationId xmlns:a16="http://schemas.microsoft.com/office/drawing/2014/main" id="{5BC542F2-81E8-4901-B2DF-175C2DC41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2" y="1974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3" name="Line 2250">
                <a:extLst>
                  <a:ext uri="{FF2B5EF4-FFF2-40B4-BE49-F238E27FC236}">
                    <a16:creationId xmlns:a16="http://schemas.microsoft.com/office/drawing/2014/main" id="{621BFA86-F0EF-4472-9FF7-3BFDED9125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9" y="1995"/>
                <a:ext cx="1" cy="1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4" name="Line 2249">
                <a:extLst>
                  <a:ext uri="{FF2B5EF4-FFF2-40B4-BE49-F238E27FC236}">
                    <a16:creationId xmlns:a16="http://schemas.microsoft.com/office/drawing/2014/main" id="{2E32C4E1-36E4-4D1F-A07D-CE2366C27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19" y="2070"/>
                <a:ext cx="26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5" name="Line 2248">
                <a:extLst>
                  <a:ext uri="{FF2B5EF4-FFF2-40B4-BE49-F238E27FC236}">
                    <a16:creationId xmlns:a16="http://schemas.microsoft.com/office/drawing/2014/main" id="{4EB95D71-E232-4165-870F-932126441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19" y="2046"/>
                <a:ext cx="4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6" name="Line 2247">
                <a:extLst>
                  <a:ext uri="{FF2B5EF4-FFF2-40B4-BE49-F238E27FC236}">
                    <a16:creationId xmlns:a16="http://schemas.microsoft.com/office/drawing/2014/main" id="{D9EC7730-38C4-4BCE-822A-BDD424766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19" y="2022"/>
                <a:ext cx="52" cy="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7" name="Line 2246">
                <a:extLst>
                  <a:ext uri="{FF2B5EF4-FFF2-40B4-BE49-F238E27FC236}">
                    <a16:creationId xmlns:a16="http://schemas.microsoft.com/office/drawing/2014/main" id="{1162BA81-085F-4E7C-AE88-9C231D694C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19" y="1999"/>
                <a:ext cx="53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8" name="Line 2245">
                <a:extLst>
                  <a:ext uri="{FF2B5EF4-FFF2-40B4-BE49-F238E27FC236}">
                    <a16:creationId xmlns:a16="http://schemas.microsoft.com/office/drawing/2014/main" id="{6CBB948F-A790-4255-8C4A-A9961A3F5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9" y="1995"/>
                <a:ext cx="33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9" name="Line 2244">
                <a:extLst>
                  <a:ext uri="{FF2B5EF4-FFF2-40B4-BE49-F238E27FC236}">
                    <a16:creationId xmlns:a16="http://schemas.microsoft.com/office/drawing/2014/main" id="{FF2833AC-3909-4C3C-898C-FB0169A3C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3" y="1995"/>
                <a:ext cx="9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0" name="Line 2243">
                <a:extLst>
                  <a:ext uri="{FF2B5EF4-FFF2-40B4-BE49-F238E27FC236}">
                    <a16:creationId xmlns:a16="http://schemas.microsoft.com/office/drawing/2014/main" id="{B62A6D5B-A472-453E-B3C2-D3958B9C9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2095"/>
                <a:ext cx="1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1" name="Line 2242">
                <a:extLst>
                  <a:ext uri="{FF2B5EF4-FFF2-40B4-BE49-F238E27FC236}">
                    <a16:creationId xmlns:a16="http://schemas.microsoft.com/office/drawing/2014/main" id="{4E8AD9D0-C334-49BE-A09D-636FB1CB0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" y="21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2" name="Freeform 2241">
                <a:extLst>
                  <a:ext uri="{FF2B5EF4-FFF2-40B4-BE49-F238E27FC236}">
                    <a16:creationId xmlns:a16="http://schemas.microsoft.com/office/drawing/2014/main" id="{FB1904CC-8468-4D4B-9F78-4192321B7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" y="2127"/>
                <a:ext cx="10" cy="11"/>
              </a:xfrm>
              <a:custGeom>
                <a:avLst/>
                <a:gdLst>
                  <a:gd name="T0" fmla="*/ 10 w 10"/>
                  <a:gd name="T1" fmla="*/ 11 h 11"/>
                  <a:gd name="T2" fmla="*/ 10 w 10"/>
                  <a:gd name="T3" fmla="*/ 8 h 11"/>
                  <a:gd name="T4" fmla="*/ 9 w 10"/>
                  <a:gd name="T5" fmla="*/ 5 h 11"/>
                  <a:gd name="T6" fmla="*/ 7 w 10"/>
                  <a:gd name="T7" fmla="*/ 3 h 11"/>
                  <a:gd name="T8" fmla="*/ 5 w 10"/>
                  <a:gd name="T9" fmla="*/ 2 h 11"/>
                  <a:gd name="T10" fmla="*/ 2 w 10"/>
                  <a:gd name="T11" fmla="*/ 0 h 11"/>
                  <a:gd name="T12" fmla="*/ 0 w 10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10" y="11"/>
                    </a:moveTo>
                    <a:lnTo>
                      <a:pt x="10" y="8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3" name="Line 2240">
                <a:extLst>
                  <a:ext uri="{FF2B5EF4-FFF2-40B4-BE49-F238E27FC236}">
                    <a16:creationId xmlns:a16="http://schemas.microsoft.com/office/drawing/2014/main" id="{95FE3042-3240-4792-861D-EDD1B1110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6" y="216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4" name="Line 2239">
                <a:extLst>
                  <a:ext uri="{FF2B5EF4-FFF2-40B4-BE49-F238E27FC236}">
                    <a16:creationId xmlns:a16="http://schemas.microsoft.com/office/drawing/2014/main" id="{B0374178-7195-44EA-92C3-39536BD79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9" y="212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5" name="Line 2238">
                <a:extLst>
                  <a:ext uri="{FF2B5EF4-FFF2-40B4-BE49-F238E27FC236}">
                    <a16:creationId xmlns:a16="http://schemas.microsoft.com/office/drawing/2014/main" id="{F6B85AD6-B05D-46BA-AF0A-E59B94DF0F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" y="216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6" name="Freeform 2237">
                <a:extLst>
                  <a:ext uri="{FF2B5EF4-FFF2-40B4-BE49-F238E27FC236}">
                    <a16:creationId xmlns:a16="http://schemas.microsoft.com/office/drawing/2014/main" id="{F1C047C9-C9DE-40CC-8431-C6B3A9802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" y="2127"/>
                <a:ext cx="10" cy="11"/>
              </a:xfrm>
              <a:custGeom>
                <a:avLst/>
                <a:gdLst>
                  <a:gd name="T0" fmla="*/ 10 w 10"/>
                  <a:gd name="T1" fmla="*/ 0 h 11"/>
                  <a:gd name="T2" fmla="*/ 7 w 10"/>
                  <a:gd name="T3" fmla="*/ 0 h 11"/>
                  <a:gd name="T4" fmla="*/ 5 w 10"/>
                  <a:gd name="T5" fmla="*/ 2 h 11"/>
                  <a:gd name="T6" fmla="*/ 3 w 10"/>
                  <a:gd name="T7" fmla="*/ 3 h 11"/>
                  <a:gd name="T8" fmla="*/ 1 w 10"/>
                  <a:gd name="T9" fmla="*/ 5 h 11"/>
                  <a:gd name="T10" fmla="*/ 0 w 10"/>
                  <a:gd name="T11" fmla="*/ 8 h 11"/>
                  <a:gd name="T12" fmla="*/ 0 w 10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7" name="Line 2236">
                <a:extLst>
                  <a:ext uri="{FF2B5EF4-FFF2-40B4-BE49-F238E27FC236}">
                    <a16:creationId xmlns:a16="http://schemas.microsoft.com/office/drawing/2014/main" id="{E6586FD2-5E67-4660-B3C8-5B45141EB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" y="2127"/>
                <a:ext cx="5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8" name="Line 2235">
                <a:extLst>
                  <a:ext uri="{FF2B5EF4-FFF2-40B4-BE49-F238E27FC236}">
                    <a16:creationId xmlns:a16="http://schemas.microsoft.com/office/drawing/2014/main" id="{1D2362FF-3DFD-4A64-8DD0-3753770700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6" y="2138"/>
                <a:ext cx="1" cy="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9" name="Line 2234">
                <a:extLst>
                  <a:ext uri="{FF2B5EF4-FFF2-40B4-BE49-F238E27FC236}">
                    <a16:creationId xmlns:a16="http://schemas.microsoft.com/office/drawing/2014/main" id="{19FB1573-412A-43EF-88E6-2989C826C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3" y="2095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0" name="Line 2233">
                <a:extLst>
                  <a:ext uri="{FF2B5EF4-FFF2-40B4-BE49-F238E27FC236}">
                    <a16:creationId xmlns:a16="http://schemas.microsoft.com/office/drawing/2014/main" id="{0B4C000F-8B44-4E61-BCDE-CD7951FFE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6" y="2095"/>
                <a:ext cx="2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1" name="Line 2232">
                <a:extLst>
                  <a:ext uri="{FF2B5EF4-FFF2-40B4-BE49-F238E27FC236}">
                    <a16:creationId xmlns:a16="http://schemas.microsoft.com/office/drawing/2014/main" id="{D524D0D5-0A86-478C-91DC-32C66B062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6" y="2095"/>
                <a:ext cx="46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2" name="Line 2231">
                <a:extLst>
                  <a:ext uri="{FF2B5EF4-FFF2-40B4-BE49-F238E27FC236}">
                    <a16:creationId xmlns:a16="http://schemas.microsoft.com/office/drawing/2014/main" id="{71CCBDB3-15DA-424F-97DB-6222C5A1C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6" y="2138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3" name="Line 2230">
                <a:extLst>
                  <a:ext uri="{FF2B5EF4-FFF2-40B4-BE49-F238E27FC236}">
                    <a16:creationId xmlns:a16="http://schemas.microsoft.com/office/drawing/2014/main" id="{A7F13B4C-5F69-448D-9136-9C165B027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4" y="2095"/>
                <a:ext cx="31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4" name="Line 2229">
                <a:extLst>
                  <a:ext uri="{FF2B5EF4-FFF2-40B4-BE49-F238E27FC236}">
                    <a16:creationId xmlns:a16="http://schemas.microsoft.com/office/drawing/2014/main" id="{ED5D2DF5-61CF-4C94-9AA7-E7D3C3AC3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" y="2162"/>
                <a:ext cx="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5" name="Line 2228">
                <a:extLst>
                  <a:ext uri="{FF2B5EF4-FFF2-40B4-BE49-F238E27FC236}">
                    <a16:creationId xmlns:a16="http://schemas.microsoft.com/office/drawing/2014/main" id="{EEAD54CB-41FD-429F-8DAA-7FED78ABB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7" y="2095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" name="Line 2227">
                <a:extLst>
                  <a:ext uri="{FF2B5EF4-FFF2-40B4-BE49-F238E27FC236}">
                    <a16:creationId xmlns:a16="http://schemas.microsoft.com/office/drawing/2014/main" id="{BC070C41-9A23-4806-9D50-3ADB779CB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1" y="2095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" name="Freeform 2226">
                <a:extLst>
                  <a:ext uri="{FF2B5EF4-FFF2-40B4-BE49-F238E27FC236}">
                    <a16:creationId xmlns:a16="http://schemas.microsoft.com/office/drawing/2014/main" id="{F272F81D-A2FD-4E51-90C1-B32F9B149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" y="2109"/>
                <a:ext cx="27" cy="27"/>
              </a:xfrm>
              <a:custGeom>
                <a:avLst/>
                <a:gdLst>
                  <a:gd name="T0" fmla="*/ 0 w 27"/>
                  <a:gd name="T1" fmla="*/ 27 h 27"/>
                  <a:gd name="T2" fmla="*/ 9 w 27"/>
                  <a:gd name="T3" fmla="*/ 18 h 27"/>
                  <a:gd name="T4" fmla="*/ 27 w 27"/>
                  <a:gd name="T5" fmla="*/ 0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27">
                    <a:moveTo>
                      <a:pt x="0" y="27"/>
                    </a:moveTo>
                    <a:lnTo>
                      <a:pt x="9" y="18"/>
                    </a:lnTo>
                    <a:lnTo>
                      <a:pt x="27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" name="Line 2225">
                <a:extLst>
                  <a:ext uri="{FF2B5EF4-FFF2-40B4-BE49-F238E27FC236}">
                    <a16:creationId xmlns:a16="http://schemas.microsoft.com/office/drawing/2014/main" id="{B8E88483-7E7A-4121-A909-B1BC83D5A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6" y="2133"/>
                <a:ext cx="27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9" name="Line 2224">
                <a:extLst>
                  <a:ext uri="{FF2B5EF4-FFF2-40B4-BE49-F238E27FC236}">
                    <a16:creationId xmlns:a16="http://schemas.microsoft.com/office/drawing/2014/main" id="{5B232580-ACC0-4BA5-8C6E-49750AD24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0" y="2156"/>
                <a:ext cx="13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0" name="Line 2223">
                <a:extLst>
                  <a:ext uri="{FF2B5EF4-FFF2-40B4-BE49-F238E27FC236}">
                    <a16:creationId xmlns:a16="http://schemas.microsoft.com/office/drawing/2014/main" id="{9B20FFC0-1916-4BBE-B84B-721B99F95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" y="2216"/>
                <a:ext cx="1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1" name="Line 2222">
                <a:extLst>
                  <a:ext uri="{FF2B5EF4-FFF2-40B4-BE49-F238E27FC236}">
                    <a16:creationId xmlns:a16="http://schemas.microsoft.com/office/drawing/2014/main" id="{9D6AE83C-D0D7-422D-AE63-5887E2C02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7" y="22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2" name="Freeform 2221">
                <a:extLst>
                  <a:ext uri="{FF2B5EF4-FFF2-40B4-BE49-F238E27FC236}">
                    <a16:creationId xmlns:a16="http://schemas.microsoft.com/office/drawing/2014/main" id="{42071DAB-C660-4963-B446-A4570D8A8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" y="221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1 w 6"/>
                  <a:gd name="T3" fmla="*/ 2 h 6"/>
                  <a:gd name="T4" fmla="*/ 2 w 6"/>
                  <a:gd name="T5" fmla="*/ 4 h 6"/>
                  <a:gd name="T6" fmla="*/ 4 w 6"/>
                  <a:gd name="T7" fmla="*/ 6 h 6"/>
                  <a:gd name="T8" fmla="*/ 6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1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3" name="Line 2220">
                <a:extLst>
                  <a:ext uri="{FF2B5EF4-FFF2-40B4-BE49-F238E27FC236}">
                    <a16:creationId xmlns:a16="http://schemas.microsoft.com/office/drawing/2014/main" id="{42E788A8-680B-4031-BFC5-E85B93A33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3" y="2222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4" name="Line 2219">
                <a:extLst>
                  <a:ext uri="{FF2B5EF4-FFF2-40B4-BE49-F238E27FC236}">
                    <a16:creationId xmlns:a16="http://schemas.microsoft.com/office/drawing/2014/main" id="{B8599C47-9453-4249-B26D-9209980D7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" y="0"/>
                <a:ext cx="1" cy="19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5" name="Line 2218">
                <a:extLst>
                  <a:ext uri="{FF2B5EF4-FFF2-40B4-BE49-F238E27FC236}">
                    <a16:creationId xmlns:a16="http://schemas.microsoft.com/office/drawing/2014/main" id="{375AF9CA-CEE2-4D86-A3B5-51939A017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" y="0"/>
                <a:ext cx="1" cy="19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6" name="Line 2217">
                <a:extLst>
                  <a:ext uri="{FF2B5EF4-FFF2-40B4-BE49-F238E27FC236}">
                    <a16:creationId xmlns:a16="http://schemas.microsoft.com/office/drawing/2014/main" id="{6B00B20D-3FA8-4779-977A-4FB4A9BADE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" y="1974"/>
                <a:ext cx="2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7" name="Line 2216">
                <a:extLst>
                  <a:ext uri="{FF2B5EF4-FFF2-40B4-BE49-F238E27FC236}">
                    <a16:creationId xmlns:a16="http://schemas.microsoft.com/office/drawing/2014/main" id="{8BA44AF9-9A89-4136-9C61-C07057EEE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" y="1995"/>
                <a:ext cx="36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8" name="Line 2215">
                <a:extLst>
                  <a:ext uri="{FF2B5EF4-FFF2-40B4-BE49-F238E27FC236}">
                    <a16:creationId xmlns:a16="http://schemas.microsoft.com/office/drawing/2014/main" id="{5EBC629F-358C-4F9C-96AE-02E13CB9B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" y="1974"/>
                <a:ext cx="3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9" name="Line 2214">
                <a:extLst>
                  <a:ext uri="{FF2B5EF4-FFF2-40B4-BE49-F238E27FC236}">
                    <a16:creationId xmlns:a16="http://schemas.microsoft.com/office/drawing/2014/main" id="{3FF91D2B-F31A-4284-B4F1-12261DAB3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" y="2364"/>
                <a:ext cx="46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0" name="Line 2213">
                <a:extLst>
                  <a:ext uri="{FF2B5EF4-FFF2-40B4-BE49-F238E27FC236}">
                    <a16:creationId xmlns:a16="http://schemas.microsoft.com/office/drawing/2014/main" id="{079E1748-E95B-4E34-A3EB-1D4971A35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6" y="2289"/>
                <a:ext cx="106" cy="1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1" name="Line 2212">
                <a:extLst>
                  <a:ext uri="{FF2B5EF4-FFF2-40B4-BE49-F238E27FC236}">
                    <a16:creationId xmlns:a16="http://schemas.microsoft.com/office/drawing/2014/main" id="{100A5A63-5692-460D-ACB5-32B53BA526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6" y="2233"/>
                <a:ext cx="108" cy="1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2" name="Line 2211">
                <a:extLst>
                  <a:ext uri="{FF2B5EF4-FFF2-40B4-BE49-F238E27FC236}">
                    <a16:creationId xmlns:a16="http://schemas.microsoft.com/office/drawing/2014/main" id="{EE57CE14-40C4-4645-8180-F5BE00C2C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6" y="2193"/>
                <a:ext cx="72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3" name="Line 2210">
                <a:extLst>
                  <a:ext uri="{FF2B5EF4-FFF2-40B4-BE49-F238E27FC236}">
                    <a16:creationId xmlns:a16="http://schemas.microsoft.com/office/drawing/2014/main" id="{03CBB1ED-3942-4437-B01D-6B9B1E7C6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" y="2182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4" name="Line 2209">
                <a:extLst>
                  <a:ext uri="{FF2B5EF4-FFF2-40B4-BE49-F238E27FC236}">
                    <a16:creationId xmlns:a16="http://schemas.microsoft.com/office/drawing/2014/main" id="{7C2DDAC0-A4D4-4F46-8A64-5B37AF300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6" y="2348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5" name="Line 2208">
                <a:extLst>
                  <a:ext uri="{FF2B5EF4-FFF2-40B4-BE49-F238E27FC236}">
                    <a16:creationId xmlns:a16="http://schemas.microsoft.com/office/drawing/2014/main" id="{053CDFD8-9C7D-4ACE-A41D-3A5DAD50E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" y="2348"/>
                <a:ext cx="1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6" name="Line 2207">
                <a:extLst>
                  <a:ext uri="{FF2B5EF4-FFF2-40B4-BE49-F238E27FC236}">
                    <a16:creationId xmlns:a16="http://schemas.microsoft.com/office/drawing/2014/main" id="{A11F77EB-7B0F-4BAF-BBF8-0A256ACDD0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" y="2406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7" name="Line 2206">
                <a:extLst>
                  <a:ext uri="{FF2B5EF4-FFF2-40B4-BE49-F238E27FC236}">
                    <a16:creationId xmlns:a16="http://schemas.microsoft.com/office/drawing/2014/main" id="{EF2833F9-8B32-4B95-8489-5B6305BB6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" y="2409"/>
                <a:ext cx="14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8" name="Line 2205">
                <a:extLst>
                  <a:ext uri="{FF2B5EF4-FFF2-40B4-BE49-F238E27FC236}">
                    <a16:creationId xmlns:a16="http://schemas.microsoft.com/office/drawing/2014/main" id="{4E4B1E6F-50BF-41BA-9E3D-2D058F86B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" y="2409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9" name="Line 2204">
                <a:extLst>
                  <a:ext uri="{FF2B5EF4-FFF2-40B4-BE49-F238E27FC236}">
                    <a16:creationId xmlns:a16="http://schemas.microsoft.com/office/drawing/2014/main" id="{C67289E3-F03E-4960-90C3-ACFFCF857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" y="2388"/>
                <a:ext cx="36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0" name="Line 2203">
                <a:extLst>
                  <a:ext uri="{FF2B5EF4-FFF2-40B4-BE49-F238E27FC236}">
                    <a16:creationId xmlns:a16="http://schemas.microsoft.com/office/drawing/2014/main" id="{AF593359-A2BD-4A51-940F-14A94F94E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42" y="2409"/>
                <a:ext cx="6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1" name="Line 2202">
                <a:extLst>
                  <a:ext uri="{FF2B5EF4-FFF2-40B4-BE49-F238E27FC236}">
                    <a16:creationId xmlns:a16="http://schemas.microsoft.com/office/drawing/2014/main" id="{B6BA23CE-AC2C-437D-8AAA-B3BD8D9B7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" y="2409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2" name="Line 2201">
                <a:extLst>
                  <a:ext uri="{FF2B5EF4-FFF2-40B4-BE49-F238E27FC236}">
                    <a16:creationId xmlns:a16="http://schemas.microsoft.com/office/drawing/2014/main" id="{84F07D51-B011-4324-88FA-8680E1038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5" y="2406"/>
                <a:ext cx="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3" name="Line 2200">
                <a:extLst>
                  <a:ext uri="{FF2B5EF4-FFF2-40B4-BE49-F238E27FC236}">
                    <a16:creationId xmlns:a16="http://schemas.microsoft.com/office/drawing/2014/main" id="{72B3ED7F-1C20-42E2-B17A-ED99582A4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" y="2111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4" name="Line 2199">
                <a:extLst>
                  <a:ext uri="{FF2B5EF4-FFF2-40B4-BE49-F238E27FC236}">
                    <a16:creationId xmlns:a16="http://schemas.microsoft.com/office/drawing/2014/main" id="{68D97225-55D7-4E83-ABF9-5EB83CE5E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" y="2182"/>
                <a:ext cx="19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5" name="Line 2198">
                <a:extLst>
                  <a:ext uri="{FF2B5EF4-FFF2-40B4-BE49-F238E27FC236}">
                    <a16:creationId xmlns:a16="http://schemas.microsoft.com/office/drawing/2014/main" id="{20C1A568-4DC7-4720-925B-C3303168A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" y="2200"/>
                <a:ext cx="76" cy="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6" name="Line 2197">
                <a:extLst>
                  <a:ext uri="{FF2B5EF4-FFF2-40B4-BE49-F238E27FC236}">
                    <a16:creationId xmlns:a16="http://schemas.microsoft.com/office/drawing/2014/main" id="{215743BE-866B-49E4-81A9-B6E417C43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" y="2111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7" name="Line 2196">
                <a:extLst>
                  <a:ext uri="{FF2B5EF4-FFF2-40B4-BE49-F238E27FC236}">
                    <a16:creationId xmlns:a16="http://schemas.microsoft.com/office/drawing/2014/main" id="{7D2A9B13-5CF7-44F9-B89D-684022A9B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" y="2125"/>
                <a:ext cx="7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8" name="Line 2195">
                <a:extLst>
                  <a:ext uri="{FF2B5EF4-FFF2-40B4-BE49-F238E27FC236}">
                    <a16:creationId xmlns:a16="http://schemas.microsoft.com/office/drawing/2014/main" id="{922A227A-4542-4BBF-AE83-304DC2597D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" y="2185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9" name="Line 2194">
                <a:extLst>
                  <a:ext uri="{FF2B5EF4-FFF2-40B4-BE49-F238E27FC236}">
                    <a16:creationId xmlns:a16="http://schemas.microsoft.com/office/drawing/2014/main" id="{59A4BB08-9ACD-41E1-A1F4-3A1F8DC28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" y="2200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0" name="Line 2193">
                <a:extLst>
                  <a:ext uri="{FF2B5EF4-FFF2-40B4-BE49-F238E27FC236}">
                    <a16:creationId xmlns:a16="http://schemas.microsoft.com/office/drawing/2014/main" id="{F906E36E-C15A-4179-A943-7CA3F55CD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0" y="22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1" name="Line 2192">
                <a:extLst>
                  <a:ext uri="{FF2B5EF4-FFF2-40B4-BE49-F238E27FC236}">
                    <a16:creationId xmlns:a16="http://schemas.microsoft.com/office/drawing/2014/main" id="{820C091F-DBCE-44DA-B0FE-8B533952B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" y="2348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2" name="Line 2191">
                <a:extLst>
                  <a:ext uri="{FF2B5EF4-FFF2-40B4-BE49-F238E27FC236}">
                    <a16:creationId xmlns:a16="http://schemas.microsoft.com/office/drawing/2014/main" id="{CE18660E-597F-4D38-B3DA-8A6134DDD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" y="2348"/>
                <a:ext cx="1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3" name="Line 2190">
                <a:extLst>
                  <a:ext uri="{FF2B5EF4-FFF2-40B4-BE49-F238E27FC236}">
                    <a16:creationId xmlns:a16="http://schemas.microsoft.com/office/drawing/2014/main" id="{DE23FD54-B30F-4C90-963B-74BD5DF11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09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4" name="Line 2189">
                <a:extLst>
                  <a:ext uri="{FF2B5EF4-FFF2-40B4-BE49-F238E27FC236}">
                    <a16:creationId xmlns:a16="http://schemas.microsoft.com/office/drawing/2014/main" id="{963D7D90-A461-4F2F-B99B-BAA608662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5" y="2409"/>
                <a:ext cx="13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5" name="Line 2188">
                <a:extLst>
                  <a:ext uri="{FF2B5EF4-FFF2-40B4-BE49-F238E27FC236}">
                    <a16:creationId xmlns:a16="http://schemas.microsoft.com/office/drawing/2014/main" id="{16B6C324-21A1-4495-97D5-60DA5C55D7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" y="2406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6" name="Line 2187">
                <a:extLst>
                  <a:ext uri="{FF2B5EF4-FFF2-40B4-BE49-F238E27FC236}">
                    <a16:creationId xmlns:a16="http://schemas.microsoft.com/office/drawing/2014/main" id="{1C03F37A-C1DA-4668-8872-BA26F6CC9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" y="2406"/>
                <a:ext cx="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7" name="Line 2186">
                <a:extLst>
                  <a:ext uri="{FF2B5EF4-FFF2-40B4-BE49-F238E27FC236}">
                    <a16:creationId xmlns:a16="http://schemas.microsoft.com/office/drawing/2014/main" id="{0B4DF506-C3CD-4148-8D19-DC3C6C47E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" y="2409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8" name="Line 2185">
                <a:extLst>
                  <a:ext uri="{FF2B5EF4-FFF2-40B4-BE49-F238E27FC236}">
                    <a16:creationId xmlns:a16="http://schemas.microsoft.com/office/drawing/2014/main" id="{2B18603A-4A9F-4936-8FE4-EEF179B7C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09"/>
                <a:ext cx="6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9" name="Line 2184">
                <a:extLst>
                  <a:ext uri="{FF2B5EF4-FFF2-40B4-BE49-F238E27FC236}">
                    <a16:creationId xmlns:a16="http://schemas.microsoft.com/office/drawing/2014/main" id="{3C979988-6193-4D93-940C-E3297B6D0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" y="2388"/>
                <a:ext cx="37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0" name="Freeform 2183">
                <a:extLst>
                  <a:ext uri="{FF2B5EF4-FFF2-40B4-BE49-F238E27FC236}">
                    <a16:creationId xmlns:a16="http://schemas.microsoft.com/office/drawing/2014/main" id="{70A1DE71-212E-4E0F-90E8-3AE54C40F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" y="2018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1 w 2"/>
                  <a:gd name="T3" fmla="*/ 1 h 7"/>
                  <a:gd name="T4" fmla="*/ 2 w 2"/>
                  <a:gd name="T5" fmla="*/ 3 h 7"/>
                  <a:gd name="T6" fmla="*/ 2 w 2"/>
                  <a:gd name="T7" fmla="*/ 6 h 7"/>
                  <a:gd name="T8" fmla="*/ 1 w 2"/>
                  <a:gd name="T9" fmla="*/ 7 h 7"/>
                  <a:gd name="T10" fmla="*/ 1 w 2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1" y="1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1" name="Freeform 2182">
                <a:extLst>
                  <a:ext uri="{FF2B5EF4-FFF2-40B4-BE49-F238E27FC236}">
                    <a16:creationId xmlns:a16="http://schemas.microsoft.com/office/drawing/2014/main" id="{56F09D45-C21E-4ADE-8210-8BDC8EC7A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018"/>
                <a:ext cx="4" cy="1"/>
              </a:xfrm>
              <a:custGeom>
                <a:avLst/>
                <a:gdLst>
                  <a:gd name="T0" fmla="*/ 3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4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2" name="Line 2181">
                <a:extLst>
                  <a:ext uri="{FF2B5EF4-FFF2-40B4-BE49-F238E27FC236}">
                    <a16:creationId xmlns:a16="http://schemas.microsoft.com/office/drawing/2014/main" id="{10F3B87F-2712-42BC-89F0-C76F5EAFB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201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5" name="Group 1979">
              <a:extLst>
                <a:ext uri="{FF2B5EF4-FFF2-40B4-BE49-F238E27FC236}">
                  <a16:creationId xmlns:a16="http://schemas.microsoft.com/office/drawing/2014/main" id="{E86F5B82-AB82-468A-9118-C1A3249422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" y="2209"/>
              <a:ext cx="998" cy="597"/>
              <a:chOff x="0" y="0"/>
              <a:chExt cx="998" cy="597"/>
            </a:xfrm>
          </p:grpSpPr>
          <p:sp>
            <p:nvSpPr>
              <p:cNvPr id="2003" name="Line 2179">
                <a:extLst>
                  <a:ext uri="{FF2B5EF4-FFF2-40B4-BE49-F238E27FC236}">
                    <a16:creationId xmlns:a16="http://schemas.microsoft.com/office/drawing/2014/main" id="{58FF18D9-C2B5-4640-AAAD-C7AC91D36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" y="166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4" name="Freeform 2178">
                <a:extLst>
                  <a:ext uri="{FF2B5EF4-FFF2-40B4-BE49-F238E27FC236}">
                    <a16:creationId xmlns:a16="http://schemas.microsoft.com/office/drawing/2014/main" id="{6109EC5C-7496-437D-9F4D-09C7C40B0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" y="167"/>
                <a:ext cx="6" cy="7"/>
              </a:xfrm>
              <a:custGeom>
                <a:avLst/>
                <a:gdLst>
                  <a:gd name="T0" fmla="*/ 2 w 6"/>
                  <a:gd name="T1" fmla="*/ 0 h 7"/>
                  <a:gd name="T2" fmla="*/ 0 w 6"/>
                  <a:gd name="T3" fmla="*/ 2 h 7"/>
                  <a:gd name="T4" fmla="*/ 0 w 6"/>
                  <a:gd name="T5" fmla="*/ 5 h 7"/>
                  <a:gd name="T6" fmla="*/ 1 w 6"/>
                  <a:gd name="T7" fmla="*/ 6 h 7"/>
                  <a:gd name="T8" fmla="*/ 3 w 6"/>
                  <a:gd name="T9" fmla="*/ 7 h 7"/>
                  <a:gd name="T10" fmla="*/ 5 w 6"/>
                  <a:gd name="T11" fmla="*/ 7 h 7"/>
                  <a:gd name="T12" fmla="*/ 6 w 6"/>
                  <a:gd name="T13" fmla="*/ 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6" y="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5" name="Line 2177">
                <a:extLst>
                  <a:ext uri="{FF2B5EF4-FFF2-40B4-BE49-F238E27FC236}">
                    <a16:creationId xmlns:a16="http://schemas.microsoft.com/office/drawing/2014/main" id="{46F6B2A7-6348-4042-A8BE-446BD4145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" y="16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6" name="Line 2176">
                <a:extLst>
                  <a:ext uri="{FF2B5EF4-FFF2-40B4-BE49-F238E27FC236}">
                    <a16:creationId xmlns:a16="http://schemas.microsoft.com/office/drawing/2014/main" id="{5E0C7284-D2F1-493C-9898-EFCA2E637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" y="170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7" name="Line 2175">
                <a:extLst>
                  <a:ext uri="{FF2B5EF4-FFF2-40B4-BE49-F238E27FC236}">
                    <a16:creationId xmlns:a16="http://schemas.microsoft.com/office/drawing/2014/main" id="{F529CCC3-FE2B-4B2B-8C65-24E7851E8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" y="17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8" name="Line 2174">
                <a:extLst>
                  <a:ext uri="{FF2B5EF4-FFF2-40B4-BE49-F238E27FC236}">
                    <a16:creationId xmlns:a16="http://schemas.microsoft.com/office/drawing/2014/main" id="{51B7165E-B00A-4C98-8CA0-83F4811C1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" y="17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9" name="Line 2173">
                <a:extLst>
                  <a:ext uri="{FF2B5EF4-FFF2-40B4-BE49-F238E27FC236}">
                    <a16:creationId xmlns:a16="http://schemas.microsoft.com/office/drawing/2014/main" id="{8A7F4A61-8463-46CF-A1EA-3A4DB70D8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" y="17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0" name="Line 2172">
                <a:extLst>
                  <a:ext uri="{FF2B5EF4-FFF2-40B4-BE49-F238E27FC236}">
                    <a16:creationId xmlns:a16="http://schemas.microsoft.com/office/drawing/2014/main" id="{BCBCC723-FD7A-4589-80EC-6424DE9ED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" y="173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1" name="Line 2171">
                <a:extLst>
                  <a:ext uri="{FF2B5EF4-FFF2-40B4-BE49-F238E27FC236}">
                    <a16:creationId xmlns:a16="http://schemas.microsoft.com/office/drawing/2014/main" id="{A80EA723-A65C-464F-99AD-221D947C1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" y="174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2" name="Freeform 2170">
                <a:extLst>
                  <a:ext uri="{FF2B5EF4-FFF2-40B4-BE49-F238E27FC236}">
                    <a16:creationId xmlns:a16="http://schemas.microsoft.com/office/drawing/2014/main" id="{EF6DA020-58FB-4228-9853-8B8FDA22A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" y="168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0 h 5"/>
                  <a:gd name="T4" fmla="*/ 6 w 6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3" name="Line 2169">
                <a:extLst>
                  <a:ext uri="{FF2B5EF4-FFF2-40B4-BE49-F238E27FC236}">
                    <a16:creationId xmlns:a16="http://schemas.microsoft.com/office/drawing/2014/main" id="{C5A4E8CE-14D2-4E08-8BBF-D7C677426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" y="167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4" name="Line 2168">
                <a:extLst>
                  <a:ext uri="{FF2B5EF4-FFF2-40B4-BE49-F238E27FC236}">
                    <a16:creationId xmlns:a16="http://schemas.microsoft.com/office/drawing/2014/main" id="{09A55135-2A9A-43A5-8B55-9B5DC4461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" y="166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5" name="Line 2167">
                <a:extLst>
                  <a:ext uri="{FF2B5EF4-FFF2-40B4-BE49-F238E27FC236}">
                    <a16:creationId xmlns:a16="http://schemas.microsoft.com/office/drawing/2014/main" id="{BA9C938D-31D2-44DC-8F47-3801D4BBF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" y="166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6" name="Line 2166">
                <a:extLst>
                  <a:ext uri="{FF2B5EF4-FFF2-40B4-BE49-F238E27FC236}">
                    <a16:creationId xmlns:a16="http://schemas.microsoft.com/office/drawing/2014/main" id="{67BA8941-E0CC-42E6-A044-53FEC975A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" y="166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7" name="Line 2165">
                <a:extLst>
                  <a:ext uri="{FF2B5EF4-FFF2-40B4-BE49-F238E27FC236}">
                    <a16:creationId xmlns:a16="http://schemas.microsoft.com/office/drawing/2014/main" id="{F3ABE369-7FFF-4E8F-8ED4-57195C4F2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" y="168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8" name="Line 2164">
                <a:extLst>
                  <a:ext uri="{FF2B5EF4-FFF2-40B4-BE49-F238E27FC236}">
                    <a16:creationId xmlns:a16="http://schemas.microsoft.com/office/drawing/2014/main" id="{A1E9BBD1-19D4-4F0D-A93F-1CF4A69AFB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" y="16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19" name="Line 2163">
                <a:extLst>
                  <a:ext uri="{FF2B5EF4-FFF2-40B4-BE49-F238E27FC236}">
                    <a16:creationId xmlns:a16="http://schemas.microsoft.com/office/drawing/2014/main" id="{7EB3BF87-70CE-4F5D-9A25-69177506E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" y="166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0" name="Line 2162">
                <a:extLst>
                  <a:ext uri="{FF2B5EF4-FFF2-40B4-BE49-F238E27FC236}">
                    <a16:creationId xmlns:a16="http://schemas.microsoft.com/office/drawing/2014/main" id="{AAFB6220-A0DE-4A25-8944-64FA3D25D0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" y="166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1" name="Line 2161">
                <a:extLst>
                  <a:ext uri="{FF2B5EF4-FFF2-40B4-BE49-F238E27FC236}">
                    <a16:creationId xmlns:a16="http://schemas.microsoft.com/office/drawing/2014/main" id="{7ECCAC0D-DF26-4E17-A82B-E46323AF0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" y="166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2" name="Line 2160">
                <a:extLst>
                  <a:ext uri="{FF2B5EF4-FFF2-40B4-BE49-F238E27FC236}">
                    <a16:creationId xmlns:a16="http://schemas.microsoft.com/office/drawing/2014/main" id="{2C089AC2-25FE-4965-8652-1A3470782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" y="167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3" name="Freeform 2159">
                <a:extLst>
                  <a:ext uri="{FF2B5EF4-FFF2-40B4-BE49-F238E27FC236}">
                    <a16:creationId xmlns:a16="http://schemas.microsoft.com/office/drawing/2014/main" id="{E5E7990A-8287-4E56-962E-3129562CD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" y="70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2 w 3"/>
                  <a:gd name="T3" fmla="*/ 2 h 8"/>
                  <a:gd name="T4" fmla="*/ 3 w 3"/>
                  <a:gd name="T5" fmla="*/ 4 h 8"/>
                  <a:gd name="T6" fmla="*/ 3 w 3"/>
                  <a:gd name="T7" fmla="*/ 6 h 8"/>
                  <a:gd name="T8" fmla="*/ 2 w 3"/>
                  <a:gd name="T9" fmla="*/ 8 h 8"/>
                  <a:gd name="T10" fmla="*/ 2 w 3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2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4" name="Freeform 2158">
                <a:extLst>
                  <a:ext uri="{FF2B5EF4-FFF2-40B4-BE49-F238E27FC236}">
                    <a16:creationId xmlns:a16="http://schemas.microsoft.com/office/drawing/2014/main" id="{2E8792A3-7586-47CE-9597-A6B5204BC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70"/>
                <a:ext cx="4" cy="1"/>
              </a:xfrm>
              <a:custGeom>
                <a:avLst/>
                <a:gdLst>
                  <a:gd name="T0" fmla="*/ 3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4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5" name="Line 2157">
                <a:extLst>
                  <a:ext uri="{FF2B5EF4-FFF2-40B4-BE49-F238E27FC236}">
                    <a16:creationId xmlns:a16="http://schemas.microsoft.com/office/drawing/2014/main" id="{023F5A5C-06A0-4A1E-A385-0FFF9EA0B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70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6" name="Line 2156">
                <a:extLst>
                  <a:ext uri="{FF2B5EF4-FFF2-40B4-BE49-F238E27FC236}">
                    <a16:creationId xmlns:a16="http://schemas.microsoft.com/office/drawing/2014/main" id="{5D7BDFF9-EF85-4612-92D8-B1ECE9C02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71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7" name="Freeform 2155">
                <a:extLst>
                  <a:ext uri="{FF2B5EF4-FFF2-40B4-BE49-F238E27FC236}">
                    <a16:creationId xmlns:a16="http://schemas.microsoft.com/office/drawing/2014/main" id="{12FE4139-81F4-495C-A9A3-3594002BD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71"/>
                <a:ext cx="6" cy="8"/>
              </a:xfrm>
              <a:custGeom>
                <a:avLst/>
                <a:gdLst>
                  <a:gd name="T0" fmla="*/ 1 w 6"/>
                  <a:gd name="T1" fmla="*/ 0 h 8"/>
                  <a:gd name="T2" fmla="*/ 0 w 6"/>
                  <a:gd name="T3" fmla="*/ 2 h 8"/>
                  <a:gd name="T4" fmla="*/ 0 w 6"/>
                  <a:gd name="T5" fmla="*/ 5 h 8"/>
                  <a:gd name="T6" fmla="*/ 1 w 6"/>
                  <a:gd name="T7" fmla="*/ 7 h 8"/>
                  <a:gd name="T8" fmla="*/ 2 w 6"/>
                  <a:gd name="T9" fmla="*/ 8 h 8"/>
                  <a:gd name="T10" fmla="*/ 4 w 6"/>
                  <a:gd name="T11" fmla="*/ 8 h 8"/>
                  <a:gd name="T12" fmla="*/ 6 w 6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1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8" name="Line 2154">
                <a:extLst>
                  <a:ext uri="{FF2B5EF4-FFF2-40B4-BE49-F238E27FC236}">
                    <a16:creationId xmlns:a16="http://schemas.microsoft.com/office/drawing/2014/main" id="{D3E79037-833C-4EF0-953D-02E176081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7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29" name="Line 2153">
                <a:extLst>
                  <a:ext uri="{FF2B5EF4-FFF2-40B4-BE49-F238E27FC236}">
                    <a16:creationId xmlns:a16="http://schemas.microsoft.com/office/drawing/2014/main" id="{9776AE56-82D9-472F-980C-E288AD506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7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0" name="Line 2152">
                <a:extLst>
                  <a:ext uri="{FF2B5EF4-FFF2-40B4-BE49-F238E27FC236}">
                    <a16:creationId xmlns:a16="http://schemas.microsoft.com/office/drawing/2014/main" id="{B2FE8712-3FB6-44A5-93B1-16A9FBF3F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7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1" name="Line 2151">
                <a:extLst>
                  <a:ext uri="{FF2B5EF4-FFF2-40B4-BE49-F238E27FC236}">
                    <a16:creationId xmlns:a16="http://schemas.microsoft.com/office/drawing/2014/main" id="{2F8F8773-DE0B-4D97-B956-D6B97745A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7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2" name="Line 2150">
                <a:extLst>
                  <a:ext uri="{FF2B5EF4-FFF2-40B4-BE49-F238E27FC236}">
                    <a16:creationId xmlns:a16="http://schemas.microsoft.com/office/drawing/2014/main" id="{8A98B56C-9486-4FE7-9AC5-5E947094A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7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3" name="Line 2149">
                <a:extLst>
                  <a:ext uri="{FF2B5EF4-FFF2-40B4-BE49-F238E27FC236}">
                    <a16:creationId xmlns:a16="http://schemas.microsoft.com/office/drawing/2014/main" id="{CBD2B620-C8E1-4673-A027-5841CA99E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78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4" name="Line 2148">
                <a:extLst>
                  <a:ext uri="{FF2B5EF4-FFF2-40B4-BE49-F238E27FC236}">
                    <a16:creationId xmlns:a16="http://schemas.microsoft.com/office/drawing/2014/main" id="{6B8C7BDF-E00C-4E97-92B0-2AF2B864A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78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5" name="Freeform 2147">
                <a:extLst>
                  <a:ext uri="{FF2B5EF4-FFF2-40B4-BE49-F238E27FC236}">
                    <a16:creationId xmlns:a16="http://schemas.microsoft.com/office/drawing/2014/main" id="{AF24A708-00D4-495B-B84C-07B7425F8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73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0 w 5"/>
                  <a:gd name="T3" fmla="*/ 0 h 4"/>
                  <a:gd name="T4" fmla="*/ 5 w 5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6" name="Line 2146">
                <a:extLst>
                  <a:ext uri="{FF2B5EF4-FFF2-40B4-BE49-F238E27FC236}">
                    <a16:creationId xmlns:a16="http://schemas.microsoft.com/office/drawing/2014/main" id="{6D3E9763-E004-4AC0-98D6-D9F3F5DEA0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72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7" name="Line 2145">
                <a:extLst>
                  <a:ext uri="{FF2B5EF4-FFF2-40B4-BE49-F238E27FC236}">
                    <a16:creationId xmlns:a16="http://schemas.microsoft.com/office/drawing/2014/main" id="{A7BBDA23-5570-4FFB-9F51-D8C4B1B3D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71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8" name="Line 2144">
                <a:extLst>
                  <a:ext uri="{FF2B5EF4-FFF2-40B4-BE49-F238E27FC236}">
                    <a16:creationId xmlns:a16="http://schemas.microsoft.com/office/drawing/2014/main" id="{27B71538-F4C0-4761-90B3-D43D0620D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" y="70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39" name="Line 2143">
                <a:extLst>
                  <a:ext uri="{FF2B5EF4-FFF2-40B4-BE49-F238E27FC236}">
                    <a16:creationId xmlns:a16="http://schemas.microsoft.com/office/drawing/2014/main" id="{DFB08D24-B313-453E-A5AA-6F202D082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" y="70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0" name="Line 2142">
                <a:extLst>
                  <a:ext uri="{FF2B5EF4-FFF2-40B4-BE49-F238E27FC236}">
                    <a16:creationId xmlns:a16="http://schemas.microsoft.com/office/drawing/2014/main" id="{F79EF2FB-7FE4-4477-A578-52451160E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7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1" name="Line 2141">
                <a:extLst>
                  <a:ext uri="{FF2B5EF4-FFF2-40B4-BE49-F238E27FC236}">
                    <a16:creationId xmlns:a16="http://schemas.microsoft.com/office/drawing/2014/main" id="{A237C5E3-C487-4F49-8722-5D8E4684D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7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2" name="Line 2140">
                <a:extLst>
                  <a:ext uri="{FF2B5EF4-FFF2-40B4-BE49-F238E27FC236}">
                    <a16:creationId xmlns:a16="http://schemas.microsoft.com/office/drawing/2014/main" id="{C03D906F-5FC6-4FE2-8EA1-049438617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70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3" name="Line 2139">
                <a:extLst>
                  <a:ext uri="{FF2B5EF4-FFF2-40B4-BE49-F238E27FC236}">
                    <a16:creationId xmlns:a16="http://schemas.microsoft.com/office/drawing/2014/main" id="{7779E127-31BD-4A53-BB25-D359C027DF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71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4" name="Line 2138">
                <a:extLst>
                  <a:ext uri="{FF2B5EF4-FFF2-40B4-BE49-F238E27FC236}">
                    <a16:creationId xmlns:a16="http://schemas.microsoft.com/office/drawing/2014/main" id="{8B2C780F-49C2-4F88-A8DD-3FBC47D70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71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5" name="Line 2137">
                <a:extLst>
                  <a:ext uri="{FF2B5EF4-FFF2-40B4-BE49-F238E27FC236}">
                    <a16:creationId xmlns:a16="http://schemas.microsoft.com/office/drawing/2014/main" id="{C08EC9A6-F45C-42AA-A5D8-FA7D2F72FF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7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6" name="Line 2136">
                <a:extLst>
                  <a:ext uri="{FF2B5EF4-FFF2-40B4-BE49-F238E27FC236}">
                    <a16:creationId xmlns:a16="http://schemas.microsoft.com/office/drawing/2014/main" id="{C8BD9173-4B0E-485A-A48D-5EDBF031D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2" y="122"/>
                <a:ext cx="18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7" name="Line 2135">
                <a:extLst>
                  <a:ext uri="{FF2B5EF4-FFF2-40B4-BE49-F238E27FC236}">
                    <a16:creationId xmlns:a16="http://schemas.microsoft.com/office/drawing/2014/main" id="{57FB3306-9862-4DCA-8500-56342B6D50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9" y="122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8" name="Line 2134">
                <a:extLst>
                  <a:ext uri="{FF2B5EF4-FFF2-40B4-BE49-F238E27FC236}">
                    <a16:creationId xmlns:a16="http://schemas.microsoft.com/office/drawing/2014/main" id="{947A0F93-3A30-4D9A-8B6A-9E42B1624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9" y="122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" name="Line 2133">
                <a:extLst>
                  <a:ext uri="{FF2B5EF4-FFF2-40B4-BE49-F238E27FC236}">
                    <a16:creationId xmlns:a16="http://schemas.microsoft.com/office/drawing/2014/main" id="{4533EBB5-8F2F-4FB8-9CC7-F200A1FB5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9" y="122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0" name="Line 2132">
                <a:extLst>
                  <a:ext uri="{FF2B5EF4-FFF2-40B4-BE49-F238E27FC236}">
                    <a16:creationId xmlns:a16="http://schemas.microsoft.com/office/drawing/2014/main" id="{D163ACB7-9CC6-4511-97F8-AB036D688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9" y="122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1" name="Line 2131">
                <a:extLst>
                  <a:ext uri="{FF2B5EF4-FFF2-40B4-BE49-F238E27FC236}">
                    <a16:creationId xmlns:a16="http://schemas.microsoft.com/office/drawing/2014/main" id="{4AF0BC2D-28C8-4B29-AE2D-645C3D8D8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122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2" name="Line 2130">
                <a:extLst>
                  <a:ext uri="{FF2B5EF4-FFF2-40B4-BE49-F238E27FC236}">
                    <a16:creationId xmlns:a16="http://schemas.microsoft.com/office/drawing/2014/main" id="{7A9952C6-93C1-4230-8E60-A75544103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9" y="122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3" name="Line 2129">
                <a:extLst>
                  <a:ext uri="{FF2B5EF4-FFF2-40B4-BE49-F238E27FC236}">
                    <a16:creationId xmlns:a16="http://schemas.microsoft.com/office/drawing/2014/main" id="{F9109B97-B6D0-4EE3-A9E6-2EEE14821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7" y="2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4" name="Line 2128">
                <a:extLst>
                  <a:ext uri="{FF2B5EF4-FFF2-40B4-BE49-F238E27FC236}">
                    <a16:creationId xmlns:a16="http://schemas.microsoft.com/office/drawing/2014/main" id="{B07FC5EE-1528-42B1-A35F-D95055CF6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8" y="317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" name="Line 2127">
                <a:extLst>
                  <a:ext uri="{FF2B5EF4-FFF2-40B4-BE49-F238E27FC236}">
                    <a16:creationId xmlns:a16="http://schemas.microsoft.com/office/drawing/2014/main" id="{E61AFF45-D2A9-47C5-8E00-FCDD801D6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5" y="286"/>
                <a:ext cx="1" cy="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6" name="Line 2126">
                <a:extLst>
                  <a:ext uri="{FF2B5EF4-FFF2-40B4-BE49-F238E27FC236}">
                    <a16:creationId xmlns:a16="http://schemas.microsoft.com/office/drawing/2014/main" id="{9FADA2FA-E51A-442B-8ECA-7C4F6FE0B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8" y="243"/>
                <a:ext cx="1" cy="1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7" name="Line 2125">
                <a:extLst>
                  <a:ext uri="{FF2B5EF4-FFF2-40B4-BE49-F238E27FC236}">
                    <a16:creationId xmlns:a16="http://schemas.microsoft.com/office/drawing/2014/main" id="{E6B8C540-F3AB-46B2-AE8B-067A751A5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" y="58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8" name="Line 2124">
                <a:extLst>
                  <a:ext uri="{FF2B5EF4-FFF2-40B4-BE49-F238E27FC236}">
                    <a16:creationId xmlns:a16="http://schemas.microsoft.com/office/drawing/2014/main" id="{945E5E27-6C4A-4270-A91C-614C1069D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" y="364"/>
                <a:ext cx="1" cy="2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" name="Line 2123">
                <a:extLst>
                  <a:ext uri="{FF2B5EF4-FFF2-40B4-BE49-F238E27FC236}">
                    <a16:creationId xmlns:a16="http://schemas.microsoft.com/office/drawing/2014/main" id="{A746E4D4-27E1-4268-8219-47C20331B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6" y="36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" name="Line 2122">
                <a:extLst>
                  <a:ext uri="{FF2B5EF4-FFF2-40B4-BE49-F238E27FC236}">
                    <a16:creationId xmlns:a16="http://schemas.microsoft.com/office/drawing/2014/main" id="{DE941721-EC22-4897-B421-DDC1BA422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0" y="337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" name="Line 2121">
                <a:extLst>
                  <a:ext uri="{FF2B5EF4-FFF2-40B4-BE49-F238E27FC236}">
                    <a16:creationId xmlns:a16="http://schemas.microsoft.com/office/drawing/2014/main" id="{90BCAA36-9B6E-45AA-8E85-E4AE5CE97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0" y="341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" name="Line 2120">
                <a:extLst>
                  <a:ext uri="{FF2B5EF4-FFF2-40B4-BE49-F238E27FC236}">
                    <a16:creationId xmlns:a16="http://schemas.microsoft.com/office/drawing/2014/main" id="{2BC5BE9B-16B5-4955-A163-8A3AB9FCB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1" y="330"/>
                <a:ext cx="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" name="Line 2119">
                <a:extLst>
                  <a:ext uri="{FF2B5EF4-FFF2-40B4-BE49-F238E27FC236}">
                    <a16:creationId xmlns:a16="http://schemas.microsoft.com/office/drawing/2014/main" id="{11D95F0C-9B3D-41FF-A4C4-8A475AE7C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6" y="330"/>
                <a:ext cx="1" cy="2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4" name="Line 2118">
                <a:extLst>
                  <a:ext uri="{FF2B5EF4-FFF2-40B4-BE49-F238E27FC236}">
                    <a16:creationId xmlns:a16="http://schemas.microsoft.com/office/drawing/2014/main" id="{4E46587F-E1F6-4FCB-89FF-B67A8E20B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" y="259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5" name="Line 2117">
                <a:extLst>
                  <a:ext uri="{FF2B5EF4-FFF2-40B4-BE49-F238E27FC236}">
                    <a16:creationId xmlns:a16="http://schemas.microsoft.com/office/drawing/2014/main" id="{A82D6F02-BF18-4B34-AAA3-4BA5B847F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6" y="259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6" name="Line 2116">
                <a:extLst>
                  <a:ext uri="{FF2B5EF4-FFF2-40B4-BE49-F238E27FC236}">
                    <a16:creationId xmlns:a16="http://schemas.microsoft.com/office/drawing/2014/main" id="{DF522E51-A521-480A-9308-0485AEF7E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0" y="275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7" name="Line 2115">
                <a:extLst>
                  <a:ext uri="{FF2B5EF4-FFF2-40B4-BE49-F238E27FC236}">
                    <a16:creationId xmlns:a16="http://schemas.microsoft.com/office/drawing/2014/main" id="{B55A1F5A-58D3-45A7-B653-9EF9A7CC27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0" y="272"/>
                <a:ext cx="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8" name="Line 2114">
                <a:extLst>
                  <a:ext uri="{FF2B5EF4-FFF2-40B4-BE49-F238E27FC236}">
                    <a16:creationId xmlns:a16="http://schemas.microsoft.com/office/drawing/2014/main" id="{E67A3CA3-89B6-4446-88AA-5762A37A9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" y="272"/>
                <a:ext cx="1" cy="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9" name="Line 2113">
                <a:extLst>
                  <a:ext uri="{FF2B5EF4-FFF2-40B4-BE49-F238E27FC236}">
                    <a16:creationId xmlns:a16="http://schemas.microsoft.com/office/drawing/2014/main" id="{97BA2504-E8C3-4C14-A4DE-E6A5105F4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6" y="330"/>
                <a:ext cx="1" cy="2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0" name="Line 2112">
                <a:extLst>
                  <a:ext uri="{FF2B5EF4-FFF2-40B4-BE49-F238E27FC236}">
                    <a16:creationId xmlns:a16="http://schemas.microsoft.com/office/drawing/2014/main" id="{3CA98C3E-3BA0-47B4-ABA1-8CA635C1B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" y="364"/>
                <a:ext cx="1" cy="2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1" name="Line 2111">
                <a:extLst>
                  <a:ext uri="{FF2B5EF4-FFF2-40B4-BE49-F238E27FC236}">
                    <a16:creationId xmlns:a16="http://schemas.microsoft.com/office/drawing/2014/main" id="{D401BA7B-0C41-47A6-804F-DD0DCA5F3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1" y="283"/>
                <a:ext cx="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2" name="Line 2110">
                <a:extLst>
                  <a:ext uri="{FF2B5EF4-FFF2-40B4-BE49-F238E27FC236}">
                    <a16:creationId xmlns:a16="http://schemas.microsoft.com/office/drawing/2014/main" id="{71287C71-2993-44AC-8F5D-3F295A712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1" y="330"/>
                <a:ext cx="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3" name="Line 2109">
                <a:extLst>
                  <a:ext uri="{FF2B5EF4-FFF2-40B4-BE49-F238E27FC236}">
                    <a16:creationId xmlns:a16="http://schemas.microsoft.com/office/drawing/2014/main" id="{6C3871F8-3C1E-4AEA-B905-60F666C35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" y="259"/>
                <a:ext cx="16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4" name="Line 2108">
                <a:extLst>
                  <a:ext uri="{FF2B5EF4-FFF2-40B4-BE49-F238E27FC236}">
                    <a16:creationId xmlns:a16="http://schemas.microsoft.com/office/drawing/2014/main" id="{A581B57D-C313-4B2C-B22B-EBAB9F826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" y="306"/>
                <a:ext cx="1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5" name="Line 2107">
                <a:extLst>
                  <a:ext uri="{FF2B5EF4-FFF2-40B4-BE49-F238E27FC236}">
                    <a16:creationId xmlns:a16="http://schemas.microsoft.com/office/drawing/2014/main" id="{FE29602C-CD60-4429-959E-96A453031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" y="330"/>
                <a:ext cx="1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6" name="Line 2106">
                <a:extLst>
                  <a:ext uri="{FF2B5EF4-FFF2-40B4-BE49-F238E27FC236}">
                    <a16:creationId xmlns:a16="http://schemas.microsoft.com/office/drawing/2014/main" id="{85FBC86A-EACF-49C6-AF2F-343DDEFCE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8" y="36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7" name="Line 2105">
                <a:extLst>
                  <a:ext uri="{FF2B5EF4-FFF2-40B4-BE49-F238E27FC236}">
                    <a16:creationId xmlns:a16="http://schemas.microsoft.com/office/drawing/2014/main" id="{6D168A9E-5788-407C-B8A8-31494F90DF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" y="259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8" name="Line 2104">
                <a:extLst>
                  <a:ext uri="{FF2B5EF4-FFF2-40B4-BE49-F238E27FC236}">
                    <a16:creationId xmlns:a16="http://schemas.microsoft.com/office/drawing/2014/main" id="{F897027C-F579-40F1-9206-0787430F3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6" y="259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" name="Line 2103">
                <a:extLst>
                  <a:ext uri="{FF2B5EF4-FFF2-40B4-BE49-F238E27FC236}">
                    <a16:creationId xmlns:a16="http://schemas.microsoft.com/office/drawing/2014/main" id="{A5861FF3-A451-440F-BEF5-8D905CDBC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7" y="272"/>
                <a:ext cx="1" cy="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" name="Line 2102">
                <a:extLst>
                  <a:ext uri="{FF2B5EF4-FFF2-40B4-BE49-F238E27FC236}">
                    <a16:creationId xmlns:a16="http://schemas.microsoft.com/office/drawing/2014/main" id="{E99F2688-E1A8-4A83-92D5-0C7B2338F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" y="259"/>
                <a:ext cx="1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" name="Freeform 2101">
                <a:extLst>
                  <a:ext uri="{FF2B5EF4-FFF2-40B4-BE49-F238E27FC236}">
                    <a16:creationId xmlns:a16="http://schemas.microsoft.com/office/drawing/2014/main" id="{629F523E-8773-4C51-B074-1469E294F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364"/>
                <a:ext cx="16" cy="17"/>
              </a:xfrm>
              <a:custGeom>
                <a:avLst/>
                <a:gdLst>
                  <a:gd name="T0" fmla="*/ 0 w 16"/>
                  <a:gd name="T1" fmla="*/ 17 h 17"/>
                  <a:gd name="T2" fmla="*/ 4 w 16"/>
                  <a:gd name="T3" fmla="*/ 16 h 17"/>
                  <a:gd name="T4" fmla="*/ 7 w 16"/>
                  <a:gd name="T5" fmla="*/ 15 h 17"/>
                  <a:gd name="T6" fmla="*/ 10 w 16"/>
                  <a:gd name="T7" fmla="*/ 13 h 17"/>
                  <a:gd name="T8" fmla="*/ 13 w 16"/>
                  <a:gd name="T9" fmla="*/ 11 h 17"/>
                  <a:gd name="T10" fmla="*/ 14 w 16"/>
                  <a:gd name="T11" fmla="*/ 8 h 17"/>
                  <a:gd name="T12" fmla="*/ 16 w 16"/>
                  <a:gd name="T13" fmla="*/ 4 h 17"/>
                  <a:gd name="T14" fmla="*/ 16 w 16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0" y="17"/>
                    </a:moveTo>
                    <a:lnTo>
                      <a:pt x="4" y="16"/>
                    </a:lnTo>
                    <a:lnTo>
                      <a:pt x="7" y="15"/>
                    </a:lnTo>
                    <a:lnTo>
                      <a:pt x="10" y="13"/>
                    </a:lnTo>
                    <a:lnTo>
                      <a:pt x="13" y="11"/>
                    </a:lnTo>
                    <a:lnTo>
                      <a:pt x="14" y="8"/>
                    </a:lnTo>
                    <a:lnTo>
                      <a:pt x="16" y="4"/>
                    </a:lnTo>
                    <a:lnTo>
                      <a:pt x="1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" name="Line 2100">
                <a:extLst>
                  <a:ext uri="{FF2B5EF4-FFF2-40B4-BE49-F238E27FC236}">
                    <a16:creationId xmlns:a16="http://schemas.microsoft.com/office/drawing/2014/main" id="{3E664FEA-5E38-40F9-AD57-4FFC86AC4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8" y="381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" name="Line 2099">
                <a:extLst>
                  <a:ext uri="{FF2B5EF4-FFF2-40B4-BE49-F238E27FC236}">
                    <a16:creationId xmlns:a16="http://schemas.microsoft.com/office/drawing/2014/main" id="{75C7EE41-8A78-481D-8492-8B25B6B4EA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4" y="36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" name="Freeform 2098">
                <a:extLst>
                  <a:ext uri="{FF2B5EF4-FFF2-40B4-BE49-F238E27FC236}">
                    <a16:creationId xmlns:a16="http://schemas.microsoft.com/office/drawing/2014/main" id="{E360DC3D-69BF-4A7F-9C2B-927B57E06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" y="364"/>
                <a:ext cx="16" cy="17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4 h 17"/>
                  <a:gd name="T4" fmla="*/ 1 w 16"/>
                  <a:gd name="T5" fmla="*/ 8 h 17"/>
                  <a:gd name="T6" fmla="*/ 3 w 16"/>
                  <a:gd name="T7" fmla="*/ 11 h 17"/>
                  <a:gd name="T8" fmla="*/ 6 w 16"/>
                  <a:gd name="T9" fmla="*/ 13 h 17"/>
                  <a:gd name="T10" fmla="*/ 9 w 16"/>
                  <a:gd name="T11" fmla="*/ 15 h 17"/>
                  <a:gd name="T12" fmla="*/ 12 w 16"/>
                  <a:gd name="T13" fmla="*/ 16 h 17"/>
                  <a:gd name="T14" fmla="*/ 16 w 16"/>
                  <a:gd name="T15" fmla="*/ 1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3" y="11"/>
                    </a:lnTo>
                    <a:lnTo>
                      <a:pt x="6" y="13"/>
                    </a:lnTo>
                    <a:lnTo>
                      <a:pt x="9" y="15"/>
                    </a:lnTo>
                    <a:lnTo>
                      <a:pt x="12" y="16"/>
                    </a:lnTo>
                    <a:lnTo>
                      <a:pt x="16" y="1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" name="Line 2097">
                <a:extLst>
                  <a:ext uri="{FF2B5EF4-FFF2-40B4-BE49-F238E27FC236}">
                    <a16:creationId xmlns:a16="http://schemas.microsoft.com/office/drawing/2014/main" id="{DFEF905A-D0DC-4674-8EEC-88AD9334C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7" y="341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" name="Line 2096">
                <a:extLst>
                  <a:ext uri="{FF2B5EF4-FFF2-40B4-BE49-F238E27FC236}">
                    <a16:creationId xmlns:a16="http://schemas.microsoft.com/office/drawing/2014/main" id="{156A9122-0D0E-4264-96CA-284D0E201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7" y="272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" name="Line 2095">
                <a:extLst>
                  <a:ext uri="{FF2B5EF4-FFF2-40B4-BE49-F238E27FC236}">
                    <a16:creationId xmlns:a16="http://schemas.microsoft.com/office/drawing/2014/main" id="{E42FE7BC-FA1C-4CE6-86D6-E146B76E2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7" y="275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" name="Line 2094">
                <a:extLst>
                  <a:ext uri="{FF2B5EF4-FFF2-40B4-BE49-F238E27FC236}">
                    <a16:creationId xmlns:a16="http://schemas.microsoft.com/office/drawing/2014/main" id="{DA7CD825-B15A-4DFC-9424-7E131C889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7" y="337"/>
                <a:ext cx="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" name="Line 2093">
                <a:extLst>
                  <a:ext uri="{FF2B5EF4-FFF2-40B4-BE49-F238E27FC236}">
                    <a16:creationId xmlns:a16="http://schemas.microsoft.com/office/drawing/2014/main" id="{CE90CCE2-944F-423B-AE15-07C1E479C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" y="11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" name="Line 2092">
                <a:extLst>
                  <a:ext uri="{FF2B5EF4-FFF2-40B4-BE49-F238E27FC236}">
                    <a16:creationId xmlns:a16="http://schemas.microsoft.com/office/drawing/2014/main" id="{FBD4B974-2751-4CBE-BF57-85693D5A3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" y="275"/>
                <a:ext cx="35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" name="Line 2091">
                <a:extLst>
                  <a:ext uri="{FF2B5EF4-FFF2-40B4-BE49-F238E27FC236}">
                    <a16:creationId xmlns:a16="http://schemas.microsoft.com/office/drawing/2014/main" id="{8492E657-961C-480F-9049-B9BEE9AEE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" y="484"/>
                <a:ext cx="96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" name="Line 2090">
                <a:extLst>
                  <a:ext uri="{FF2B5EF4-FFF2-40B4-BE49-F238E27FC236}">
                    <a16:creationId xmlns:a16="http://schemas.microsoft.com/office/drawing/2014/main" id="{090314F8-A88C-4891-A4A2-778644F3C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" y="410"/>
                <a:ext cx="171" cy="1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" name="Line 2089">
                <a:extLst>
                  <a:ext uri="{FF2B5EF4-FFF2-40B4-BE49-F238E27FC236}">
                    <a16:creationId xmlns:a16="http://schemas.microsoft.com/office/drawing/2014/main" id="{CD315960-0318-4E02-8BA1-68886C167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" y="392"/>
                <a:ext cx="190" cy="1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" name="Line 2088">
                <a:extLst>
                  <a:ext uri="{FF2B5EF4-FFF2-40B4-BE49-F238E27FC236}">
                    <a16:creationId xmlns:a16="http://schemas.microsoft.com/office/drawing/2014/main" id="{4E4088FE-26B0-4DA2-8DF6-A40906B70B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" y="392"/>
                <a:ext cx="166" cy="1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" name="Line 2087">
                <a:extLst>
                  <a:ext uri="{FF2B5EF4-FFF2-40B4-BE49-F238E27FC236}">
                    <a16:creationId xmlns:a16="http://schemas.microsoft.com/office/drawing/2014/main" id="{0A133821-26CD-47A3-93E6-E1488021E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" y="391"/>
                <a:ext cx="156" cy="1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" name="Line 2086">
                <a:extLst>
                  <a:ext uri="{FF2B5EF4-FFF2-40B4-BE49-F238E27FC236}">
                    <a16:creationId xmlns:a16="http://schemas.microsoft.com/office/drawing/2014/main" id="{1DCD3A7A-B976-4C1A-809A-A8392C101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" y="370"/>
                <a:ext cx="126" cy="1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" name="Line 2085">
                <a:extLst>
                  <a:ext uri="{FF2B5EF4-FFF2-40B4-BE49-F238E27FC236}">
                    <a16:creationId xmlns:a16="http://schemas.microsoft.com/office/drawing/2014/main" id="{08DB0FDA-A593-4ACD-9343-6C8317932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" y="484"/>
                <a:ext cx="97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" name="Line 2084">
                <a:extLst>
                  <a:ext uri="{FF2B5EF4-FFF2-40B4-BE49-F238E27FC236}">
                    <a16:creationId xmlns:a16="http://schemas.microsoft.com/office/drawing/2014/main" id="{76270E80-D577-4265-A4F5-BB33334169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391"/>
                <a:ext cx="93" cy="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9" name="Line 2083">
                <a:extLst>
                  <a:ext uri="{FF2B5EF4-FFF2-40B4-BE49-F238E27FC236}">
                    <a16:creationId xmlns:a16="http://schemas.microsoft.com/office/drawing/2014/main" id="{00744B8C-4E3F-4681-8AB6-3BBA9623D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" y="409"/>
                <a:ext cx="172" cy="1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0" name="Line 2082">
                <a:extLst>
                  <a:ext uri="{FF2B5EF4-FFF2-40B4-BE49-F238E27FC236}">
                    <a16:creationId xmlns:a16="http://schemas.microsoft.com/office/drawing/2014/main" id="{0741ED46-9ADF-4020-B8F4-5CCD4FBA5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" y="391"/>
                <a:ext cx="18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1" name="Line 2081">
                <a:extLst>
                  <a:ext uri="{FF2B5EF4-FFF2-40B4-BE49-F238E27FC236}">
                    <a16:creationId xmlns:a16="http://schemas.microsoft.com/office/drawing/2014/main" id="{91E57D30-0054-452E-A227-2CED6840D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" y="391"/>
                <a:ext cx="190" cy="1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2" name="Line 2080">
                <a:extLst>
                  <a:ext uri="{FF2B5EF4-FFF2-40B4-BE49-F238E27FC236}">
                    <a16:creationId xmlns:a16="http://schemas.microsoft.com/office/drawing/2014/main" id="{B0BDB013-FC99-42F1-8D51-65407E924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" y="332"/>
                <a:ext cx="51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3" name="Line 2079">
                <a:extLst>
                  <a:ext uri="{FF2B5EF4-FFF2-40B4-BE49-F238E27FC236}">
                    <a16:creationId xmlns:a16="http://schemas.microsoft.com/office/drawing/2014/main" id="{B1BDCB1D-CD0A-4F7E-B837-2F939D62F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" y="391"/>
                <a:ext cx="190" cy="1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4" name="Line 2078">
                <a:extLst>
                  <a:ext uri="{FF2B5EF4-FFF2-40B4-BE49-F238E27FC236}">
                    <a16:creationId xmlns:a16="http://schemas.microsoft.com/office/drawing/2014/main" id="{4A0629E2-E077-42F7-A1CE-1F47E428DC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" y="392"/>
                <a:ext cx="94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5" name="Line 2077">
                <a:extLst>
                  <a:ext uri="{FF2B5EF4-FFF2-40B4-BE49-F238E27FC236}">
                    <a16:creationId xmlns:a16="http://schemas.microsoft.com/office/drawing/2014/main" id="{B084FEE9-3EA1-4A23-A997-38013F470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" y="392"/>
                <a:ext cx="19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6" name="Line 2076">
                <a:extLst>
                  <a:ext uri="{FF2B5EF4-FFF2-40B4-BE49-F238E27FC236}">
                    <a16:creationId xmlns:a16="http://schemas.microsoft.com/office/drawing/2014/main" id="{695761AF-4A13-469E-8BA8-40576A8FC2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" y="11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7" name="Line 2075">
                <a:extLst>
                  <a:ext uri="{FF2B5EF4-FFF2-40B4-BE49-F238E27FC236}">
                    <a16:creationId xmlns:a16="http://schemas.microsoft.com/office/drawing/2014/main" id="{05F19801-A172-4400-9D81-7A67C41DA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" y="0"/>
                <a:ext cx="1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8" name="Line 2074">
                <a:extLst>
                  <a:ext uri="{FF2B5EF4-FFF2-40B4-BE49-F238E27FC236}">
                    <a16:creationId xmlns:a16="http://schemas.microsoft.com/office/drawing/2014/main" id="{833AFA6B-CD99-4970-97BC-76375C5D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1" y="0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9" name="Freeform 2073">
                <a:extLst>
                  <a:ext uri="{FF2B5EF4-FFF2-40B4-BE49-F238E27FC236}">
                    <a16:creationId xmlns:a16="http://schemas.microsoft.com/office/drawing/2014/main" id="{5440EDEC-6DAC-4CC5-B1BA-6DED7CE09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1"/>
                <a:ext cx="53" cy="7"/>
              </a:xfrm>
              <a:custGeom>
                <a:avLst/>
                <a:gdLst>
                  <a:gd name="T0" fmla="*/ 0 w 53"/>
                  <a:gd name="T1" fmla="*/ 0 h 7"/>
                  <a:gd name="T2" fmla="*/ 1 w 53"/>
                  <a:gd name="T3" fmla="*/ 1 h 7"/>
                  <a:gd name="T4" fmla="*/ 2 w 53"/>
                  <a:gd name="T5" fmla="*/ 2 h 7"/>
                  <a:gd name="T6" fmla="*/ 4 w 53"/>
                  <a:gd name="T7" fmla="*/ 3 h 7"/>
                  <a:gd name="T8" fmla="*/ 6 w 53"/>
                  <a:gd name="T9" fmla="*/ 4 h 7"/>
                  <a:gd name="T10" fmla="*/ 10 w 53"/>
                  <a:gd name="T11" fmla="*/ 5 h 7"/>
                  <a:gd name="T12" fmla="*/ 13 w 53"/>
                  <a:gd name="T13" fmla="*/ 6 h 7"/>
                  <a:gd name="T14" fmla="*/ 17 w 53"/>
                  <a:gd name="T15" fmla="*/ 7 h 7"/>
                  <a:gd name="T16" fmla="*/ 22 w 53"/>
                  <a:gd name="T17" fmla="*/ 7 h 7"/>
                  <a:gd name="T18" fmla="*/ 26 w 53"/>
                  <a:gd name="T19" fmla="*/ 7 h 7"/>
                  <a:gd name="T20" fmla="*/ 31 w 53"/>
                  <a:gd name="T21" fmla="*/ 7 h 7"/>
                  <a:gd name="T22" fmla="*/ 35 w 53"/>
                  <a:gd name="T23" fmla="*/ 7 h 7"/>
                  <a:gd name="T24" fmla="*/ 40 w 53"/>
                  <a:gd name="T25" fmla="*/ 6 h 7"/>
                  <a:gd name="T26" fmla="*/ 43 w 53"/>
                  <a:gd name="T27" fmla="*/ 5 h 7"/>
                  <a:gd name="T28" fmla="*/ 47 w 53"/>
                  <a:gd name="T29" fmla="*/ 4 h 7"/>
                  <a:gd name="T30" fmla="*/ 49 w 53"/>
                  <a:gd name="T31" fmla="*/ 3 h 7"/>
                  <a:gd name="T32" fmla="*/ 51 w 53"/>
                  <a:gd name="T33" fmla="*/ 2 h 7"/>
                  <a:gd name="T34" fmla="*/ 52 w 53"/>
                  <a:gd name="T35" fmla="*/ 1 h 7"/>
                  <a:gd name="T36" fmla="*/ 53 w 53"/>
                  <a:gd name="T37" fmla="*/ 0 h 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3" h="7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6" y="4"/>
                    </a:lnTo>
                    <a:lnTo>
                      <a:pt x="10" y="5"/>
                    </a:lnTo>
                    <a:lnTo>
                      <a:pt x="13" y="6"/>
                    </a:lnTo>
                    <a:lnTo>
                      <a:pt x="17" y="7"/>
                    </a:lnTo>
                    <a:lnTo>
                      <a:pt x="22" y="7"/>
                    </a:lnTo>
                    <a:lnTo>
                      <a:pt x="26" y="7"/>
                    </a:lnTo>
                    <a:lnTo>
                      <a:pt x="31" y="7"/>
                    </a:lnTo>
                    <a:lnTo>
                      <a:pt x="35" y="7"/>
                    </a:lnTo>
                    <a:lnTo>
                      <a:pt x="40" y="6"/>
                    </a:lnTo>
                    <a:lnTo>
                      <a:pt x="43" y="5"/>
                    </a:lnTo>
                    <a:lnTo>
                      <a:pt x="47" y="4"/>
                    </a:lnTo>
                    <a:lnTo>
                      <a:pt x="49" y="3"/>
                    </a:lnTo>
                    <a:lnTo>
                      <a:pt x="51" y="2"/>
                    </a:lnTo>
                    <a:lnTo>
                      <a:pt x="52" y="1"/>
                    </a:lnTo>
                    <a:lnTo>
                      <a:pt x="53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0" name="Line 2072">
                <a:extLst>
                  <a:ext uri="{FF2B5EF4-FFF2-40B4-BE49-F238E27FC236}">
                    <a16:creationId xmlns:a16="http://schemas.microsoft.com/office/drawing/2014/main" id="{0D19A3F1-6C3F-4D20-8137-3E552165A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" y="386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1" name="Line 2071">
                <a:extLst>
                  <a:ext uri="{FF2B5EF4-FFF2-40B4-BE49-F238E27FC236}">
                    <a16:creationId xmlns:a16="http://schemas.microsoft.com/office/drawing/2014/main" id="{B79851B5-4022-4F7E-8A83-262136FA9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" y="386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2" name="Line 2070">
                <a:extLst>
                  <a:ext uri="{FF2B5EF4-FFF2-40B4-BE49-F238E27FC236}">
                    <a16:creationId xmlns:a16="http://schemas.microsoft.com/office/drawing/2014/main" id="{8D890E7A-A504-45CA-AA1B-28AD90267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" y="386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3" name="Line 2069">
                <a:extLst>
                  <a:ext uri="{FF2B5EF4-FFF2-40B4-BE49-F238E27FC236}">
                    <a16:creationId xmlns:a16="http://schemas.microsoft.com/office/drawing/2014/main" id="{FD15F4B6-27D0-4D8C-AE77-A22391202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386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4" name="Line 2068">
                <a:extLst>
                  <a:ext uri="{FF2B5EF4-FFF2-40B4-BE49-F238E27FC236}">
                    <a16:creationId xmlns:a16="http://schemas.microsoft.com/office/drawing/2014/main" id="{8C03ED0C-5985-45D2-8D20-6EB9C5595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" y="386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5" name="Freeform 2067">
                <a:extLst>
                  <a:ext uri="{FF2B5EF4-FFF2-40B4-BE49-F238E27FC236}">
                    <a16:creationId xmlns:a16="http://schemas.microsoft.com/office/drawing/2014/main" id="{C282E869-9436-43C2-9881-1A5F2C32B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03"/>
                <a:ext cx="37" cy="36"/>
              </a:xfrm>
              <a:custGeom>
                <a:avLst/>
                <a:gdLst>
                  <a:gd name="T0" fmla="*/ 0 w 37"/>
                  <a:gd name="T1" fmla="*/ 0 h 36"/>
                  <a:gd name="T2" fmla="*/ 10 w 37"/>
                  <a:gd name="T3" fmla="*/ 9 h 36"/>
                  <a:gd name="T4" fmla="*/ 37 w 37"/>
                  <a:gd name="T5" fmla="*/ 3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" h="36">
                    <a:moveTo>
                      <a:pt x="0" y="0"/>
                    </a:moveTo>
                    <a:lnTo>
                      <a:pt x="10" y="9"/>
                    </a:lnTo>
                    <a:lnTo>
                      <a:pt x="37" y="3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6" name="Line 2066">
                <a:extLst>
                  <a:ext uri="{FF2B5EF4-FFF2-40B4-BE49-F238E27FC236}">
                    <a16:creationId xmlns:a16="http://schemas.microsoft.com/office/drawing/2014/main" id="{E48BD757-90EC-49A3-B6E6-6DB2C98A3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" y="124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7" name="Freeform 2065">
                <a:extLst>
                  <a:ext uri="{FF2B5EF4-FFF2-40B4-BE49-F238E27FC236}">
                    <a16:creationId xmlns:a16="http://schemas.microsoft.com/office/drawing/2014/main" id="{B809B267-E1F2-49EF-8767-8CC43EC56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" y="130"/>
                <a:ext cx="47" cy="46"/>
              </a:xfrm>
              <a:custGeom>
                <a:avLst/>
                <a:gdLst>
                  <a:gd name="T0" fmla="*/ 47 w 47"/>
                  <a:gd name="T1" fmla="*/ 46 h 46"/>
                  <a:gd name="T2" fmla="*/ 26 w 47"/>
                  <a:gd name="T3" fmla="*/ 26 h 46"/>
                  <a:gd name="T4" fmla="*/ 0 w 47"/>
                  <a:gd name="T5" fmla="*/ 0 h 4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" h="46">
                    <a:moveTo>
                      <a:pt x="47" y="46"/>
                    </a:moveTo>
                    <a:lnTo>
                      <a:pt x="26" y="26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8" name="Line 2064">
                <a:extLst>
                  <a:ext uri="{FF2B5EF4-FFF2-40B4-BE49-F238E27FC236}">
                    <a16:creationId xmlns:a16="http://schemas.microsoft.com/office/drawing/2014/main" id="{C4F8348E-6EF4-4D3B-A7A4-6B94D4403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" y="148"/>
                <a:ext cx="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9" name="Line 2063">
                <a:extLst>
                  <a:ext uri="{FF2B5EF4-FFF2-40B4-BE49-F238E27FC236}">
                    <a16:creationId xmlns:a16="http://schemas.microsoft.com/office/drawing/2014/main" id="{8D6832BA-B2F5-44B7-9DDB-33F7149EC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" y="156"/>
                <a:ext cx="58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0" name="Line 2062">
                <a:extLst>
                  <a:ext uri="{FF2B5EF4-FFF2-40B4-BE49-F238E27FC236}">
                    <a16:creationId xmlns:a16="http://schemas.microsoft.com/office/drawing/2014/main" id="{3F19B50F-BD27-4371-91D7-E5374E488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" y="124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1" name="Line 2061">
                <a:extLst>
                  <a:ext uri="{FF2B5EF4-FFF2-40B4-BE49-F238E27FC236}">
                    <a16:creationId xmlns:a16="http://schemas.microsoft.com/office/drawing/2014/main" id="{670D4376-C7B2-44F9-984E-39B85BD04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" y="181"/>
                <a:ext cx="70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2" name="Line 2060">
                <a:extLst>
                  <a:ext uri="{FF2B5EF4-FFF2-40B4-BE49-F238E27FC236}">
                    <a16:creationId xmlns:a16="http://schemas.microsoft.com/office/drawing/2014/main" id="{48E01089-A44E-4071-A44C-008D275823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" y="156"/>
                <a:ext cx="1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3" name="Line 2059">
                <a:extLst>
                  <a:ext uri="{FF2B5EF4-FFF2-40B4-BE49-F238E27FC236}">
                    <a16:creationId xmlns:a16="http://schemas.microsoft.com/office/drawing/2014/main" id="{D9DCBBD2-8AFA-4C7D-9574-8C02A1833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" y="124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4" name="Line 2058">
                <a:extLst>
                  <a:ext uri="{FF2B5EF4-FFF2-40B4-BE49-F238E27FC236}">
                    <a16:creationId xmlns:a16="http://schemas.microsoft.com/office/drawing/2014/main" id="{3D7EB6CD-C2E5-4E8C-B34E-6C6710094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9" y="312"/>
                <a:ext cx="24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5" name="Line 2057">
                <a:extLst>
                  <a:ext uri="{FF2B5EF4-FFF2-40B4-BE49-F238E27FC236}">
                    <a16:creationId xmlns:a16="http://schemas.microsoft.com/office/drawing/2014/main" id="{4033E0D9-D2B0-4575-BBAA-21074CBB4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" y="1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6" name="Line 2056">
                <a:extLst>
                  <a:ext uri="{FF2B5EF4-FFF2-40B4-BE49-F238E27FC236}">
                    <a16:creationId xmlns:a16="http://schemas.microsoft.com/office/drawing/2014/main" id="{03761D0C-D036-444C-BFF4-421F89148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" y="156"/>
                <a:ext cx="90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7" name="Line 2055">
                <a:extLst>
                  <a:ext uri="{FF2B5EF4-FFF2-40B4-BE49-F238E27FC236}">
                    <a16:creationId xmlns:a16="http://schemas.microsoft.com/office/drawing/2014/main" id="{9155C6B9-80D2-4100-AF75-1DD9EB3C2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" y="142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8" name="Line 2054">
                <a:extLst>
                  <a:ext uri="{FF2B5EF4-FFF2-40B4-BE49-F238E27FC236}">
                    <a16:creationId xmlns:a16="http://schemas.microsoft.com/office/drawing/2014/main" id="{C038E21D-9787-43CD-857C-AB396D5E6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" y="312"/>
                <a:ext cx="62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9" name="Freeform 2053">
                <a:extLst>
                  <a:ext uri="{FF2B5EF4-FFF2-40B4-BE49-F238E27FC236}">
                    <a16:creationId xmlns:a16="http://schemas.microsoft.com/office/drawing/2014/main" id="{9A57443C-8E74-4BD0-AB1C-3EBC250DB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56"/>
                <a:ext cx="77" cy="76"/>
              </a:xfrm>
              <a:custGeom>
                <a:avLst/>
                <a:gdLst>
                  <a:gd name="T0" fmla="*/ 0 w 77"/>
                  <a:gd name="T1" fmla="*/ 0 h 76"/>
                  <a:gd name="T2" fmla="*/ 33 w 77"/>
                  <a:gd name="T3" fmla="*/ 32 h 76"/>
                  <a:gd name="T4" fmla="*/ 77 w 77"/>
                  <a:gd name="T5" fmla="*/ 76 h 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76">
                    <a:moveTo>
                      <a:pt x="0" y="0"/>
                    </a:moveTo>
                    <a:lnTo>
                      <a:pt x="33" y="32"/>
                    </a:lnTo>
                    <a:lnTo>
                      <a:pt x="77" y="7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0" name="Line 2052">
                <a:extLst>
                  <a:ext uri="{FF2B5EF4-FFF2-40B4-BE49-F238E27FC236}">
                    <a16:creationId xmlns:a16="http://schemas.microsoft.com/office/drawing/2014/main" id="{700D4A30-1070-4FD3-86B1-47C62D5B3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" y="103"/>
                <a:ext cx="1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1" name="Line 2051">
                <a:extLst>
                  <a:ext uri="{FF2B5EF4-FFF2-40B4-BE49-F238E27FC236}">
                    <a16:creationId xmlns:a16="http://schemas.microsoft.com/office/drawing/2014/main" id="{756A6B1B-038D-4877-B781-59CA3852E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" y="338"/>
                <a:ext cx="45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2" name="Line 2050">
                <a:extLst>
                  <a:ext uri="{FF2B5EF4-FFF2-40B4-BE49-F238E27FC236}">
                    <a16:creationId xmlns:a16="http://schemas.microsoft.com/office/drawing/2014/main" id="{16BE4293-5041-402D-A9CD-6E2364C94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" y="114"/>
                <a:ext cx="15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3" name="Line 2049">
                <a:extLst>
                  <a:ext uri="{FF2B5EF4-FFF2-40B4-BE49-F238E27FC236}">
                    <a16:creationId xmlns:a16="http://schemas.microsoft.com/office/drawing/2014/main" id="{43BEA625-8A18-4A7F-90A1-DF89E4314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" y="174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4" name="Line 2048">
                <a:extLst>
                  <a:ext uri="{FF2B5EF4-FFF2-40B4-BE49-F238E27FC236}">
                    <a16:creationId xmlns:a16="http://schemas.microsoft.com/office/drawing/2014/main" id="{6CB718DD-C842-4E7D-8F0B-E8B92830E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" y="130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5" name="Line 2047">
                <a:extLst>
                  <a:ext uri="{FF2B5EF4-FFF2-40B4-BE49-F238E27FC236}">
                    <a16:creationId xmlns:a16="http://schemas.microsoft.com/office/drawing/2014/main" id="{D71A900B-F4D0-4D3A-80EF-478B27CAC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" y="1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6" name="Line 2046">
                <a:extLst>
                  <a:ext uri="{FF2B5EF4-FFF2-40B4-BE49-F238E27FC236}">
                    <a16:creationId xmlns:a16="http://schemas.microsoft.com/office/drawing/2014/main" id="{6F647A99-D320-42F8-8F38-A5A84C94F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" y="135"/>
                <a:ext cx="18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7" name="Line 2045">
                <a:extLst>
                  <a:ext uri="{FF2B5EF4-FFF2-40B4-BE49-F238E27FC236}">
                    <a16:creationId xmlns:a16="http://schemas.microsoft.com/office/drawing/2014/main" id="{E967B784-17E6-4CF6-AD61-2FA3E93A4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" y="103"/>
                <a:ext cx="52" cy="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8" name="Line 2044">
                <a:extLst>
                  <a:ext uri="{FF2B5EF4-FFF2-40B4-BE49-F238E27FC236}">
                    <a16:creationId xmlns:a16="http://schemas.microsoft.com/office/drawing/2014/main" id="{9FF5E008-C3F8-4E00-8B8D-FC378499F5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" y="338"/>
                <a:ext cx="42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9" name="Line 2043">
                <a:extLst>
                  <a:ext uri="{FF2B5EF4-FFF2-40B4-BE49-F238E27FC236}">
                    <a16:creationId xmlns:a16="http://schemas.microsoft.com/office/drawing/2014/main" id="{111DF08B-59AB-4A40-B37B-B82D8B65C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" y="156"/>
                <a:ext cx="60" cy="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0" name="Line 2042">
                <a:extLst>
                  <a:ext uri="{FF2B5EF4-FFF2-40B4-BE49-F238E27FC236}">
                    <a16:creationId xmlns:a16="http://schemas.microsoft.com/office/drawing/2014/main" id="{6F0741CE-F039-4AE9-A44D-5E2958FF9E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" y="131"/>
                <a:ext cx="25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1" name="Line 2041">
                <a:extLst>
                  <a:ext uri="{FF2B5EF4-FFF2-40B4-BE49-F238E27FC236}">
                    <a16:creationId xmlns:a16="http://schemas.microsoft.com/office/drawing/2014/main" id="{0E07D381-F33A-470D-A192-9C4B4EB84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" y="338"/>
                <a:ext cx="46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2" name="Line 2040">
                <a:extLst>
                  <a:ext uri="{FF2B5EF4-FFF2-40B4-BE49-F238E27FC236}">
                    <a16:creationId xmlns:a16="http://schemas.microsoft.com/office/drawing/2014/main" id="{174401D9-53F1-44E5-BAC3-4300596F8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" y="156"/>
                <a:ext cx="74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3" name="Line 2039">
                <a:extLst>
                  <a:ext uri="{FF2B5EF4-FFF2-40B4-BE49-F238E27FC236}">
                    <a16:creationId xmlns:a16="http://schemas.microsoft.com/office/drawing/2014/main" id="{268663A2-1EAA-4252-A3A5-231437415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" y="169"/>
                <a:ext cx="67" cy="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4" name="Line 2038">
                <a:extLst>
                  <a:ext uri="{FF2B5EF4-FFF2-40B4-BE49-F238E27FC236}">
                    <a16:creationId xmlns:a16="http://schemas.microsoft.com/office/drawing/2014/main" id="{96A714F1-4DC7-420D-817F-F545907E0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" y="338"/>
                <a:ext cx="43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5" name="Line 2037">
                <a:extLst>
                  <a:ext uri="{FF2B5EF4-FFF2-40B4-BE49-F238E27FC236}">
                    <a16:creationId xmlns:a16="http://schemas.microsoft.com/office/drawing/2014/main" id="{3AB5C6D9-FDDE-4DA6-A46E-BE11929288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" y="23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6" name="Freeform 2036">
                <a:extLst>
                  <a:ext uri="{FF2B5EF4-FFF2-40B4-BE49-F238E27FC236}">
                    <a16:creationId xmlns:a16="http://schemas.microsoft.com/office/drawing/2014/main" id="{08B4AC10-8FD1-445E-97A2-8E80EF27F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" y="338"/>
                <a:ext cx="42" cy="43"/>
              </a:xfrm>
              <a:custGeom>
                <a:avLst/>
                <a:gdLst>
                  <a:gd name="T0" fmla="*/ 42 w 42"/>
                  <a:gd name="T1" fmla="*/ 43 h 43"/>
                  <a:gd name="T2" fmla="*/ 37 w 42"/>
                  <a:gd name="T3" fmla="*/ 38 h 43"/>
                  <a:gd name="T4" fmla="*/ 0 w 42"/>
                  <a:gd name="T5" fmla="*/ 0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43">
                    <a:moveTo>
                      <a:pt x="42" y="43"/>
                    </a:moveTo>
                    <a:lnTo>
                      <a:pt x="37" y="38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7" name="Line 2035">
                <a:extLst>
                  <a:ext uri="{FF2B5EF4-FFF2-40B4-BE49-F238E27FC236}">
                    <a16:creationId xmlns:a16="http://schemas.microsoft.com/office/drawing/2014/main" id="{1B0579E2-79C8-4540-925A-AC5292FEE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" y="201"/>
                <a:ext cx="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8" name="Line 2034">
                <a:extLst>
                  <a:ext uri="{FF2B5EF4-FFF2-40B4-BE49-F238E27FC236}">
                    <a16:creationId xmlns:a16="http://schemas.microsoft.com/office/drawing/2014/main" id="{2E4DAAF4-21E5-4374-91E2-F65620199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" y="338"/>
                <a:ext cx="46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9" name="Line 2033">
                <a:extLst>
                  <a:ext uri="{FF2B5EF4-FFF2-40B4-BE49-F238E27FC236}">
                    <a16:creationId xmlns:a16="http://schemas.microsoft.com/office/drawing/2014/main" id="{FD4EE998-C0D7-40AF-ABC5-659981933F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" y="201"/>
                <a:ext cx="33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0" name="Line 2032">
                <a:extLst>
                  <a:ext uri="{FF2B5EF4-FFF2-40B4-BE49-F238E27FC236}">
                    <a16:creationId xmlns:a16="http://schemas.microsoft.com/office/drawing/2014/main" id="{AA5CADDD-FDFD-4D71-8452-4D4CEB470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" y="338"/>
                <a:ext cx="43" cy="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1" name="Line 2031">
                <a:extLst>
                  <a:ext uri="{FF2B5EF4-FFF2-40B4-BE49-F238E27FC236}">
                    <a16:creationId xmlns:a16="http://schemas.microsoft.com/office/drawing/2014/main" id="{34376F08-5A17-48E5-8212-DA9FB0704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" y="241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" name="Line 2030">
                <a:extLst>
                  <a:ext uri="{FF2B5EF4-FFF2-40B4-BE49-F238E27FC236}">
                    <a16:creationId xmlns:a16="http://schemas.microsoft.com/office/drawing/2014/main" id="{152EF384-FDE9-45DA-93D7-C5AB9B2C0F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" y="3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3" name="Line 2029">
                <a:extLst>
                  <a:ext uri="{FF2B5EF4-FFF2-40B4-BE49-F238E27FC236}">
                    <a16:creationId xmlns:a16="http://schemas.microsoft.com/office/drawing/2014/main" id="{B6A3A2D9-ACB7-4149-B58D-F607B1B5B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" y="282"/>
                <a:ext cx="8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" name="Line 2028">
                <a:extLst>
                  <a:ext uri="{FF2B5EF4-FFF2-40B4-BE49-F238E27FC236}">
                    <a16:creationId xmlns:a16="http://schemas.microsoft.com/office/drawing/2014/main" id="{A1BA8C7C-717D-414C-9BFD-476660D15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" y="344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5" name="Line 2027">
                <a:extLst>
                  <a:ext uri="{FF2B5EF4-FFF2-40B4-BE49-F238E27FC236}">
                    <a16:creationId xmlns:a16="http://schemas.microsoft.com/office/drawing/2014/main" id="{12BCE2FF-29CE-4426-804A-51FC84B16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" y="297"/>
                <a:ext cx="14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6" name="Line 2026">
                <a:extLst>
                  <a:ext uri="{FF2B5EF4-FFF2-40B4-BE49-F238E27FC236}">
                    <a16:creationId xmlns:a16="http://schemas.microsoft.com/office/drawing/2014/main" id="{6E18A59F-A09A-41C0-9CE2-303D2CEA9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" y="201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7" name="Line 2025">
                <a:extLst>
                  <a:ext uri="{FF2B5EF4-FFF2-40B4-BE49-F238E27FC236}">
                    <a16:creationId xmlns:a16="http://schemas.microsoft.com/office/drawing/2014/main" id="{E44CBBF5-D496-434A-987D-0BF5611F4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" y="378"/>
                <a:ext cx="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8" name="Line 2024">
                <a:extLst>
                  <a:ext uri="{FF2B5EF4-FFF2-40B4-BE49-F238E27FC236}">
                    <a16:creationId xmlns:a16="http://schemas.microsoft.com/office/drawing/2014/main" id="{325963C0-ECEF-4CB1-A8F5-5313ACC75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" y="281"/>
                <a:ext cx="36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9" name="Line 2023">
                <a:extLst>
                  <a:ext uri="{FF2B5EF4-FFF2-40B4-BE49-F238E27FC236}">
                    <a16:creationId xmlns:a16="http://schemas.microsoft.com/office/drawing/2014/main" id="{05E91D0F-C8F1-4EEB-8718-E20CBF4E7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" y="363"/>
                <a:ext cx="14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0" name="Line 2022">
                <a:extLst>
                  <a:ext uri="{FF2B5EF4-FFF2-40B4-BE49-F238E27FC236}">
                    <a16:creationId xmlns:a16="http://schemas.microsoft.com/office/drawing/2014/main" id="{42EA68C0-6EDD-4DFC-8BDC-878D476CD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" y="318"/>
                <a:ext cx="32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1" name="Line 2021">
                <a:extLst>
                  <a:ext uri="{FF2B5EF4-FFF2-40B4-BE49-F238E27FC236}">
                    <a16:creationId xmlns:a16="http://schemas.microsoft.com/office/drawing/2014/main" id="{E82BE69F-5678-4845-9673-377B85720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" y="203"/>
                <a:ext cx="15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2" name="Line 2020">
                <a:extLst>
                  <a:ext uri="{FF2B5EF4-FFF2-40B4-BE49-F238E27FC236}">
                    <a16:creationId xmlns:a16="http://schemas.microsoft.com/office/drawing/2014/main" id="{65F01630-F47F-46EF-B6B8-E4CA233E5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" y="357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3" name="Line 2019">
                <a:extLst>
                  <a:ext uri="{FF2B5EF4-FFF2-40B4-BE49-F238E27FC236}">
                    <a16:creationId xmlns:a16="http://schemas.microsoft.com/office/drawing/2014/main" id="{7603E81D-0DBC-46CA-AA42-4F76C37F6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" y="217"/>
                <a:ext cx="15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4" name="Line 2018">
                <a:extLst>
                  <a:ext uri="{FF2B5EF4-FFF2-40B4-BE49-F238E27FC236}">
                    <a16:creationId xmlns:a16="http://schemas.microsoft.com/office/drawing/2014/main" id="{AA653F6D-54CD-4420-8FD7-E71AE1BF5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" y="318"/>
                <a:ext cx="28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5" name="Line 2017">
                <a:extLst>
                  <a:ext uri="{FF2B5EF4-FFF2-40B4-BE49-F238E27FC236}">
                    <a16:creationId xmlns:a16="http://schemas.microsoft.com/office/drawing/2014/main" id="{7BA2975A-6DC3-454E-8D4A-C07E707B7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" y="204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6" name="Line 2016">
                <a:extLst>
                  <a:ext uri="{FF2B5EF4-FFF2-40B4-BE49-F238E27FC236}">
                    <a16:creationId xmlns:a16="http://schemas.microsoft.com/office/drawing/2014/main" id="{695856AE-4180-4C41-BFDB-7B70C9064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" y="355"/>
                <a:ext cx="25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7" name="Line 2015">
                <a:extLst>
                  <a:ext uri="{FF2B5EF4-FFF2-40B4-BE49-F238E27FC236}">
                    <a16:creationId xmlns:a16="http://schemas.microsoft.com/office/drawing/2014/main" id="{BA711097-64D5-4169-9390-97891F36B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" y="227"/>
                <a:ext cx="28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8" name="Line 2014">
                <a:extLst>
                  <a:ext uri="{FF2B5EF4-FFF2-40B4-BE49-F238E27FC236}">
                    <a16:creationId xmlns:a16="http://schemas.microsoft.com/office/drawing/2014/main" id="{19FA8428-4FAA-4FF7-8F3A-FEBC4AF52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" y="282"/>
                <a:ext cx="9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9" name="Line 2013">
                <a:extLst>
                  <a:ext uri="{FF2B5EF4-FFF2-40B4-BE49-F238E27FC236}">
                    <a16:creationId xmlns:a16="http://schemas.microsoft.com/office/drawing/2014/main" id="{996C9311-248C-4587-B96D-3A0AEE318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" y="265"/>
                <a:ext cx="16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0" name="Line 2012">
                <a:extLst>
                  <a:ext uri="{FF2B5EF4-FFF2-40B4-BE49-F238E27FC236}">
                    <a16:creationId xmlns:a16="http://schemas.microsoft.com/office/drawing/2014/main" id="{16F99FFA-4583-4CAB-9BD6-C249300CB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19"/>
                <a:ext cx="61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1" name="Line 2011">
                <a:extLst>
                  <a:ext uri="{FF2B5EF4-FFF2-40B4-BE49-F238E27FC236}">
                    <a16:creationId xmlns:a16="http://schemas.microsoft.com/office/drawing/2014/main" id="{A2032474-FCF5-47C8-BA03-59BA7384A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" y="300"/>
                <a:ext cx="28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2" name="Line 2010">
                <a:extLst>
                  <a:ext uri="{FF2B5EF4-FFF2-40B4-BE49-F238E27FC236}">
                    <a16:creationId xmlns:a16="http://schemas.microsoft.com/office/drawing/2014/main" id="{D07D6796-34C3-4D19-A3C2-36CFA89FE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" y="280"/>
                <a:ext cx="9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3" name="Line 2009">
                <a:extLst>
                  <a:ext uri="{FF2B5EF4-FFF2-40B4-BE49-F238E27FC236}">
                    <a16:creationId xmlns:a16="http://schemas.microsoft.com/office/drawing/2014/main" id="{CD57755B-91CD-446C-A09F-C2ADE8554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57"/>
                <a:ext cx="52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4" name="Freeform 2008">
                <a:extLst>
                  <a:ext uri="{FF2B5EF4-FFF2-40B4-BE49-F238E27FC236}">
                    <a16:creationId xmlns:a16="http://schemas.microsoft.com/office/drawing/2014/main" id="{9BA52F72-3717-4234-906B-265D86A26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" y="309"/>
                <a:ext cx="57" cy="57"/>
              </a:xfrm>
              <a:custGeom>
                <a:avLst/>
                <a:gdLst>
                  <a:gd name="T0" fmla="*/ 57 w 57"/>
                  <a:gd name="T1" fmla="*/ 57 h 57"/>
                  <a:gd name="T2" fmla="*/ 21 w 57"/>
                  <a:gd name="T3" fmla="*/ 21 h 57"/>
                  <a:gd name="T4" fmla="*/ 0 w 57"/>
                  <a:gd name="T5" fmla="*/ 0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" h="57">
                    <a:moveTo>
                      <a:pt x="57" y="57"/>
                    </a:moveTo>
                    <a:lnTo>
                      <a:pt x="21" y="2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5" name="Line 2007">
                <a:extLst>
                  <a:ext uri="{FF2B5EF4-FFF2-40B4-BE49-F238E27FC236}">
                    <a16:creationId xmlns:a16="http://schemas.microsoft.com/office/drawing/2014/main" id="{F46D6A09-D289-455C-AFE2-C09470DC92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94"/>
                <a:ext cx="52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6" name="Line 2006">
                <a:extLst>
                  <a:ext uri="{FF2B5EF4-FFF2-40B4-BE49-F238E27FC236}">
                    <a16:creationId xmlns:a16="http://schemas.microsoft.com/office/drawing/2014/main" id="{E1E06942-340F-46EF-A355-2CC7284B6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" y="369"/>
                <a:ext cx="11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7" name="Line 2005">
                <a:extLst>
                  <a:ext uri="{FF2B5EF4-FFF2-40B4-BE49-F238E27FC236}">
                    <a16:creationId xmlns:a16="http://schemas.microsoft.com/office/drawing/2014/main" id="{5E177CA0-5BC3-4152-9DAB-834FE752D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" y="346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8" name="Line 2004">
                <a:extLst>
                  <a:ext uri="{FF2B5EF4-FFF2-40B4-BE49-F238E27FC236}">
                    <a16:creationId xmlns:a16="http://schemas.microsoft.com/office/drawing/2014/main" id="{88059C90-4730-46ED-983B-5A7AF33C1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" y="357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9" name="Line 2003">
                <a:extLst>
                  <a:ext uri="{FF2B5EF4-FFF2-40B4-BE49-F238E27FC236}">
                    <a16:creationId xmlns:a16="http://schemas.microsoft.com/office/drawing/2014/main" id="{C8AAEC54-BF76-4FDE-9F8B-3ABCFBE82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31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0" name="Line 2002">
                <a:extLst>
                  <a:ext uri="{FF2B5EF4-FFF2-40B4-BE49-F238E27FC236}">
                    <a16:creationId xmlns:a16="http://schemas.microsoft.com/office/drawing/2014/main" id="{C71304F5-3A38-4673-9A4B-868BEF263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358"/>
                <a:ext cx="4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1" name="Freeform 2001">
                <a:extLst>
                  <a:ext uri="{FF2B5EF4-FFF2-40B4-BE49-F238E27FC236}">
                    <a16:creationId xmlns:a16="http://schemas.microsoft.com/office/drawing/2014/main" id="{10D67502-804D-4A3E-A44D-C5C6D0709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" y="338"/>
                <a:ext cx="20" cy="20"/>
              </a:xfrm>
              <a:custGeom>
                <a:avLst/>
                <a:gdLst>
                  <a:gd name="T0" fmla="*/ 0 w 20"/>
                  <a:gd name="T1" fmla="*/ 0 h 20"/>
                  <a:gd name="T2" fmla="*/ 13 w 20"/>
                  <a:gd name="T3" fmla="*/ 14 h 20"/>
                  <a:gd name="T4" fmla="*/ 20 w 20"/>
                  <a:gd name="T5" fmla="*/ 2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20">
                    <a:moveTo>
                      <a:pt x="0" y="0"/>
                    </a:moveTo>
                    <a:lnTo>
                      <a:pt x="13" y="14"/>
                    </a:lnTo>
                    <a:lnTo>
                      <a:pt x="20" y="2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2" name="Line 2000">
                <a:extLst>
                  <a:ext uri="{FF2B5EF4-FFF2-40B4-BE49-F238E27FC236}">
                    <a16:creationId xmlns:a16="http://schemas.microsoft.com/office/drawing/2014/main" id="{E4F5C8DB-DBFB-4511-87D9-4BD9453A9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" y="366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3" name="Line 1999">
                <a:extLst>
                  <a:ext uri="{FF2B5EF4-FFF2-40B4-BE49-F238E27FC236}">
                    <a16:creationId xmlns:a16="http://schemas.microsoft.com/office/drawing/2014/main" id="{59CD562C-141B-43D6-B013-1B6411F78A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" y="366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4" name="Line 1998">
                <a:extLst>
                  <a:ext uri="{FF2B5EF4-FFF2-40B4-BE49-F238E27FC236}">
                    <a16:creationId xmlns:a16="http://schemas.microsoft.com/office/drawing/2014/main" id="{A0379945-B5CF-45E6-A3E9-71093DE84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" y="366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5" name="Line 1997">
                <a:extLst>
                  <a:ext uri="{FF2B5EF4-FFF2-40B4-BE49-F238E27FC236}">
                    <a16:creationId xmlns:a16="http://schemas.microsoft.com/office/drawing/2014/main" id="{2B45FDA6-0CD9-44E7-AA87-5661EC515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" y="3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6" name="Line 1996">
                <a:extLst>
                  <a:ext uri="{FF2B5EF4-FFF2-40B4-BE49-F238E27FC236}">
                    <a16:creationId xmlns:a16="http://schemas.microsoft.com/office/drawing/2014/main" id="{1ED1E3FC-3B29-494D-BF25-3F3A6DC2DE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" y="3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7" name="Line 1995">
                <a:extLst>
                  <a:ext uri="{FF2B5EF4-FFF2-40B4-BE49-F238E27FC236}">
                    <a16:creationId xmlns:a16="http://schemas.microsoft.com/office/drawing/2014/main" id="{BD2D9265-F093-4FB7-96FE-15E1491E1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9" y="225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8" name="Line 1994">
                <a:extLst>
                  <a:ext uri="{FF2B5EF4-FFF2-40B4-BE49-F238E27FC236}">
                    <a16:creationId xmlns:a16="http://schemas.microsoft.com/office/drawing/2014/main" id="{BDF78B99-BDF0-4299-8354-D496B20C8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9" y="103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9" name="Line 1993">
                <a:extLst>
                  <a:ext uri="{FF2B5EF4-FFF2-40B4-BE49-F238E27FC236}">
                    <a16:creationId xmlns:a16="http://schemas.microsoft.com/office/drawing/2014/main" id="{0B93C8B5-BAD4-4FF7-94C8-3E8F1E0D0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3" y="103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0" name="Line 1992">
                <a:extLst>
                  <a:ext uri="{FF2B5EF4-FFF2-40B4-BE49-F238E27FC236}">
                    <a16:creationId xmlns:a16="http://schemas.microsoft.com/office/drawing/2014/main" id="{1BBB572E-FE12-4F5A-A3F2-3858FDE72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130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1" name="Line 1991">
                <a:extLst>
                  <a:ext uri="{FF2B5EF4-FFF2-40B4-BE49-F238E27FC236}">
                    <a16:creationId xmlns:a16="http://schemas.microsoft.com/office/drawing/2014/main" id="{F0EEA2B3-B724-4596-951A-13934B132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" y="124"/>
                <a:ext cx="1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2" name="Line 1990">
                <a:extLst>
                  <a:ext uri="{FF2B5EF4-FFF2-40B4-BE49-F238E27FC236}">
                    <a16:creationId xmlns:a16="http://schemas.microsoft.com/office/drawing/2014/main" id="{03E8E94D-816A-4FD4-A48F-D7E4D4BA4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6" y="15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3" name="Line 1989">
                <a:extLst>
                  <a:ext uri="{FF2B5EF4-FFF2-40B4-BE49-F238E27FC236}">
                    <a16:creationId xmlns:a16="http://schemas.microsoft.com/office/drawing/2014/main" id="{03A02417-CE30-4082-B46E-84DC6CD83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" y="124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4" name="Line 1988">
                <a:extLst>
                  <a:ext uri="{FF2B5EF4-FFF2-40B4-BE49-F238E27FC236}">
                    <a16:creationId xmlns:a16="http://schemas.microsoft.com/office/drawing/2014/main" id="{229A9554-3277-4DB5-9B75-7CF43D4AF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" y="131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5" name="Line 1987">
                <a:extLst>
                  <a:ext uri="{FF2B5EF4-FFF2-40B4-BE49-F238E27FC236}">
                    <a16:creationId xmlns:a16="http://schemas.microsoft.com/office/drawing/2014/main" id="{B411F4B3-E586-45D7-82B9-FB182EC0C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" y="124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6" name="Line 1986">
                <a:extLst>
                  <a:ext uri="{FF2B5EF4-FFF2-40B4-BE49-F238E27FC236}">
                    <a16:creationId xmlns:a16="http://schemas.microsoft.com/office/drawing/2014/main" id="{D0959518-B31D-4939-81A2-798F5F95C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" y="148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7" name="Line 1985">
                <a:extLst>
                  <a:ext uri="{FF2B5EF4-FFF2-40B4-BE49-F238E27FC236}">
                    <a16:creationId xmlns:a16="http://schemas.microsoft.com/office/drawing/2014/main" id="{ABD6F1AE-F56D-4761-A8BB-8B91CC193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2" y="124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8" name="Line 1984">
                <a:extLst>
                  <a:ext uri="{FF2B5EF4-FFF2-40B4-BE49-F238E27FC236}">
                    <a16:creationId xmlns:a16="http://schemas.microsoft.com/office/drawing/2014/main" id="{5095237A-A54A-443B-8B63-E4E769AD6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" y="15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9" name="Line 1983">
                <a:extLst>
                  <a:ext uri="{FF2B5EF4-FFF2-40B4-BE49-F238E27FC236}">
                    <a16:creationId xmlns:a16="http://schemas.microsoft.com/office/drawing/2014/main" id="{58340818-E659-45D7-8B0F-7D3BC335A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" y="152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0" name="Line 1982">
                <a:extLst>
                  <a:ext uri="{FF2B5EF4-FFF2-40B4-BE49-F238E27FC236}">
                    <a16:creationId xmlns:a16="http://schemas.microsoft.com/office/drawing/2014/main" id="{1C89D936-1111-4339-870F-96E024C89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9" y="130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1" name="Line 1981">
                <a:extLst>
                  <a:ext uri="{FF2B5EF4-FFF2-40B4-BE49-F238E27FC236}">
                    <a16:creationId xmlns:a16="http://schemas.microsoft.com/office/drawing/2014/main" id="{319E8203-0B27-4C0D-9759-FF80EFDEC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" y="156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2" name="Line 1980">
                <a:extLst>
                  <a:ext uri="{FF2B5EF4-FFF2-40B4-BE49-F238E27FC236}">
                    <a16:creationId xmlns:a16="http://schemas.microsoft.com/office/drawing/2014/main" id="{E5FD1C27-B855-4C8D-8CC6-2D6D6A881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6" y="103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" name="Group 1778">
              <a:extLst>
                <a:ext uri="{FF2B5EF4-FFF2-40B4-BE49-F238E27FC236}">
                  <a16:creationId xmlns:a16="http://schemas.microsoft.com/office/drawing/2014/main" id="{A76BD10D-C78B-4C84-8AD3-6F276EB42B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63"/>
              <a:ext cx="7077" cy="2535"/>
              <a:chOff x="0" y="0"/>
              <a:chExt cx="7077" cy="2535"/>
            </a:xfrm>
          </p:grpSpPr>
          <p:sp>
            <p:nvSpPr>
              <p:cNvPr id="1803" name="Line 1978">
                <a:extLst>
                  <a:ext uri="{FF2B5EF4-FFF2-40B4-BE49-F238E27FC236}">
                    <a16:creationId xmlns:a16="http://schemas.microsoft.com/office/drawing/2014/main" id="{BEEA445F-060F-4929-91F6-4D715A74FA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8" y="1449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4" name="Line 1977">
                <a:extLst>
                  <a:ext uri="{FF2B5EF4-FFF2-40B4-BE49-F238E27FC236}">
                    <a16:creationId xmlns:a16="http://schemas.microsoft.com/office/drawing/2014/main" id="{ED10EA98-BAF3-4A12-85A7-6956EE81F5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4" y="1449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5" name="Line 1976">
                <a:extLst>
                  <a:ext uri="{FF2B5EF4-FFF2-40B4-BE49-F238E27FC236}">
                    <a16:creationId xmlns:a16="http://schemas.microsoft.com/office/drawing/2014/main" id="{D71ECCBE-47BC-4D9E-96D4-B8BD2F7A7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1" y="1449"/>
                <a:ext cx="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6" name="Line 1975">
                <a:extLst>
                  <a:ext uri="{FF2B5EF4-FFF2-40B4-BE49-F238E27FC236}">
                    <a16:creationId xmlns:a16="http://schemas.microsoft.com/office/drawing/2014/main" id="{2FCCF873-606B-41FA-B48A-4F16432FF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1" y="152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7" name="Line 1974">
                <a:extLst>
                  <a:ext uri="{FF2B5EF4-FFF2-40B4-BE49-F238E27FC236}">
                    <a16:creationId xmlns:a16="http://schemas.microsoft.com/office/drawing/2014/main" id="{0334BA20-98F3-455E-AED7-7CBEC1580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8" y="1684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8" name="Line 1973">
                <a:extLst>
                  <a:ext uri="{FF2B5EF4-FFF2-40B4-BE49-F238E27FC236}">
                    <a16:creationId xmlns:a16="http://schemas.microsoft.com/office/drawing/2014/main" id="{CCA77AC9-C6C4-47F1-8045-21FF041F3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8" y="1684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9" name="Line 1972">
                <a:extLst>
                  <a:ext uri="{FF2B5EF4-FFF2-40B4-BE49-F238E27FC236}">
                    <a16:creationId xmlns:a16="http://schemas.microsoft.com/office/drawing/2014/main" id="{6F806287-DA16-47AD-9EBE-8168226D5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4" y="168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0" name="Line 1971">
                <a:extLst>
                  <a:ext uri="{FF2B5EF4-FFF2-40B4-BE49-F238E27FC236}">
                    <a16:creationId xmlns:a16="http://schemas.microsoft.com/office/drawing/2014/main" id="{7AA1DC4A-C3BB-4709-8126-A531B965A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8" y="1702"/>
                <a:ext cx="1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1" name="Line 1970">
                <a:extLst>
                  <a:ext uri="{FF2B5EF4-FFF2-40B4-BE49-F238E27FC236}">
                    <a16:creationId xmlns:a16="http://schemas.microsoft.com/office/drawing/2014/main" id="{5D6D38A9-1AFC-41A0-8F38-5C1FD2E17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8" y="1714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2" name="Line 1969">
                <a:extLst>
                  <a:ext uri="{FF2B5EF4-FFF2-40B4-BE49-F238E27FC236}">
                    <a16:creationId xmlns:a16="http://schemas.microsoft.com/office/drawing/2014/main" id="{ED3D4267-0953-4C2A-86B1-DCC4A447A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44" y="1684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3" name="Line 1968">
                <a:extLst>
                  <a:ext uri="{FF2B5EF4-FFF2-40B4-BE49-F238E27FC236}">
                    <a16:creationId xmlns:a16="http://schemas.microsoft.com/office/drawing/2014/main" id="{A2A672C4-0916-4402-B614-4C935CEAA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8" y="1658"/>
                <a:ext cx="1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4" name="Line 1967">
                <a:extLst>
                  <a:ext uri="{FF2B5EF4-FFF2-40B4-BE49-F238E27FC236}">
                    <a16:creationId xmlns:a16="http://schemas.microsoft.com/office/drawing/2014/main" id="{DC97C59F-EF03-4982-9854-56C5AA8E2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9" y="1656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5" name="Line 1966">
                <a:extLst>
                  <a:ext uri="{FF2B5EF4-FFF2-40B4-BE49-F238E27FC236}">
                    <a16:creationId xmlns:a16="http://schemas.microsoft.com/office/drawing/2014/main" id="{15AE073D-5838-4C66-8ED8-2FC59B696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9" y="1656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6" name="Line 1965">
                <a:extLst>
                  <a:ext uri="{FF2B5EF4-FFF2-40B4-BE49-F238E27FC236}">
                    <a16:creationId xmlns:a16="http://schemas.microsoft.com/office/drawing/2014/main" id="{53436CDF-D097-491C-A827-FE0743A3BE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9" y="1656"/>
                <a:ext cx="2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7" name="Line 1964">
                <a:extLst>
                  <a:ext uri="{FF2B5EF4-FFF2-40B4-BE49-F238E27FC236}">
                    <a16:creationId xmlns:a16="http://schemas.microsoft.com/office/drawing/2014/main" id="{7F670C9E-1A70-4498-8F0D-A52FD57DE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2" y="1684"/>
                <a:ext cx="4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8" name="Line 1963">
                <a:extLst>
                  <a:ext uri="{FF2B5EF4-FFF2-40B4-BE49-F238E27FC236}">
                    <a16:creationId xmlns:a16="http://schemas.microsoft.com/office/drawing/2014/main" id="{4A05A92F-88A0-4734-B822-9F80E6FDB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9" y="1658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9" name="Line 1962">
                <a:extLst>
                  <a:ext uri="{FF2B5EF4-FFF2-40B4-BE49-F238E27FC236}">
                    <a16:creationId xmlns:a16="http://schemas.microsoft.com/office/drawing/2014/main" id="{4FD61621-D5A6-4CC3-A3D3-18F134E78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9" y="1658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0" name="Line 1961">
                <a:extLst>
                  <a:ext uri="{FF2B5EF4-FFF2-40B4-BE49-F238E27FC236}">
                    <a16:creationId xmlns:a16="http://schemas.microsoft.com/office/drawing/2014/main" id="{B60FDC7D-8CB4-4232-BDD1-035D8EBA3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49" y="1658"/>
                <a:ext cx="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1" name="Line 1960">
                <a:extLst>
                  <a:ext uri="{FF2B5EF4-FFF2-40B4-BE49-F238E27FC236}">
                    <a16:creationId xmlns:a16="http://schemas.microsoft.com/office/drawing/2014/main" id="{F6998826-E1F9-4A1A-A459-0C2484E7C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49" y="1658"/>
                <a:ext cx="6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2" name="Line 1959">
                <a:extLst>
                  <a:ext uri="{FF2B5EF4-FFF2-40B4-BE49-F238E27FC236}">
                    <a16:creationId xmlns:a16="http://schemas.microsoft.com/office/drawing/2014/main" id="{F979094F-360D-45BF-95E2-58360E95C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1" y="1545"/>
                <a:ext cx="1" cy="1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3" name="Line 1958">
                <a:extLst>
                  <a:ext uri="{FF2B5EF4-FFF2-40B4-BE49-F238E27FC236}">
                    <a16:creationId xmlns:a16="http://schemas.microsoft.com/office/drawing/2014/main" id="{BF9450B3-8630-4250-9466-E534401CB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2" y="1698"/>
                <a:ext cx="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4" name="Line 1957">
                <a:extLst>
                  <a:ext uri="{FF2B5EF4-FFF2-40B4-BE49-F238E27FC236}">
                    <a16:creationId xmlns:a16="http://schemas.microsoft.com/office/drawing/2014/main" id="{9FBEF813-4247-4411-B1C8-147EE7D1E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1" y="1476"/>
                <a:ext cx="1" cy="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5" name="Line 1956">
                <a:extLst>
                  <a:ext uri="{FF2B5EF4-FFF2-40B4-BE49-F238E27FC236}">
                    <a16:creationId xmlns:a16="http://schemas.microsoft.com/office/drawing/2014/main" id="{19B7A9DB-FDC7-47D0-B87B-4EF5BD85C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1" y="1494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6" name="Line 1955">
                <a:extLst>
                  <a:ext uri="{FF2B5EF4-FFF2-40B4-BE49-F238E27FC236}">
                    <a16:creationId xmlns:a16="http://schemas.microsoft.com/office/drawing/2014/main" id="{462568B8-4B3A-425B-B49B-DB5024516E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0" y="147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7" name="Line 1954">
                <a:extLst>
                  <a:ext uri="{FF2B5EF4-FFF2-40B4-BE49-F238E27FC236}">
                    <a16:creationId xmlns:a16="http://schemas.microsoft.com/office/drawing/2014/main" id="{01479A22-2F8D-4A5A-AD72-4D36DD34D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4" y="1494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8" name="Line 1953">
                <a:extLst>
                  <a:ext uri="{FF2B5EF4-FFF2-40B4-BE49-F238E27FC236}">
                    <a16:creationId xmlns:a16="http://schemas.microsoft.com/office/drawing/2014/main" id="{C2F336FC-B091-4260-AEF0-D435623BEB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9" y="147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9" name="Line 1952">
                <a:extLst>
                  <a:ext uri="{FF2B5EF4-FFF2-40B4-BE49-F238E27FC236}">
                    <a16:creationId xmlns:a16="http://schemas.microsoft.com/office/drawing/2014/main" id="{26C2AF7B-6F86-4527-9FB0-3484ACEB0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5" y="149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0" name="Line 1951">
                <a:extLst>
                  <a:ext uri="{FF2B5EF4-FFF2-40B4-BE49-F238E27FC236}">
                    <a16:creationId xmlns:a16="http://schemas.microsoft.com/office/drawing/2014/main" id="{274330D1-3EC4-4584-A3B4-30D329159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0" y="147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1" name="Line 1950">
                <a:extLst>
                  <a:ext uri="{FF2B5EF4-FFF2-40B4-BE49-F238E27FC236}">
                    <a16:creationId xmlns:a16="http://schemas.microsoft.com/office/drawing/2014/main" id="{EFA53ACA-9096-4FBA-8DBC-74935C41D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6" y="1484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2" name="Line 1949">
                <a:extLst>
                  <a:ext uri="{FF2B5EF4-FFF2-40B4-BE49-F238E27FC236}">
                    <a16:creationId xmlns:a16="http://schemas.microsoft.com/office/drawing/2014/main" id="{9FB4406C-FDE8-4DE3-ACDF-C659EF6C6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6" y="147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3" name="Line 1948">
                <a:extLst>
                  <a:ext uri="{FF2B5EF4-FFF2-40B4-BE49-F238E27FC236}">
                    <a16:creationId xmlns:a16="http://schemas.microsoft.com/office/drawing/2014/main" id="{44BD43C0-B57E-4BFB-8AF0-14ABCE5AC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3" y="1477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4" name="Line 1947">
                <a:extLst>
                  <a:ext uri="{FF2B5EF4-FFF2-40B4-BE49-F238E27FC236}">
                    <a16:creationId xmlns:a16="http://schemas.microsoft.com/office/drawing/2014/main" id="{6B135786-1669-4CC7-92C2-EA1ECAB83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0" y="1477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5" name="Line 1946">
                <a:extLst>
                  <a:ext uri="{FF2B5EF4-FFF2-40B4-BE49-F238E27FC236}">
                    <a16:creationId xmlns:a16="http://schemas.microsoft.com/office/drawing/2014/main" id="{7477D6A5-2D41-4BAE-8BAF-50782ACE1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0" y="1494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6" name="Line 1945">
                <a:extLst>
                  <a:ext uri="{FF2B5EF4-FFF2-40B4-BE49-F238E27FC236}">
                    <a16:creationId xmlns:a16="http://schemas.microsoft.com/office/drawing/2014/main" id="{60126D5A-165D-4BA9-A713-FA8ACC9B1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4" y="1494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7" name="Line 1944">
                <a:extLst>
                  <a:ext uri="{FF2B5EF4-FFF2-40B4-BE49-F238E27FC236}">
                    <a16:creationId xmlns:a16="http://schemas.microsoft.com/office/drawing/2014/main" id="{1F0A85E7-401B-4C47-9920-E788DB931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4" y="1494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8" name="Line 1943">
                <a:extLst>
                  <a:ext uri="{FF2B5EF4-FFF2-40B4-BE49-F238E27FC236}">
                    <a16:creationId xmlns:a16="http://schemas.microsoft.com/office/drawing/2014/main" id="{F73A8AD4-4E22-4156-91BC-EE8E4173F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7" y="1470"/>
                <a:ext cx="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9" name="Line 1942">
                <a:extLst>
                  <a:ext uri="{FF2B5EF4-FFF2-40B4-BE49-F238E27FC236}">
                    <a16:creationId xmlns:a16="http://schemas.microsoft.com/office/drawing/2014/main" id="{5FD4CAB8-F342-4BD0-BE17-1CFA39D113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6" y="147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0" name="Line 1941">
                <a:extLst>
                  <a:ext uri="{FF2B5EF4-FFF2-40B4-BE49-F238E27FC236}">
                    <a16:creationId xmlns:a16="http://schemas.microsoft.com/office/drawing/2014/main" id="{30BBF3AB-1C6A-4AF8-BBDD-02EA477C9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9" y="1494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1" name="Line 1940">
                <a:extLst>
                  <a:ext uri="{FF2B5EF4-FFF2-40B4-BE49-F238E27FC236}">
                    <a16:creationId xmlns:a16="http://schemas.microsoft.com/office/drawing/2014/main" id="{5F3A68CA-8C0D-4662-9557-73D5A530E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9" y="147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2" name="Line 1939">
                <a:extLst>
                  <a:ext uri="{FF2B5EF4-FFF2-40B4-BE49-F238E27FC236}">
                    <a16:creationId xmlns:a16="http://schemas.microsoft.com/office/drawing/2014/main" id="{4B62F34B-7486-4CC1-A91C-7551674EA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3" y="1494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3" name="Line 1938">
                <a:extLst>
                  <a:ext uri="{FF2B5EF4-FFF2-40B4-BE49-F238E27FC236}">
                    <a16:creationId xmlns:a16="http://schemas.microsoft.com/office/drawing/2014/main" id="{362CF8A2-3B64-41DB-A8BF-84AAE5DDA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3" y="1494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" name="Line 1937">
                <a:extLst>
                  <a:ext uri="{FF2B5EF4-FFF2-40B4-BE49-F238E27FC236}">
                    <a16:creationId xmlns:a16="http://schemas.microsoft.com/office/drawing/2014/main" id="{7C707D87-1B15-42E3-A857-484ED9E4E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2" y="1494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" name="Line 1936">
                <a:extLst>
                  <a:ext uri="{FF2B5EF4-FFF2-40B4-BE49-F238E27FC236}">
                    <a16:creationId xmlns:a16="http://schemas.microsoft.com/office/drawing/2014/main" id="{AF771A06-575B-4A95-89C8-CEF1A82EE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3" y="1494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" name="Line 1935">
                <a:extLst>
                  <a:ext uri="{FF2B5EF4-FFF2-40B4-BE49-F238E27FC236}">
                    <a16:creationId xmlns:a16="http://schemas.microsoft.com/office/drawing/2014/main" id="{6FFE1957-BCAA-43FD-81AE-2F0C617D4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3" y="1494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" name="Line 1934">
                <a:extLst>
                  <a:ext uri="{FF2B5EF4-FFF2-40B4-BE49-F238E27FC236}">
                    <a16:creationId xmlns:a16="http://schemas.microsoft.com/office/drawing/2014/main" id="{2782689B-9364-4BD0-BE71-1EA857522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3" y="1494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8" name="Line 1933">
                <a:extLst>
                  <a:ext uri="{FF2B5EF4-FFF2-40B4-BE49-F238E27FC236}">
                    <a16:creationId xmlns:a16="http://schemas.microsoft.com/office/drawing/2014/main" id="{755D0E84-78C3-49F0-B04F-769579E96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9" y="1470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9" name="Line 1932">
                <a:extLst>
                  <a:ext uri="{FF2B5EF4-FFF2-40B4-BE49-F238E27FC236}">
                    <a16:creationId xmlns:a16="http://schemas.microsoft.com/office/drawing/2014/main" id="{B0868884-930E-424A-B302-66F378887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7" y="147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0" name="Line 1931">
                <a:extLst>
                  <a:ext uri="{FF2B5EF4-FFF2-40B4-BE49-F238E27FC236}">
                    <a16:creationId xmlns:a16="http://schemas.microsoft.com/office/drawing/2014/main" id="{B1D8190B-17EE-456E-8851-590B30D09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5" y="1484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1" name="Line 1930">
                <a:extLst>
                  <a:ext uri="{FF2B5EF4-FFF2-40B4-BE49-F238E27FC236}">
                    <a16:creationId xmlns:a16="http://schemas.microsoft.com/office/drawing/2014/main" id="{6CDC84E7-7B79-466D-99F1-00D5CD51E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0" y="147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2" name="Line 1929">
                <a:extLst>
                  <a:ext uri="{FF2B5EF4-FFF2-40B4-BE49-F238E27FC236}">
                    <a16:creationId xmlns:a16="http://schemas.microsoft.com/office/drawing/2014/main" id="{1AFD5748-5AC5-4505-A265-B4DCD06E25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5" y="147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" name="Line 1928">
                <a:extLst>
                  <a:ext uri="{FF2B5EF4-FFF2-40B4-BE49-F238E27FC236}">
                    <a16:creationId xmlns:a16="http://schemas.microsoft.com/office/drawing/2014/main" id="{BF44A77C-4F0C-452F-8D9E-C2CC6C43D0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3" y="149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4" name="Line 1927">
                <a:extLst>
                  <a:ext uri="{FF2B5EF4-FFF2-40B4-BE49-F238E27FC236}">
                    <a16:creationId xmlns:a16="http://schemas.microsoft.com/office/drawing/2014/main" id="{A7C6792E-E21A-4B87-843B-D09BF6407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3" y="1494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5" name="Line 1926">
                <a:extLst>
                  <a:ext uri="{FF2B5EF4-FFF2-40B4-BE49-F238E27FC236}">
                    <a16:creationId xmlns:a16="http://schemas.microsoft.com/office/drawing/2014/main" id="{5824B0F7-6C7F-4265-B67A-7192D0039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5" y="147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6" name="Line 1925">
                <a:extLst>
                  <a:ext uri="{FF2B5EF4-FFF2-40B4-BE49-F238E27FC236}">
                    <a16:creationId xmlns:a16="http://schemas.microsoft.com/office/drawing/2014/main" id="{DA71EB62-BAF3-4379-B8C4-5E48297A7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3" y="1477"/>
                <a:ext cx="1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7" name="Line 1924">
                <a:extLst>
                  <a:ext uri="{FF2B5EF4-FFF2-40B4-BE49-F238E27FC236}">
                    <a16:creationId xmlns:a16="http://schemas.microsoft.com/office/drawing/2014/main" id="{A7A9FA8D-D79C-4822-B5DF-1BDCBB65F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4" y="1496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8" name="Line 1923">
                <a:extLst>
                  <a:ext uri="{FF2B5EF4-FFF2-40B4-BE49-F238E27FC236}">
                    <a16:creationId xmlns:a16="http://schemas.microsoft.com/office/drawing/2014/main" id="{C9D22452-F429-4016-864E-0818BEC5E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494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9" name="Line 1922">
                <a:extLst>
                  <a:ext uri="{FF2B5EF4-FFF2-40B4-BE49-F238E27FC236}">
                    <a16:creationId xmlns:a16="http://schemas.microsoft.com/office/drawing/2014/main" id="{FA97A11B-C35E-446C-AF2B-74D5A3EA4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47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0" name="Line 1921">
                <a:extLst>
                  <a:ext uri="{FF2B5EF4-FFF2-40B4-BE49-F238E27FC236}">
                    <a16:creationId xmlns:a16="http://schemas.microsoft.com/office/drawing/2014/main" id="{0A6957EE-F47C-4906-9485-0F7FD62F5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0" y="1477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1" name="Line 1920">
                <a:extLst>
                  <a:ext uri="{FF2B5EF4-FFF2-40B4-BE49-F238E27FC236}">
                    <a16:creationId xmlns:a16="http://schemas.microsoft.com/office/drawing/2014/main" id="{0287C049-C111-4ECC-8A60-76AB19A8D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3" y="1470"/>
                <a:ext cx="3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2" name="Line 1919">
                <a:extLst>
                  <a:ext uri="{FF2B5EF4-FFF2-40B4-BE49-F238E27FC236}">
                    <a16:creationId xmlns:a16="http://schemas.microsoft.com/office/drawing/2014/main" id="{6396AC36-E43D-4C05-8464-22BE7067F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1" y="1498"/>
                <a:ext cx="10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3" name="Line 1918">
                <a:extLst>
                  <a:ext uri="{FF2B5EF4-FFF2-40B4-BE49-F238E27FC236}">
                    <a16:creationId xmlns:a16="http://schemas.microsoft.com/office/drawing/2014/main" id="{98BC9429-5917-424F-8184-7A84D6C52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1" y="1502"/>
                <a:ext cx="10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4" name="Line 1917">
                <a:extLst>
                  <a:ext uri="{FF2B5EF4-FFF2-40B4-BE49-F238E27FC236}">
                    <a16:creationId xmlns:a16="http://schemas.microsoft.com/office/drawing/2014/main" id="{FE162458-F9EF-4DDC-9213-875BC9C9D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1" y="1449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5" name="Line 1916">
                <a:extLst>
                  <a:ext uri="{FF2B5EF4-FFF2-40B4-BE49-F238E27FC236}">
                    <a16:creationId xmlns:a16="http://schemas.microsoft.com/office/drawing/2014/main" id="{41BE2553-D37C-4C20-92F2-F2A10B2E8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1" y="1476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6" name="Line 1915">
                <a:extLst>
                  <a:ext uri="{FF2B5EF4-FFF2-40B4-BE49-F238E27FC236}">
                    <a16:creationId xmlns:a16="http://schemas.microsoft.com/office/drawing/2014/main" id="{A1756265-D82D-4825-A0AD-EF5F1B622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1" y="1470"/>
                <a:ext cx="1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7" name="Line 1914">
                <a:extLst>
                  <a:ext uri="{FF2B5EF4-FFF2-40B4-BE49-F238E27FC236}">
                    <a16:creationId xmlns:a16="http://schemas.microsoft.com/office/drawing/2014/main" id="{502113DD-01DA-43CF-9B6C-1A4492925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1" y="1498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8" name="Line 1913">
                <a:extLst>
                  <a:ext uri="{FF2B5EF4-FFF2-40B4-BE49-F238E27FC236}">
                    <a16:creationId xmlns:a16="http://schemas.microsoft.com/office/drawing/2014/main" id="{5AD43BCE-9F9A-48EA-A98D-B51F4BA49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1" y="1449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9" name="Line 1912">
                <a:extLst>
                  <a:ext uri="{FF2B5EF4-FFF2-40B4-BE49-F238E27FC236}">
                    <a16:creationId xmlns:a16="http://schemas.microsoft.com/office/drawing/2014/main" id="{601C65DF-A622-4B99-9171-3EBA4981F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7" y="1449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0" name="Line 1911">
                <a:extLst>
                  <a:ext uri="{FF2B5EF4-FFF2-40B4-BE49-F238E27FC236}">
                    <a16:creationId xmlns:a16="http://schemas.microsoft.com/office/drawing/2014/main" id="{6FAC5F79-E72B-4F7A-8726-487017BB3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3" y="1449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1" name="Line 1910">
                <a:extLst>
                  <a:ext uri="{FF2B5EF4-FFF2-40B4-BE49-F238E27FC236}">
                    <a16:creationId xmlns:a16="http://schemas.microsoft.com/office/drawing/2014/main" id="{1A1D127C-3162-41F3-BB22-E79EC7B1C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3" y="1449"/>
                <a:ext cx="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2" name="Line 1909">
                <a:extLst>
                  <a:ext uri="{FF2B5EF4-FFF2-40B4-BE49-F238E27FC236}">
                    <a16:creationId xmlns:a16="http://schemas.microsoft.com/office/drawing/2014/main" id="{B15F66CB-DD95-407F-AEE1-A8DF0CD4C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1" y="14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3" name="Line 1908">
                <a:extLst>
                  <a:ext uri="{FF2B5EF4-FFF2-40B4-BE49-F238E27FC236}">
                    <a16:creationId xmlns:a16="http://schemas.microsoft.com/office/drawing/2014/main" id="{CC294AF7-61C8-42E4-BEEC-7AA14AD34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502"/>
                <a:ext cx="1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4" name="Line 1907">
                <a:extLst>
                  <a:ext uri="{FF2B5EF4-FFF2-40B4-BE49-F238E27FC236}">
                    <a16:creationId xmlns:a16="http://schemas.microsoft.com/office/drawing/2014/main" id="{7C42BF6E-73DA-4C95-9CDC-41078DA9D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6" y="1530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5" name="Line 1906">
                <a:extLst>
                  <a:ext uri="{FF2B5EF4-FFF2-40B4-BE49-F238E27FC236}">
                    <a16:creationId xmlns:a16="http://schemas.microsoft.com/office/drawing/2014/main" id="{5EFD7726-1BDA-422C-8B52-246AEF761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6" y="1527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6" name="Line 1905">
                <a:extLst>
                  <a:ext uri="{FF2B5EF4-FFF2-40B4-BE49-F238E27FC236}">
                    <a16:creationId xmlns:a16="http://schemas.microsoft.com/office/drawing/2014/main" id="{D89A9573-208B-4585-B438-ADCE398A43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3" y="1530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7" name="Line 1904">
                <a:extLst>
                  <a:ext uri="{FF2B5EF4-FFF2-40B4-BE49-F238E27FC236}">
                    <a16:creationId xmlns:a16="http://schemas.microsoft.com/office/drawing/2014/main" id="{D5DCFC76-B4B5-4238-A752-0DB9D13A6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" y="1527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8" name="Line 1903">
                <a:extLst>
                  <a:ext uri="{FF2B5EF4-FFF2-40B4-BE49-F238E27FC236}">
                    <a16:creationId xmlns:a16="http://schemas.microsoft.com/office/drawing/2014/main" id="{B8A1137E-B63F-47F8-AB99-A8DA34AB38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86" y="1530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9" name="Line 1902">
                <a:extLst>
                  <a:ext uri="{FF2B5EF4-FFF2-40B4-BE49-F238E27FC236}">
                    <a16:creationId xmlns:a16="http://schemas.microsoft.com/office/drawing/2014/main" id="{AC64DBA9-3B25-4FDF-A337-59A73E2B4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5" y="152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0" name="Line 1901">
                <a:extLst>
                  <a:ext uri="{FF2B5EF4-FFF2-40B4-BE49-F238E27FC236}">
                    <a16:creationId xmlns:a16="http://schemas.microsoft.com/office/drawing/2014/main" id="{493E70F4-7CA6-45E2-AC47-5F9F206F2A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6" y="1523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1" name="Line 1900">
                <a:extLst>
                  <a:ext uri="{FF2B5EF4-FFF2-40B4-BE49-F238E27FC236}">
                    <a16:creationId xmlns:a16="http://schemas.microsoft.com/office/drawing/2014/main" id="{B8442AD4-0A36-41C4-88D0-53E0CAF69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" y="1523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2" name="Line 1899">
                <a:extLst>
                  <a:ext uri="{FF2B5EF4-FFF2-40B4-BE49-F238E27FC236}">
                    <a16:creationId xmlns:a16="http://schemas.microsoft.com/office/drawing/2014/main" id="{EE7D3A78-7646-45DF-9649-DBB020AC9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6" y="152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3" name="Line 1898">
                <a:extLst>
                  <a:ext uri="{FF2B5EF4-FFF2-40B4-BE49-F238E27FC236}">
                    <a16:creationId xmlns:a16="http://schemas.microsoft.com/office/drawing/2014/main" id="{FF9C8848-0F68-4B7B-BF50-8381B0925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93" y="152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4" name="Line 1897">
                <a:extLst>
                  <a:ext uri="{FF2B5EF4-FFF2-40B4-BE49-F238E27FC236}">
                    <a16:creationId xmlns:a16="http://schemas.microsoft.com/office/drawing/2014/main" id="{1C188EA3-F059-4011-9596-DDFCD5DCA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85" y="15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5" name="Line 1896">
                <a:extLst>
                  <a:ext uri="{FF2B5EF4-FFF2-40B4-BE49-F238E27FC236}">
                    <a16:creationId xmlns:a16="http://schemas.microsoft.com/office/drawing/2014/main" id="{D48DAE67-068D-4449-93C9-75471FFEA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5" y="152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6" name="Line 1895">
                <a:extLst>
                  <a:ext uri="{FF2B5EF4-FFF2-40B4-BE49-F238E27FC236}">
                    <a16:creationId xmlns:a16="http://schemas.microsoft.com/office/drawing/2014/main" id="{338CD9F3-EFB6-4A59-8BA4-49D94B2F0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1" y="1553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7" name="Line 1894">
                <a:extLst>
                  <a:ext uri="{FF2B5EF4-FFF2-40B4-BE49-F238E27FC236}">
                    <a16:creationId xmlns:a16="http://schemas.microsoft.com/office/drawing/2014/main" id="{CB04D9C2-3A6E-466E-BE24-8D36CBC18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3" y="1572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8" name="Line 1893">
                <a:extLst>
                  <a:ext uri="{FF2B5EF4-FFF2-40B4-BE49-F238E27FC236}">
                    <a16:creationId xmlns:a16="http://schemas.microsoft.com/office/drawing/2014/main" id="{C3C26DB9-8E8D-4C5B-9903-64619B5B4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1" y="1594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9" name="Line 1892">
                <a:extLst>
                  <a:ext uri="{FF2B5EF4-FFF2-40B4-BE49-F238E27FC236}">
                    <a16:creationId xmlns:a16="http://schemas.microsoft.com/office/drawing/2014/main" id="{B65ACB6D-BE9C-4C39-8EF7-A275463BA9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8" y="154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0" name="Line 1891">
                <a:extLst>
                  <a:ext uri="{FF2B5EF4-FFF2-40B4-BE49-F238E27FC236}">
                    <a16:creationId xmlns:a16="http://schemas.microsoft.com/office/drawing/2014/main" id="{8D1D27CA-8D65-4C56-8AD5-1518BF507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3" y="1555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1" name="Line 1890">
                <a:extLst>
                  <a:ext uri="{FF2B5EF4-FFF2-40B4-BE49-F238E27FC236}">
                    <a16:creationId xmlns:a16="http://schemas.microsoft.com/office/drawing/2014/main" id="{7D6B0ADE-DF4D-4A9C-996B-F19EBC130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1" y="1555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2" name="Line 1889">
                <a:extLst>
                  <a:ext uri="{FF2B5EF4-FFF2-40B4-BE49-F238E27FC236}">
                    <a16:creationId xmlns:a16="http://schemas.microsoft.com/office/drawing/2014/main" id="{8A53628C-A533-4AEB-B7DE-67DAAEBD3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3" y="1553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3" name="Line 1888">
                <a:extLst>
                  <a:ext uri="{FF2B5EF4-FFF2-40B4-BE49-F238E27FC236}">
                    <a16:creationId xmlns:a16="http://schemas.microsoft.com/office/drawing/2014/main" id="{CB5FDF30-DA51-4DB2-8A93-ECF8767C4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1" y="1555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4" name="Line 1887">
                <a:extLst>
                  <a:ext uri="{FF2B5EF4-FFF2-40B4-BE49-F238E27FC236}">
                    <a16:creationId xmlns:a16="http://schemas.microsoft.com/office/drawing/2014/main" id="{8235F1FC-CDA9-4435-85BA-9129882A5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1" y="1553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5" name="Line 1886">
                <a:extLst>
                  <a:ext uri="{FF2B5EF4-FFF2-40B4-BE49-F238E27FC236}">
                    <a16:creationId xmlns:a16="http://schemas.microsoft.com/office/drawing/2014/main" id="{F086EF58-2B3C-4F9D-A345-E43FB01FE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3" y="152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6" name="Line 1885">
                <a:extLst>
                  <a:ext uri="{FF2B5EF4-FFF2-40B4-BE49-F238E27FC236}">
                    <a16:creationId xmlns:a16="http://schemas.microsoft.com/office/drawing/2014/main" id="{61628D97-F2EA-4AD0-88D4-D91810FCF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52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7" name="Line 1884">
                <a:extLst>
                  <a:ext uri="{FF2B5EF4-FFF2-40B4-BE49-F238E27FC236}">
                    <a16:creationId xmlns:a16="http://schemas.microsoft.com/office/drawing/2014/main" id="{00CADDDA-2C85-49F3-AE36-26828DD5E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4" y="1522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8" name="Line 1883">
                <a:extLst>
                  <a:ext uri="{FF2B5EF4-FFF2-40B4-BE49-F238E27FC236}">
                    <a16:creationId xmlns:a16="http://schemas.microsoft.com/office/drawing/2014/main" id="{DC0DB1BD-CC3C-485E-969F-4AFEBF0B6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3" y="1522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9" name="Line 1882">
                <a:extLst>
                  <a:ext uri="{FF2B5EF4-FFF2-40B4-BE49-F238E27FC236}">
                    <a16:creationId xmlns:a16="http://schemas.microsoft.com/office/drawing/2014/main" id="{D9BBD521-FE8A-4EE6-B5D8-91C0B436F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9" y="152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0" name="Line 1881">
                <a:extLst>
                  <a:ext uri="{FF2B5EF4-FFF2-40B4-BE49-F238E27FC236}">
                    <a16:creationId xmlns:a16="http://schemas.microsoft.com/office/drawing/2014/main" id="{E26E7171-EAE0-451A-9B91-26C190041C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64" y="152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1" name="Line 1880">
                <a:extLst>
                  <a:ext uri="{FF2B5EF4-FFF2-40B4-BE49-F238E27FC236}">
                    <a16:creationId xmlns:a16="http://schemas.microsoft.com/office/drawing/2014/main" id="{2552944C-E578-4FF9-AD79-DDA1645EB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523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2" name="Line 1879">
                <a:extLst>
                  <a:ext uri="{FF2B5EF4-FFF2-40B4-BE49-F238E27FC236}">
                    <a16:creationId xmlns:a16="http://schemas.microsoft.com/office/drawing/2014/main" id="{AA009712-610B-4EC9-BA24-976011C24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4" y="152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3" name="Line 1878">
                <a:extLst>
                  <a:ext uri="{FF2B5EF4-FFF2-40B4-BE49-F238E27FC236}">
                    <a16:creationId xmlns:a16="http://schemas.microsoft.com/office/drawing/2014/main" id="{69424934-A08D-4C41-9C99-F98B101CA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9" y="1523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4" name="Line 1877">
                <a:extLst>
                  <a:ext uri="{FF2B5EF4-FFF2-40B4-BE49-F238E27FC236}">
                    <a16:creationId xmlns:a16="http://schemas.microsoft.com/office/drawing/2014/main" id="{26BB4392-A562-47CF-B58F-5736EEB2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4" y="152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5" name="Line 1876">
                <a:extLst>
                  <a:ext uri="{FF2B5EF4-FFF2-40B4-BE49-F238E27FC236}">
                    <a16:creationId xmlns:a16="http://schemas.microsoft.com/office/drawing/2014/main" id="{14FB3670-AD22-4BEC-A030-9C22B489F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530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6" name="Line 1875">
                <a:extLst>
                  <a:ext uri="{FF2B5EF4-FFF2-40B4-BE49-F238E27FC236}">
                    <a16:creationId xmlns:a16="http://schemas.microsoft.com/office/drawing/2014/main" id="{BBA82A50-CF1B-421A-83E9-C1353CD1F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1" y="152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7" name="Line 1874">
                <a:extLst>
                  <a:ext uri="{FF2B5EF4-FFF2-40B4-BE49-F238E27FC236}">
                    <a16:creationId xmlns:a16="http://schemas.microsoft.com/office/drawing/2014/main" id="{DFC0DB86-F042-41FF-B1DD-46663B8C1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9" y="1527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8" name="Line 1873">
                <a:extLst>
                  <a:ext uri="{FF2B5EF4-FFF2-40B4-BE49-F238E27FC236}">
                    <a16:creationId xmlns:a16="http://schemas.microsoft.com/office/drawing/2014/main" id="{6F6C6892-3BBF-4B23-BB3B-DFC179860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527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9" name="Line 1872">
                <a:extLst>
                  <a:ext uri="{FF2B5EF4-FFF2-40B4-BE49-F238E27FC236}">
                    <a16:creationId xmlns:a16="http://schemas.microsoft.com/office/drawing/2014/main" id="{B0E45ED1-52C2-4E67-B386-FFBCDE1C3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6" y="1530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0" name="Line 1871">
                <a:extLst>
                  <a:ext uri="{FF2B5EF4-FFF2-40B4-BE49-F238E27FC236}">
                    <a16:creationId xmlns:a16="http://schemas.microsoft.com/office/drawing/2014/main" id="{98680288-77A2-4538-B502-CFFF5C626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3" y="1530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1" name="Line 1870">
                <a:extLst>
                  <a:ext uri="{FF2B5EF4-FFF2-40B4-BE49-F238E27FC236}">
                    <a16:creationId xmlns:a16="http://schemas.microsoft.com/office/drawing/2014/main" id="{CED736FA-B90F-4DC9-A76B-98EFF6EAD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5" y="1548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2" name="Line 1869">
                <a:extLst>
                  <a:ext uri="{FF2B5EF4-FFF2-40B4-BE49-F238E27FC236}">
                    <a16:creationId xmlns:a16="http://schemas.microsoft.com/office/drawing/2014/main" id="{0C904EAE-9758-440D-8301-FF977C105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1" y="1594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3" name="Line 1868">
                <a:extLst>
                  <a:ext uri="{FF2B5EF4-FFF2-40B4-BE49-F238E27FC236}">
                    <a16:creationId xmlns:a16="http://schemas.microsoft.com/office/drawing/2014/main" id="{557E58A3-BF12-410B-B5A0-C334BC998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1" y="1572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4" name="Line 1867">
                <a:extLst>
                  <a:ext uri="{FF2B5EF4-FFF2-40B4-BE49-F238E27FC236}">
                    <a16:creationId xmlns:a16="http://schemas.microsoft.com/office/drawing/2014/main" id="{C4FD9882-7E55-42F4-9D06-C2D97EE05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3" y="1596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5" name="Line 1866">
                <a:extLst>
                  <a:ext uri="{FF2B5EF4-FFF2-40B4-BE49-F238E27FC236}">
                    <a16:creationId xmlns:a16="http://schemas.microsoft.com/office/drawing/2014/main" id="{2B8FE7D4-AA9A-4F26-A084-F985985B6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91" y="1594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6" name="Line 1865">
                <a:extLst>
                  <a:ext uri="{FF2B5EF4-FFF2-40B4-BE49-F238E27FC236}">
                    <a16:creationId xmlns:a16="http://schemas.microsoft.com/office/drawing/2014/main" id="{65C9E91E-9ACB-458C-9B1C-0311263B9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1" y="1555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7" name="Line 1864">
                <a:extLst>
                  <a:ext uri="{FF2B5EF4-FFF2-40B4-BE49-F238E27FC236}">
                    <a16:creationId xmlns:a16="http://schemas.microsoft.com/office/drawing/2014/main" id="{31EE11EE-EEE1-4240-A41F-8C0E4DB6B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5" y="1548"/>
                <a:ext cx="1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8" name="Line 1863">
                <a:extLst>
                  <a:ext uri="{FF2B5EF4-FFF2-40B4-BE49-F238E27FC236}">
                    <a16:creationId xmlns:a16="http://schemas.microsoft.com/office/drawing/2014/main" id="{B9C6BBC7-50E6-46C6-84D7-DCE49E693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2" y="1548"/>
                <a:ext cx="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9" name="Line 1862">
                <a:extLst>
                  <a:ext uri="{FF2B5EF4-FFF2-40B4-BE49-F238E27FC236}">
                    <a16:creationId xmlns:a16="http://schemas.microsoft.com/office/drawing/2014/main" id="{5F250FD7-C262-4035-B2EF-61ED9AB63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2" y="1555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0" name="Line 1861">
                <a:extLst>
                  <a:ext uri="{FF2B5EF4-FFF2-40B4-BE49-F238E27FC236}">
                    <a16:creationId xmlns:a16="http://schemas.microsoft.com/office/drawing/2014/main" id="{77D3909B-DFBC-412B-AE10-6090B585E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" y="1553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1" name="Line 1860">
                <a:extLst>
                  <a:ext uri="{FF2B5EF4-FFF2-40B4-BE49-F238E27FC236}">
                    <a16:creationId xmlns:a16="http://schemas.microsoft.com/office/drawing/2014/main" id="{EDB0D0B0-C798-450D-B6DE-807329DFD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" y="1555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2" name="Line 1859">
                <a:extLst>
                  <a:ext uri="{FF2B5EF4-FFF2-40B4-BE49-F238E27FC236}">
                    <a16:creationId xmlns:a16="http://schemas.microsoft.com/office/drawing/2014/main" id="{46F56079-5EF9-452C-A7B1-1C77973AC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" y="1596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3" name="Line 1858">
                <a:extLst>
                  <a:ext uri="{FF2B5EF4-FFF2-40B4-BE49-F238E27FC236}">
                    <a16:creationId xmlns:a16="http://schemas.microsoft.com/office/drawing/2014/main" id="{874DCDE8-9542-4FDB-A4D6-EE733D51F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" y="1594"/>
                <a:ext cx="2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4" name="Line 1857">
                <a:extLst>
                  <a:ext uri="{FF2B5EF4-FFF2-40B4-BE49-F238E27FC236}">
                    <a16:creationId xmlns:a16="http://schemas.microsoft.com/office/drawing/2014/main" id="{CDF1501E-8A6F-46FD-A8D7-F7DCF8F5E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5" y="163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5" name="Freeform 1856">
                <a:extLst>
                  <a:ext uri="{FF2B5EF4-FFF2-40B4-BE49-F238E27FC236}">
                    <a16:creationId xmlns:a16="http://schemas.microsoft.com/office/drawing/2014/main" id="{CC4A7E46-DF9F-45F6-80FD-9E45B9423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" y="1632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5 w 6"/>
                  <a:gd name="T3" fmla="*/ 3 h 5"/>
                  <a:gd name="T4" fmla="*/ 4 w 6"/>
                  <a:gd name="T5" fmla="*/ 1 h 5"/>
                  <a:gd name="T6" fmla="*/ 2 w 6"/>
                  <a:gd name="T7" fmla="*/ 0 h 5"/>
                  <a:gd name="T8" fmla="*/ 0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6" name="Freeform 1855">
                <a:extLst>
                  <a:ext uri="{FF2B5EF4-FFF2-40B4-BE49-F238E27FC236}">
                    <a16:creationId xmlns:a16="http://schemas.microsoft.com/office/drawing/2014/main" id="{B46C2430-D917-4697-8A50-C19133A77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" y="1658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2 w 6"/>
                  <a:gd name="T3" fmla="*/ 5 h 5"/>
                  <a:gd name="T4" fmla="*/ 4 w 6"/>
                  <a:gd name="T5" fmla="*/ 4 h 5"/>
                  <a:gd name="T6" fmla="*/ 5 w 6"/>
                  <a:gd name="T7" fmla="*/ 2 h 5"/>
                  <a:gd name="T8" fmla="*/ 6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2" y="5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7" name="Freeform 1854">
                <a:extLst>
                  <a:ext uri="{FF2B5EF4-FFF2-40B4-BE49-F238E27FC236}">
                    <a16:creationId xmlns:a16="http://schemas.microsoft.com/office/drawing/2014/main" id="{9F4C2120-2A15-482A-95F9-93383B5F2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" y="1591"/>
                <a:ext cx="10" cy="5"/>
              </a:xfrm>
              <a:custGeom>
                <a:avLst/>
                <a:gdLst>
                  <a:gd name="T0" fmla="*/ 0 w 10"/>
                  <a:gd name="T1" fmla="*/ 2 h 5"/>
                  <a:gd name="T2" fmla="*/ 1 w 10"/>
                  <a:gd name="T3" fmla="*/ 4 h 5"/>
                  <a:gd name="T4" fmla="*/ 3 w 10"/>
                  <a:gd name="T5" fmla="*/ 5 h 5"/>
                  <a:gd name="T6" fmla="*/ 5 w 10"/>
                  <a:gd name="T7" fmla="*/ 5 h 5"/>
                  <a:gd name="T8" fmla="*/ 7 w 10"/>
                  <a:gd name="T9" fmla="*/ 5 h 5"/>
                  <a:gd name="T10" fmla="*/ 9 w 10"/>
                  <a:gd name="T11" fmla="*/ 3 h 5"/>
                  <a:gd name="T12" fmla="*/ 10 w 10"/>
                  <a:gd name="T13" fmla="*/ 2 h 5"/>
                  <a:gd name="T14" fmla="*/ 10 w 10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5">
                    <a:moveTo>
                      <a:pt x="0" y="2"/>
                    </a:moveTo>
                    <a:lnTo>
                      <a:pt x="1" y="4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8" name="Freeform 1853">
                <a:extLst>
                  <a:ext uri="{FF2B5EF4-FFF2-40B4-BE49-F238E27FC236}">
                    <a16:creationId xmlns:a16="http://schemas.microsoft.com/office/drawing/2014/main" id="{8FC6996D-00E1-4D41-8B8D-0AB048D81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" y="1578"/>
                <a:ext cx="16" cy="17"/>
              </a:xfrm>
              <a:custGeom>
                <a:avLst/>
                <a:gdLst>
                  <a:gd name="T0" fmla="*/ 16 w 16"/>
                  <a:gd name="T1" fmla="*/ 17 h 17"/>
                  <a:gd name="T2" fmla="*/ 16 w 16"/>
                  <a:gd name="T3" fmla="*/ 13 h 17"/>
                  <a:gd name="T4" fmla="*/ 15 w 16"/>
                  <a:gd name="T5" fmla="*/ 9 h 17"/>
                  <a:gd name="T6" fmla="*/ 13 w 16"/>
                  <a:gd name="T7" fmla="*/ 6 h 17"/>
                  <a:gd name="T8" fmla="*/ 10 w 16"/>
                  <a:gd name="T9" fmla="*/ 4 h 17"/>
                  <a:gd name="T10" fmla="*/ 7 w 16"/>
                  <a:gd name="T11" fmla="*/ 2 h 17"/>
                  <a:gd name="T12" fmla="*/ 4 w 16"/>
                  <a:gd name="T13" fmla="*/ 1 h 17"/>
                  <a:gd name="T14" fmla="*/ 0 w 16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16" y="17"/>
                    </a:moveTo>
                    <a:lnTo>
                      <a:pt x="16" y="13"/>
                    </a:lnTo>
                    <a:lnTo>
                      <a:pt x="15" y="9"/>
                    </a:lnTo>
                    <a:lnTo>
                      <a:pt x="13" y="6"/>
                    </a:lnTo>
                    <a:lnTo>
                      <a:pt x="10" y="4"/>
                    </a:lnTo>
                    <a:lnTo>
                      <a:pt x="7" y="2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9" name="Line 1852">
                <a:extLst>
                  <a:ext uri="{FF2B5EF4-FFF2-40B4-BE49-F238E27FC236}">
                    <a16:creationId xmlns:a16="http://schemas.microsoft.com/office/drawing/2014/main" id="{D5E13A6B-FC6E-4DC5-ACD3-CE19715BE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5" y="1547"/>
                <a:ext cx="1" cy="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0" name="Line 1851">
                <a:extLst>
                  <a:ext uri="{FF2B5EF4-FFF2-40B4-BE49-F238E27FC236}">
                    <a16:creationId xmlns:a16="http://schemas.microsoft.com/office/drawing/2014/main" id="{F849F5D4-3655-4402-AFF0-C109FF05B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547"/>
                <a:ext cx="26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1" name="Line 1850">
                <a:extLst>
                  <a:ext uri="{FF2B5EF4-FFF2-40B4-BE49-F238E27FC236}">
                    <a16:creationId xmlns:a16="http://schemas.microsoft.com/office/drawing/2014/main" id="{596B9AB0-2957-44EA-8937-A715511F7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3" y="1527"/>
                <a:ext cx="36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2" name="Line 1849">
                <a:extLst>
                  <a:ext uri="{FF2B5EF4-FFF2-40B4-BE49-F238E27FC236}">
                    <a16:creationId xmlns:a16="http://schemas.microsoft.com/office/drawing/2014/main" id="{4992DC11-09DB-461D-B704-1CE7F8574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7" y="1637"/>
                <a:ext cx="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3" name="Freeform 1848">
                <a:extLst>
                  <a:ext uri="{FF2B5EF4-FFF2-40B4-BE49-F238E27FC236}">
                    <a16:creationId xmlns:a16="http://schemas.microsoft.com/office/drawing/2014/main" id="{0A486635-5928-409D-A97D-69C32F9EA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" y="19"/>
                <a:ext cx="38" cy="8"/>
              </a:xfrm>
              <a:custGeom>
                <a:avLst/>
                <a:gdLst>
                  <a:gd name="T0" fmla="*/ 0 w 38"/>
                  <a:gd name="T1" fmla="*/ 8 h 8"/>
                  <a:gd name="T2" fmla="*/ 0 w 38"/>
                  <a:gd name="T3" fmla="*/ 8 h 8"/>
                  <a:gd name="T4" fmla="*/ 38 w 38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8">
                    <a:moveTo>
                      <a:pt x="0" y="8"/>
                    </a:moveTo>
                    <a:lnTo>
                      <a:pt x="0" y="8"/>
                    </a:lnTo>
                    <a:lnTo>
                      <a:pt x="38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4" name="Freeform 1847">
                <a:extLst>
                  <a:ext uri="{FF2B5EF4-FFF2-40B4-BE49-F238E27FC236}">
                    <a16:creationId xmlns:a16="http://schemas.microsoft.com/office/drawing/2014/main" id="{7FFE12AE-3D1A-495C-A9A1-59942B148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" y="26"/>
                <a:ext cx="44" cy="109"/>
              </a:xfrm>
              <a:custGeom>
                <a:avLst/>
                <a:gdLst>
                  <a:gd name="T0" fmla="*/ 14 w 44"/>
                  <a:gd name="T1" fmla="*/ 0 h 109"/>
                  <a:gd name="T2" fmla="*/ 13 w 44"/>
                  <a:gd name="T3" fmla="*/ 101 h 109"/>
                  <a:gd name="T4" fmla="*/ 1 w 44"/>
                  <a:gd name="T5" fmla="*/ 109 h 109"/>
                  <a:gd name="T6" fmla="*/ 0 w 44"/>
                  <a:gd name="T7" fmla="*/ 108 h 109"/>
                  <a:gd name="T8" fmla="*/ 44 w 44"/>
                  <a:gd name="T9" fmla="*/ 85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109">
                    <a:moveTo>
                      <a:pt x="14" y="0"/>
                    </a:moveTo>
                    <a:lnTo>
                      <a:pt x="13" y="101"/>
                    </a:lnTo>
                    <a:lnTo>
                      <a:pt x="1" y="109"/>
                    </a:lnTo>
                    <a:lnTo>
                      <a:pt x="0" y="108"/>
                    </a:lnTo>
                    <a:lnTo>
                      <a:pt x="44" y="8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5" name="Freeform 1846">
                <a:extLst>
                  <a:ext uri="{FF2B5EF4-FFF2-40B4-BE49-F238E27FC236}">
                    <a16:creationId xmlns:a16="http://schemas.microsoft.com/office/drawing/2014/main" id="{A0D24E61-06DC-4112-855E-FA3A16D3B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" y="23"/>
                <a:ext cx="3" cy="142"/>
              </a:xfrm>
              <a:custGeom>
                <a:avLst/>
                <a:gdLst>
                  <a:gd name="T0" fmla="*/ 3 w 3"/>
                  <a:gd name="T1" fmla="*/ 0 h 142"/>
                  <a:gd name="T2" fmla="*/ 2 w 3"/>
                  <a:gd name="T3" fmla="*/ 111 h 142"/>
                  <a:gd name="T4" fmla="*/ 1 w 3"/>
                  <a:gd name="T5" fmla="*/ 127 h 142"/>
                  <a:gd name="T6" fmla="*/ 1 w 3"/>
                  <a:gd name="T7" fmla="*/ 142 h 142"/>
                  <a:gd name="T8" fmla="*/ 0 w 3"/>
                  <a:gd name="T9" fmla="*/ 136 h 142"/>
                  <a:gd name="T10" fmla="*/ 1 w 3"/>
                  <a:gd name="T11" fmla="*/ 115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142">
                    <a:moveTo>
                      <a:pt x="3" y="0"/>
                    </a:moveTo>
                    <a:lnTo>
                      <a:pt x="2" y="111"/>
                    </a:lnTo>
                    <a:lnTo>
                      <a:pt x="1" y="127"/>
                    </a:lnTo>
                    <a:lnTo>
                      <a:pt x="1" y="142"/>
                    </a:lnTo>
                    <a:lnTo>
                      <a:pt x="0" y="136"/>
                    </a:lnTo>
                    <a:lnTo>
                      <a:pt x="1" y="11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6" name="Line 1845">
                <a:extLst>
                  <a:ext uri="{FF2B5EF4-FFF2-40B4-BE49-F238E27FC236}">
                    <a16:creationId xmlns:a16="http://schemas.microsoft.com/office/drawing/2014/main" id="{63147DC4-EF44-4C12-A3C2-08D65866B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" y="58"/>
                <a:ext cx="1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7" name="Line 1844">
                <a:extLst>
                  <a:ext uri="{FF2B5EF4-FFF2-40B4-BE49-F238E27FC236}">
                    <a16:creationId xmlns:a16="http://schemas.microsoft.com/office/drawing/2014/main" id="{0525DEE6-AB45-45DE-A3A8-0D80BEB5E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" y="87"/>
                <a:ext cx="1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8" name="Freeform 1843">
                <a:extLst>
                  <a:ext uri="{FF2B5EF4-FFF2-40B4-BE49-F238E27FC236}">
                    <a16:creationId xmlns:a16="http://schemas.microsoft.com/office/drawing/2014/main" id="{4C5B2ABD-4420-4588-B7D0-133DFE826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" y="12"/>
                <a:ext cx="12" cy="33"/>
              </a:xfrm>
              <a:custGeom>
                <a:avLst/>
                <a:gdLst>
                  <a:gd name="T0" fmla="*/ 0 w 12"/>
                  <a:gd name="T1" fmla="*/ 0 h 33"/>
                  <a:gd name="T2" fmla="*/ 9 w 12"/>
                  <a:gd name="T3" fmla="*/ 19 h 33"/>
                  <a:gd name="T4" fmla="*/ 10 w 12"/>
                  <a:gd name="T5" fmla="*/ 27 h 33"/>
                  <a:gd name="T6" fmla="*/ 12 w 12"/>
                  <a:gd name="T7" fmla="*/ 33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33">
                    <a:moveTo>
                      <a:pt x="0" y="0"/>
                    </a:moveTo>
                    <a:lnTo>
                      <a:pt x="9" y="19"/>
                    </a:lnTo>
                    <a:lnTo>
                      <a:pt x="10" y="27"/>
                    </a:lnTo>
                    <a:lnTo>
                      <a:pt x="12" y="3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9" name="Freeform 1842">
                <a:extLst>
                  <a:ext uri="{FF2B5EF4-FFF2-40B4-BE49-F238E27FC236}">
                    <a16:creationId xmlns:a16="http://schemas.microsoft.com/office/drawing/2014/main" id="{2541B3EA-662C-4C40-B87B-2E4A78412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" y="0"/>
                <a:ext cx="10" cy="56"/>
              </a:xfrm>
              <a:custGeom>
                <a:avLst/>
                <a:gdLst>
                  <a:gd name="T0" fmla="*/ 10 w 10"/>
                  <a:gd name="T1" fmla="*/ 0 h 56"/>
                  <a:gd name="T2" fmla="*/ 10 w 10"/>
                  <a:gd name="T3" fmla="*/ 5 h 56"/>
                  <a:gd name="T4" fmla="*/ 0 w 10"/>
                  <a:gd name="T5" fmla="*/ 56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56">
                    <a:moveTo>
                      <a:pt x="10" y="0"/>
                    </a:moveTo>
                    <a:lnTo>
                      <a:pt x="10" y="5"/>
                    </a:lnTo>
                    <a:lnTo>
                      <a:pt x="0" y="5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0" name="Line 1841">
                <a:extLst>
                  <a:ext uri="{FF2B5EF4-FFF2-40B4-BE49-F238E27FC236}">
                    <a16:creationId xmlns:a16="http://schemas.microsoft.com/office/drawing/2014/main" id="{C2198B09-54AA-410A-A197-797EB93D7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" y="54"/>
                <a:ext cx="55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1" name="Line 1840">
                <a:extLst>
                  <a:ext uri="{FF2B5EF4-FFF2-40B4-BE49-F238E27FC236}">
                    <a16:creationId xmlns:a16="http://schemas.microsoft.com/office/drawing/2014/main" id="{EB732755-75F2-4B0E-8AEC-E3F5D558D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" y="90"/>
                <a:ext cx="66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2" name="Freeform 1839">
                <a:extLst>
                  <a:ext uri="{FF2B5EF4-FFF2-40B4-BE49-F238E27FC236}">
                    <a16:creationId xmlns:a16="http://schemas.microsoft.com/office/drawing/2014/main" id="{33D415E5-6980-4565-BA0E-ECA7E63CE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" y="145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6 w 18"/>
                  <a:gd name="T3" fmla="*/ 12 h 18"/>
                  <a:gd name="T4" fmla="*/ 18 w 18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6" y="12"/>
                    </a:lnTo>
                    <a:lnTo>
                      <a:pt x="18" y="1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3" name="Freeform 1838">
                <a:extLst>
                  <a:ext uri="{FF2B5EF4-FFF2-40B4-BE49-F238E27FC236}">
                    <a16:creationId xmlns:a16="http://schemas.microsoft.com/office/drawing/2014/main" id="{00605267-3549-47D8-9520-AD5EA6612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60"/>
                <a:ext cx="31" cy="114"/>
              </a:xfrm>
              <a:custGeom>
                <a:avLst/>
                <a:gdLst>
                  <a:gd name="T0" fmla="*/ 31 w 31"/>
                  <a:gd name="T1" fmla="*/ 0 h 114"/>
                  <a:gd name="T2" fmla="*/ 29 w 31"/>
                  <a:gd name="T3" fmla="*/ 22 h 114"/>
                  <a:gd name="T4" fmla="*/ 26 w 31"/>
                  <a:gd name="T5" fmla="*/ 43 h 114"/>
                  <a:gd name="T6" fmla="*/ 22 w 31"/>
                  <a:gd name="T7" fmla="*/ 64 h 114"/>
                  <a:gd name="T8" fmla="*/ 18 w 31"/>
                  <a:gd name="T9" fmla="*/ 78 h 114"/>
                  <a:gd name="T10" fmla="*/ 12 w 31"/>
                  <a:gd name="T11" fmla="*/ 94 h 114"/>
                  <a:gd name="T12" fmla="*/ 7 w 31"/>
                  <a:gd name="T13" fmla="*/ 104 h 114"/>
                  <a:gd name="T14" fmla="*/ 6 w 31"/>
                  <a:gd name="T15" fmla="*/ 105 h 114"/>
                  <a:gd name="T16" fmla="*/ 0 w 31"/>
                  <a:gd name="T17" fmla="*/ 114 h 1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114">
                    <a:moveTo>
                      <a:pt x="31" y="0"/>
                    </a:moveTo>
                    <a:lnTo>
                      <a:pt x="29" y="22"/>
                    </a:lnTo>
                    <a:lnTo>
                      <a:pt x="26" y="43"/>
                    </a:lnTo>
                    <a:lnTo>
                      <a:pt x="22" y="64"/>
                    </a:lnTo>
                    <a:lnTo>
                      <a:pt x="18" y="78"/>
                    </a:lnTo>
                    <a:lnTo>
                      <a:pt x="12" y="94"/>
                    </a:lnTo>
                    <a:lnTo>
                      <a:pt x="7" y="104"/>
                    </a:lnTo>
                    <a:lnTo>
                      <a:pt x="6" y="105"/>
                    </a:lnTo>
                    <a:lnTo>
                      <a:pt x="0" y="11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4" name="Freeform 1837">
                <a:extLst>
                  <a:ext uri="{FF2B5EF4-FFF2-40B4-BE49-F238E27FC236}">
                    <a16:creationId xmlns:a16="http://schemas.microsoft.com/office/drawing/2014/main" id="{25E06B81-5EA8-4E7A-B4E9-3DDE5BD69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94"/>
                <a:ext cx="35" cy="69"/>
              </a:xfrm>
              <a:custGeom>
                <a:avLst/>
                <a:gdLst>
                  <a:gd name="T0" fmla="*/ 0 w 35"/>
                  <a:gd name="T1" fmla="*/ 0 h 69"/>
                  <a:gd name="T2" fmla="*/ 21 w 35"/>
                  <a:gd name="T3" fmla="*/ 66 h 69"/>
                  <a:gd name="T4" fmla="*/ 35 w 35"/>
                  <a:gd name="T5" fmla="*/ 69 h 6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69">
                    <a:moveTo>
                      <a:pt x="0" y="0"/>
                    </a:moveTo>
                    <a:lnTo>
                      <a:pt x="21" y="66"/>
                    </a:lnTo>
                    <a:lnTo>
                      <a:pt x="35" y="6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5" name="Freeform 1836">
                <a:extLst>
                  <a:ext uri="{FF2B5EF4-FFF2-40B4-BE49-F238E27FC236}">
                    <a16:creationId xmlns:a16="http://schemas.microsoft.com/office/drawing/2014/main" id="{5B60CCE9-5C92-4552-A4FB-ABE21819A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" y="2"/>
                <a:ext cx="39" cy="95"/>
              </a:xfrm>
              <a:custGeom>
                <a:avLst/>
                <a:gdLst>
                  <a:gd name="T0" fmla="*/ 26 w 39"/>
                  <a:gd name="T1" fmla="*/ 0 h 95"/>
                  <a:gd name="T2" fmla="*/ 26 w 39"/>
                  <a:gd name="T3" fmla="*/ 9 h 95"/>
                  <a:gd name="T4" fmla="*/ 18 w 39"/>
                  <a:gd name="T5" fmla="*/ 41 h 95"/>
                  <a:gd name="T6" fmla="*/ 10 w 39"/>
                  <a:gd name="T7" fmla="*/ 69 h 95"/>
                  <a:gd name="T8" fmla="*/ 3 w 39"/>
                  <a:gd name="T9" fmla="*/ 95 h 95"/>
                  <a:gd name="T10" fmla="*/ 0 w 39"/>
                  <a:gd name="T11" fmla="*/ 95 h 95"/>
                  <a:gd name="T12" fmla="*/ 39 w 39"/>
                  <a:gd name="T13" fmla="*/ 81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95">
                    <a:moveTo>
                      <a:pt x="26" y="0"/>
                    </a:moveTo>
                    <a:lnTo>
                      <a:pt x="26" y="9"/>
                    </a:lnTo>
                    <a:lnTo>
                      <a:pt x="18" y="41"/>
                    </a:lnTo>
                    <a:lnTo>
                      <a:pt x="10" y="69"/>
                    </a:lnTo>
                    <a:lnTo>
                      <a:pt x="3" y="95"/>
                    </a:lnTo>
                    <a:lnTo>
                      <a:pt x="0" y="95"/>
                    </a:lnTo>
                    <a:lnTo>
                      <a:pt x="39" y="8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6" name="Freeform 1835">
                <a:extLst>
                  <a:ext uri="{FF2B5EF4-FFF2-40B4-BE49-F238E27FC236}">
                    <a16:creationId xmlns:a16="http://schemas.microsoft.com/office/drawing/2014/main" id="{07FC4E8C-F981-44A9-AAF6-CD33B6490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" y="58"/>
                <a:ext cx="4" cy="111"/>
              </a:xfrm>
              <a:custGeom>
                <a:avLst/>
                <a:gdLst>
                  <a:gd name="T0" fmla="*/ 2 w 4"/>
                  <a:gd name="T1" fmla="*/ 0 h 111"/>
                  <a:gd name="T2" fmla="*/ 4 w 4"/>
                  <a:gd name="T3" fmla="*/ 7 h 111"/>
                  <a:gd name="T4" fmla="*/ 3 w 4"/>
                  <a:gd name="T5" fmla="*/ 6 h 111"/>
                  <a:gd name="T6" fmla="*/ 2 w 4"/>
                  <a:gd name="T7" fmla="*/ 111 h 111"/>
                  <a:gd name="T8" fmla="*/ 0 w 4"/>
                  <a:gd name="T9" fmla="*/ 103 h 111"/>
                  <a:gd name="T10" fmla="*/ 2 w 4"/>
                  <a:gd name="T11" fmla="*/ 90 h 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11">
                    <a:moveTo>
                      <a:pt x="2" y="0"/>
                    </a:moveTo>
                    <a:lnTo>
                      <a:pt x="4" y="7"/>
                    </a:lnTo>
                    <a:lnTo>
                      <a:pt x="3" y="6"/>
                    </a:lnTo>
                    <a:lnTo>
                      <a:pt x="2" y="111"/>
                    </a:lnTo>
                    <a:lnTo>
                      <a:pt x="0" y="103"/>
                    </a:lnTo>
                    <a:lnTo>
                      <a:pt x="2" y="9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" name="Line 1834">
                <a:extLst>
                  <a:ext uri="{FF2B5EF4-FFF2-40B4-BE49-F238E27FC236}">
                    <a16:creationId xmlns:a16="http://schemas.microsoft.com/office/drawing/2014/main" id="{3450CBCB-261D-4E73-83D0-2CE7C9A0B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" y="112"/>
                <a:ext cx="49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" name="Freeform 1833">
                <a:extLst>
                  <a:ext uri="{FF2B5EF4-FFF2-40B4-BE49-F238E27FC236}">
                    <a16:creationId xmlns:a16="http://schemas.microsoft.com/office/drawing/2014/main" id="{107F2532-4BEA-4F13-9A47-7E3A6D4E6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" y="35"/>
                <a:ext cx="45" cy="11"/>
              </a:xfrm>
              <a:custGeom>
                <a:avLst/>
                <a:gdLst>
                  <a:gd name="T0" fmla="*/ 0 w 45"/>
                  <a:gd name="T1" fmla="*/ 11 h 11"/>
                  <a:gd name="T2" fmla="*/ 45 w 45"/>
                  <a:gd name="T3" fmla="*/ 3 h 11"/>
                  <a:gd name="T4" fmla="*/ 42 w 45"/>
                  <a:gd name="T5" fmla="*/ 0 h 11"/>
                  <a:gd name="T6" fmla="*/ 34 w 45"/>
                  <a:gd name="T7" fmla="*/ 4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11">
                    <a:moveTo>
                      <a:pt x="0" y="11"/>
                    </a:moveTo>
                    <a:lnTo>
                      <a:pt x="45" y="3"/>
                    </a:lnTo>
                    <a:lnTo>
                      <a:pt x="42" y="0"/>
                    </a:lnTo>
                    <a:lnTo>
                      <a:pt x="34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9" name="Freeform 1832">
                <a:extLst>
                  <a:ext uri="{FF2B5EF4-FFF2-40B4-BE49-F238E27FC236}">
                    <a16:creationId xmlns:a16="http://schemas.microsoft.com/office/drawing/2014/main" id="{272E1D7C-CC6E-4C6C-8654-379B66AB1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" y="58"/>
                <a:ext cx="49" cy="99"/>
              </a:xfrm>
              <a:custGeom>
                <a:avLst/>
                <a:gdLst>
                  <a:gd name="T0" fmla="*/ 0 w 49"/>
                  <a:gd name="T1" fmla="*/ 3 h 99"/>
                  <a:gd name="T2" fmla="*/ 2 w 49"/>
                  <a:gd name="T3" fmla="*/ 14 h 99"/>
                  <a:gd name="T4" fmla="*/ 3 w 49"/>
                  <a:gd name="T5" fmla="*/ 99 h 99"/>
                  <a:gd name="T6" fmla="*/ 3 w 49"/>
                  <a:gd name="T7" fmla="*/ 85 h 99"/>
                  <a:gd name="T8" fmla="*/ 35 w 49"/>
                  <a:gd name="T9" fmla="*/ 81 h 99"/>
                  <a:gd name="T10" fmla="*/ 40 w 49"/>
                  <a:gd name="T11" fmla="*/ 92 h 99"/>
                  <a:gd name="T12" fmla="*/ 42 w 49"/>
                  <a:gd name="T13" fmla="*/ 79 h 99"/>
                  <a:gd name="T14" fmla="*/ 44 w 49"/>
                  <a:gd name="T15" fmla="*/ 47 h 99"/>
                  <a:gd name="T16" fmla="*/ 47 w 49"/>
                  <a:gd name="T17" fmla="*/ 0 h 99"/>
                  <a:gd name="T18" fmla="*/ 49 w 49"/>
                  <a:gd name="T19" fmla="*/ 6 h 99"/>
                  <a:gd name="T20" fmla="*/ 2 w 49"/>
                  <a:gd name="T21" fmla="*/ 14 h 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9" h="99">
                    <a:moveTo>
                      <a:pt x="0" y="3"/>
                    </a:moveTo>
                    <a:lnTo>
                      <a:pt x="2" y="14"/>
                    </a:lnTo>
                    <a:lnTo>
                      <a:pt x="3" y="99"/>
                    </a:lnTo>
                    <a:lnTo>
                      <a:pt x="3" y="85"/>
                    </a:lnTo>
                    <a:lnTo>
                      <a:pt x="35" y="81"/>
                    </a:lnTo>
                    <a:lnTo>
                      <a:pt x="40" y="92"/>
                    </a:lnTo>
                    <a:lnTo>
                      <a:pt x="42" y="79"/>
                    </a:lnTo>
                    <a:lnTo>
                      <a:pt x="44" y="47"/>
                    </a:lnTo>
                    <a:lnTo>
                      <a:pt x="47" y="0"/>
                    </a:lnTo>
                    <a:lnTo>
                      <a:pt x="49" y="6"/>
                    </a:lnTo>
                    <a:lnTo>
                      <a:pt x="2" y="1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0" name="Line 1831">
                <a:extLst>
                  <a:ext uri="{FF2B5EF4-FFF2-40B4-BE49-F238E27FC236}">
                    <a16:creationId xmlns:a16="http://schemas.microsoft.com/office/drawing/2014/main" id="{64AE1534-366B-4B7D-BD7A-1651A836B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" y="101"/>
                <a:ext cx="2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1" name="Freeform 1830">
                <a:extLst>
                  <a:ext uri="{FF2B5EF4-FFF2-40B4-BE49-F238E27FC236}">
                    <a16:creationId xmlns:a16="http://schemas.microsoft.com/office/drawing/2014/main" id="{4B973063-9B78-4EBD-A32F-37680E570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5"/>
                <a:ext cx="4" cy="136"/>
              </a:xfrm>
              <a:custGeom>
                <a:avLst/>
                <a:gdLst>
                  <a:gd name="T0" fmla="*/ 0 w 4"/>
                  <a:gd name="T1" fmla="*/ 0 h 136"/>
                  <a:gd name="T2" fmla="*/ 4 w 4"/>
                  <a:gd name="T3" fmla="*/ 7 h 136"/>
                  <a:gd name="T4" fmla="*/ 3 w 4"/>
                  <a:gd name="T5" fmla="*/ 6 h 136"/>
                  <a:gd name="T6" fmla="*/ 1 w 4"/>
                  <a:gd name="T7" fmla="*/ 136 h 1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36">
                    <a:moveTo>
                      <a:pt x="0" y="0"/>
                    </a:moveTo>
                    <a:lnTo>
                      <a:pt x="4" y="7"/>
                    </a:lnTo>
                    <a:lnTo>
                      <a:pt x="3" y="6"/>
                    </a:lnTo>
                    <a:lnTo>
                      <a:pt x="1" y="13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2" name="Freeform 1829">
                <a:extLst>
                  <a:ext uri="{FF2B5EF4-FFF2-40B4-BE49-F238E27FC236}">
                    <a16:creationId xmlns:a16="http://schemas.microsoft.com/office/drawing/2014/main" id="{69B244CC-EE87-4B29-9EF6-81EEAFAD6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" y="9"/>
                <a:ext cx="27" cy="53"/>
              </a:xfrm>
              <a:custGeom>
                <a:avLst/>
                <a:gdLst>
                  <a:gd name="T0" fmla="*/ 0 w 27"/>
                  <a:gd name="T1" fmla="*/ 0 h 53"/>
                  <a:gd name="T2" fmla="*/ 2 w 27"/>
                  <a:gd name="T3" fmla="*/ 8 h 53"/>
                  <a:gd name="T4" fmla="*/ 3 w 27"/>
                  <a:gd name="T5" fmla="*/ 19 h 53"/>
                  <a:gd name="T6" fmla="*/ 4 w 27"/>
                  <a:gd name="T7" fmla="*/ 53 h 53"/>
                  <a:gd name="T8" fmla="*/ 4 w 27"/>
                  <a:gd name="T9" fmla="*/ 42 h 53"/>
                  <a:gd name="T10" fmla="*/ 27 w 27"/>
                  <a:gd name="T11" fmla="*/ 38 h 53"/>
                  <a:gd name="T12" fmla="*/ 23 w 27"/>
                  <a:gd name="T13" fmla="*/ 38 h 53"/>
                  <a:gd name="T14" fmla="*/ 25 w 27"/>
                  <a:gd name="T15" fmla="*/ 2 h 53"/>
                  <a:gd name="T16" fmla="*/ 25 w 27"/>
                  <a:gd name="T17" fmla="*/ 7 h 53"/>
                  <a:gd name="T18" fmla="*/ 2 w 27"/>
                  <a:gd name="T19" fmla="*/ 11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53">
                    <a:moveTo>
                      <a:pt x="0" y="0"/>
                    </a:moveTo>
                    <a:lnTo>
                      <a:pt x="2" y="8"/>
                    </a:lnTo>
                    <a:lnTo>
                      <a:pt x="3" y="1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27" y="38"/>
                    </a:lnTo>
                    <a:lnTo>
                      <a:pt x="23" y="38"/>
                    </a:lnTo>
                    <a:lnTo>
                      <a:pt x="25" y="2"/>
                    </a:lnTo>
                    <a:lnTo>
                      <a:pt x="25" y="7"/>
                    </a:lnTo>
                    <a:lnTo>
                      <a:pt x="2" y="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3" name="Freeform 1828">
                <a:extLst>
                  <a:ext uri="{FF2B5EF4-FFF2-40B4-BE49-F238E27FC236}">
                    <a16:creationId xmlns:a16="http://schemas.microsoft.com/office/drawing/2014/main" id="{3D6CFB73-043F-4343-8436-F39BA4D8D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" y="5"/>
                <a:ext cx="26" cy="48"/>
              </a:xfrm>
              <a:custGeom>
                <a:avLst/>
                <a:gdLst>
                  <a:gd name="T0" fmla="*/ 0 w 26"/>
                  <a:gd name="T1" fmla="*/ 0 h 48"/>
                  <a:gd name="T2" fmla="*/ 2 w 26"/>
                  <a:gd name="T3" fmla="*/ 11 h 48"/>
                  <a:gd name="T4" fmla="*/ 2 w 26"/>
                  <a:gd name="T5" fmla="*/ 31 h 48"/>
                  <a:gd name="T6" fmla="*/ 2 w 26"/>
                  <a:gd name="T7" fmla="*/ 48 h 48"/>
                  <a:gd name="T8" fmla="*/ 2 w 26"/>
                  <a:gd name="T9" fmla="*/ 40 h 48"/>
                  <a:gd name="T10" fmla="*/ 26 w 26"/>
                  <a:gd name="T11" fmla="*/ 37 h 48"/>
                  <a:gd name="T12" fmla="*/ 22 w 26"/>
                  <a:gd name="T13" fmla="*/ 37 h 48"/>
                  <a:gd name="T14" fmla="*/ 25 w 26"/>
                  <a:gd name="T15" fmla="*/ 6 h 48"/>
                  <a:gd name="T16" fmla="*/ 25 w 26"/>
                  <a:gd name="T17" fmla="*/ 8 h 48"/>
                  <a:gd name="T18" fmla="*/ 2 w 26"/>
                  <a:gd name="T19" fmla="*/ 12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48">
                    <a:moveTo>
                      <a:pt x="0" y="0"/>
                    </a:moveTo>
                    <a:lnTo>
                      <a:pt x="2" y="11"/>
                    </a:lnTo>
                    <a:lnTo>
                      <a:pt x="2" y="31"/>
                    </a:lnTo>
                    <a:lnTo>
                      <a:pt x="2" y="48"/>
                    </a:lnTo>
                    <a:lnTo>
                      <a:pt x="2" y="40"/>
                    </a:lnTo>
                    <a:lnTo>
                      <a:pt x="26" y="37"/>
                    </a:lnTo>
                    <a:lnTo>
                      <a:pt x="22" y="37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" y="1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" name="Freeform 1827">
                <a:extLst>
                  <a:ext uri="{FF2B5EF4-FFF2-40B4-BE49-F238E27FC236}">
                    <a16:creationId xmlns:a16="http://schemas.microsoft.com/office/drawing/2014/main" id="{07DDF4AF-EEF1-4197-B5E2-7C68E7F68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58"/>
                <a:ext cx="12" cy="7"/>
              </a:xfrm>
              <a:custGeom>
                <a:avLst/>
                <a:gdLst>
                  <a:gd name="T0" fmla="*/ 0 w 12"/>
                  <a:gd name="T1" fmla="*/ 0 h 7"/>
                  <a:gd name="T2" fmla="*/ 9 w 12"/>
                  <a:gd name="T3" fmla="*/ 4 h 7"/>
                  <a:gd name="T4" fmla="*/ 12 w 12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lnTo>
                      <a:pt x="9" y="4"/>
                    </a:lnTo>
                    <a:lnTo>
                      <a:pt x="12" y="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" name="Freeform 1826">
                <a:extLst>
                  <a:ext uri="{FF2B5EF4-FFF2-40B4-BE49-F238E27FC236}">
                    <a16:creationId xmlns:a16="http://schemas.microsoft.com/office/drawing/2014/main" id="{38F15572-8BD7-434B-B325-6432C1C7E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" y="69"/>
                <a:ext cx="83" cy="17"/>
              </a:xfrm>
              <a:custGeom>
                <a:avLst/>
                <a:gdLst>
                  <a:gd name="T0" fmla="*/ 0 w 83"/>
                  <a:gd name="T1" fmla="*/ 17 h 17"/>
                  <a:gd name="T2" fmla="*/ 83 w 83"/>
                  <a:gd name="T3" fmla="*/ 2 h 17"/>
                  <a:gd name="T4" fmla="*/ 79 w 83"/>
                  <a:gd name="T5" fmla="*/ 0 h 17"/>
                  <a:gd name="T6" fmla="*/ 72 w 83"/>
                  <a:gd name="T7" fmla="*/ 3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7">
                    <a:moveTo>
                      <a:pt x="0" y="17"/>
                    </a:moveTo>
                    <a:lnTo>
                      <a:pt x="83" y="2"/>
                    </a:lnTo>
                    <a:lnTo>
                      <a:pt x="79" y="0"/>
                    </a:lnTo>
                    <a:lnTo>
                      <a:pt x="72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6" name="Freeform 1825">
                <a:extLst>
                  <a:ext uri="{FF2B5EF4-FFF2-40B4-BE49-F238E27FC236}">
                    <a16:creationId xmlns:a16="http://schemas.microsoft.com/office/drawing/2014/main" id="{B5F95F99-6717-4EBB-ADC2-47C38BCB0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57"/>
                <a:ext cx="53" cy="63"/>
              </a:xfrm>
              <a:custGeom>
                <a:avLst/>
                <a:gdLst>
                  <a:gd name="T0" fmla="*/ 53 w 53"/>
                  <a:gd name="T1" fmla="*/ 0 h 63"/>
                  <a:gd name="T2" fmla="*/ 47 w 53"/>
                  <a:gd name="T3" fmla="*/ 18 h 63"/>
                  <a:gd name="T4" fmla="*/ 41 w 53"/>
                  <a:gd name="T5" fmla="*/ 30 h 63"/>
                  <a:gd name="T6" fmla="*/ 32 w 53"/>
                  <a:gd name="T7" fmla="*/ 41 h 63"/>
                  <a:gd name="T8" fmla="*/ 22 w 53"/>
                  <a:gd name="T9" fmla="*/ 51 h 63"/>
                  <a:gd name="T10" fmla="*/ 11 w 53"/>
                  <a:gd name="T11" fmla="*/ 59 h 63"/>
                  <a:gd name="T12" fmla="*/ 0 w 53"/>
                  <a:gd name="T13" fmla="*/ 63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63">
                    <a:moveTo>
                      <a:pt x="53" y="0"/>
                    </a:moveTo>
                    <a:lnTo>
                      <a:pt x="47" y="18"/>
                    </a:lnTo>
                    <a:lnTo>
                      <a:pt x="41" y="30"/>
                    </a:lnTo>
                    <a:lnTo>
                      <a:pt x="32" y="41"/>
                    </a:lnTo>
                    <a:lnTo>
                      <a:pt x="22" y="51"/>
                    </a:lnTo>
                    <a:lnTo>
                      <a:pt x="11" y="59"/>
                    </a:lnTo>
                    <a:lnTo>
                      <a:pt x="0" y="6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7" name="Freeform 1824">
                <a:extLst>
                  <a:ext uri="{FF2B5EF4-FFF2-40B4-BE49-F238E27FC236}">
                    <a16:creationId xmlns:a16="http://schemas.microsoft.com/office/drawing/2014/main" id="{CC82E358-E7E1-42BF-B56C-77B61F9E3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" y="108"/>
                <a:ext cx="27" cy="57"/>
              </a:xfrm>
              <a:custGeom>
                <a:avLst/>
                <a:gdLst>
                  <a:gd name="T0" fmla="*/ 0 w 27"/>
                  <a:gd name="T1" fmla="*/ 3 h 57"/>
                  <a:gd name="T2" fmla="*/ 2 w 27"/>
                  <a:gd name="T3" fmla="*/ 11 h 57"/>
                  <a:gd name="T4" fmla="*/ 4 w 27"/>
                  <a:gd name="T5" fmla="*/ 33 h 57"/>
                  <a:gd name="T6" fmla="*/ 4 w 27"/>
                  <a:gd name="T7" fmla="*/ 37 h 57"/>
                  <a:gd name="T8" fmla="*/ 4 w 27"/>
                  <a:gd name="T9" fmla="*/ 57 h 57"/>
                  <a:gd name="T10" fmla="*/ 4 w 27"/>
                  <a:gd name="T11" fmla="*/ 42 h 57"/>
                  <a:gd name="T12" fmla="*/ 27 w 27"/>
                  <a:gd name="T13" fmla="*/ 38 h 57"/>
                  <a:gd name="T14" fmla="*/ 23 w 27"/>
                  <a:gd name="T15" fmla="*/ 40 h 57"/>
                  <a:gd name="T16" fmla="*/ 26 w 27"/>
                  <a:gd name="T17" fmla="*/ 0 h 57"/>
                  <a:gd name="T18" fmla="*/ 27 w 27"/>
                  <a:gd name="T19" fmla="*/ 4 h 57"/>
                  <a:gd name="T20" fmla="*/ 2 w 27"/>
                  <a:gd name="T21" fmla="*/ 1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" h="57">
                    <a:moveTo>
                      <a:pt x="0" y="3"/>
                    </a:moveTo>
                    <a:lnTo>
                      <a:pt x="2" y="11"/>
                    </a:lnTo>
                    <a:lnTo>
                      <a:pt x="4" y="33"/>
                    </a:lnTo>
                    <a:lnTo>
                      <a:pt x="4" y="37"/>
                    </a:lnTo>
                    <a:lnTo>
                      <a:pt x="4" y="57"/>
                    </a:lnTo>
                    <a:lnTo>
                      <a:pt x="4" y="42"/>
                    </a:lnTo>
                    <a:lnTo>
                      <a:pt x="27" y="38"/>
                    </a:lnTo>
                    <a:lnTo>
                      <a:pt x="23" y="40"/>
                    </a:lnTo>
                    <a:lnTo>
                      <a:pt x="26" y="0"/>
                    </a:lnTo>
                    <a:lnTo>
                      <a:pt x="27" y="4"/>
                    </a:lnTo>
                    <a:lnTo>
                      <a:pt x="2" y="1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8" name="Freeform 1823">
                <a:extLst>
                  <a:ext uri="{FF2B5EF4-FFF2-40B4-BE49-F238E27FC236}">
                    <a16:creationId xmlns:a16="http://schemas.microsoft.com/office/drawing/2014/main" id="{1850FDC0-5DC6-4C2E-B507-9D8A4C5CF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" y="104"/>
                <a:ext cx="27" cy="57"/>
              </a:xfrm>
              <a:custGeom>
                <a:avLst/>
                <a:gdLst>
                  <a:gd name="T0" fmla="*/ 0 w 27"/>
                  <a:gd name="T1" fmla="*/ 0 h 57"/>
                  <a:gd name="T2" fmla="*/ 2 w 27"/>
                  <a:gd name="T3" fmla="*/ 12 h 57"/>
                  <a:gd name="T4" fmla="*/ 3 w 27"/>
                  <a:gd name="T5" fmla="*/ 57 h 57"/>
                  <a:gd name="T6" fmla="*/ 3 w 27"/>
                  <a:gd name="T7" fmla="*/ 48 h 57"/>
                  <a:gd name="T8" fmla="*/ 27 w 27"/>
                  <a:gd name="T9" fmla="*/ 45 h 57"/>
                  <a:gd name="T10" fmla="*/ 23 w 27"/>
                  <a:gd name="T11" fmla="*/ 45 h 57"/>
                  <a:gd name="T12" fmla="*/ 25 w 27"/>
                  <a:gd name="T13" fmla="*/ 9 h 57"/>
                  <a:gd name="T14" fmla="*/ 27 w 27"/>
                  <a:gd name="T15" fmla="*/ 9 h 57"/>
                  <a:gd name="T16" fmla="*/ 1 w 27"/>
                  <a:gd name="T17" fmla="*/ 14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57">
                    <a:moveTo>
                      <a:pt x="0" y="0"/>
                    </a:moveTo>
                    <a:lnTo>
                      <a:pt x="2" y="12"/>
                    </a:lnTo>
                    <a:lnTo>
                      <a:pt x="3" y="57"/>
                    </a:lnTo>
                    <a:lnTo>
                      <a:pt x="3" y="48"/>
                    </a:lnTo>
                    <a:lnTo>
                      <a:pt x="27" y="45"/>
                    </a:lnTo>
                    <a:lnTo>
                      <a:pt x="23" y="45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1" y="1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9" name="Freeform 1822">
                <a:extLst>
                  <a:ext uri="{FF2B5EF4-FFF2-40B4-BE49-F238E27FC236}">
                    <a16:creationId xmlns:a16="http://schemas.microsoft.com/office/drawing/2014/main" id="{60B63C89-9D41-4E9F-B519-485A5824C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" y="79"/>
                <a:ext cx="49" cy="34"/>
              </a:xfrm>
              <a:custGeom>
                <a:avLst/>
                <a:gdLst>
                  <a:gd name="T0" fmla="*/ 0 w 49"/>
                  <a:gd name="T1" fmla="*/ 0 h 34"/>
                  <a:gd name="T2" fmla="*/ 35 w 49"/>
                  <a:gd name="T3" fmla="*/ 34 h 34"/>
                  <a:gd name="T4" fmla="*/ 49 w 49"/>
                  <a:gd name="T5" fmla="*/ 30 h 34"/>
                  <a:gd name="T6" fmla="*/ 35 w 49"/>
                  <a:gd name="T7" fmla="*/ 32 h 34"/>
                  <a:gd name="T8" fmla="*/ 26 w 49"/>
                  <a:gd name="T9" fmla="*/ 26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34">
                    <a:moveTo>
                      <a:pt x="0" y="0"/>
                    </a:moveTo>
                    <a:lnTo>
                      <a:pt x="35" y="34"/>
                    </a:lnTo>
                    <a:lnTo>
                      <a:pt x="49" y="30"/>
                    </a:lnTo>
                    <a:lnTo>
                      <a:pt x="35" y="32"/>
                    </a:lnTo>
                    <a:lnTo>
                      <a:pt x="26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0" name="Freeform 1821">
                <a:extLst>
                  <a:ext uri="{FF2B5EF4-FFF2-40B4-BE49-F238E27FC236}">
                    <a16:creationId xmlns:a16="http://schemas.microsoft.com/office/drawing/2014/main" id="{241F2392-5F64-407A-8895-FD78382EA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" y="21"/>
                <a:ext cx="12" cy="24"/>
              </a:xfrm>
              <a:custGeom>
                <a:avLst/>
                <a:gdLst>
                  <a:gd name="T0" fmla="*/ 0 w 12"/>
                  <a:gd name="T1" fmla="*/ 0 h 24"/>
                  <a:gd name="T2" fmla="*/ 7 w 12"/>
                  <a:gd name="T3" fmla="*/ 10 h 24"/>
                  <a:gd name="T4" fmla="*/ 10 w 12"/>
                  <a:gd name="T5" fmla="*/ 15 h 24"/>
                  <a:gd name="T6" fmla="*/ 12 w 12"/>
                  <a:gd name="T7" fmla="*/ 24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7" y="10"/>
                    </a:lnTo>
                    <a:lnTo>
                      <a:pt x="10" y="15"/>
                    </a:lnTo>
                    <a:lnTo>
                      <a:pt x="12" y="2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1" name="Freeform 1820">
                <a:extLst>
                  <a:ext uri="{FF2B5EF4-FFF2-40B4-BE49-F238E27FC236}">
                    <a16:creationId xmlns:a16="http://schemas.microsoft.com/office/drawing/2014/main" id="{0BC3C4D0-CE10-477E-BA61-F3CC3FC0D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" y="71"/>
                <a:ext cx="27" cy="68"/>
              </a:xfrm>
              <a:custGeom>
                <a:avLst/>
                <a:gdLst>
                  <a:gd name="T0" fmla="*/ 0 w 27"/>
                  <a:gd name="T1" fmla="*/ 6 h 68"/>
                  <a:gd name="T2" fmla="*/ 27 w 27"/>
                  <a:gd name="T3" fmla="*/ 2 h 68"/>
                  <a:gd name="T4" fmla="*/ 25 w 27"/>
                  <a:gd name="T5" fmla="*/ 0 h 68"/>
                  <a:gd name="T6" fmla="*/ 21 w 27"/>
                  <a:gd name="T7" fmla="*/ 19 h 68"/>
                  <a:gd name="T8" fmla="*/ 20 w 27"/>
                  <a:gd name="T9" fmla="*/ 26 h 68"/>
                  <a:gd name="T10" fmla="*/ 21 w 27"/>
                  <a:gd name="T11" fmla="*/ 32 h 68"/>
                  <a:gd name="T12" fmla="*/ 24 w 27"/>
                  <a:gd name="T13" fmla="*/ 40 h 68"/>
                  <a:gd name="T14" fmla="*/ 25 w 27"/>
                  <a:gd name="T15" fmla="*/ 44 h 68"/>
                  <a:gd name="T16" fmla="*/ 24 w 27"/>
                  <a:gd name="T17" fmla="*/ 52 h 68"/>
                  <a:gd name="T18" fmla="*/ 19 w 27"/>
                  <a:gd name="T19" fmla="*/ 68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68">
                    <a:moveTo>
                      <a:pt x="0" y="6"/>
                    </a:moveTo>
                    <a:lnTo>
                      <a:pt x="27" y="2"/>
                    </a:lnTo>
                    <a:lnTo>
                      <a:pt x="25" y="0"/>
                    </a:lnTo>
                    <a:lnTo>
                      <a:pt x="21" y="19"/>
                    </a:lnTo>
                    <a:lnTo>
                      <a:pt x="20" y="26"/>
                    </a:lnTo>
                    <a:lnTo>
                      <a:pt x="21" y="32"/>
                    </a:lnTo>
                    <a:lnTo>
                      <a:pt x="24" y="40"/>
                    </a:lnTo>
                    <a:lnTo>
                      <a:pt x="25" y="44"/>
                    </a:lnTo>
                    <a:lnTo>
                      <a:pt x="24" y="52"/>
                    </a:lnTo>
                    <a:lnTo>
                      <a:pt x="19" y="6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2" name="Freeform 1819">
                <a:extLst>
                  <a:ext uri="{FF2B5EF4-FFF2-40B4-BE49-F238E27FC236}">
                    <a16:creationId xmlns:a16="http://schemas.microsoft.com/office/drawing/2014/main" id="{D9737CC3-876C-4C5B-AA3D-0F8FE8034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" y="139"/>
                <a:ext cx="107" cy="28"/>
              </a:xfrm>
              <a:custGeom>
                <a:avLst/>
                <a:gdLst>
                  <a:gd name="T0" fmla="*/ 0 w 107"/>
                  <a:gd name="T1" fmla="*/ 0 h 28"/>
                  <a:gd name="T2" fmla="*/ 12 w 107"/>
                  <a:gd name="T3" fmla="*/ 0 h 28"/>
                  <a:gd name="T4" fmla="*/ 20 w 107"/>
                  <a:gd name="T5" fmla="*/ 0 h 28"/>
                  <a:gd name="T6" fmla="*/ 26 w 107"/>
                  <a:gd name="T7" fmla="*/ 2 h 28"/>
                  <a:gd name="T8" fmla="*/ 50 w 107"/>
                  <a:gd name="T9" fmla="*/ 10 h 28"/>
                  <a:gd name="T10" fmla="*/ 72 w 107"/>
                  <a:gd name="T11" fmla="*/ 21 h 28"/>
                  <a:gd name="T12" fmla="*/ 74 w 107"/>
                  <a:gd name="T13" fmla="*/ 22 h 28"/>
                  <a:gd name="T14" fmla="*/ 84 w 107"/>
                  <a:gd name="T15" fmla="*/ 28 h 28"/>
                  <a:gd name="T16" fmla="*/ 107 w 107"/>
                  <a:gd name="T17" fmla="*/ 20 h 28"/>
                  <a:gd name="T18" fmla="*/ 106 w 107"/>
                  <a:gd name="T19" fmla="*/ 20 h 28"/>
                  <a:gd name="T20" fmla="*/ 84 w 107"/>
                  <a:gd name="T21" fmla="*/ 25 h 28"/>
                  <a:gd name="T22" fmla="*/ 71 w 107"/>
                  <a:gd name="T23" fmla="*/ 21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7" h="28">
                    <a:moveTo>
                      <a:pt x="0" y="0"/>
                    </a:moveTo>
                    <a:lnTo>
                      <a:pt x="12" y="0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50" y="10"/>
                    </a:lnTo>
                    <a:lnTo>
                      <a:pt x="72" y="21"/>
                    </a:lnTo>
                    <a:lnTo>
                      <a:pt x="74" y="22"/>
                    </a:lnTo>
                    <a:lnTo>
                      <a:pt x="84" y="28"/>
                    </a:lnTo>
                    <a:lnTo>
                      <a:pt x="107" y="20"/>
                    </a:lnTo>
                    <a:lnTo>
                      <a:pt x="106" y="20"/>
                    </a:lnTo>
                    <a:lnTo>
                      <a:pt x="84" y="25"/>
                    </a:lnTo>
                    <a:lnTo>
                      <a:pt x="71" y="2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3" name="Freeform 1818">
                <a:extLst>
                  <a:ext uri="{FF2B5EF4-FFF2-40B4-BE49-F238E27FC236}">
                    <a16:creationId xmlns:a16="http://schemas.microsoft.com/office/drawing/2014/main" id="{67106741-43FC-4264-B73C-1BC5406B2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" y="5"/>
                <a:ext cx="50" cy="79"/>
              </a:xfrm>
              <a:custGeom>
                <a:avLst/>
                <a:gdLst>
                  <a:gd name="T0" fmla="*/ 28 w 50"/>
                  <a:gd name="T1" fmla="*/ 0 h 79"/>
                  <a:gd name="T2" fmla="*/ 24 w 50"/>
                  <a:gd name="T3" fmla="*/ 15 h 79"/>
                  <a:gd name="T4" fmla="*/ 11 w 50"/>
                  <a:gd name="T5" fmla="*/ 56 h 79"/>
                  <a:gd name="T6" fmla="*/ 3 w 50"/>
                  <a:gd name="T7" fmla="*/ 79 h 79"/>
                  <a:gd name="T8" fmla="*/ 0 w 50"/>
                  <a:gd name="T9" fmla="*/ 78 h 79"/>
                  <a:gd name="T10" fmla="*/ 50 w 50"/>
                  <a:gd name="T11" fmla="*/ 70 h 79"/>
                  <a:gd name="T12" fmla="*/ 47 w 50"/>
                  <a:gd name="T13" fmla="*/ 70 h 79"/>
                  <a:gd name="T14" fmla="*/ 40 w 50"/>
                  <a:gd name="T15" fmla="*/ 72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0" h="79">
                    <a:moveTo>
                      <a:pt x="28" y="0"/>
                    </a:moveTo>
                    <a:lnTo>
                      <a:pt x="24" y="15"/>
                    </a:lnTo>
                    <a:lnTo>
                      <a:pt x="11" y="56"/>
                    </a:lnTo>
                    <a:lnTo>
                      <a:pt x="3" y="79"/>
                    </a:lnTo>
                    <a:lnTo>
                      <a:pt x="0" y="78"/>
                    </a:lnTo>
                    <a:lnTo>
                      <a:pt x="50" y="70"/>
                    </a:lnTo>
                    <a:lnTo>
                      <a:pt x="47" y="70"/>
                    </a:lnTo>
                    <a:lnTo>
                      <a:pt x="40" y="7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4" name="Freeform 1817">
                <a:extLst>
                  <a:ext uri="{FF2B5EF4-FFF2-40B4-BE49-F238E27FC236}">
                    <a16:creationId xmlns:a16="http://schemas.microsoft.com/office/drawing/2014/main" id="{AD748016-D9D5-4D85-A656-0A3B4BF80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31"/>
                <a:ext cx="55" cy="8"/>
              </a:xfrm>
              <a:custGeom>
                <a:avLst/>
                <a:gdLst>
                  <a:gd name="T0" fmla="*/ 0 w 55"/>
                  <a:gd name="T1" fmla="*/ 8 h 8"/>
                  <a:gd name="T2" fmla="*/ 55 w 55"/>
                  <a:gd name="T3" fmla="*/ 1 h 8"/>
                  <a:gd name="T4" fmla="*/ 51 w 55"/>
                  <a:gd name="T5" fmla="*/ 0 h 8"/>
                  <a:gd name="T6" fmla="*/ 41 w 55"/>
                  <a:gd name="T7" fmla="*/ 4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8">
                    <a:moveTo>
                      <a:pt x="0" y="8"/>
                    </a:moveTo>
                    <a:lnTo>
                      <a:pt x="55" y="1"/>
                    </a:lnTo>
                    <a:lnTo>
                      <a:pt x="51" y="0"/>
                    </a:lnTo>
                    <a:lnTo>
                      <a:pt x="41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5" name="Freeform 1816">
                <a:extLst>
                  <a:ext uri="{FF2B5EF4-FFF2-40B4-BE49-F238E27FC236}">
                    <a16:creationId xmlns:a16="http://schemas.microsoft.com/office/drawing/2014/main" id="{DAFD25E8-B04F-4CDE-8010-066F12CB1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" y="56"/>
                <a:ext cx="2" cy="92"/>
              </a:xfrm>
              <a:custGeom>
                <a:avLst/>
                <a:gdLst>
                  <a:gd name="T0" fmla="*/ 2 w 2"/>
                  <a:gd name="T1" fmla="*/ 0 h 92"/>
                  <a:gd name="T2" fmla="*/ 2 w 2"/>
                  <a:gd name="T3" fmla="*/ 92 h 92"/>
                  <a:gd name="T4" fmla="*/ 0 w 2"/>
                  <a:gd name="T5" fmla="*/ 82 h 92"/>
                  <a:gd name="T6" fmla="*/ 2 w 2"/>
                  <a:gd name="T7" fmla="*/ 72 h 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2">
                    <a:moveTo>
                      <a:pt x="2" y="0"/>
                    </a:moveTo>
                    <a:lnTo>
                      <a:pt x="2" y="92"/>
                    </a:lnTo>
                    <a:lnTo>
                      <a:pt x="0" y="82"/>
                    </a:lnTo>
                    <a:lnTo>
                      <a:pt x="2" y="7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6" name="Freeform 1815">
                <a:extLst>
                  <a:ext uri="{FF2B5EF4-FFF2-40B4-BE49-F238E27FC236}">
                    <a16:creationId xmlns:a16="http://schemas.microsoft.com/office/drawing/2014/main" id="{CC28EB32-BCB0-4322-A4A7-9DF1F00C4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" y="105"/>
                <a:ext cx="66" cy="10"/>
              </a:xfrm>
              <a:custGeom>
                <a:avLst/>
                <a:gdLst>
                  <a:gd name="T0" fmla="*/ 0 w 66"/>
                  <a:gd name="T1" fmla="*/ 10 h 10"/>
                  <a:gd name="T2" fmla="*/ 66 w 66"/>
                  <a:gd name="T3" fmla="*/ 2 h 10"/>
                  <a:gd name="T4" fmla="*/ 62 w 66"/>
                  <a:gd name="T5" fmla="*/ 0 h 10"/>
                  <a:gd name="T6" fmla="*/ 61 w 66"/>
                  <a:gd name="T7" fmla="*/ 0 h 10"/>
                  <a:gd name="T8" fmla="*/ 53 w 66"/>
                  <a:gd name="T9" fmla="*/ 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10">
                    <a:moveTo>
                      <a:pt x="0" y="10"/>
                    </a:moveTo>
                    <a:lnTo>
                      <a:pt x="66" y="2"/>
                    </a:lnTo>
                    <a:lnTo>
                      <a:pt x="62" y="0"/>
                    </a:lnTo>
                    <a:lnTo>
                      <a:pt x="61" y="0"/>
                    </a:lnTo>
                    <a:lnTo>
                      <a:pt x="53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7" name="Line 1814">
                <a:extLst>
                  <a:ext uri="{FF2B5EF4-FFF2-40B4-BE49-F238E27FC236}">
                    <a16:creationId xmlns:a16="http://schemas.microsoft.com/office/drawing/2014/main" id="{0EC3409C-46B4-4BF1-9748-F203151C0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3" y="51"/>
                <a:ext cx="39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8" name="Freeform 1813">
                <a:extLst>
                  <a:ext uri="{FF2B5EF4-FFF2-40B4-BE49-F238E27FC236}">
                    <a16:creationId xmlns:a16="http://schemas.microsoft.com/office/drawing/2014/main" id="{7C842B03-1321-4D18-A769-0854E96A3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" y="0"/>
                <a:ext cx="23" cy="168"/>
              </a:xfrm>
              <a:custGeom>
                <a:avLst/>
                <a:gdLst>
                  <a:gd name="T0" fmla="*/ 18 w 23"/>
                  <a:gd name="T1" fmla="*/ 0 h 168"/>
                  <a:gd name="T2" fmla="*/ 23 w 23"/>
                  <a:gd name="T3" fmla="*/ 8 h 168"/>
                  <a:gd name="T4" fmla="*/ 21 w 23"/>
                  <a:gd name="T5" fmla="*/ 5 h 168"/>
                  <a:gd name="T6" fmla="*/ 19 w 23"/>
                  <a:gd name="T7" fmla="*/ 116 h 168"/>
                  <a:gd name="T8" fmla="*/ 18 w 23"/>
                  <a:gd name="T9" fmla="*/ 161 h 168"/>
                  <a:gd name="T10" fmla="*/ 18 w 23"/>
                  <a:gd name="T11" fmla="*/ 165 h 168"/>
                  <a:gd name="T12" fmla="*/ 17 w 23"/>
                  <a:gd name="T13" fmla="*/ 168 h 168"/>
                  <a:gd name="T14" fmla="*/ 0 w 23"/>
                  <a:gd name="T15" fmla="*/ 148 h 168"/>
                  <a:gd name="T16" fmla="*/ 17 w 23"/>
                  <a:gd name="T17" fmla="*/ 167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168">
                    <a:moveTo>
                      <a:pt x="18" y="0"/>
                    </a:moveTo>
                    <a:lnTo>
                      <a:pt x="23" y="8"/>
                    </a:lnTo>
                    <a:lnTo>
                      <a:pt x="21" y="5"/>
                    </a:lnTo>
                    <a:lnTo>
                      <a:pt x="19" y="116"/>
                    </a:lnTo>
                    <a:lnTo>
                      <a:pt x="18" y="161"/>
                    </a:lnTo>
                    <a:lnTo>
                      <a:pt x="18" y="165"/>
                    </a:lnTo>
                    <a:lnTo>
                      <a:pt x="17" y="168"/>
                    </a:lnTo>
                    <a:lnTo>
                      <a:pt x="0" y="148"/>
                    </a:lnTo>
                    <a:lnTo>
                      <a:pt x="17" y="16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9" name="Line 1812">
                <a:extLst>
                  <a:ext uri="{FF2B5EF4-FFF2-40B4-BE49-F238E27FC236}">
                    <a16:creationId xmlns:a16="http://schemas.microsoft.com/office/drawing/2014/main" id="{DF4127BF-E384-476A-877E-B6D9139C7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1" y="76"/>
                <a:ext cx="42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0" name="Freeform 1811">
                <a:extLst>
                  <a:ext uri="{FF2B5EF4-FFF2-40B4-BE49-F238E27FC236}">
                    <a16:creationId xmlns:a16="http://schemas.microsoft.com/office/drawing/2014/main" id="{AA8C546B-FED6-49DF-A1D8-04B54E9E1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" y="2"/>
                <a:ext cx="9" cy="26"/>
              </a:xfrm>
              <a:custGeom>
                <a:avLst/>
                <a:gdLst>
                  <a:gd name="T0" fmla="*/ 0 w 9"/>
                  <a:gd name="T1" fmla="*/ 0 h 26"/>
                  <a:gd name="T2" fmla="*/ 8 w 9"/>
                  <a:gd name="T3" fmla="*/ 18 h 26"/>
                  <a:gd name="T4" fmla="*/ 9 w 9"/>
                  <a:gd name="T5" fmla="*/ 26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6">
                    <a:moveTo>
                      <a:pt x="0" y="0"/>
                    </a:moveTo>
                    <a:lnTo>
                      <a:pt x="8" y="18"/>
                    </a:lnTo>
                    <a:lnTo>
                      <a:pt x="9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1" name="Line 1810">
                <a:extLst>
                  <a:ext uri="{FF2B5EF4-FFF2-40B4-BE49-F238E27FC236}">
                    <a16:creationId xmlns:a16="http://schemas.microsoft.com/office/drawing/2014/main" id="{6B628CB3-B964-497C-A109-0DA5512A0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0" y="34"/>
                <a:ext cx="5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2" name="Freeform 1809">
                <a:extLst>
                  <a:ext uri="{FF2B5EF4-FFF2-40B4-BE49-F238E27FC236}">
                    <a16:creationId xmlns:a16="http://schemas.microsoft.com/office/drawing/2014/main" id="{02F0F08D-B5D0-4462-B507-83A57BAC8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" y="49"/>
                <a:ext cx="6" cy="22"/>
              </a:xfrm>
              <a:custGeom>
                <a:avLst/>
                <a:gdLst>
                  <a:gd name="T0" fmla="*/ 0 w 6"/>
                  <a:gd name="T1" fmla="*/ 0 h 22"/>
                  <a:gd name="T2" fmla="*/ 5 w 6"/>
                  <a:gd name="T3" fmla="*/ 13 h 22"/>
                  <a:gd name="T4" fmla="*/ 6 w 6"/>
                  <a:gd name="T5" fmla="*/ 22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22">
                    <a:moveTo>
                      <a:pt x="0" y="0"/>
                    </a:moveTo>
                    <a:lnTo>
                      <a:pt x="5" y="13"/>
                    </a:lnTo>
                    <a:lnTo>
                      <a:pt x="6" y="2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3" name="Freeform 1808">
                <a:extLst>
                  <a:ext uri="{FF2B5EF4-FFF2-40B4-BE49-F238E27FC236}">
                    <a16:creationId xmlns:a16="http://schemas.microsoft.com/office/drawing/2014/main" id="{14456070-0957-40A6-93BD-8FA9C3433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38"/>
                <a:ext cx="7" cy="39"/>
              </a:xfrm>
              <a:custGeom>
                <a:avLst/>
                <a:gdLst>
                  <a:gd name="T0" fmla="*/ 7 w 7"/>
                  <a:gd name="T1" fmla="*/ 0 h 39"/>
                  <a:gd name="T2" fmla="*/ 7 w 7"/>
                  <a:gd name="T3" fmla="*/ 8 h 39"/>
                  <a:gd name="T4" fmla="*/ 0 w 7"/>
                  <a:gd name="T5" fmla="*/ 39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39">
                    <a:moveTo>
                      <a:pt x="7" y="0"/>
                    </a:moveTo>
                    <a:lnTo>
                      <a:pt x="7" y="8"/>
                    </a:lnTo>
                    <a:lnTo>
                      <a:pt x="0" y="3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4" name="Line 1807">
                <a:extLst>
                  <a:ext uri="{FF2B5EF4-FFF2-40B4-BE49-F238E27FC236}">
                    <a16:creationId xmlns:a16="http://schemas.microsoft.com/office/drawing/2014/main" id="{9C7539A6-F69D-43A8-84EB-DEF983BB6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" y="75"/>
                <a:ext cx="59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5" name="Freeform 1806">
                <a:extLst>
                  <a:ext uri="{FF2B5EF4-FFF2-40B4-BE49-F238E27FC236}">
                    <a16:creationId xmlns:a16="http://schemas.microsoft.com/office/drawing/2014/main" id="{BCC7F56C-9817-4944-A9A4-42D773C88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83"/>
                <a:ext cx="46" cy="86"/>
              </a:xfrm>
              <a:custGeom>
                <a:avLst/>
                <a:gdLst>
                  <a:gd name="T0" fmla="*/ 14 w 46"/>
                  <a:gd name="T1" fmla="*/ 0 h 86"/>
                  <a:gd name="T2" fmla="*/ 14 w 46"/>
                  <a:gd name="T3" fmla="*/ 7 h 86"/>
                  <a:gd name="T4" fmla="*/ 9 w 46"/>
                  <a:gd name="T5" fmla="*/ 28 h 86"/>
                  <a:gd name="T6" fmla="*/ 0 w 46"/>
                  <a:gd name="T7" fmla="*/ 52 h 86"/>
                  <a:gd name="T8" fmla="*/ 12 w 46"/>
                  <a:gd name="T9" fmla="*/ 59 h 86"/>
                  <a:gd name="T10" fmla="*/ 23 w 46"/>
                  <a:gd name="T11" fmla="*/ 66 h 86"/>
                  <a:gd name="T12" fmla="*/ 36 w 46"/>
                  <a:gd name="T13" fmla="*/ 77 h 86"/>
                  <a:gd name="T14" fmla="*/ 46 w 46"/>
                  <a:gd name="T15" fmla="*/ 86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" h="86">
                    <a:moveTo>
                      <a:pt x="14" y="0"/>
                    </a:moveTo>
                    <a:lnTo>
                      <a:pt x="14" y="7"/>
                    </a:lnTo>
                    <a:lnTo>
                      <a:pt x="9" y="28"/>
                    </a:lnTo>
                    <a:lnTo>
                      <a:pt x="0" y="52"/>
                    </a:lnTo>
                    <a:lnTo>
                      <a:pt x="12" y="59"/>
                    </a:lnTo>
                    <a:lnTo>
                      <a:pt x="23" y="66"/>
                    </a:lnTo>
                    <a:lnTo>
                      <a:pt x="36" y="77"/>
                    </a:lnTo>
                    <a:lnTo>
                      <a:pt x="46" y="8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6" name="Freeform 1805">
                <a:extLst>
                  <a:ext uri="{FF2B5EF4-FFF2-40B4-BE49-F238E27FC236}">
                    <a16:creationId xmlns:a16="http://schemas.microsoft.com/office/drawing/2014/main" id="{BC64DC51-2008-40DC-9ACA-565ED5ED4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" y="105"/>
                <a:ext cx="74" cy="10"/>
              </a:xfrm>
              <a:custGeom>
                <a:avLst/>
                <a:gdLst>
                  <a:gd name="T0" fmla="*/ 0 w 74"/>
                  <a:gd name="T1" fmla="*/ 10 h 10"/>
                  <a:gd name="T2" fmla="*/ 29 w 74"/>
                  <a:gd name="T3" fmla="*/ 7 h 10"/>
                  <a:gd name="T4" fmla="*/ 49 w 74"/>
                  <a:gd name="T5" fmla="*/ 4 h 10"/>
                  <a:gd name="T6" fmla="*/ 74 w 74"/>
                  <a:gd name="T7" fmla="*/ 2 h 10"/>
                  <a:gd name="T8" fmla="*/ 72 w 74"/>
                  <a:gd name="T9" fmla="*/ 0 h 10"/>
                  <a:gd name="T10" fmla="*/ 65 w 74"/>
                  <a:gd name="T11" fmla="*/ 2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4" h="10">
                    <a:moveTo>
                      <a:pt x="0" y="10"/>
                    </a:moveTo>
                    <a:lnTo>
                      <a:pt x="29" y="7"/>
                    </a:lnTo>
                    <a:lnTo>
                      <a:pt x="49" y="4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65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7" name="Freeform 1804">
                <a:extLst>
                  <a:ext uri="{FF2B5EF4-FFF2-40B4-BE49-F238E27FC236}">
                    <a16:creationId xmlns:a16="http://schemas.microsoft.com/office/drawing/2014/main" id="{8BD679D1-EB4F-425F-9274-53C06D9B6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" y="111"/>
                <a:ext cx="57" cy="63"/>
              </a:xfrm>
              <a:custGeom>
                <a:avLst/>
                <a:gdLst>
                  <a:gd name="T0" fmla="*/ 57 w 57"/>
                  <a:gd name="T1" fmla="*/ 0 h 63"/>
                  <a:gd name="T2" fmla="*/ 55 w 57"/>
                  <a:gd name="T3" fmla="*/ 8 h 63"/>
                  <a:gd name="T4" fmla="*/ 47 w 57"/>
                  <a:gd name="T5" fmla="*/ 23 h 63"/>
                  <a:gd name="T6" fmla="*/ 38 w 57"/>
                  <a:gd name="T7" fmla="*/ 37 h 63"/>
                  <a:gd name="T8" fmla="*/ 28 w 57"/>
                  <a:gd name="T9" fmla="*/ 48 h 63"/>
                  <a:gd name="T10" fmla="*/ 18 w 57"/>
                  <a:gd name="T11" fmla="*/ 56 h 63"/>
                  <a:gd name="T12" fmla="*/ 9 w 57"/>
                  <a:gd name="T13" fmla="*/ 60 h 63"/>
                  <a:gd name="T14" fmla="*/ 0 w 57"/>
                  <a:gd name="T15" fmla="*/ 63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63">
                    <a:moveTo>
                      <a:pt x="57" y="0"/>
                    </a:moveTo>
                    <a:lnTo>
                      <a:pt x="55" y="8"/>
                    </a:lnTo>
                    <a:lnTo>
                      <a:pt x="47" y="23"/>
                    </a:lnTo>
                    <a:lnTo>
                      <a:pt x="38" y="37"/>
                    </a:lnTo>
                    <a:lnTo>
                      <a:pt x="28" y="48"/>
                    </a:lnTo>
                    <a:lnTo>
                      <a:pt x="18" y="56"/>
                    </a:lnTo>
                    <a:lnTo>
                      <a:pt x="9" y="60"/>
                    </a:lnTo>
                    <a:lnTo>
                      <a:pt x="0" y="6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8" name="Freeform 1803">
                <a:extLst>
                  <a:ext uri="{FF2B5EF4-FFF2-40B4-BE49-F238E27FC236}">
                    <a16:creationId xmlns:a16="http://schemas.microsoft.com/office/drawing/2014/main" id="{783DB3F4-709B-485E-9123-445347C3A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" y="8"/>
                <a:ext cx="37" cy="75"/>
              </a:xfrm>
              <a:custGeom>
                <a:avLst/>
                <a:gdLst>
                  <a:gd name="T0" fmla="*/ 37 w 37"/>
                  <a:gd name="T1" fmla="*/ 0 h 75"/>
                  <a:gd name="T2" fmla="*/ 33 w 37"/>
                  <a:gd name="T3" fmla="*/ 18 h 75"/>
                  <a:gd name="T4" fmla="*/ 25 w 37"/>
                  <a:gd name="T5" fmla="*/ 34 h 75"/>
                  <a:gd name="T6" fmla="*/ 18 w 37"/>
                  <a:gd name="T7" fmla="*/ 49 h 75"/>
                  <a:gd name="T8" fmla="*/ 10 w 37"/>
                  <a:gd name="T9" fmla="*/ 61 h 75"/>
                  <a:gd name="T10" fmla="*/ 4 w 37"/>
                  <a:gd name="T11" fmla="*/ 69 h 75"/>
                  <a:gd name="T12" fmla="*/ 0 w 3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75">
                    <a:moveTo>
                      <a:pt x="37" y="0"/>
                    </a:moveTo>
                    <a:lnTo>
                      <a:pt x="33" y="18"/>
                    </a:lnTo>
                    <a:lnTo>
                      <a:pt x="25" y="34"/>
                    </a:lnTo>
                    <a:lnTo>
                      <a:pt x="18" y="49"/>
                    </a:lnTo>
                    <a:lnTo>
                      <a:pt x="10" y="61"/>
                    </a:lnTo>
                    <a:lnTo>
                      <a:pt x="4" y="69"/>
                    </a:lnTo>
                    <a:lnTo>
                      <a:pt x="0" y="7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9" name="Freeform 1802">
                <a:extLst>
                  <a:ext uri="{FF2B5EF4-FFF2-40B4-BE49-F238E27FC236}">
                    <a16:creationId xmlns:a16="http://schemas.microsoft.com/office/drawing/2014/main" id="{50B8FE67-E5C8-49F9-BE34-05983EB2F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" y="46"/>
                <a:ext cx="1" cy="122"/>
              </a:xfrm>
              <a:custGeom>
                <a:avLst/>
                <a:gdLst>
                  <a:gd name="T0" fmla="*/ 0 w 1"/>
                  <a:gd name="T1" fmla="*/ 0 h 122"/>
                  <a:gd name="T2" fmla="*/ 1 w 1"/>
                  <a:gd name="T3" fmla="*/ 82 h 122"/>
                  <a:gd name="T4" fmla="*/ 1 w 1"/>
                  <a:gd name="T5" fmla="*/ 106 h 122"/>
                  <a:gd name="T6" fmla="*/ 1 w 1"/>
                  <a:gd name="T7" fmla="*/ 122 h 122"/>
                  <a:gd name="T8" fmla="*/ 0 w 1"/>
                  <a:gd name="T9" fmla="*/ 114 h 122"/>
                  <a:gd name="T10" fmla="*/ 1 w 1"/>
                  <a:gd name="T11" fmla="*/ 99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22">
                    <a:moveTo>
                      <a:pt x="0" y="0"/>
                    </a:moveTo>
                    <a:lnTo>
                      <a:pt x="1" y="82"/>
                    </a:lnTo>
                    <a:lnTo>
                      <a:pt x="1" y="106"/>
                    </a:lnTo>
                    <a:lnTo>
                      <a:pt x="1" y="122"/>
                    </a:lnTo>
                    <a:lnTo>
                      <a:pt x="0" y="114"/>
                    </a:lnTo>
                    <a:lnTo>
                      <a:pt x="1" y="9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0" name="Freeform 1801">
                <a:extLst>
                  <a:ext uri="{FF2B5EF4-FFF2-40B4-BE49-F238E27FC236}">
                    <a16:creationId xmlns:a16="http://schemas.microsoft.com/office/drawing/2014/main" id="{11FC9410-4578-4D8E-9F8F-7E902EC58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" y="26"/>
                <a:ext cx="14" cy="62"/>
              </a:xfrm>
              <a:custGeom>
                <a:avLst/>
                <a:gdLst>
                  <a:gd name="T0" fmla="*/ 14 w 14"/>
                  <a:gd name="T1" fmla="*/ 0 h 62"/>
                  <a:gd name="T2" fmla="*/ 11 w 14"/>
                  <a:gd name="T3" fmla="*/ 21 h 62"/>
                  <a:gd name="T4" fmla="*/ 7 w 14"/>
                  <a:gd name="T5" fmla="*/ 41 h 62"/>
                  <a:gd name="T6" fmla="*/ 3 w 14"/>
                  <a:gd name="T7" fmla="*/ 54 h 62"/>
                  <a:gd name="T8" fmla="*/ 0 w 14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2">
                    <a:moveTo>
                      <a:pt x="14" y="0"/>
                    </a:moveTo>
                    <a:lnTo>
                      <a:pt x="11" y="21"/>
                    </a:lnTo>
                    <a:lnTo>
                      <a:pt x="7" y="41"/>
                    </a:lnTo>
                    <a:lnTo>
                      <a:pt x="3" y="54"/>
                    </a:lnTo>
                    <a:lnTo>
                      <a:pt x="0" y="6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1" name="Freeform 1800">
                <a:extLst>
                  <a:ext uri="{FF2B5EF4-FFF2-40B4-BE49-F238E27FC236}">
                    <a16:creationId xmlns:a16="http://schemas.microsoft.com/office/drawing/2014/main" id="{93D8F2C0-7B7F-467E-9FAC-BBBDD2BCC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" y="51"/>
                <a:ext cx="44" cy="13"/>
              </a:xfrm>
              <a:custGeom>
                <a:avLst/>
                <a:gdLst>
                  <a:gd name="T0" fmla="*/ 0 w 44"/>
                  <a:gd name="T1" fmla="*/ 13 h 13"/>
                  <a:gd name="T2" fmla="*/ 44 w 44"/>
                  <a:gd name="T3" fmla="*/ 0 h 13"/>
                  <a:gd name="T4" fmla="*/ 39 w 44"/>
                  <a:gd name="T5" fmla="*/ 0 h 13"/>
                  <a:gd name="T6" fmla="*/ 32 w 44"/>
                  <a:gd name="T7" fmla="*/ 5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13">
                    <a:moveTo>
                      <a:pt x="0" y="13"/>
                    </a:moveTo>
                    <a:lnTo>
                      <a:pt x="44" y="0"/>
                    </a:lnTo>
                    <a:lnTo>
                      <a:pt x="39" y="0"/>
                    </a:lnTo>
                    <a:lnTo>
                      <a:pt x="32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2" name="Freeform 1799">
                <a:extLst>
                  <a:ext uri="{FF2B5EF4-FFF2-40B4-BE49-F238E27FC236}">
                    <a16:creationId xmlns:a16="http://schemas.microsoft.com/office/drawing/2014/main" id="{248BDCE9-78A3-437B-8B0C-E35FF19E4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" y="91"/>
                <a:ext cx="69" cy="16"/>
              </a:xfrm>
              <a:custGeom>
                <a:avLst/>
                <a:gdLst>
                  <a:gd name="T0" fmla="*/ 0 w 69"/>
                  <a:gd name="T1" fmla="*/ 16 h 16"/>
                  <a:gd name="T2" fmla="*/ 69 w 69"/>
                  <a:gd name="T3" fmla="*/ 1 h 16"/>
                  <a:gd name="T4" fmla="*/ 64 w 69"/>
                  <a:gd name="T5" fmla="*/ 0 h 16"/>
                  <a:gd name="T6" fmla="*/ 55 w 69"/>
                  <a:gd name="T7" fmla="*/ 5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9" h="16">
                    <a:moveTo>
                      <a:pt x="0" y="16"/>
                    </a:moveTo>
                    <a:lnTo>
                      <a:pt x="69" y="1"/>
                    </a:lnTo>
                    <a:lnTo>
                      <a:pt x="64" y="0"/>
                    </a:lnTo>
                    <a:lnTo>
                      <a:pt x="55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3" name="Freeform 1798">
                <a:extLst>
                  <a:ext uri="{FF2B5EF4-FFF2-40B4-BE49-F238E27FC236}">
                    <a16:creationId xmlns:a16="http://schemas.microsoft.com/office/drawing/2014/main" id="{C4601518-784A-4D61-85AF-028AA7086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" y="2"/>
                <a:ext cx="3" cy="167"/>
              </a:xfrm>
              <a:custGeom>
                <a:avLst/>
                <a:gdLst>
                  <a:gd name="T0" fmla="*/ 0 w 3"/>
                  <a:gd name="T1" fmla="*/ 0 h 167"/>
                  <a:gd name="T2" fmla="*/ 3 w 3"/>
                  <a:gd name="T3" fmla="*/ 6 h 167"/>
                  <a:gd name="T4" fmla="*/ 1 w 3"/>
                  <a:gd name="T5" fmla="*/ 3 h 167"/>
                  <a:gd name="T6" fmla="*/ 2 w 3"/>
                  <a:gd name="T7" fmla="*/ 167 h 167"/>
                  <a:gd name="T8" fmla="*/ 1 w 3"/>
                  <a:gd name="T9" fmla="*/ 155 h 167"/>
                  <a:gd name="T10" fmla="*/ 2 w 3"/>
                  <a:gd name="T11" fmla="*/ 135 h 1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167">
                    <a:moveTo>
                      <a:pt x="0" y="0"/>
                    </a:moveTo>
                    <a:lnTo>
                      <a:pt x="3" y="6"/>
                    </a:lnTo>
                    <a:lnTo>
                      <a:pt x="1" y="3"/>
                    </a:lnTo>
                    <a:lnTo>
                      <a:pt x="2" y="167"/>
                    </a:lnTo>
                    <a:lnTo>
                      <a:pt x="1" y="155"/>
                    </a:lnTo>
                    <a:lnTo>
                      <a:pt x="2" y="13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4" name="Freeform 1797">
                <a:extLst>
                  <a:ext uri="{FF2B5EF4-FFF2-40B4-BE49-F238E27FC236}">
                    <a16:creationId xmlns:a16="http://schemas.microsoft.com/office/drawing/2014/main" id="{A5320DCD-A488-442F-829A-2ED16B57F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32"/>
                <a:ext cx="44" cy="131"/>
              </a:xfrm>
              <a:custGeom>
                <a:avLst/>
                <a:gdLst>
                  <a:gd name="T0" fmla="*/ 44 w 44"/>
                  <a:gd name="T1" fmla="*/ 0 h 131"/>
                  <a:gd name="T2" fmla="*/ 15 w 44"/>
                  <a:gd name="T3" fmla="*/ 20 h 131"/>
                  <a:gd name="T4" fmla="*/ 0 w 44"/>
                  <a:gd name="T5" fmla="*/ 40 h 131"/>
                  <a:gd name="T6" fmla="*/ 0 w 44"/>
                  <a:gd name="T7" fmla="*/ 91 h 131"/>
                  <a:gd name="T8" fmla="*/ 15 w 44"/>
                  <a:gd name="T9" fmla="*/ 111 h 131"/>
                  <a:gd name="T10" fmla="*/ 44 w 44"/>
                  <a:gd name="T11" fmla="*/ 131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131">
                    <a:moveTo>
                      <a:pt x="44" y="0"/>
                    </a:moveTo>
                    <a:lnTo>
                      <a:pt x="15" y="20"/>
                    </a:lnTo>
                    <a:lnTo>
                      <a:pt x="0" y="40"/>
                    </a:lnTo>
                    <a:lnTo>
                      <a:pt x="0" y="91"/>
                    </a:lnTo>
                    <a:lnTo>
                      <a:pt x="15" y="111"/>
                    </a:lnTo>
                    <a:lnTo>
                      <a:pt x="44" y="13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5" name="Freeform 1796">
                <a:extLst>
                  <a:ext uri="{FF2B5EF4-FFF2-40B4-BE49-F238E27FC236}">
                    <a16:creationId xmlns:a16="http://schemas.microsoft.com/office/drawing/2014/main" id="{6318F512-D2B1-45D2-88FB-B30CBD4E5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" y="15"/>
                <a:ext cx="14" cy="21"/>
              </a:xfrm>
              <a:custGeom>
                <a:avLst/>
                <a:gdLst>
                  <a:gd name="T0" fmla="*/ 0 w 14"/>
                  <a:gd name="T1" fmla="*/ 0 h 21"/>
                  <a:gd name="T2" fmla="*/ 8 w 14"/>
                  <a:gd name="T3" fmla="*/ 6 h 21"/>
                  <a:gd name="T4" fmla="*/ 13 w 14"/>
                  <a:gd name="T5" fmla="*/ 13 h 21"/>
                  <a:gd name="T6" fmla="*/ 14 w 14"/>
                  <a:gd name="T7" fmla="*/ 21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1">
                    <a:moveTo>
                      <a:pt x="0" y="0"/>
                    </a:moveTo>
                    <a:lnTo>
                      <a:pt x="8" y="6"/>
                    </a:lnTo>
                    <a:lnTo>
                      <a:pt x="13" y="13"/>
                    </a:lnTo>
                    <a:lnTo>
                      <a:pt x="14" y="2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6" name="Freeform 1795">
                <a:extLst>
                  <a:ext uri="{FF2B5EF4-FFF2-40B4-BE49-F238E27FC236}">
                    <a16:creationId xmlns:a16="http://schemas.microsoft.com/office/drawing/2014/main" id="{B0781BE4-74AC-4D4B-8777-5087F45E0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" y="58"/>
                <a:ext cx="34" cy="80"/>
              </a:xfrm>
              <a:custGeom>
                <a:avLst/>
                <a:gdLst>
                  <a:gd name="T0" fmla="*/ 0 w 34"/>
                  <a:gd name="T1" fmla="*/ 10 h 80"/>
                  <a:gd name="T2" fmla="*/ 25 w 34"/>
                  <a:gd name="T3" fmla="*/ 4 h 80"/>
                  <a:gd name="T4" fmla="*/ 21 w 34"/>
                  <a:gd name="T5" fmla="*/ 0 h 80"/>
                  <a:gd name="T6" fmla="*/ 19 w 34"/>
                  <a:gd name="T7" fmla="*/ 69 h 80"/>
                  <a:gd name="T8" fmla="*/ 13 w 34"/>
                  <a:gd name="T9" fmla="*/ 80 h 80"/>
                  <a:gd name="T10" fmla="*/ 34 w 34"/>
                  <a:gd name="T11" fmla="*/ 43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80">
                    <a:moveTo>
                      <a:pt x="0" y="10"/>
                    </a:moveTo>
                    <a:lnTo>
                      <a:pt x="25" y="4"/>
                    </a:lnTo>
                    <a:lnTo>
                      <a:pt x="21" y="0"/>
                    </a:lnTo>
                    <a:lnTo>
                      <a:pt x="19" y="69"/>
                    </a:lnTo>
                    <a:lnTo>
                      <a:pt x="13" y="80"/>
                    </a:lnTo>
                    <a:lnTo>
                      <a:pt x="34" y="4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7" name="Freeform 1794">
                <a:extLst>
                  <a:ext uri="{FF2B5EF4-FFF2-40B4-BE49-F238E27FC236}">
                    <a16:creationId xmlns:a16="http://schemas.microsoft.com/office/drawing/2014/main" id="{37DFF308-89AF-4AA2-A9F4-5D300E83F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" y="6"/>
                <a:ext cx="19" cy="159"/>
              </a:xfrm>
              <a:custGeom>
                <a:avLst/>
                <a:gdLst>
                  <a:gd name="T0" fmla="*/ 16 w 19"/>
                  <a:gd name="T1" fmla="*/ 0 h 159"/>
                  <a:gd name="T2" fmla="*/ 18 w 19"/>
                  <a:gd name="T3" fmla="*/ 14 h 159"/>
                  <a:gd name="T4" fmla="*/ 19 w 19"/>
                  <a:gd name="T5" fmla="*/ 17 h 159"/>
                  <a:gd name="T6" fmla="*/ 18 w 19"/>
                  <a:gd name="T7" fmla="*/ 78 h 159"/>
                  <a:gd name="T8" fmla="*/ 18 w 19"/>
                  <a:gd name="T9" fmla="*/ 85 h 159"/>
                  <a:gd name="T10" fmla="*/ 17 w 19"/>
                  <a:gd name="T11" fmla="*/ 99 h 159"/>
                  <a:gd name="T12" fmla="*/ 15 w 19"/>
                  <a:gd name="T13" fmla="*/ 113 h 159"/>
                  <a:gd name="T14" fmla="*/ 11 w 19"/>
                  <a:gd name="T15" fmla="*/ 128 h 159"/>
                  <a:gd name="T16" fmla="*/ 7 w 19"/>
                  <a:gd name="T17" fmla="*/ 143 h 159"/>
                  <a:gd name="T18" fmla="*/ 2 w 19"/>
                  <a:gd name="T19" fmla="*/ 154 h 159"/>
                  <a:gd name="T20" fmla="*/ 0 w 19"/>
                  <a:gd name="T21" fmla="*/ 159 h 1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159">
                    <a:moveTo>
                      <a:pt x="16" y="0"/>
                    </a:moveTo>
                    <a:lnTo>
                      <a:pt x="18" y="14"/>
                    </a:lnTo>
                    <a:lnTo>
                      <a:pt x="19" y="17"/>
                    </a:lnTo>
                    <a:lnTo>
                      <a:pt x="18" y="78"/>
                    </a:lnTo>
                    <a:lnTo>
                      <a:pt x="18" y="85"/>
                    </a:lnTo>
                    <a:lnTo>
                      <a:pt x="17" y="99"/>
                    </a:lnTo>
                    <a:lnTo>
                      <a:pt x="15" y="113"/>
                    </a:lnTo>
                    <a:lnTo>
                      <a:pt x="11" y="128"/>
                    </a:lnTo>
                    <a:lnTo>
                      <a:pt x="7" y="143"/>
                    </a:lnTo>
                    <a:lnTo>
                      <a:pt x="2" y="154"/>
                    </a:lnTo>
                    <a:lnTo>
                      <a:pt x="0" y="15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8" name="Freeform 1793">
                <a:extLst>
                  <a:ext uri="{FF2B5EF4-FFF2-40B4-BE49-F238E27FC236}">
                    <a16:creationId xmlns:a16="http://schemas.microsoft.com/office/drawing/2014/main" id="{8C426BEE-DEA8-48DD-AB3F-D84C4DB42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" y="8"/>
                <a:ext cx="53" cy="153"/>
              </a:xfrm>
              <a:custGeom>
                <a:avLst/>
                <a:gdLst>
                  <a:gd name="T0" fmla="*/ 0 w 53"/>
                  <a:gd name="T1" fmla="*/ 12 h 153"/>
                  <a:gd name="T2" fmla="*/ 53 w 53"/>
                  <a:gd name="T3" fmla="*/ 4 h 153"/>
                  <a:gd name="T4" fmla="*/ 50 w 53"/>
                  <a:gd name="T5" fmla="*/ 0 h 153"/>
                  <a:gd name="T6" fmla="*/ 49 w 53"/>
                  <a:gd name="T7" fmla="*/ 9 h 153"/>
                  <a:gd name="T8" fmla="*/ 50 w 53"/>
                  <a:gd name="T9" fmla="*/ 115 h 153"/>
                  <a:gd name="T10" fmla="*/ 49 w 53"/>
                  <a:gd name="T11" fmla="*/ 126 h 153"/>
                  <a:gd name="T12" fmla="*/ 49 w 53"/>
                  <a:gd name="T13" fmla="*/ 138 h 153"/>
                  <a:gd name="T14" fmla="*/ 49 w 53"/>
                  <a:gd name="T15" fmla="*/ 145 h 153"/>
                  <a:gd name="T16" fmla="*/ 48 w 53"/>
                  <a:gd name="T17" fmla="*/ 151 h 153"/>
                  <a:gd name="T18" fmla="*/ 48 w 53"/>
                  <a:gd name="T19" fmla="*/ 153 h 153"/>
                  <a:gd name="T20" fmla="*/ 46 w 53"/>
                  <a:gd name="T21" fmla="*/ 153 h 153"/>
                  <a:gd name="T22" fmla="*/ 34 w 53"/>
                  <a:gd name="T23" fmla="*/ 135 h 153"/>
                  <a:gd name="T24" fmla="*/ 47 w 53"/>
                  <a:gd name="T25" fmla="*/ 151 h 1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153">
                    <a:moveTo>
                      <a:pt x="0" y="12"/>
                    </a:moveTo>
                    <a:lnTo>
                      <a:pt x="53" y="4"/>
                    </a:lnTo>
                    <a:lnTo>
                      <a:pt x="50" y="0"/>
                    </a:lnTo>
                    <a:lnTo>
                      <a:pt x="49" y="9"/>
                    </a:lnTo>
                    <a:lnTo>
                      <a:pt x="50" y="115"/>
                    </a:lnTo>
                    <a:lnTo>
                      <a:pt x="49" y="126"/>
                    </a:lnTo>
                    <a:lnTo>
                      <a:pt x="49" y="138"/>
                    </a:lnTo>
                    <a:lnTo>
                      <a:pt x="49" y="145"/>
                    </a:lnTo>
                    <a:lnTo>
                      <a:pt x="48" y="151"/>
                    </a:lnTo>
                    <a:lnTo>
                      <a:pt x="48" y="153"/>
                    </a:lnTo>
                    <a:lnTo>
                      <a:pt x="46" y="153"/>
                    </a:lnTo>
                    <a:lnTo>
                      <a:pt x="34" y="135"/>
                    </a:lnTo>
                    <a:lnTo>
                      <a:pt x="47" y="15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89" name="Freeform 1792">
                <a:extLst>
                  <a:ext uri="{FF2B5EF4-FFF2-40B4-BE49-F238E27FC236}">
                    <a16:creationId xmlns:a16="http://schemas.microsoft.com/office/drawing/2014/main" id="{38131618-4C17-4A29-8E21-850C52597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" y="21"/>
                <a:ext cx="3" cy="52"/>
              </a:xfrm>
              <a:custGeom>
                <a:avLst/>
                <a:gdLst>
                  <a:gd name="T0" fmla="*/ 0 w 3"/>
                  <a:gd name="T1" fmla="*/ 0 h 52"/>
                  <a:gd name="T2" fmla="*/ 3 w 3"/>
                  <a:gd name="T3" fmla="*/ 9 h 52"/>
                  <a:gd name="T4" fmla="*/ 3 w 3"/>
                  <a:gd name="T5" fmla="*/ 52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52">
                    <a:moveTo>
                      <a:pt x="0" y="0"/>
                    </a:moveTo>
                    <a:lnTo>
                      <a:pt x="3" y="9"/>
                    </a:lnTo>
                    <a:lnTo>
                      <a:pt x="3" y="5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0" name="Line 1791">
                <a:extLst>
                  <a:ext uri="{FF2B5EF4-FFF2-40B4-BE49-F238E27FC236}">
                    <a16:creationId xmlns:a16="http://schemas.microsoft.com/office/drawing/2014/main" id="{C356BCF8-B288-41C3-9400-EF72ED252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7" y="46"/>
                <a:ext cx="2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1" name="Freeform 1790">
                <a:extLst>
                  <a:ext uri="{FF2B5EF4-FFF2-40B4-BE49-F238E27FC236}">
                    <a16:creationId xmlns:a16="http://schemas.microsoft.com/office/drawing/2014/main" id="{963AEB86-8E31-414F-B7D5-DAAD53BBA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" y="71"/>
                <a:ext cx="32" cy="6"/>
              </a:xfrm>
              <a:custGeom>
                <a:avLst/>
                <a:gdLst>
                  <a:gd name="T0" fmla="*/ 0 w 32"/>
                  <a:gd name="T1" fmla="*/ 6 h 6"/>
                  <a:gd name="T2" fmla="*/ 1 w 32"/>
                  <a:gd name="T3" fmla="*/ 6 h 6"/>
                  <a:gd name="T4" fmla="*/ 2 w 32"/>
                  <a:gd name="T5" fmla="*/ 6 h 6"/>
                  <a:gd name="T6" fmla="*/ 32 w 3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" h="6">
                    <a:moveTo>
                      <a:pt x="0" y="6"/>
                    </a:moveTo>
                    <a:lnTo>
                      <a:pt x="1" y="6"/>
                    </a:lnTo>
                    <a:lnTo>
                      <a:pt x="2" y="6"/>
                    </a:lnTo>
                    <a:lnTo>
                      <a:pt x="32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2" name="Freeform 1789">
                <a:extLst>
                  <a:ext uri="{FF2B5EF4-FFF2-40B4-BE49-F238E27FC236}">
                    <a16:creationId xmlns:a16="http://schemas.microsoft.com/office/drawing/2014/main" id="{5E3C57AE-E9CE-4943-BFAA-FFDAE7A06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" y="87"/>
                <a:ext cx="27" cy="48"/>
              </a:xfrm>
              <a:custGeom>
                <a:avLst/>
                <a:gdLst>
                  <a:gd name="T0" fmla="*/ 0 w 27"/>
                  <a:gd name="T1" fmla="*/ 1 h 48"/>
                  <a:gd name="T2" fmla="*/ 2 w 27"/>
                  <a:gd name="T3" fmla="*/ 11 h 48"/>
                  <a:gd name="T4" fmla="*/ 3 w 27"/>
                  <a:gd name="T5" fmla="*/ 48 h 48"/>
                  <a:gd name="T6" fmla="*/ 3 w 27"/>
                  <a:gd name="T7" fmla="*/ 36 h 48"/>
                  <a:gd name="T8" fmla="*/ 26 w 27"/>
                  <a:gd name="T9" fmla="*/ 33 h 48"/>
                  <a:gd name="T10" fmla="*/ 22 w 27"/>
                  <a:gd name="T11" fmla="*/ 35 h 48"/>
                  <a:gd name="T12" fmla="*/ 25 w 27"/>
                  <a:gd name="T13" fmla="*/ 0 h 48"/>
                  <a:gd name="T14" fmla="*/ 27 w 27"/>
                  <a:gd name="T15" fmla="*/ 5 h 48"/>
                  <a:gd name="T16" fmla="*/ 2 w 27"/>
                  <a:gd name="T17" fmla="*/ 1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48">
                    <a:moveTo>
                      <a:pt x="0" y="1"/>
                    </a:moveTo>
                    <a:lnTo>
                      <a:pt x="2" y="11"/>
                    </a:lnTo>
                    <a:lnTo>
                      <a:pt x="3" y="48"/>
                    </a:lnTo>
                    <a:lnTo>
                      <a:pt x="3" y="36"/>
                    </a:lnTo>
                    <a:lnTo>
                      <a:pt x="26" y="33"/>
                    </a:lnTo>
                    <a:lnTo>
                      <a:pt x="22" y="35"/>
                    </a:lnTo>
                    <a:lnTo>
                      <a:pt x="25" y="0"/>
                    </a:lnTo>
                    <a:lnTo>
                      <a:pt x="27" y="5"/>
                    </a:lnTo>
                    <a:lnTo>
                      <a:pt x="2" y="1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3" name="Freeform 1788">
                <a:extLst>
                  <a:ext uri="{FF2B5EF4-FFF2-40B4-BE49-F238E27FC236}">
                    <a16:creationId xmlns:a16="http://schemas.microsoft.com/office/drawing/2014/main" id="{37A8EBCE-6404-41C5-B9E9-2FC90B2FC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" y="32"/>
                <a:ext cx="42" cy="131"/>
              </a:xfrm>
              <a:custGeom>
                <a:avLst/>
                <a:gdLst>
                  <a:gd name="T0" fmla="*/ 0 w 42"/>
                  <a:gd name="T1" fmla="*/ 0 h 131"/>
                  <a:gd name="T2" fmla="*/ 28 w 42"/>
                  <a:gd name="T3" fmla="*/ 20 h 131"/>
                  <a:gd name="T4" fmla="*/ 42 w 42"/>
                  <a:gd name="T5" fmla="*/ 40 h 131"/>
                  <a:gd name="T6" fmla="*/ 42 w 42"/>
                  <a:gd name="T7" fmla="*/ 91 h 131"/>
                  <a:gd name="T8" fmla="*/ 28 w 42"/>
                  <a:gd name="T9" fmla="*/ 111 h 131"/>
                  <a:gd name="T10" fmla="*/ 0 w 42"/>
                  <a:gd name="T11" fmla="*/ 131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" h="131">
                    <a:moveTo>
                      <a:pt x="0" y="0"/>
                    </a:moveTo>
                    <a:lnTo>
                      <a:pt x="28" y="20"/>
                    </a:lnTo>
                    <a:lnTo>
                      <a:pt x="42" y="40"/>
                    </a:lnTo>
                    <a:lnTo>
                      <a:pt x="42" y="91"/>
                    </a:lnTo>
                    <a:lnTo>
                      <a:pt x="28" y="111"/>
                    </a:lnTo>
                    <a:lnTo>
                      <a:pt x="0" y="13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4" name="Line 1787">
                <a:extLst>
                  <a:ext uri="{FF2B5EF4-FFF2-40B4-BE49-F238E27FC236}">
                    <a16:creationId xmlns:a16="http://schemas.microsoft.com/office/drawing/2014/main" id="{CB343120-820E-4A20-84D1-7F6B6F911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76" y="184"/>
                <a:ext cx="348" cy="14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5" name="Line 1786">
                <a:extLst>
                  <a:ext uri="{FF2B5EF4-FFF2-40B4-BE49-F238E27FC236}">
                    <a16:creationId xmlns:a16="http://schemas.microsoft.com/office/drawing/2014/main" id="{A510EEA3-9CA0-4FD9-B937-6D19A141B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184"/>
                <a:ext cx="107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6" name="Freeform 1785">
                <a:extLst>
                  <a:ext uri="{FF2B5EF4-FFF2-40B4-BE49-F238E27FC236}">
                    <a16:creationId xmlns:a16="http://schemas.microsoft.com/office/drawing/2014/main" id="{BF80E75F-EB06-4BBC-9632-89C007856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" y="2388"/>
                <a:ext cx="39" cy="8"/>
              </a:xfrm>
              <a:custGeom>
                <a:avLst/>
                <a:gdLst>
                  <a:gd name="T0" fmla="*/ 1 w 39"/>
                  <a:gd name="T1" fmla="*/ 8 h 8"/>
                  <a:gd name="T2" fmla="*/ 0 w 39"/>
                  <a:gd name="T3" fmla="*/ 8 h 8"/>
                  <a:gd name="T4" fmla="*/ 39 w 39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8">
                    <a:moveTo>
                      <a:pt x="1" y="8"/>
                    </a:moveTo>
                    <a:lnTo>
                      <a:pt x="0" y="8"/>
                    </a:lnTo>
                    <a:lnTo>
                      <a:pt x="39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7" name="Freeform 1784">
                <a:extLst>
                  <a:ext uri="{FF2B5EF4-FFF2-40B4-BE49-F238E27FC236}">
                    <a16:creationId xmlns:a16="http://schemas.microsoft.com/office/drawing/2014/main" id="{0957C098-8632-4041-A6DE-67EB8E5A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8" y="2395"/>
                <a:ext cx="45" cy="110"/>
              </a:xfrm>
              <a:custGeom>
                <a:avLst/>
                <a:gdLst>
                  <a:gd name="T0" fmla="*/ 15 w 45"/>
                  <a:gd name="T1" fmla="*/ 0 h 110"/>
                  <a:gd name="T2" fmla="*/ 14 w 45"/>
                  <a:gd name="T3" fmla="*/ 101 h 110"/>
                  <a:gd name="T4" fmla="*/ 1 w 45"/>
                  <a:gd name="T5" fmla="*/ 110 h 110"/>
                  <a:gd name="T6" fmla="*/ 0 w 45"/>
                  <a:gd name="T7" fmla="*/ 108 h 110"/>
                  <a:gd name="T8" fmla="*/ 45 w 45"/>
                  <a:gd name="T9" fmla="*/ 85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110">
                    <a:moveTo>
                      <a:pt x="15" y="0"/>
                    </a:moveTo>
                    <a:lnTo>
                      <a:pt x="14" y="101"/>
                    </a:lnTo>
                    <a:lnTo>
                      <a:pt x="1" y="110"/>
                    </a:lnTo>
                    <a:lnTo>
                      <a:pt x="0" y="108"/>
                    </a:lnTo>
                    <a:lnTo>
                      <a:pt x="45" y="8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8" name="Freeform 1783">
                <a:extLst>
                  <a:ext uri="{FF2B5EF4-FFF2-40B4-BE49-F238E27FC236}">
                    <a16:creationId xmlns:a16="http://schemas.microsoft.com/office/drawing/2014/main" id="{8BC40C90-CB4F-4F15-B3BB-378B1A8A3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0" y="2392"/>
                <a:ext cx="4" cy="143"/>
              </a:xfrm>
              <a:custGeom>
                <a:avLst/>
                <a:gdLst>
                  <a:gd name="T0" fmla="*/ 4 w 4"/>
                  <a:gd name="T1" fmla="*/ 0 h 143"/>
                  <a:gd name="T2" fmla="*/ 3 w 4"/>
                  <a:gd name="T3" fmla="*/ 111 h 143"/>
                  <a:gd name="T4" fmla="*/ 2 w 4"/>
                  <a:gd name="T5" fmla="*/ 128 h 143"/>
                  <a:gd name="T6" fmla="*/ 2 w 4"/>
                  <a:gd name="T7" fmla="*/ 143 h 143"/>
                  <a:gd name="T8" fmla="*/ 0 w 4"/>
                  <a:gd name="T9" fmla="*/ 136 h 143"/>
                  <a:gd name="T10" fmla="*/ 2 w 4"/>
                  <a:gd name="T11" fmla="*/ 115 h 1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43">
                    <a:moveTo>
                      <a:pt x="4" y="0"/>
                    </a:moveTo>
                    <a:lnTo>
                      <a:pt x="3" y="111"/>
                    </a:lnTo>
                    <a:lnTo>
                      <a:pt x="2" y="128"/>
                    </a:lnTo>
                    <a:lnTo>
                      <a:pt x="2" y="143"/>
                    </a:lnTo>
                    <a:lnTo>
                      <a:pt x="0" y="136"/>
                    </a:lnTo>
                    <a:lnTo>
                      <a:pt x="2" y="11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99" name="Line 1782">
                <a:extLst>
                  <a:ext uri="{FF2B5EF4-FFF2-40B4-BE49-F238E27FC236}">
                    <a16:creationId xmlns:a16="http://schemas.microsoft.com/office/drawing/2014/main" id="{F11BCC39-8A89-4732-9776-0D359D467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4" y="2428"/>
                <a:ext cx="1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0" name="Line 1781">
                <a:extLst>
                  <a:ext uri="{FF2B5EF4-FFF2-40B4-BE49-F238E27FC236}">
                    <a16:creationId xmlns:a16="http://schemas.microsoft.com/office/drawing/2014/main" id="{38487638-8B4F-427B-9A3C-14904D2BD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3" y="2456"/>
                <a:ext cx="1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1" name="Freeform 1780">
                <a:extLst>
                  <a:ext uri="{FF2B5EF4-FFF2-40B4-BE49-F238E27FC236}">
                    <a16:creationId xmlns:a16="http://schemas.microsoft.com/office/drawing/2014/main" id="{269F003A-04EB-4628-A8F9-EB62A97EB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9" y="2381"/>
                <a:ext cx="12" cy="33"/>
              </a:xfrm>
              <a:custGeom>
                <a:avLst/>
                <a:gdLst>
                  <a:gd name="T0" fmla="*/ 0 w 12"/>
                  <a:gd name="T1" fmla="*/ 0 h 33"/>
                  <a:gd name="T2" fmla="*/ 10 w 12"/>
                  <a:gd name="T3" fmla="*/ 19 h 33"/>
                  <a:gd name="T4" fmla="*/ 11 w 12"/>
                  <a:gd name="T5" fmla="*/ 27 h 33"/>
                  <a:gd name="T6" fmla="*/ 12 w 12"/>
                  <a:gd name="T7" fmla="*/ 33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33">
                    <a:moveTo>
                      <a:pt x="0" y="0"/>
                    </a:moveTo>
                    <a:lnTo>
                      <a:pt x="10" y="19"/>
                    </a:lnTo>
                    <a:lnTo>
                      <a:pt x="11" y="27"/>
                    </a:lnTo>
                    <a:lnTo>
                      <a:pt x="12" y="3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02" name="Freeform 1779">
                <a:extLst>
                  <a:ext uri="{FF2B5EF4-FFF2-40B4-BE49-F238E27FC236}">
                    <a16:creationId xmlns:a16="http://schemas.microsoft.com/office/drawing/2014/main" id="{F884340D-AB07-4640-8EED-64700043B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7" y="2369"/>
                <a:ext cx="10" cy="56"/>
              </a:xfrm>
              <a:custGeom>
                <a:avLst/>
                <a:gdLst>
                  <a:gd name="T0" fmla="*/ 10 w 10"/>
                  <a:gd name="T1" fmla="*/ 0 h 56"/>
                  <a:gd name="T2" fmla="*/ 10 w 10"/>
                  <a:gd name="T3" fmla="*/ 5 h 56"/>
                  <a:gd name="T4" fmla="*/ 0 w 10"/>
                  <a:gd name="T5" fmla="*/ 56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56">
                    <a:moveTo>
                      <a:pt x="10" y="0"/>
                    </a:moveTo>
                    <a:lnTo>
                      <a:pt x="10" y="5"/>
                    </a:lnTo>
                    <a:lnTo>
                      <a:pt x="0" y="5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" name="Group 1577">
              <a:extLst>
                <a:ext uri="{FF2B5EF4-FFF2-40B4-BE49-F238E27FC236}">
                  <a16:creationId xmlns:a16="http://schemas.microsoft.com/office/drawing/2014/main" id="{9B2F9C5D-065D-4788-9E84-F2E784AD56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1" y="1233"/>
              <a:ext cx="5814" cy="2184"/>
              <a:chOff x="0" y="0"/>
              <a:chExt cx="5814" cy="2184"/>
            </a:xfrm>
          </p:grpSpPr>
          <p:sp>
            <p:nvSpPr>
              <p:cNvPr id="1603" name="Line 1777">
                <a:extLst>
                  <a:ext uri="{FF2B5EF4-FFF2-40B4-BE49-F238E27FC236}">
                    <a16:creationId xmlns:a16="http://schemas.microsoft.com/office/drawing/2014/main" id="{53E1E1AF-426A-4B51-A479-6D736E0FA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2" y="2054"/>
                <a:ext cx="54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4" name="Line 1776">
                <a:extLst>
                  <a:ext uri="{FF2B5EF4-FFF2-40B4-BE49-F238E27FC236}">
                    <a16:creationId xmlns:a16="http://schemas.microsoft.com/office/drawing/2014/main" id="{9A872D15-9958-40DD-9A36-C1E30C3E3B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29" y="2089"/>
                <a:ext cx="66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5" name="Freeform 1775">
                <a:extLst>
                  <a:ext uri="{FF2B5EF4-FFF2-40B4-BE49-F238E27FC236}">
                    <a16:creationId xmlns:a16="http://schemas.microsoft.com/office/drawing/2014/main" id="{EE02B34F-E531-4990-8E24-F4289F000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6" y="2144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6 w 18"/>
                  <a:gd name="T3" fmla="*/ 12 h 18"/>
                  <a:gd name="T4" fmla="*/ 18 w 18"/>
                  <a:gd name="T5" fmla="*/ 18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6" y="12"/>
                    </a:lnTo>
                    <a:lnTo>
                      <a:pt x="18" y="1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6" name="Freeform 1774">
                <a:extLst>
                  <a:ext uri="{FF2B5EF4-FFF2-40B4-BE49-F238E27FC236}">
                    <a16:creationId xmlns:a16="http://schemas.microsoft.com/office/drawing/2014/main" id="{0DCF0812-C574-441C-9551-706C4BD2D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8" y="2059"/>
                <a:ext cx="30" cy="114"/>
              </a:xfrm>
              <a:custGeom>
                <a:avLst/>
                <a:gdLst>
                  <a:gd name="T0" fmla="*/ 30 w 30"/>
                  <a:gd name="T1" fmla="*/ 0 h 114"/>
                  <a:gd name="T2" fmla="*/ 28 w 30"/>
                  <a:gd name="T3" fmla="*/ 22 h 114"/>
                  <a:gd name="T4" fmla="*/ 26 w 30"/>
                  <a:gd name="T5" fmla="*/ 43 h 114"/>
                  <a:gd name="T6" fmla="*/ 22 w 30"/>
                  <a:gd name="T7" fmla="*/ 65 h 114"/>
                  <a:gd name="T8" fmla="*/ 18 w 30"/>
                  <a:gd name="T9" fmla="*/ 78 h 114"/>
                  <a:gd name="T10" fmla="*/ 12 w 30"/>
                  <a:gd name="T11" fmla="*/ 95 h 114"/>
                  <a:gd name="T12" fmla="*/ 7 w 30"/>
                  <a:gd name="T13" fmla="*/ 104 h 114"/>
                  <a:gd name="T14" fmla="*/ 6 w 30"/>
                  <a:gd name="T15" fmla="*/ 106 h 114"/>
                  <a:gd name="T16" fmla="*/ 0 w 30"/>
                  <a:gd name="T17" fmla="*/ 114 h 1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" h="114">
                    <a:moveTo>
                      <a:pt x="30" y="0"/>
                    </a:moveTo>
                    <a:lnTo>
                      <a:pt x="28" y="22"/>
                    </a:lnTo>
                    <a:lnTo>
                      <a:pt x="26" y="43"/>
                    </a:lnTo>
                    <a:lnTo>
                      <a:pt x="22" y="65"/>
                    </a:lnTo>
                    <a:lnTo>
                      <a:pt x="18" y="78"/>
                    </a:lnTo>
                    <a:lnTo>
                      <a:pt x="12" y="95"/>
                    </a:lnTo>
                    <a:lnTo>
                      <a:pt x="7" y="104"/>
                    </a:lnTo>
                    <a:lnTo>
                      <a:pt x="6" y="106"/>
                    </a:lnTo>
                    <a:lnTo>
                      <a:pt x="0" y="11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7" name="Freeform 1773">
                <a:extLst>
                  <a:ext uri="{FF2B5EF4-FFF2-40B4-BE49-F238E27FC236}">
                    <a16:creationId xmlns:a16="http://schemas.microsoft.com/office/drawing/2014/main" id="{C3D42B39-B927-43FF-8708-D7BD96697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9" y="2094"/>
                <a:ext cx="36" cy="68"/>
              </a:xfrm>
              <a:custGeom>
                <a:avLst/>
                <a:gdLst>
                  <a:gd name="T0" fmla="*/ 0 w 36"/>
                  <a:gd name="T1" fmla="*/ 0 h 68"/>
                  <a:gd name="T2" fmla="*/ 22 w 36"/>
                  <a:gd name="T3" fmla="*/ 65 h 68"/>
                  <a:gd name="T4" fmla="*/ 36 w 36"/>
                  <a:gd name="T5" fmla="*/ 68 h 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68">
                    <a:moveTo>
                      <a:pt x="0" y="0"/>
                    </a:moveTo>
                    <a:lnTo>
                      <a:pt x="22" y="65"/>
                    </a:lnTo>
                    <a:lnTo>
                      <a:pt x="36" y="6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8" name="Freeform 1772">
                <a:extLst>
                  <a:ext uri="{FF2B5EF4-FFF2-40B4-BE49-F238E27FC236}">
                    <a16:creationId xmlns:a16="http://schemas.microsoft.com/office/drawing/2014/main" id="{97947B0E-A793-47D6-A98A-2A2EE58A0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2" y="2002"/>
                <a:ext cx="39" cy="94"/>
              </a:xfrm>
              <a:custGeom>
                <a:avLst/>
                <a:gdLst>
                  <a:gd name="T0" fmla="*/ 26 w 39"/>
                  <a:gd name="T1" fmla="*/ 0 h 94"/>
                  <a:gd name="T2" fmla="*/ 26 w 39"/>
                  <a:gd name="T3" fmla="*/ 8 h 94"/>
                  <a:gd name="T4" fmla="*/ 18 w 39"/>
                  <a:gd name="T5" fmla="*/ 41 h 94"/>
                  <a:gd name="T6" fmla="*/ 11 w 39"/>
                  <a:gd name="T7" fmla="*/ 68 h 94"/>
                  <a:gd name="T8" fmla="*/ 3 w 39"/>
                  <a:gd name="T9" fmla="*/ 94 h 94"/>
                  <a:gd name="T10" fmla="*/ 0 w 39"/>
                  <a:gd name="T11" fmla="*/ 94 h 94"/>
                  <a:gd name="T12" fmla="*/ 39 w 39"/>
                  <a:gd name="T13" fmla="*/ 8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94">
                    <a:moveTo>
                      <a:pt x="26" y="0"/>
                    </a:moveTo>
                    <a:lnTo>
                      <a:pt x="26" y="8"/>
                    </a:lnTo>
                    <a:lnTo>
                      <a:pt x="18" y="41"/>
                    </a:lnTo>
                    <a:lnTo>
                      <a:pt x="11" y="68"/>
                    </a:lnTo>
                    <a:lnTo>
                      <a:pt x="3" y="94"/>
                    </a:lnTo>
                    <a:lnTo>
                      <a:pt x="0" y="94"/>
                    </a:lnTo>
                    <a:lnTo>
                      <a:pt x="39" y="8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9" name="Freeform 1771">
                <a:extLst>
                  <a:ext uri="{FF2B5EF4-FFF2-40B4-BE49-F238E27FC236}">
                    <a16:creationId xmlns:a16="http://schemas.microsoft.com/office/drawing/2014/main" id="{C8CCA72D-B8A3-4F39-A649-5F0725F25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4" y="2058"/>
                <a:ext cx="4" cy="111"/>
              </a:xfrm>
              <a:custGeom>
                <a:avLst/>
                <a:gdLst>
                  <a:gd name="T0" fmla="*/ 2 w 4"/>
                  <a:gd name="T1" fmla="*/ 0 h 111"/>
                  <a:gd name="T2" fmla="*/ 4 w 4"/>
                  <a:gd name="T3" fmla="*/ 6 h 111"/>
                  <a:gd name="T4" fmla="*/ 3 w 4"/>
                  <a:gd name="T5" fmla="*/ 5 h 111"/>
                  <a:gd name="T6" fmla="*/ 2 w 4"/>
                  <a:gd name="T7" fmla="*/ 111 h 111"/>
                  <a:gd name="T8" fmla="*/ 0 w 4"/>
                  <a:gd name="T9" fmla="*/ 103 h 111"/>
                  <a:gd name="T10" fmla="*/ 2 w 4"/>
                  <a:gd name="T11" fmla="*/ 89 h 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11">
                    <a:moveTo>
                      <a:pt x="2" y="0"/>
                    </a:moveTo>
                    <a:lnTo>
                      <a:pt x="4" y="6"/>
                    </a:lnTo>
                    <a:lnTo>
                      <a:pt x="3" y="5"/>
                    </a:lnTo>
                    <a:lnTo>
                      <a:pt x="2" y="111"/>
                    </a:lnTo>
                    <a:lnTo>
                      <a:pt x="0" y="103"/>
                    </a:lnTo>
                    <a:lnTo>
                      <a:pt x="2" y="8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0" name="Line 1770">
                <a:extLst>
                  <a:ext uri="{FF2B5EF4-FFF2-40B4-BE49-F238E27FC236}">
                    <a16:creationId xmlns:a16="http://schemas.microsoft.com/office/drawing/2014/main" id="{664329BB-E7BC-4D4B-8B80-D02903C48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06" y="2111"/>
                <a:ext cx="49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1" name="Freeform 1769">
                <a:extLst>
                  <a:ext uri="{FF2B5EF4-FFF2-40B4-BE49-F238E27FC236}">
                    <a16:creationId xmlns:a16="http://schemas.microsoft.com/office/drawing/2014/main" id="{19E5E8A6-AFF5-4CB4-86A5-1B38E8145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2" y="2034"/>
                <a:ext cx="45" cy="11"/>
              </a:xfrm>
              <a:custGeom>
                <a:avLst/>
                <a:gdLst>
                  <a:gd name="T0" fmla="*/ 0 w 45"/>
                  <a:gd name="T1" fmla="*/ 11 h 11"/>
                  <a:gd name="T2" fmla="*/ 45 w 45"/>
                  <a:gd name="T3" fmla="*/ 3 h 11"/>
                  <a:gd name="T4" fmla="*/ 42 w 45"/>
                  <a:gd name="T5" fmla="*/ 0 h 11"/>
                  <a:gd name="T6" fmla="*/ 35 w 45"/>
                  <a:gd name="T7" fmla="*/ 4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11">
                    <a:moveTo>
                      <a:pt x="0" y="11"/>
                    </a:moveTo>
                    <a:lnTo>
                      <a:pt x="45" y="3"/>
                    </a:lnTo>
                    <a:lnTo>
                      <a:pt x="42" y="0"/>
                    </a:lnTo>
                    <a:lnTo>
                      <a:pt x="35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2" name="Freeform 1768">
                <a:extLst>
                  <a:ext uri="{FF2B5EF4-FFF2-40B4-BE49-F238E27FC236}">
                    <a16:creationId xmlns:a16="http://schemas.microsoft.com/office/drawing/2014/main" id="{57A5A51A-288E-4E30-8101-71CC097C6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9" y="2058"/>
                <a:ext cx="48" cy="98"/>
              </a:xfrm>
              <a:custGeom>
                <a:avLst/>
                <a:gdLst>
                  <a:gd name="T0" fmla="*/ 0 w 48"/>
                  <a:gd name="T1" fmla="*/ 2 h 98"/>
                  <a:gd name="T2" fmla="*/ 2 w 48"/>
                  <a:gd name="T3" fmla="*/ 13 h 98"/>
                  <a:gd name="T4" fmla="*/ 3 w 48"/>
                  <a:gd name="T5" fmla="*/ 98 h 98"/>
                  <a:gd name="T6" fmla="*/ 3 w 48"/>
                  <a:gd name="T7" fmla="*/ 85 h 98"/>
                  <a:gd name="T8" fmla="*/ 35 w 48"/>
                  <a:gd name="T9" fmla="*/ 81 h 98"/>
                  <a:gd name="T10" fmla="*/ 40 w 48"/>
                  <a:gd name="T11" fmla="*/ 92 h 98"/>
                  <a:gd name="T12" fmla="*/ 42 w 48"/>
                  <a:gd name="T13" fmla="*/ 78 h 98"/>
                  <a:gd name="T14" fmla="*/ 44 w 48"/>
                  <a:gd name="T15" fmla="*/ 47 h 98"/>
                  <a:gd name="T16" fmla="*/ 47 w 48"/>
                  <a:gd name="T17" fmla="*/ 0 h 98"/>
                  <a:gd name="T18" fmla="*/ 48 w 48"/>
                  <a:gd name="T19" fmla="*/ 5 h 98"/>
                  <a:gd name="T20" fmla="*/ 2 w 48"/>
                  <a:gd name="T21" fmla="*/ 13 h 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98">
                    <a:moveTo>
                      <a:pt x="0" y="2"/>
                    </a:moveTo>
                    <a:lnTo>
                      <a:pt x="2" y="13"/>
                    </a:lnTo>
                    <a:lnTo>
                      <a:pt x="3" y="98"/>
                    </a:lnTo>
                    <a:lnTo>
                      <a:pt x="3" y="85"/>
                    </a:lnTo>
                    <a:lnTo>
                      <a:pt x="35" y="81"/>
                    </a:lnTo>
                    <a:lnTo>
                      <a:pt x="40" y="92"/>
                    </a:lnTo>
                    <a:lnTo>
                      <a:pt x="42" y="78"/>
                    </a:lnTo>
                    <a:lnTo>
                      <a:pt x="44" y="47"/>
                    </a:lnTo>
                    <a:lnTo>
                      <a:pt x="47" y="0"/>
                    </a:lnTo>
                    <a:lnTo>
                      <a:pt x="48" y="5"/>
                    </a:lnTo>
                    <a:lnTo>
                      <a:pt x="2" y="1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3" name="Line 1767">
                <a:extLst>
                  <a:ext uri="{FF2B5EF4-FFF2-40B4-BE49-F238E27FC236}">
                    <a16:creationId xmlns:a16="http://schemas.microsoft.com/office/drawing/2014/main" id="{58A49A3C-7A66-4743-B617-F08B427C1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70" y="2100"/>
                <a:ext cx="2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4" name="Freeform 1766">
                <a:extLst>
                  <a:ext uri="{FF2B5EF4-FFF2-40B4-BE49-F238E27FC236}">
                    <a16:creationId xmlns:a16="http://schemas.microsoft.com/office/drawing/2014/main" id="{F9320004-0137-439F-933E-4DBEA4C24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9" y="2004"/>
                <a:ext cx="4" cy="136"/>
              </a:xfrm>
              <a:custGeom>
                <a:avLst/>
                <a:gdLst>
                  <a:gd name="T0" fmla="*/ 0 w 4"/>
                  <a:gd name="T1" fmla="*/ 0 h 136"/>
                  <a:gd name="T2" fmla="*/ 4 w 4"/>
                  <a:gd name="T3" fmla="*/ 7 h 136"/>
                  <a:gd name="T4" fmla="*/ 3 w 4"/>
                  <a:gd name="T5" fmla="*/ 6 h 136"/>
                  <a:gd name="T6" fmla="*/ 1 w 4"/>
                  <a:gd name="T7" fmla="*/ 136 h 1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36">
                    <a:moveTo>
                      <a:pt x="0" y="0"/>
                    </a:moveTo>
                    <a:lnTo>
                      <a:pt x="4" y="7"/>
                    </a:lnTo>
                    <a:lnTo>
                      <a:pt x="3" y="6"/>
                    </a:lnTo>
                    <a:lnTo>
                      <a:pt x="1" y="13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5" name="Freeform 1765">
                <a:extLst>
                  <a:ext uri="{FF2B5EF4-FFF2-40B4-BE49-F238E27FC236}">
                    <a16:creationId xmlns:a16="http://schemas.microsoft.com/office/drawing/2014/main" id="{30341C2F-019E-4F44-B504-52F1FDD21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" y="2008"/>
                <a:ext cx="26" cy="54"/>
              </a:xfrm>
              <a:custGeom>
                <a:avLst/>
                <a:gdLst>
                  <a:gd name="T0" fmla="*/ 0 w 26"/>
                  <a:gd name="T1" fmla="*/ 0 h 54"/>
                  <a:gd name="T2" fmla="*/ 2 w 26"/>
                  <a:gd name="T3" fmla="*/ 9 h 54"/>
                  <a:gd name="T4" fmla="*/ 3 w 26"/>
                  <a:gd name="T5" fmla="*/ 20 h 54"/>
                  <a:gd name="T6" fmla="*/ 4 w 26"/>
                  <a:gd name="T7" fmla="*/ 54 h 54"/>
                  <a:gd name="T8" fmla="*/ 4 w 26"/>
                  <a:gd name="T9" fmla="*/ 43 h 54"/>
                  <a:gd name="T10" fmla="*/ 26 w 26"/>
                  <a:gd name="T11" fmla="*/ 39 h 54"/>
                  <a:gd name="T12" fmla="*/ 22 w 26"/>
                  <a:gd name="T13" fmla="*/ 39 h 54"/>
                  <a:gd name="T14" fmla="*/ 24 w 26"/>
                  <a:gd name="T15" fmla="*/ 2 h 54"/>
                  <a:gd name="T16" fmla="*/ 24 w 26"/>
                  <a:gd name="T17" fmla="*/ 7 h 54"/>
                  <a:gd name="T18" fmla="*/ 2 w 26"/>
                  <a:gd name="T19" fmla="*/ 11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54">
                    <a:moveTo>
                      <a:pt x="0" y="0"/>
                    </a:moveTo>
                    <a:lnTo>
                      <a:pt x="2" y="9"/>
                    </a:lnTo>
                    <a:lnTo>
                      <a:pt x="3" y="20"/>
                    </a:lnTo>
                    <a:lnTo>
                      <a:pt x="4" y="54"/>
                    </a:lnTo>
                    <a:lnTo>
                      <a:pt x="4" y="43"/>
                    </a:lnTo>
                    <a:lnTo>
                      <a:pt x="26" y="39"/>
                    </a:lnTo>
                    <a:lnTo>
                      <a:pt x="22" y="39"/>
                    </a:lnTo>
                    <a:lnTo>
                      <a:pt x="24" y="2"/>
                    </a:lnTo>
                    <a:lnTo>
                      <a:pt x="24" y="7"/>
                    </a:lnTo>
                    <a:lnTo>
                      <a:pt x="2" y="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6" name="Freeform 1764">
                <a:extLst>
                  <a:ext uri="{FF2B5EF4-FFF2-40B4-BE49-F238E27FC236}">
                    <a16:creationId xmlns:a16="http://schemas.microsoft.com/office/drawing/2014/main" id="{7ED76023-88C7-4FF6-B8AA-B023899A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0" y="2004"/>
                <a:ext cx="26" cy="48"/>
              </a:xfrm>
              <a:custGeom>
                <a:avLst/>
                <a:gdLst>
                  <a:gd name="T0" fmla="*/ 0 w 26"/>
                  <a:gd name="T1" fmla="*/ 0 h 48"/>
                  <a:gd name="T2" fmla="*/ 2 w 26"/>
                  <a:gd name="T3" fmla="*/ 11 h 48"/>
                  <a:gd name="T4" fmla="*/ 3 w 26"/>
                  <a:gd name="T5" fmla="*/ 32 h 48"/>
                  <a:gd name="T6" fmla="*/ 3 w 26"/>
                  <a:gd name="T7" fmla="*/ 48 h 48"/>
                  <a:gd name="T8" fmla="*/ 3 w 26"/>
                  <a:gd name="T9" fmla="*/ 40 h 48"/>
                  <a:gd name="T10" fmla="*/ 26 w 26"/>
                  <a:gd name="T11" fmla="*/ 37 h 48"/>
                  <a:gd name="T12" fmla="*/ 23 w 26"/>
                  <a:gd name="T13" fmla="*/ 37 h 48"/>
                  <a:gd name="T14" fmla="*/ 25 w 26"/>
                  <a:gd name="T15" fmla="*/ 6 h 48"/>
                  <a:gd name="T16" fmla="*/ 25 w 26"/>
                  <a:gd name="T17" fmla="*/ 9 h 48"/>
                  <a:gd name="T18" fmla="*/ 2 w 26"/>
                  <a:gd name="T19" fmla="*/ 13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48">
                    <a:moveTo>
                      <a:pt x="0" y="0"/>
                    </a:moveTo>
                    <a:lnTo>
                      <a:pt x="2" y="11"/>
                    </a:lnTo>
                    <a:lnTo>
                      <a:pt x="3" y="32"/>
                    </a:lnTo>
                    <a:lnTo>
                      <a:pt x="3" y="48"/>
                    </a:lnTo>
                    <a:lnTo>
                      <a:pt x="3" y="40"/>
                    </a:lnTo>
                    <a:lnTo>
                      <a:pt x="26" y="37"/>
                    </a:lnTo>
                    <a:lnTo>
                      <a:pt x="23" y="37"/>
                    </a:lnTo>
                    <a:lnTo>
                      <a:pt x="25" y="6"/>
                    </a:lnTo>
                    <a:lnTo>
                      <a:pt x="25" y="9"/>
                    </a:lnTo>
                    <a:lnTo>
                      <a:pt x="2" y="1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7" name="Freeform 1763">
                <a:extLst>
                  <a:ext uri="{FF2B5EF4-FFF2-40B4-BE49-F238E27FC236}">
                    <a16:creationId xmlns:a16="http://schemas.microsoft.com/office/drawing/2014/main" id="{FC66DFAB-10D4-44C9-A90F-57705B56F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205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9 w 12"/>
                  <a:gd name="T3" fmla="*/ 4 h 6"/>
                  <a:gd name="T4" fmla="*/ 12 w 12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9" y="4"/>
                    </a:lnTo>
                    <a:lnTo>
                      <a:pt x="12" y="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8" name="Freeform 1762">
                <a:extLst>
                  <a:ext uri="{FF2B5EF4-FFF2-40B4-BE49-F238E27FC236}">
                    <a16:creationId xmlns:a16="http://schemas.microsoft.com/office/drawing/2014/main" id="{1A5E35E9-68BB-4D98-AFA6-55E3015AC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6" y="2069"/>
                <a:ext cx="83" cy="16"/>
              </a:xfrm>
              <a:custGeom>
                <a:avLst/>
                <a:gdLst>
                  <a:gd name="T0" fmla="*/ 0 w 83"/>
                  <a:gd name="T1" fmla="*/ 16 h 16"/>
                  <a:gd name="T2" fmla="*/ 83 w 83"/>
                  <a:gd name="T3" fmla="*/ 1 h 16"/>
                  <a:gd name="T4" fmla="*/ 79 w 83"/>
                  <a:gd name="T5" fmla="*/ 0 h 16"/>
                  <a:gd name="T6" fmla="*/ 71 w 83"/>
                  <a:gd name="T7" fmla="*/ 2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6">
                    <a:moveTo>
                      <a:pt x="0" y="16"/>
                    </a:moveTo>
                    <a:lnTo>
                      <a:pt x="83" y="1"/>
                    </a:lnTo>
                    <a:lnTo>
                      <a:pt x="79" y="0"/>
                    </a:lnTo>
                    <a:lnTo>
                      <a:pt x="71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9" name="Freeform 1761">
                <a:extLst>
                  <a:ext uri="{FF2B5EF4-FFF2-40B4-BE49-F238E27FC236}">
                    <a16:creationId xmlns:a16="http://schemas.microsoft.com/office/drawing/2014/main" id="{A5520895-3DA3-4AFE-BA8A-5B66A86A5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1" y="2056"/>
                <a:ext cx="52" cy="64"/>
              </a:xfrm>
              <a:custGeom>
                <a:avLst/>
                <a:gdLst>
                  <a:gd name="T0" fmla="*/ 52 w 52"/>
                  <a:gd name="T1" fmla="*/ 0 h 64"/>
                  <a:gd name="T2" fmla="*/ 46 w 52"/>
                  <a:gd name="T3" fmla="*/ 18 h 64"/>
                  <a:gd name="T4" fmla="*/ 40 w 52"/>
                  <a:gd name="T5" fmla="*/ 30 h 64"/>
                  <a:gd name="T6" fmla="*/ 31 w 52"/>
                  <a:gd name="T7" fmla="*/ 42 h 64"/>
                  <a:gd name="T8" fmla="*/ 22 w 52"/>
                  <a:gd name="T9" fmla="*/ 51 h 64"/>
                  <a:gd name="T10" fmla="*/ 10 w 52"/>
                  <a:gd name="T11" fmla="*/ 59 h 64"/>
                  <a:gd name="T12" fmla="*/ 0 w 52"/>
                  <a:gd name="T13" fmla="*/ 64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64">
                    <a:moveTo>
                      <a:pt x="52" y="0"/>
                    </a:moveTo>
                    <a:lnTo>
                      <a:pt x="46" y="18"/>
                    </a:lnTo>
                    <a:lnTo>
                      <a:pt x="40" y="30"/>
                    </a:lnTo>
                    <a:lnTo>
                      <a:pt x="31" y="42"/>
                    </a:lnTo>
                    <a:lnTo>
                      <a:pt x="22" y="51"/>
                    </a:lnTo>
                    <a:lnTo>
                      <a:pt x="10" y="59"/>
                    </a:lnTo>
                    <a:lnTo>
                      <a:pt x="0" y="6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0" name="Freeform 1760">
                <a:extLst>
                  <a:ext uri="{FF2B5EF4-FFF2-40B4-BE49-F238E27FC236}">
                    <a16:creationId xmlns:a16="http://schemas.microsoft.com/office/drawing/2014/main" id="{76D25051-BDCE-421E-9181-EFE5C3250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" y="2107"/>
                <a:ext cx="26" cy="58"/>
              </a:xfrm>
              <a:custGeom>
                <a:avLst/>
                <a:gdLst>
                  <a:gd name="T0" fmla="*/ 0 w 26"/>
                  <a:gd name="T1" fmla="*/ 3 h 58"/>
                  <a:gd name="T2" fmla="*/ 2 w 26"/>
                  <a:gd name="T3" fmla="*/ 11 h 58"/>
                  <a:gd name="T4" fmla="*/ 4 w 26"/>
                  <a:gd name="T5" fmla="*/ 33 h 58"/>
                  <a:gd name="T6" fmla="*/ 4 w 26"/>
                  <a:gd name="T7" fmla="*/ 37 h 58"/>
                  <a:gd name="T8" fmla="*/ 4 w 26"/>
                  <a:gd name="T9" fmla="*/ 58 h 58"/>
                  <a:gd name="T10" fmla="*/ 4 w 26"/>
                  <a:gd name="T11" fmla="*/ 43 h 58"/>
                  <a:gd name="T12" fmla="*/ 26 w 26"/>
                  <a:gd name="T13" fmla="*/ 39 h 58"/>
                  <a:gd name="T14" fmla="*/ 22 w 26"/>
                  <a:gd name="T15" fmla="*/ 40 h 58"/>
                  <a:gd name="T16" fmla="*/ 25 w 26"/>
                  <a:gd name="T17" fmla="*/ 0 h 58"/>
                  <a:gd name="T18" fmla="*/ 26 w 26"/>
                  <a:gd name="T19" fmla="*/ 4 h 58"/>
                  <a:gd name="T20" fmla="*/ 2 w 26"/>
                  <a:gd name="T21" fmla="*/ 10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58">
                    <a:moveTo>
                      <a:pt x="0" y="3"/>
                    </a:moveTo>
                    <a:lnTo>
                      <a:pt x="2" y="11"/>
                    </a:lnTo>
                    <a:lnTo>
                      <a:pt x="4" y="33"/>
                    </a:lnTo>
                    <a:lnTo>
                      <a:pt x="4" y="37"/>
                    </a:lnTo>
                    <a:lnTo>
                      <a:pt x="4" y="58"/>
                    </a:lnTo>
                    <a:lnTo>
                      <a:pt x="4" y="43"/>
                    </a:lnTo>
                    <a:lnTo>
                      <a:pt x="26" y="39"/>
                    </a:lnTo>
                    <a:lnTo>
                      <a:pt x="22" y="40"/>
                    </a:lnTo>
                    <a:lnTo>
                      <a:pt x="25" y="0"/>
                    </a:lnTo>
                    <a:lnTo>
                      <a:pt x="26" y="4"/>
                    </a:lnTo>
                    <a:lnTo>
                      <a:pt x="2" y="1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1" name="Freeform 1759">
                <a:extLst>
                  <a:ext uri="{FF2B5EF4-FFF2-40B4-BE49-F238E27FC236}">
                    <a16:creationId xmlns:a16="http://schemas.microsoft.com/office/drawing/2014/main" id="{C84BAD46-DC90-4013-B586-504071F9B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" y="2103"/>
                <a:ext cx="27" cy="58"/>
              </a:xfrm>
              <a:custGeom>
                <a:avLst/>
                <a:gdLst>
                  <a:gd name="T0" fmla="*/ 0 w 27"/>
                  <a:gd name="T1" fmla="*/ 0 h 58"/>
                  <a:gd name="T2" fmla="*/ 2 w 27"/>
                  <a:gd name="T3" fmla="*/ 12 h 58"/>
                  <a:gd name="T4" fmla="*/ 3 w 27"/>
                  <a:gd name="T5" fmla="*/ 58 h 58"/>
                  <a:gd name="T6" fmla="*/ 3 w 27"/>
                  <a:gd name="T7" fmla="*/ 48 h 58"/>
                  <a:gd name="T8" fmla="*/ 27 w 27"/>
                  <a:gd name="T9" fmla="*/ 45 h 58"/>
                  <a:gd name="T10" fmla="*/ 24 w 27"/>
                  <a:gd name="T11" fmla="*/ 45 h 58"/>
                  <a:gd name="T12" fmla="*/ 25 w 27"/>
                  <a:gd name="T13" fmla="*/ 10 h 58"/>
                  <a:gd name="T14" fmla="*/ 27 w 27"/>
                  <a:gd name="T15" fmla="*/ 10 h 58"/>
                  <a:gd name="T16" fmla="*/ 1 w 27"/>
                  <a:gd name="T17" fmla="*/ 14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58">
                    <a:moveTo>
                      <a:pt x="0" y="0"/>
                    </a:moveTo>
                    <a:lnTo>
                      <a:pt x="2" y="12"/>
                    </a:lnTo>
                    <a:lnTo>
                      <a:pt x="3" y="58"/>
                    </a:lnTo>
                    <a:lnTo>
                      <a:pt x="3" y="48"/>
                    </a:lnTo>
                    <a:lnTo>
                      <a:pt x="27" y="45"/>
                    </a:lnTo>
                    <a:lnTo>
                      <a:pt x="24" y="45"/>
                    </a:lnTo>
                    <a:lnTo>
                      <a:pt x="25" y="10"/>
                    </a:lnTo>
                    <a:lnTo>
                      <a:pt x="27" y="10"/>
                    </a:lnTo>
                    <a:lnTo>
                      <a:pt x="1" y="1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2" name="Freeform 1758">
                <a:extLst>
                  <a:ext uri="{FF2B5EF4-FFF2-40B4-BE49-F238E27FC236}">
                    <a16:creationId xmlns:a16="http://schemas.microsoft.com/office/drawing/2014/main" id="{2905CFD0-E1F8-49FD-B8BB-0ED9F1BA3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2078"/>
                <a:ext cx="50" cy="35"/>
              </a:xfrm>
              <a:custGeom>
                <a:avLst/>
                <a:gdLst>
                  <a:gd name="T0" fmla="*/ 0 w 50"/>
                  <a:gd name="T1" fmla="*/ 0 h 35"/>
                  <a:gd name="T2" fmla="*/ 36 w 50"/>
                  <a:gd name="T3" fmla="*/ 35 h 35"/>
                  <a:gd name="T4" fmla="*/ 50 w 50"/>
                  <a:gd name="T5" fmla="*/ 31 h 35"/>
                  <a:gd name="T6" fmla="*/ 36 w 50"/>
                  <a:gd name="T7" fmla="*/ 32 h 35"/>
                  <a:gd name="T8" fmla="*/ 26 w 50"/>
                  <a:gd name="T9" fmla="*/ 27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35">
                    <a:moveTo>
                      <a:pt x="0" y="0"/>
                    </a:moveTo>
                    <a:lnTo>
                      <a:pt x="36" y="35"/>
                    </a:lnTo>
                    <a:lnTo>
                      <a:pt x="50" y="31"/>
                    </a:lnTo>
                    <a:lnTo>
                      <a:pt x="36" y="32"/>
                    </a:lnTo>
                    <a:lnTo>
                      <a:pt x="26" y="2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3" name="Freeform 1757">
                <a:extLst>
                  <a:ext uri="{FF2B5EF4-FFF2-40B4-BE49-F238E27FC236}">
                    <a16:creationId xmlns:a16="http://schemas.microsoft.com/office/drawing/2014/main" id="{72AFD223-D431-4891-B5E4-C6ABCC67A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1" y="2021"/>
                <a:ext cx="12" cy="23"/>
              </a:xfrm>
              <a:custGeom>
                <a:avLst/>
                <a:gdLst>
                  <a:gd name="T0" fmla="*/ 0 w 12"/>
                  <a:gd name="T1" fmla="*/ 0 h 23"/>
                  <a:gd name="T2" fmla="*/ 7 w 12"/>
                  <a:gd name="T3" fmla="*/ 9 h 23"/>
                  <a:gd name="T4" fmla="*/ 10 w 12"/>
                  <a:gd name="T5" fmla="*/ 15 h 23"/>
                  <a:gd name="T6" fmla="*/ 12 w 12"/>
                  <a:gd name="T7" fmla="*/ 23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3">
                    <a:moveTo>
                      <a:pt x="0" y="0"/>
                    </a:moveTo>
                    <a:lnTo>
                      <a:pt x="7" y="9"/>
                    </a:lnTo>
                    <a:lnTo>
                      <a:pt x="10" y="15"/>
                    </a:lnTo>
                    <a:lnTo>
                      <a:pt x="12" y="2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4" name="Freeform 1756">
                <a:extLst>
                  <a:ext uri="{FF2B5EF4-FFF2-40B4-BE49-F238E27FC236}">
                    <a16:creationId xmlns:a16="http://schemas.microsoft.com/office/drawing/2014/main" id="{4744E3EC-E530-453D-B552-88B2C2BC1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" y="2070"/>
                <a:ext cx="27" cy="69"/>
              </a:xfrm>
              <a:custGeom>
                <a:avLst/>
                <a:gdLst>
                  <a:gd name="T0" fmla="*/ 0 w 27"/>
                  <a:gd name="T1" fmla="*/ 7 h 69"/>
                  <a:gd name="T2" fmla="*/ 27 w 27"/>
                  <a:gd name="T3" fmla="*/ 3 h 69"/>
                  <a:gd name="T4" fmla="*/ 25 w 27"/>
                  <a:gd name="T5" fmla="*/ 0 h 69"/>
                  <a:gd name="T6" fmla="*/ 21 w 27"/>
                  <a:gd name="T7" fmla="*/ 19 h 69"/>
                  <a:gd name="T8" fmla="*/ 20 w 27"/>
                  <a:gd name="T9" fmla="*/ 26 h 69"/>
                  <a:gd name="T10" fmla="*/ 21 w 27"/>
                  <a:gd name="T11" fmla="*/ 32 h 69"/>
                  <a:gd name="T12" fmla="*/ 24 w 27"/>
                  <a:gd name="T13" fmla="*/ 40 h 69"/>
                  <a:gd name="T14" fmla="*/ 25 w 27"/>
                  <a:gd name="T15" fmla="*/ 44 h 69"/>
                  <a:gd name="T16" fmla="*/ 24 w 27"/>
                  <a:gd name="T17" fmla="*/ 52 h 69"/>
                  <a:gd name="T18" fmla="*/ 19 w 27"/>
                  <a:gd name="T19" fmla="*/ 69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69">
                    <a:moveTo>
                      <a:pt x="0" y="7"/>
                    </a:moveTo>
                    <a:lnTo>
                      <a:pt x="27" y="3"/>
                    </a:lnTo>
                    <a:lnTo>
                      <a:pt x="25" y="0"/>
                    </a:lnTo>
                    <a:lnTo>
                      <a:pt x="21" y="19"/>
                    </a:lnTo>
                    <a:lnTo>
                      <a:pt x="20" y="26"/>
                    </a:lnTo>
                    <a:lnTo>
                      <a:pt x="21" y="32"/>
                    </a:lnTo>
                    <a:lnTo>
                      <a:pt x="24" y="40"/>
                    </a:lnTo>
                    <a:lnTo>
                      <a:pt x="25" y="44"/>
                    </a:lnTo>
                    <a:lnTo>
                      <a:pt x="24" y="52"/>
                    </a:lnTo>
                    <a:lnTo>
                      <a:pt x="19" y="6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5" name="Freeform 1755">
                <a:extLst>
                  <a:ext uri="{FF2B5EF4-FFF2-40B4-BE49-F238E27FC236}">
                    <a16:creationId xmlns:a16="http://schemas.microsoft.com/office/drawing/2014/main" id="{94AB06E0-5568-41DF-9454-F050B8868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6" y="2139"/>
                <a:ext cx="107" cy="27"/>
              </a:xfrm>
              <a:custGeom>
                <a:avLst/>
                <a:gdLst>
                  <a:gd name="T0" fmla="*/ 0 w 107"/>
                  <a:gd name="T1" fmla="*/ 0 h 27"/>
                  <a:gd name="T2" fmla="*/ 12 w 107"/>
                  <a:gd name="T3" fmla="*/ 0 h 27"/>
                  <a:gd name="T4" fmla="*/ 20 w 107"/>
                  <a:gd name="T5" fmla="*/ 0 h 27"/>
                  <a:gd name="T6" fmla="*/ 26 w 107"/>
                  <a:gd name="T7" fmla="*/ 1 h 27"/>
                  <a:gd name="T8" fmla="*/ 50 w 107"/>
                  <a:gd name="T9" fmla="*/ 9 h 27"/>
                  <a:gd name="T10" fmla="*/ 72 w 107"/>
                  <a:gd name="T11" fmla="*/ 20 h 27"/>
                  <a:gd name="T12" fmla="*/ 74 w 107"/>
                  <a:gd name="T13" fmla="*/ 22 h 27"/>
                  <a:gd name="T14" fmla="*/ 84 w 107"/>
                  <a:gd name="T15" fmla="*/ 27 h 27"/>
                  <a:gd name="T16" fmla="*/ 107 w 107"/>
                  <a:gd name="T17" fmla="*/ 19 h 27"/>
                  <a:gd name="T18" fmla="*/ 106 w 107"/>
                  <a:gd name="T19" fmla="*/ 19 h 27"/>
                  <a:gd name="T20" fmla="*/ 84 w 107"/>
                  <a:gd name="T21" fmla="*/ 24 h 27"/>
                  <a:gd name="T22" fmla="*/ 71 w 107"/>
                  <a:gd name="T23" fmla="*/ 20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7" h="27">
                    <a:moveTo>
                      <a:pt x="0" y="0"/>
                    </a:moveTo>
                    <a:lnTo>
                      <a:pt x="12" y="0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50" y="9"/>
                    </a:lnTo>
                    <a:lnTo>
                      <a:pt x="72" y="20"/>
                    </a:lnTo>
                    <a:lnTo>
                      <a:pt x="74" y="22"/>
                    </a:lnTo>
                    <a:lnTo>
                      <a:pt x="84" y="27"/>
                    </a:lnTo>
                    <a:lnTo>
                      <a:pt x="107" y="19"/>
                    </a:lnTo>
                    <a:lnTo>
                      <a:pt x="106" y="19"/>
                    </a:lnTo>
                    <a:lnTo>
                      <a:pt x="84" y="24"/>
                    </a:lnTo>
                    <a:lnTo>
                      <a:pt x="71" y="2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6" name="Freeform 1754">
                <a:extLst>
                  <a:ext uri="{FF2B5EF4-FFF2-40B4-BE49-F238E27FC236}">
                    <a16:creationId xmlns:a16="http://schemas.microsoft.com/office/drawing/2014/main" id="{3A9FFED7-02BA-4602-B7BA-4792E935E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7" y="2004"/>
                <a:ext cx="50" cy="80"/>
              </a:xfrm>
              <a:custGeom>
                <a:avLst/>
                <a:gdLst>
                  <a:gd name="T0" fmla="*/ 27 w 50"/>
                  <a:gd name="T1" fmla="*/ 0 h 80"/>
                  <a:gd name="T2" fmla="*/ 23 w 50"/>
                  <a:gd name="T3" fmla="*/ 15 h 80"/>
                  <a:gd name="T4" fmla="*/ 11 w 50"/>
                  <a:gd name="T5" fmla="*/ 56 h 80"/>
                  <a:gd name="T6" fmla="*/ 2 w 50"/>
                  <a:gd name="T7" fmla="*/ 80 h 80"/>
                  <a:gd name="T8" fmla="*/ 0 w 50"/>
                  <a:gd name="T9" fmla="*/ 78 h 80"/>
                  <a:gd name="T10" fmla="*/ 50 w 50"/>
                  <a:gd name="T11" fmla="*/ 70 h 80"/>
                  <a:gd name="T12" fmla="*/ 47 w 50"/>
                  <a:gd name="T13" fmla="*/ 70 h 80"/>
                  <a:gd name="T14" fmla="*/ 40 w 50"/>
                  <a:gd name="T15" fmla="*/ 73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0" h="80">
                    <a:moveTo>
                      <a:pt x="27" y="0"/>
                    </a:moveTo>
                    <a:lnTo>
                      <a:pt x="23" y="15"/>
                    </a:lnTo>
                    <a:lnTo>
                      <a:pt x="11" y="56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50" y="70"/>
                    </a:lnTo>
                    <a:lnTo>
                      <a:pt x="47" y="70"/>
                    </a:lnTo>
                    <a:lnTo>
                      <a:pt x="40" y="7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7" name="Freeform 1753">
                <a:extLst>
                  <a:ext uri="{FF2B5EF4-FFF2-40B4-BE49-F238E27FC236}">
                    <a16:creationId xmlns:a16="http://schemas.microsoft.com/office/drawing/2014/main" id="{4FCBA4A4-9F6A-42EB-A4CD-A7FABDEE7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6" y="2030"/>
                <a:ext cx="54" cy="8"/>
              </a:xfrm>
              <a:custGeom>
                <a:avLst/>
                <a:gdLst>
                  <a:gd name="T0" fmla="*/ 0 w 54"/>
                  <a:gd name="T1" fmla="*/ 8 h 8"/>
                  <a:gd name="T2" fmla="*/ 54 w 54"/>
                  <a:gd name="T3" fmla="*/ 2 h 8"/>
                  <a:gd name="T4" fmla="*/ 51 w 54"/>
                  <a:gd name="T5" fmla="*/ 0 h 8"/>
                  <a:gd name="T6" fmla="*/ 41 w 54"/>
                  <a:gd name="T7" fmla="*/ 4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8">
                    <a:moveTo>
                      <a:pt x="0" y="8"/>
                    </a:moveTo>
                    <a:lnTo>
                      <a:pt x="54" y="2"/>
                    </a:lnTo>
                    <a:lnTo>
                      <a:pt x="51" y="0"/>
                    </a:lnTo>
                    <a:lnTo>
                      <a:pt x="41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8" name="Freeform 1752">
                <a:extLst>
                  <a:ext uri="{FF2B5EF4-FFF2-40B4-BE49-F238E27FC236}">
                    <a16:creationId xmlns:a16="http://schemas.microsoft.com/office/drawing/2014/main" id="{252E4105-4428-40E2-B702-C1A793CA0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2" y="2055"/>
                <a:ext cx="2" cy="92"/>
              </a:xfrm>
              <a:custGeom>
                <a:avLst/>
                <a:gdLst>
                  <a:gd name="T0" fmla="*/ 2 w 2"/>
                  <a:gd name="T1" fmla="*/ 0 h 92"/>
                  <a:gd name="T2" fmla="*/ 2 w 2"/>
                  <a:gd name="T3" fmla="*/ 92 h 92"/>
                  <a:gd name="T4" fmla="*/ 0 w 2"/>
                  <a:gd name="T5" fmla="*/ 82 h 92"/>
                  <a:gd name="T6" fmla="*/ 2 w 2"/>
                  <a:gd name="T7" fmla="*/ 73 h 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2">
                    <a:moveTo>
                      <a:pt x="2" y="0"/>
                    </a:moveTo>
                    <a:lnTo>
                      <a:pt x="2" y="92"/>
                    </a:lnTo>
                    <a:lnTo>
                      <a:pt x="0" y="82"/>
                    </a:lnTo>
                    <a:lnTo>
                      <a:pt x="2" y="7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9" name="Freeform 1751">
                <a:extLst>
                  <a:ext uri="{FF2B5EF4-FFF2-40B4-BE49-F238E27FC236}">
                    <a16:creationId xmlns:a16="http://schemas.microsoft.com/office/drawing/2014/main" id="{ED54F151-55BC-4638-B58E-E238A81EB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" y="2105"/>
                <a:ext cx="65" cy="9"/>
              </a:xfrm>
              <a:custGeom>
                <a:avLst/>
                <a:gdLst>
                  <a:gd name="T0" fmla="*/ 0 w 65"/>
                  <a:gd name="T1" fmla="*/ 9 h 9"/>
                  <a:gd name="T2" fmla="*/ 65 w 65"/>
                  <a:gd name="T3" fmla="*/ 1 h 9"/>
                  <a:gd name="T4" fmla="*/ 60 w 65"/>
                  <a:gd name="T5" fmla="*/ 0 h 9"/>
                  <a:gd name="T6" fmla="*/ 59 w 65"/>
                  <a:gd name="T7" fmla="*/ 0 h 9"/>
                  <a:gd name="T8" fmla="*/ 52 w 65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9">
                    <a:moveTo>
                      <a:pt x="0" y="9"/>
                    </a:moveTo>
                    <a:lnTo>
                      <a:pt x="65" y="1"/>
                    </a:lnTo>
                    <a:lnTo>
                      <a:pt x="60" y="0"/>
                    </a:lnTo>
                    <a:lnTo>
                      <a:pt x="59" y="0"/>
                    </a:lnTo>
                    <a:lnTo>
                      <a:pt x="52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0" name="Line 1750">
                <a:extLst>
                  <a:ext uri="{FF2B5EF4-FFF2-40B4-BE49-F238E27FC236}">
                    <a16:creationId xmlns:a16="http://schemas.microsoft.com/office/drawing/2014/main" id="{D6584014-7F45-4907-B5F3-972D6AACC7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53" y="2051"/>
                <a:ext cx="39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1" name="Freeform 1749">
                <a:extLst>
                  <a:ext uri="{FF2B5EF4-FFF2-40B4-BE49-F238E27FC236}">
                    <a16:creationId xmlns:a16="http://schemas.microsoft.com/office/drawing/2014/main" id="{7375C17F-59BD-463B-A593-A5B18EE51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1999"/>
                <a:ext cx="23" cy="168"/>
              </a:xfrm>
              <a:custGeom>
                <a:avLst/>
                <a:gdLst>
                  <a:gd name="T0" fmla="*/ 18 w 23"/>
                  <a:gd name="T1" fmla="*/ 0 h 168"/>
                  <a:gd name="T2" fmla="*/ 23 w 23"/>
                  <a:gd name="T3" fmla="*/ 8 h 168"/>
                  <a:gd name="T4" fmla="*/ 21 w 23"/>
                  <a:gd name="T5" fmla="*/ 5 h 168"/>
                  <a:gd name="T6" fmla="*/ 19 w 23"/>
                  <a:gd name="T7" fmla="*/ 116 h 168"/>
                  <a:gd name="T8" fmla="*/ 18 w 23"/>
                  <a:gd name="T9" fmla="*/ 162 h 168"/>
                  <a:gd name="T10" fmla="*/ 18 w 23"/>
                  <a:gd name="T11" fmla="*/ 166 h 168"/>
                  <a:gd name="T12" fmla="*/ 17 w 23"/>
                  <a:gd name="T13" fmla="*/ 168 h 168"/>
                  <a:gd name="T14" fmla="*/ 0 w 23"/>
                  <a:gd name="T15" fmla="*/ 148 h 168"/>
                  <a:gd name="T16" fmla="*/ 17 w 23"/>
                  <a:gd name="T17" fmla="*/ 167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168">
                    <a:moveTo>
                      <a:pt x="18" y="0"/>
                    </a:moveTo>
                    <a:lnTo>
                      <a:pt x="23" y="8"/>
                    </a:lnTo>
                    <a:lnTo>
                      <a:pt x="21" y="5"/>
                    </a:lnTo>
                    <a:lnTo>
                      <a:pt x="19" y="116"/>
                    </a:lnTo>
                    <a:lnTo>
                      <a:pt x="18" y="162"/>
                    </a:lnTo>
                    <a:lnTo>
                      <a:pt x="18" y="166"/>
                    </a:lnTo>
                    <a:lnTo>
                      <a:pt x="17" y="168"/>
                    </a:lnTo>
                    <a:lnTo>
                      <a:pt x="0" y="148"/>
                    </a:lnTo>
                    <a:lnTo>
                      <a:pt x="17" y="16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2" name="Line 1748">
                <a:extLst>
                  <a:ext uri="{FF2B5EF4-FFF2-40B4-BE49-F238E27FC236}">
                    <a16:creationId xmlns:a16="http://schemas.microsoft.com/office/drawing/2014/main" id="{08DF1537-FFBF-4AE6-8901-BE5BB674F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51" y="2075"/>
                <a:ext cx="42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3" name="Freeform 1747">
                <a:extLst>
                  <a:ext uri="{FF2B5EF4-FFF2-40B4-BE49-F238E27FC236}">
                    <a16:creationId xmlns:a16="http://schemas.microsoft.com/office/drawing/2014/main" id="{1F92A8BD-CE11-4183-8ABE-EB5A11656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" y="2002"/>
                <a:ext cx="8" cy="26"/>
              </a:xfrm>
              <a:custGeom>
                <a:avLst/>
                <a:gdLst>
                  <a:gd name="T0" fmla="*/ 0 w 8"/>
                  <a:gd name="T1" fmla="*/ 0 h 26"/>
                  <a:gd name="T2" fmla="*/ 7 w 8"/>
                  <a:gd name="T3" fmla="*/ 17 h 26"/>
                  <a:gd name="T4" fmla="*/ 8 w 8"/>
                  <a:gd name="T5" fmla="*/ 26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26">
                    <a:moveTo>
                      <a:pt x="0" y="0"/>
                    </a:moveTo>
                    <a:lnTo>
                      <a:pt x="7" y="17"/>
                    </a:lnTo>
                    <a:lnTo>
                      <a:pt x="8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4" name="Line 1746">
                <a:extLst>
                  <a:ext uri="{FF2B5EF4-FFF2-40B4-BE49-F238E27FC236}">
                    <a16:creationId xmlns:a16="http://schemas.microsoft.com/office/drawing/2014/main" id="{68C13630-9628-4D2E-BBBD-070921E80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99" y="2033"/>
                <a:ext cx="54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5" name="Freeform 1745">
                <a:extLst>
                  <a:ext uri="{FF2B5EF4-FFF2-40B4-BE49-F238E27FC236}">
                    <a16:creationId xmlns:a16="http://schemas.microsoft.com/office/drawing/2014/main" id="{2A50E81F-440C-4C02-943A-43E3009AE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048"/>
                <a:ext cx="6" cy="22"/>
              </a:xfrm>
              <a:custGeom>
                <a:avLst/>
                <a:gdLst>
                  <a:gd name="T0" fmla="*/ 0 w 6"/>
                  <a:gd name="T1" fmla="*/ 0 h 22"/>
                  <a:gd name="T2" fmla="*/ 5 w 6"/>
                  <a:gd name="T3" fmla="*/ 14 h 22"/>
                  <a:gd name="T4" fmla="*/ 6 w 6"/>
                  <a:gd name="T5" fmla="*/ 22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22">
                    <a:moveTo>
                      <a:pt x="0" y="0"/>
                    </a:moveTo>
                    <a:lnTo>
                      <a:pt x="5" y="14"/>
                    </a:lnTo>
                    <a:lnTo>
                      <a:pt x="6" y="2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6" name="Freeform 1744">
                <a:extLst>
                  <a:ext uri="{FF2B5EF4-FFF2-40B4-BE49-F238E27FC236}">
                    <a16:creationId xmlns:a16="http://schemas.microsoft.com/office/drawing/2014/main" id="{1E7F502E-1798-47D9-B35C-805016E9F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" y="2037"/>
                <a:ext cx="8" cy="40"/>
              </a:xfrm>
              <a:custGeom>
                <a:avLst/>
                <a:gdLst>
                  <a:gd name="T0" fmla="*/ 8 w 8"/>
                  <a:gd name="T1" fmla="*/ 0 h 40"/>
                  <a:gd name="T2" fmla="*/ 8 w 8"/>
                  <a:gd name="T3" fmla="*/ 8 h 40"/>
                  <a:gd name="T4" fmla="*/ 0 w 8"/>
                  <a:gd name="T5" fmla="*/ 40 h 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40">
                    <a:moveTo>
                      <a:pt x="8" y="0"/>
                    </a:moveTo>
                    <a:lnTo>
                      <a:pt x="8" y="8"/>
                    </a:lnTo>
                    <a:lnTo>
                      <a:pt x="0" y="4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7" name="Line 1743">
                <a:extLst>
                  <a:ext uri="{FF2B5EF4-FFF2-40B4-BE49-F238E27FC236}">
                    <a16:creationId xmlns:a16="http://schemas.microsoft.com/office/drawing/2014/main" id="{E239C5C2-102F-4F77-A341-B688914827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98" y="2074"/>
                <a:ext cx="59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8" name="Freeform 1742">
                <a:extLst>
                  <a:ext uri="{FF2B5EF4-FFF2-40B4-BE49-F238E27FC236}">
                    <a16:creationId xmlns:a16="http://schemas.microsoft.com/office/drawing/2014/main" id="{12F08611-2CA0-4D4E-847D-F40FADA0F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2082"/>
                <a:ext cx="46" cy="87"/>
              </a:xfrm>
              <a:custGeom>
                <a:avLst/>
                <a:gdLst>
                  <a:gd name="T0" fmla="*/ 14 w 46"/>
                  <a:gd name="T1" fmla="*/ 0 h 87"/>
                  <a:gd name="T2" fmla="*/ 14 w 46"/>
                  <a:gd name="T3" fmla="*/ 7 h 87"/>
                  <a:gd name="T4" fmla="*/ 9 w 46"/>
                  <a:gd name="T5" fmla="*/ 28 h 87"/>
                  <a:gd name="T6" fmla="*/ 0 w 46"/>
                  <a:gd name="T7" fmla="*/ 53 h 87"/>
                  <a:gd name="T8" fmla="*/ 12 w 46"/>
                  <a:gd name="T9" fmla="*/ 59 h 87"/>
                  <a:gd name="T10" fmla="*/ 22 w 46"/>
                  <a:gd name="T11" fmla="*/ 66 h 87"/>
                  <a:gd name="T12" fmla="*/ 36 w 46"/>
                  <a:gd name="T13" fmla="*/ 77 h 87"/>
                  <a:gd name="T14" fmla="*/ 46 w 46"/>
                  <a:gd name="T15" fmla="*/ 87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" h="87">
                    <a:moveTo>
                      <a:pt x="14" y="0"/>
                    </a:moveTo>
                    <a:lnTo>
                      <a:pt x="14" y="7"/>
                    </a:lnTo>
                    <a:lnTo>
                      <a:pt x="9" y="28"/>
                    </a:lnTo>
                    <a:lnTo>
                      <a:pt x="0" y="53"/>
                    </a:lnTo>
                    <a:lnTo>
                      <a:pt x="12" y="59"/>
                    </a:lnTo>
                    <a:lnTo>
                      <a:pt x="22" y="66"/>
                    </a:lnTo>
                    <a:lnTo>
                      <a:pt x="36" y="77"/>
                    </a:lnTo>
                    <a:lnTo>
                      <a:pt x="46" y="8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9" name="Freeform 1741">
                <a:extLst>
                  <a:ext uri="{FF2B5EF4-FFF2-40B4-BE49-F238E27FC236}">
                    <a16:creationId xmlns:a16="http://schemas.microsoft.com/office/drawing/2014/main" id="{B886A52C-793C-4A33-A5E9-BC730F371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2105"/>
                <a:ext cx="75" cy="9"/>
              </a:xfrm>
              <a:custGeom>
                <a:avLst/>
                <a:gdLst>
                  <a:gd name="T0" fmla="*/ 0 w 75"/>
                  <a:gd name="T1" fmla="*/ 9 h 9"/>
                  <a:gd name="T2" fmla="*/ 29 w 75"/>
                  <a:gd name="T3" fmla="*/ 6 h 9"/>
                  <a:gd name="T4" fmla="*/ 49 w 75"/>
                  <a:gd name="T5" fmla="*/ 4 h 9"/>
                  <a:gd name="T6" fmla="*/ 75 w 75"/>
                  <a:gd name="T7" fmla="*/ 1 h 9"/>
                  <a:gd name="T8" fmla="*/ 72 w 75"/>
                  <a:gd name="T9" fmla="*/ 0 h 9"/>
                  <a:gd name="T10" fmla="*/ 65 w 75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9">
                    <a:moveTo>
                      <a:pt x="0" y="9"/>
                    </a:moveTo>
                    <a:lnTo>
                      <a:pt x="29" y="6"/>
                    </a:lnTo>
                    <a:lnTo>
                      <a:pt x="49" y="4"/>
                    </a:lnTo>
                    <a:lnTo>
                      <a:pt x="75" y="1"/>
                    </a:lnTo>
                    <a:lnTo>
                      <a:pt x="72" y="0"/>
                    </a:lnTo>
                    <a:lnTo>
                      <a:pt x="65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" name="Freeform 1740">
                <a:extLst>
                  <a:ext uri="{FF2B5EF4-FFF2-40B4-BE49-F238E27FC236}">
                    <a16:creationId xmlns:a16="http://schemas.microsoft.com/office/drawing/2014/main" id="{6951E27A-57BB-4B79-AF9C-E32164181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110"/>
                <a:ext cx="57" cy="63"/>
              </a:xfrm>
              <a:custGeom>
                <a:avLst/>
                <a:gdLst>
                  <a:gd name="T0" fmla="*/ 57 w 57"/>
                  <a:gd name="T1" fmla="*/ 0 h 63"/>
                  <a:gd name="T2" fmla="*/ 55 w 57"/>
                  <a:gd name="T3" fmla="*/ 8 h 63"/>
                  <a:gd name="T4" fmla="*/ 46 w 57"/>
                  <a:gd name="T5" fmla="*/ 23 h 63"/>
                  <a:gd name="T6" fmla="*/ 38 w 57"/>
                  <a:gd name="T7" fmla="*/ 37 h 63"/>
                  <a:gd name="T8" fmla="*/ 28 w 57"/>
                  <a:gd name="T9" fmla="*/ 48 h 63"/>
                  <a:gd name="T10" fmla="*/ 17 w 57"/>
                  <a:gd name="T11" fmla="*/ 56 h 63"/>
                  <a:gd name="T12" fmla="*/ 9 w 57"/>
                  <a:gd name="T13" fmla="*/ 60 h 63"/>
                  <a:gd name="T14" fmla="*/ 0 w 57"/>
                  <a:gd name="T15" fmla="*/ 63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63">
                    <a:moveTo>
                      <a:pt x="57" y="0"/>
                    </a:moveTo>
                    <a:lnTo>
                      <a:pt x="55" y="8"/>
                    </a:lnTo>
                    <a:lnTo>
                      <a:pt x="46" y="23"/>
                    </a:lnTo>
                    <a:lnTo>
                      <a:pt x="38" y="37"/>
                    </a:lnTo>
                    <a:lnTo>
                      <a:pt x="28" y="48"/>
                    </a:lnTo>
                    <a:lnTo>
                      <a:pt x="17" y="56"/>
                    </a:lnTo>
                    <a:lnTo>
                      <a:pt x="9" y="60"/>
                    </a:lnTo>
                    <a:lnTo>
                      <a:pt x="0" y="6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" name="Freeform 1739">
                <a:extLst>
                  <a:ext uri="{FF2B5EF4-FFF2-40B4-BE49-F238E27FC236}">
                    <a16:creationId xmlns:a16="http://schemas.microsoft.com/office/drawing/2014/main" id="{A19D698B-36D8-4BF7-B590-BF3E37330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9" y="2007"/>
                <a:ext cx="37" cy="75"/>
              </a:xfrm>
              <a:custGeom>
                <a:avLst/>
                <a:gdLst>
                  <a:gd name="T0" fmla="*/ 37 w 37"/>
                  <a:gd name="T1" fmla="*/ 0 h 75"/>
                  <a:gd name="T2" fmla="*/ 32 w 37"/>
                  <a:gd name="T3" fmla="*/ 18 h 75"/>
                  <a:gd name="T4" fmla="*/ 26 w 37"/>
                  <a:gd name="T5" fmla="*/ 34 h 75"/>
                  <a:gd name="T6" fmla="*/ 18 w 37"/>
                  <a:gd name="T7" fmla="*/ 49 h 75"/>
                  <a:gd name="T8" fmla="*/ 10 w 37"/>
                  <a:gd name="T9" fmla="*/ 62 h 75"/>
                  <a:gd name="T10" fmla="*/ 4 w 37"/>
                  <a:gd name="T11" fmla="*/ 70 h 75"/>
                  <a:gd name="T12" fmla="*/ 0 w 37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75">
                    <a:moveTo>
                      <a:pt x="37" y="0"/>
                    </a:moveTo>
                    <a:lnTo>
                      <a:pt x="32" y="18"/>
                    </a:lnTo>
                    <a:lnTo>
                      <a:pt x="26" y="34"/>
                    </a:lnTo>
                    <a:lnTo>
                      <a:pt x="18" y="49"/>
                    </a:lnTo>
                    <a:lnTo>
                      <a:pt x="10" y="62"/>
                    </a:lnTo>
                    <a:lnTo>
                      <a:pt x="4" y="70"/>
                    </a:lnTo>
                    <a:lnTo>
                      <a:pt x="0" y="7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" name="Freeform 1738">
                <a:extLst>
                  <a:ext uri="{FF2B5EF4-FFF2-40B4-BE49-F238E27FC236}">
                    <a16:creationId xmlns:a16="http://schemas.microsoft.com/office/drawing/2014/main" id="{59A501DF-5BEB-4FA3-9689-7CBDBA5DE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" y="2045"/>
                <a:ext cx="1" cy="122"/>
              </a:xfrm>
              <a:custGeom>
                <a:avLst/>
                <a:gdLst>
                  <a:gd name="T0" fmla="*/ 0 w 1"/>
                  <a:gd name="T1" fmla="*/ 0 h 122"/>
                  <a:gd name="T2" fmla="*/ 0 w 1"/>
                  <a:gd name="T3" fmla="*/ 83 h 122"/>
                  <a:gd name="T4" fmla="*/ 0 w 1"/>
                  <a:gd name="T5" fmla="*/ 106 h 122"/>
                  <a:gd name="T6" fmla="*/ 0 w 1"/>
                  <a:gd name="T7" fmla="*/ 122 h 122"/>
                  <a:gd name="T8" fmla="*/ 0 w 1"/>
                  <a:gd name="T9" fmla="*/ 114 h 122"/>
                  <a:gd name="T10" fmla="*/ 0 w 1"/>
                  <a:gd name="T11" fmla="*/ 99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122">
                    <a:moveTo>
                      <a:pt x="0" y="0"/>
                    </a:moveTo>
                    <a:lnTo>
                      <a:pt x="0" y="83"/>
                    </a:lnTo>
                    <a:lnTo>
                      <a:pt x="0" y="106"/>
                    </a:lnTo>
                    <a:lnTo>
                      <a:pt x="0" y="122"/>
                    </a:lnTo>
                    <a:lnTo>
                      <a:pt x="0" y="114"/>
                    </a:lnTo>
                    <a:lnTo>
                      <a:pt x="0" y="9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3" name="Freeform 1737">
                <a:extLst>
                  <a:ext uri="{FF2B5EF4-FFF2-40B4-BE49-F238E27FC236}">
                    <a16:creationId xmlns:a16="http://schemas.microsoft.com/office/drawing/2014/main" id="{66B646ED-9104-4F48-BD53-137AE81C8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9" y="2025"/>
                <a:ext cx="13" cy="63"/>
              </a:xfrm>
              <a:custGeom>
                <a:avLst/>
                <a:gdLst>
                  <a:gd name="T0" fmla="*/ 13 w 13"/>
                  <a:gd name="T1" fmla="*/ 0 h 63"/>
                  <a:gd name="T2" fmla="*/ 11 w 13"/>
                  <a:gd name="T3" fmla="*/ 22 h 63"/>
                  <a:gd name="T4" fmla="*/ 7 w 13"/>
                  <a:gd name="T5" fmla="*/ 41 h 63"/>
                  <a:gd name="T6" fmla="*/ 3 w 13"/>
                  <a:gd name="T7" fmla="*/ 54 h 63"/>
                  <a:gd name="T8" fmla="*/ 0 w 13"/>
                  <a:gd name="T9" fmla="*/ 63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63">
                    <a:moveTo>
                      <a:pt x="13" y="0"/>
                    </a:moveTo>
                    <a:lnTo>
                      <a:pt x="11" y="22"/>
                    </a:lnTo>
                    <a:lnTo>
                      <a:pt x="7" y="41"/>
                    </a:lnTo>
                    <a:lnTo>
                      <a:pt x="3" y="54"/>
                    </a:lnTo>
                    <a:lnTo>
                      <a:pt x="0" y="6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4" name="Freeform 1736">
                <a:extLst>
                  <a:ext uri="{FF2B5EF4-FFF2-40B4-BE49-F238E27FC236}">
                    <a16:creationId xmlns:a16="http://schemas.microsoft.com/office/drawing/2014/main" id="{B213AAF0-05CD-402D-B532-D78D4CA18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" y="2051"/>
                <a:ext cx="45" cy="12"/>
              </a:xfrm>
              <a:custGeom>
                <a:avLst/>
                <a:gdLst>
                  <a:gd name="T0" fmla="*/ 0 w 45"/>
                  <a:gd name="T1" fmla="*/ 12 h 12"/>
                  <a:gd name="T2" fmla="*/ 45 w 45"/>
                  <a:gd name="T3" fmla="*/ 0 h 12"/>
                  <a:gd name="T4" fmla="*/ 41 w 45"/>
                  <a:gd name="T5" fmla="*/ 0 h 12"/>
                  <a:gd name="T6" fmla="*/ 32 w 45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5" h="12">
                    <a:moveTo>
                      <a:pt x="0" y="12"/>
                    </a:moveTo>
                    <a:lnTo>
                      <a:pt x="45" y="0"/>
                    </a:lnTo>
                    <a:lnTo>
                      <a:pt x="41" y="0"/>
                    </a:lnTo>
                    <a:lnTo>
                      <a:pt x="32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5" name="Freeform 1735">
                <a:extLst>
                  <a:ext uri="{FF2B5EF4-FFF2-40B4-BE49-F238E27FC236}">
                    <a16:creationId xmlns:a16="http://schemas.microsoft.com/office/drawing/2014/main" id="{E873660F-75C3-4658-B606-904677479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7" y="2090"/>
                <a:ext cx="69" cy="16"/>
              </a:xfrm>
              <a:custGeom>
                <a:avLst/>
                <a:gdLst>
                  <a:gd name="T0" fmla="*/ 0 w 69"/>
                  <a:gd name="T1" fmla="*/ 16 h 16"/>
                  <a:gd name="T2" fmla="*/ 69 w 69"/>
                  <a:gd name="T3" fmla="*/ 2 h 16"/>
                  <a:gd name="T4" fmla="*/ 64 w 69"/>
                  <a:gd name="T5" fmla="*/ 0 h 16"/>
                  <a:gd name="T6" fmla="*/ 56 w 69"/>
                  <a:gd name="T7" fmla="*/ 5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9" h="16">
                    <a:moveTo>
                      <a:pt x="0" y="16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6" name="Freeform 1734">
                <a:extLst>
                  <a:ext uri="{FF2B5EF4-FFF2-40B4-BE49-F238E27FC236}">
                    <a16:creationId xmlns:a16="http://schemas.microsoft.com/office/drawing/2014/main" id="{01A74B30-F000-45D0-8D77-C8E3BBB68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" y="2002"/>
                <a:ext cx="3" cy="167"/>
              </a:xfrm>
              <a:custGeom>
                <a:avLst/>
                <a:gdLst>
                  <a:gd name="T0" fmla="*/ 0 w 3"/>
                  <a:gd name="T1" fmla="*/ 0 h 167"/>
                  <a:gd name="T2" fmla="*/ 3 w 3"/>
                  <a:gd name="T3" fmla="*/ 5 h 167"/>
                  <a:gd name="T4" fmla="*/ 1 w 3"/>
                  <a:gd name="T5" fmla="*/ 2 h 167"/>
                  <a:gd name="T6" fmla="*/ 2 w 3"/>
                  <a:gd name="T7" fmla="*/ 167 h 167"/>
                  <a:gd name="T8" fmla="*/ 1 w 3"/>
                  <a:gd name="T9" fmla="*/ 154 h 167"/>
                  <a:gd name="T10" fmla="*/ 2 w 3"/>
                  <a:gd name="T11" fmla="*/ 134 h 1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167">
                    <a:moveTo>
                      <a:pt x="0" y="0"/>
                    </a:moveTo>
                    <a:lnTo>
                      <a:pt x="3" y="5"/>
                    </a:lnTo>
                    <a:lnTo>
                      <a:pt x="1" y="2"/>
                    </a:lnTo>
                    <a:lnTo>
                      <a:pt x="2" y="167"/>
                    </a:lnTo>
                    <a:lnTo>
                      <a:pt x="1" y="154"/>
                    </a:lnTo>
                    <a:lnTo>
                      <a:pt x="2" y="13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7" name="Freeform 1733">
                <a:extLst>
                  <a:ext uri="{FF2B5EF4-FFF2-40B4-BE49-F238E27FC236}">
                    <a16:creationId xmlns:a16="http://schemas.microsoft.com/office/drawing/2014/main" id="{4015830C-3F77-408D-BB89-B0912687D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7" y="2031"/>
                <a:ext cx="42" cy="132"/>
              </a:xfrm>
              <a:custGeom>
                <a:avLst/>
                <a:gdLst>
                  <a:gd name="T0" fmla="*/ 42 w 42"/>
                  <a:gd name="T1" fmla="*/ 0 h 132"/>
                  <a:gd name="T2" fmla="*/ 14 w 42"/>
                  <a:gd name="T3" fmla="*/ 20 h 132"/>
                  <a:gd name="T4" fmla="*/ 0 w 42"/>
                  <a:gd name="T5" fmla="*/ 40 h 132"/>
                  <a:gd name="T6" fmla="*/ 0 w 42"/>
                  <a:gd name="T7" fmla="*/ 91 h 132"/>
                  <a:gd name="T8" fmla="*/ 14 w 42"/>
                  <a:gd name="T9" fmla="*/ 112 h 132"/>
                  <a:gd name="T10" fmla="*/ 42 w 42"/>
                  <a:gd name="T11" fmla="*/ 132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" h="132">
                    <a:moveTo>
                      <a:pt x="42" y="0"/>
                    </a:moveTo>
                    <a:lnTo>
                      <a:pt x="14" y="20"/>
                    </a:lnTo>
                    <a:lnTo>
                      <a:pt x="0" y="40"/>
                    </a:lnTo>
                    <a:lnTo>
                      <a:pt x="0" y="91"/>
                    </a:lnTo>
                    <a:lnTo>
                      <a:pt x="14" y="112"/>
                    </a:lnTo>
                    <a:lnTo>
                      <a:pt x="42" y="13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8" name="Freeform 1732">
                <a:extLst>
                  <a:ext uri="{FF2B5EF4-FFF2-40B4-BE49-F238E27FC236}">
                    <a16:creationId xmlns:a16="http://schemas.microsoft.com/office/drawing/2014/main" id="{E7A9FA89-B2BF-4950-8968-7FCC696B0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9" y="2038"/>
                <a:ext cx="70" cy="92"/>
              </a:xfrm>
              <a:custGeom>
                <a:avLst/>
                <a:gdLst>
                  <a:gd name="T0" fmla="*/ 0 w 70"/>
                  <a:gd name="T1" fmla="*/ 0 h 92"/>
                  <a:gd name="T2" fmla="*/ 3 w 70"/>
                  <a:gd name="T3" fmla="*/ 10 h 92"/>
                  <a:gd name="T4" fmla="*/ 5 w 70"/>
                  <a:gd name="T5" fmla="*/ 29 h 92"/>
                  <a:gd name="T6" fmla="*/ 6 w 70"/>
                  <a:gd name="T7" fmla="*/ 60 h 92"/>
                  <a:gd name="T8" fmla="*/ 6 w 70"/>
                  <a:gd name="T9" fmla="*/ 62 h 92"/>
                  <a:gd name="T10" fmla="*/ 7 w 70"/>
                  <a:gd name="T11" fmla="*/ 92 h 92"/>
                  <a:gd name="T12" fmla="*/ 6 w 70"/>
                  <a:gd name="T13" fmla="*/ 77 h 92"/>
                  <a:gd name="T14" fmla="*/ 68 w 70"/>
                  <a:gd name="T15" fmla="*/ 69 h 92"/>
                  <a:gd name="T16" fmla="*/ 61 w 70"/>
                  <a:gd name="T17" fmla="*/ 69 h 92"/>
                  <a:gd name="T18" fmla="*/ 69 w 70"/>
                  <a:gd name="T19" fmla="*/ 2 h 92"/>
                  <a:gd name="T20" fmla="*/ 70 w 70"/>
                  <a:gd name="T21" fmla="*/ 6 h 92"/>
                  <a:gd name="T22" fmla="*/ 3 w 70"/>
                  <a:gd name="T23" fmla="*/ 16 h 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0" h="92">
                    <a:moveTo>
                      <a:pt x="0" y="0"/>
                    </a:moveTo>
                    <a:lnTo>
                      <a:pt x="3" y="10"/>
                    </a:lnTo>
                    <a:lnTo>
                      <a:pt x="5" y="29"/>
                    </a:lnTo>
                    <a:lnTo>
                      <a:pt x="6" y="60"/>
                    </a:lnTo>
                    <a:lnTo>
                      <a:pt x="6" y="62"/>
                    </a:lnTo>
                    <a:lnTo>
                      <a:pt x="7" y="92"/>
                    </a:lnTo>
                    <a:lnTo>
                      <a:pt x="6" y="77"/>
                    </a:lnTo>
                    <a:lnTo>
                      <a:pt x="68" y="69"/>
                    </a:lnTo>
                    <a:lnTo>
                      <a:pt x="61" y="69"/>
                    </a:lnTo>
                    <a:lnTo>
                      <a:pt x="69" y="2"/>
                    </a:lnTo>
                    <a:lnTo>
                      <a:pt x="70" y="6"/>
                    </a:lnTo>
                    <a:lnTo>
                      <a:pt x="3" y="1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9" name="Line 1731">
                <a:extLst>
                  <a:ext uri="{FF2B5EF4-FFF2-40B4-BE49-F238E27FC236}">
                    <a16:creationId xmlns:a16="http://schemas.microsoft.com/office/drawing/2014/main" id="{AD22D305-EC71-4F17-8DB5-4E2B1857D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25" y="2075"/>
                <a:ext cx="3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0" name="Freeform 1730">
                <a:extLst>
                  <a:ext uri="{FF2B5EF4-FFF2-40B4-BE49-F238E27FC236}">
                    <a16:creationId xmlns:a16="http://schemas.microsoft.com/office/drawing/2014/main" id="{6FD06507-5863-4CEB-B56A-801307613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2" y="2006"/>
                <a:ext cx="54" cy="159"/>
              </a:xfrm>
              <a:custGeom>
                <a:avLst/>
                <a:gdLst>
                  <a:gd name="T0" fmla="*/ 0 w 54"/>
                  <a:gd name="T1" fmla="*/ 0 h 159"/>
                  <a:gd name="T2" fmla="*/ 4 w 54"/>
                  <a:gd name="T3" fmla="*/ 5 h 159"/>
                  <a:gd name="T4" fmla="*/ 2 w 54"/>
                  <a:gd name="T5" fmla="*/ 4 h 159"/>
                  <a:gd name="T6" fmla="*/ 2 w 54"/>
                  <a:gd name="T7" fmla="*/ 37 h 159"/>
                  <a:gd name="T8" fmla="*/ 1 w 54"/>
                  <a:gd name="T9" fmla="*/ 101 h 159"/>
                  <a:gd name="T10" fmla="*/ 1 w 54"/>
                  <a:gd name="T11" fmla="*/ 127 h 159"/>
                  <a:gd name="T12" fmla="*/ 2 w 54"/>
                  <a:gd name="T13" fmla="*/ 141 h 159"/>
                  <a:gd name="T14" fmla="*/ 5 w 54"/>
                  <a:gd name="T15" fmla="*/ 148 h 159"/>
                  <a:gd name="T16" fmla="*/ 8 w 54"/>
                  <a:gd name="T17" fmla="*/ 155 h 159"/>
                  <a:gd name="T18" fmla="*/ 13 w 54"/>
                  <a:gd name="T19" fmla="*/ 157 h 159"/>
                  <a:gd name="T20" fmla="*/ 24 w 54"/>
                  <a:gd name="T21" fmla="*/ 159 h 159"/>
                  <a:gd name="T22" fmla="*/ 49 w 54"/>
                  <a:gd name="T23" fmla="*/ 156 h 159"/>
                  <a:gd name="T24" fmla="*/ 52 w 54"/>
                  <a:gd name="T25" fmla="*/ 155 h 159"/>
                  <a:gd name="T26" fmla="*/ 54 w 54"/>
                  <a:gd name="T27" fmla="*/ 153 h 159"/>
                  <a:gd name="T28" fmla="*/ 50 w 54"/>
                  <a:gd name="T29" fmla="*/ 120 h 159"/>
                  <a:gd name="T30" fmla="*/ 51 w 54"/>
                  <a:gd name="T31" fmla="*/ 152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4" h="159">
                    <a:moveTo>
                      <a:pt x="0" y="0"/>
                    </a:moveTo>
                    <a:lnTo>
                      <a:pt x="4" y="5"/>
                    </a:lnTo>
                    <a:lnTo>
                      <a:pt x="2" y="4"/>
                    </a:lnTo>
                    <a:lnTo>
                      <a:pt x="2" y="37"/>
                    </a:lnTo>
                    <a:lnTo>
                      <a:pt x="1" y="101"/>
                    </a:lnTo>
                    <a:lnTo>
                      <a:pt x="1" y="127"/>
                    </a:lnTo>
                    <a:lnTo>
                      <a:pt x="2" y="141"/>
                    </a:lnTo>
                    <a:lnTo>
                      <a:pt x="5" y="148"/>
                    </a:lnTo>
                    <a:lnTo>
                      <a:pt x="8" y="155"/>
                    </a:lnTo>
                    <a:lnTo>
                      <a:pt x="13" y="157"/>
                    </a:lnTo>
                    <a:lnTo>
                      <a:pt x="24" y="159"/>
                    </a:lnTo>
                    <a:lnTo>
                      <a:pt x="49" y="156"/>
                    </a:lnTo>
                    <a:lnTo>
                      <a:pt x="52" y="155"/>
                    </a:lnTo>
                    <a:lnTo>
                      <a:pt x="54" y="153"/>
                    </a:lnTo>
                    <a:lnTo>
                      <a:pt x="50" y="120"/>
                    </a:lnTo>
                    <a:lnTo>
                      <a:pt x="51" y="15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1" name="Freeform 1729">
                <a:extLst>
                  <a:ext uri="{FF2B5EF4-FFF2-40B4-BE49-F238E27FC236}">
                    <a16:creationId xmlns:a16="http://schemas.microsoft.com/office/drawing/2014/main" id="{48AC988F-6DB7-40AE-B636-FC723BED1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" y="2031"/>
                <a:ext cx="43" cy="132"/>
              </a:xfrm>
              <a:custGeom>
                <a:avLst/>
                <a:gdLst>
                  <a:gd name="T0" fmla="*/ 0 w 43"/>
                  <a:gd name="T1" fmla="*/ 0 h 132"/>
                  <a:gd name="T2" fmla="*/ 29 w 43"/>
                  <a:gd name="T3" fmla="*/ 20 h 132"/>
                  <a:gd name="T4" fmla="*/ 43 w 43"/>
                  <a:gd name="T5" fmla="*/ 40 h 132"/>
                  <a:gd name="T6" fmla="*/ 43 w 43"/>
                  <a:gd name="T7" fmla="*/ 91 h 132"/>
                  <a:gd name="T8" fmla="*/ 29 w 43"/>
                  <a:gd name="T9" fmla="*/ 112 h 132"/>
                  <a:gd name="T10" fmla="*/ 0 w 43"/>
                  <a:gd name="T11" fmla="*/ 132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132">
                    <a:moveTo>
                      <a:pt x="0" y="0"/>
                    </a:moveTo>
                    <a:lnTo>
                      <a:pt x="29" y="20"/>
                    </a:lnTo>
                    <a:lnTo>
                      <a:pt x="43" y="40"/>
                    </a:lnTo>
                    <a:lnTo>
                      <a:pt x="43" y="91"/>
                    </a:lnTo>
                    <a:lnTo>
                      <a:pt x="29" y="112"/>
                    </a:lnTo>
                    <a:lnTo>
                      <a:pt x="0" y="13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2" name="Line 1728">
                <a:extLst>
                  <a:ext uri="{FF2B5EF4-FFF2-40B4-BE49-F238E27FC236}">
                    <a16:creationId xmlns:a16="http://schemas.microsoft.com/office/drawing/2014/main" id="{276AC525-398E-4CF3-B22A-AC07848BD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3" y="1166"/>
                <a:ext cx="385" cy="10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3" name="Line 1727">
                <a:extLst>
                  <a:ext uri="{FF2B5EF4-FFF2-40B4-BE49-F238E27FC236}">
                    <a16:creationId xmlns:a16="http://schemas.microsoft.com/office/drawing/2014/main" id="{CE964D19-0145-4502-8D68-211A0F620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8" y="2183"/>
                <a:ext cx="107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4" name="Freeform 1726">
                <a:extLst>
                  <a:ext uri="{FF2B5EF4-FFF2-40B4-BE49-F238E27FC236}">
                    <a16:creationId xmlns:a16="http://schemas.microsoft.com/office/drawing/2014/main" id="{8AC51E18-98D3-4937-AF52-E7E975E69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2"/>
                <a:ext cx="43" cy="69"/>
              </a:xfrm>
              <a:custGeom>
                <a:avLst/>
                <a:gdLst>
                  <a:gd name="T0" fmla="*/ 43 w 43"/>
                  <a:gd name="T1" fmla="*/ 0 h 69"/>
                  <a:gd name="T2" fmla="*/ 33 w 43"/>
                  <a:gd name="T3" fmla="*/ 19 h 69"/>
                  <a:gd name="T4" fmla="*/ 25 w 43"/>
                  <a:gd name="T5" fmla="*/ 35 h 69"/>
                  <a:gd name="T6" fmla="*/ 13 w 43"/>
                  <a:gd name="T7" fmla="*/ 53 h 69"/>
                  <a:gd name="T8" fmla="*/ 5 w 43"/>
                  <a:gd name="T9" fmla="*/ 65 h 69"/>
                  <a:gd name="T10" fmla="*/ 0 w 43"/>
                  <a:gd name="T11" fmla="*/ 69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69">
                    <a:moveTo>
                      <a:pt x="43" y="0"/>
                    </a:moveTo>
                    <a:lnTo>
                      <a:pt x="33" y="19"/>
                    </a:lnTo>
                    <a:lnTo>
                      <a:pt x="25" y="35"/>
                    </a:lnTo>
                    <a:lnTo>
                      <a:pt x="13" y="53"/>
                    </a:lnTo>
                    <a:lnTo>
                      <a:pt x="5" y="65"/>
                    </a:lnTo>
                    <a:lnTo>
                      <a:pt x="0" y="6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5" name="Freeform 1725">
                <a:extLst>
                  <a:ext uri="{FF2B5EF4-FFF2-40B4-BE49-F238E27FC236}">
                    <a16:creationId xmlns:a16="http://schemas.microsoft.com/office/drawing/2014/main" id="{087C8941-9F4D-41C9-993A-A1986AF0F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26"/>
                <a:ext cx="2" cy="147"/>
              </a:xfrm>
              <a:custGeom>
                <a:avLst/>
                <a:gdLst>
                  <a:gd name="T0" fmla="*/ 1 w 2"/>
                  <a:gd name="T1" fmla="*/ 0 h 147"/>
                  <a:gd name="T2" fmla="*/ 2 w 2"/>
                  <a:gd name="T3" fmla="*/ 147 h 147"/>
                  <a:gd name="T4" fmla="*/ 0 w 2"/>
                  <a:gd name="T5" fmla="*/ 137 h 147"/>
                  <a:gd name="T6" fmla="*/ 1 w 2"/>
                  <a:gd name="T7" fmla="*/ 105 h 1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47">
                    <a:moveTo>
                      <a:pt x="1" y="0"/>
                    </a:moveTo>
                    <a:lnTo>
                      <a:pt x="2" y="147"/>
                    </a:lnTo>
                    <a:lnTo>
                      <a:pt x="0" y="137"/>
                    </a:lnTo>
                    <a:lnTo>
                      <a:pt x="1" y="10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6" name="Freeform 1724">
                <a:extLst>
                  <a:ext uri="{FF2B5EF4-FFF2-40B4-BE49-F238E27FC236}">
                    <a16:creationId xmlns:a16="http://schemas.microsoft.com/office/drawing/2014/main" id="{F76843AC-75BE-4FF7-A273-2B64B497B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2"/>
                <a:ext cx="52" cy="149"/>
              </a:xfrm>
              <a:custGeom>
                <a:avLst/>
                <a:gdLst>
                  <a:gd name="T0" fmla="*/ 52 w 52"/>
                  <a:gd name="T1" fmla="*/ 0 h 149"/>
                  <a:gd name="T2" fmla="*/ 34 w 52"/>
                  <a:gd name="T3" fmla="*/ 12 h 149"/>
                  <a:gd name="T4" fmla="*/ 20 w 52"/>
                  <a:gd name="T5" fmla="*/ 22 h 149"/>
                  <a:gd name="T6" fmla="*/ 5 w 52"/>
                  <a:gd name="T7" fmla="*/ 28 h 149"/>
                  <a:gd name="T8" fmla="*/ 1 w 52"/>
                  <a:gd name="T9" fmla="*/ 13 h 149"/>
                  <a:gd name="T10" fmla="*/ 5 w 52"/>
                  <a:gd name="T11" fmla="*/ 27 h 149"/>
                  <a:gd name="T12" fmla="*/ 3 w 52"/>
                  <a:gd name="T13" fmla="*/ 149 h 149"/>
                  <a:gd name="T14" fmla="*/ 0 w 52"/>
                  <a:gd name="T15" fmla="*/ 146 h 149"/>
                  <a:gd name="T16" fmla="*/ 28 w 52"/>
                  <a:gd name="T17" fmla="*/ 103 h 1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149">
                    <a:moveTo>
                      <a:pt x="52" y="0"/>
                    </a:moveTo>
                    <a:lnTo>
                      <a:pt x="34" y="12"/>
                    </a:lnTo>
                    <a:lnTo>
                      <a:pt x="20" y="22"/>
                    </a:lnTo>
                    <a:lnTo>
                      <a:pt x="5" y="28"/>
                    </a:lnTo>
                    <a:lnTo>
                      <a:pt x="1" y="13"/>
                    </a:lnTo>
                    <a:lnTo>
                      <a:pt x="5" y="27"/>
                    </a:lnTo>
                    <a:lnTo>
                      <a:pt x="3" y="149"/>
                    </a:lnTo>
                    <a:lnTo>
                      <a:pt x="0" y="146"/>
                    </a:lnTo>
                    <a:lnTo>
                      <a:pt x="28" y="10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7" name="Freeform 1723">
                <a:extLst>
                  <a:ext uri="{FF2B5EF4-FFF2-40B4-BE49-F238E27FC236}">
                    <a16:creationId xmlns:a16="http://schemas.microsoft.com/office/drawing/2014/main" id="{244E5E87-20A0-4773-BC02-A588BF86D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129"/>
                <a:ext cx="15" cy="28"/>
              </a:xfrm>
              <a:custGeom>
                <a:avLst/>
                <a:gdLst>
                  <a:gd name="T0" fmla="*/ 0 w 15"/>
                  <a:gd name="T1" fmla="*/ 0 h 28"/>
                  <a:gd name="T2" fmla="*/ 9 w 15"/>
                  <a:gd name="T3" fmla="*/ 11 h 28"/>
                  <a:gd name="T4" fmla="*/ 13 w 15"/>
                  <a:gd name="T5" fmla="*/ 19 h 28"/>
                  <a:gd name="T6" fmla="*/ 15 w 15"/>
                  <a:gd name="T7" fmla="*/ 28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8">
                    <a:moveTo>
                      <a:pt x="0" y="0"/>
                    </a:moveTo>
                    <a:lnTo>
                      <a:pt x="9" y="11"/>
                    </a:lnTo>
                    <a:lnTo>
                      <a:pt x="13" y="19"/>
                    </a:lnTo>
                    <a:lnTo>
                      <a:pt x="15" y="2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8" name="Freeform 1722">
                <a:extLst>
                  <a:ext uri="{FF2B5EF4-FFF2-40B4-BE49-F238E27FC236}">
                    <a16:creationId xmlns:a16="http://schemas.microsoft.com/office/drawing/2014/main" id="{80481069-A9E8-4FFD-BC00-86F4D161B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20"/>
                <a:ext cx="39" cy="141"/>
              </a:xfrm>
              <a:custGeom>
                <a:avLst/>
                <a:gdLst>
                  <a:gd name="T0" fmla="*/ 0 w 39"/>
                  <a:gd name="T1" fmla="*/ 0 h 141"/>
                  <a:gd name="T2" fmla="*/ 0 w 39"/>
                  <a:gd name="T3" fmla="*/ 24 h 141"/>
                  <a:gd name="T4" fmla="*/ 1 w 39"/>
                  <a:gd name="T5" fmla="*/ 46 h 141"/>
                  <a:gd name="T6" fmla="*/ 5 w 39"/>
                  <a:gd name="T7" fmla="*/ 68 h 141"/>
                  <a:gd name="T8" fmla="*/ 10 w 39"/>
                  <a:gd name="T9" fmla="*/ 90 h 141"/>
                  <a:gd name="T10" fmla="*/ 16 w 39"/>
                  <a:gd name="T11" fmla="*/ 108 h 141"/>
                  <a:gd name="T12" fmla="*/ 24 w 39"/>
                  <a:gd name="T13" fmla="*/ 123 h 141"/>
                  <a:gd name="T14" fmla="*/ 32 w 39"/>
                  <a:gd name="T15" fmla="*/ 134 h 141"/>
                  <a:gd name="T16" fmla="*/ 39 w 39"/>
                  <a:gd name="T17" fmla="*/ 141 h 141"/>
                  <a:gd name="T18" fmla="*/ 36 w 39"/>
                  <a:gd name="T19" fmla="*/ 87 h 141"/>
                  <a:gd name="T20" fmla="*/ 37 w 39"/>
                  <a:gd name="T21" fmla="*/ 138 h 1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" h="141">
                    <a:moveTo>
                      <a:pt x="0" y="0"/>
                    </a:moveTo>
                    <a:lnTo>
                      <a:pt x="0" y="24"/>
                    </a:lnTo>
                    <a:lnTo>
                      <a:pt x="1" y="46"/>
                    </a:lnTo>
                    <a:lnTo>
                      <a:pt x="5" y="68"/>
                    </a:lnTo>
                    <a:lnTo>
                      <a:pt x="10" y="90"/>
                    </a:lnTo>
                    <a:lnTo>
                      <a:pt x="16" y="108"/>
                    </a:lnTo>
                    <a:lnTo>
                      <a:pt x="24" y="123"/>
                    </a:lnTo>
                    <a:lnTo>
                      <a:pt x="32" y="134"/>
                    </a:lnTo>
                    <a:lnTo>
                      <a:pt x="39" y="141"/>
                    </a:lnTo>
                    <a:lnTo>
                      <a:pt x="36" y="87"/>
                    </a:lnTo>
                    <a:lnTo>
                      <a:pt x="37" y="13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9" name="Freeform 1721">
                <a:extLst>
                  <a:ext uri="{FF2B5EF4-FFF2-40B4-BE49-F238E27FC236}">
                    <a16:creationId xmlns:a16="http://schemas.microsoft.com/office/drawing/2014/main" id="{8E40FBC6-F65A-4F19-B96A-B98A15A08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" y="62"/>
                <a:ext cx="60" cy="15"/>
              </a:xfrm>
              <a:custGeom>
                <a:avLst/>
                <a:gdLst>
                  <a:gd name="T0" fmla="*/ 0 w 60"/>
                  <a:gd name="T1" fmla="*/ 15 h 15"/>
                  <a:gd name="T2" fmla="*/ 60 w 60"/>
                  <a:gd name="T3" fmla="*/ 1 h 15"/>
                  <a:gd name="T4" fmla="*/ 55 w 60"/>
                  <a:gd name="T5" fmla="*/ 0 h 15"/>
                  <a:gd name="T6" fmla="*/ 49 w 60"/>
                  <a:gd name="T7" fmla="*/ 3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5">
                    <a:moveTo>
                      <a:pt x="0" y="15"/>
                    </a:moveTo>
                    <a:lnTo>
                      <a:pt x="60" y="1"/>
                    </a:lnTo>
                    <a:lnTo>
                      <a:pt x="55" y="0"/>
                    </a:lnTo>
                    <a:lnTo>
                      <a:pt x="49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0" name="Freeform 1720">
                <a:extLst>
                  <a:ext uri="{FF2B5EF4-FFF2-40B4-BE49-F238E27FC236}">
                    <a16:creationId xmlns:a16="http://schemas.microsoft.com/office/drawing/2014/main" id="{D65C8870-8C37-48CB-8A1C-3C81666D5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0"/>
                <a:ext cx="21" cy="151"/>
              </a:xfrm>
              <a:custGeom>
                <a:avLst/>
                <a:gdLst>
                  <a:gd name="T0" fmla="*/ 18 w 21"/>
                  <a:gd name="T1" fmla="*/ 0 h 151"/>
                  <a:gd name="T2" fmla="*/ 21 w 21"/>
                  <a:gd name="T3" fmla="*/ 12 h 151"/>
                  <a:gd name="T4" fmla="*/ 20 w 21"/>
                  <a:gd name="T5" fmla="*/ 40 h 151"/>
                  <a:gd name="T6" fmla="*/ 19 w 21"/>
                  <a:gd name="T7" fmla="*/ 67 h 151"/>
                  <a:gd name="T8" fmla="*/ 17 w 21"/>
                  <a:gd name="T9" fmla="*/ 91 h 151"/>
                  <a:gd name="T10" fmla="*/ 14 w 21"/>
                  <a:gd name="T11" fmla="*/ 111 h 151"/>
                  <a:gd name="T12" fmla="*/ 9 w 21"/>
                  <a:gd name="T13" fmla="*/ 128 h 151"/>
                  <a:gd name="T14" fmla="*/ 5 w 21"/>
                  <a:gd name="T15" fmla="*/ 140 h 151"/>
                  <a:gd name="T16" fmla="*/ 0 w 21"/>
                  <a:gd name="T17" fmla="*/ 151 h 1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51">
                    <a:moveTo>
                      <a:pt x="18" y="0"/>
                    </a:moveTo>
                    <a:lnTo>
                      <a:pt x="21" y="12"/>
                    </a:lnTo>
                    <a:lnTo>
                      <a:pt x="20" y="40"/>
                    </a:lnTo>
                    <a:lnTo>
                      <a:pt x="19" y="67"/>
                    </a:lnTo>
                    <a:lnTo>
                      <a:pt x="17" y="91"/>
                    </a:lnTo>
                    <a:lnTo>
                      <a:pt x="14" y="111"/>
                    </a:lnTo>
                    <a:lnTo>
                      <a:pt x="9" y="128"/>
                    </a:lnTo>
                    <a:lnTo>
                      <a:pt x="5" y="140"/>
                    </a:lnTo>
                    <a:lnTo>
                      <a:pt x="0" y="15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1" name="Freeform 1719">
                <a:extLst>
                  <a:ext uri="{FF2B5EF4-FFF2-40B4-BE49-F238E27FC236}">
                    <a16:creationId xmlns:a16="http://schemas.microsoft.com/office/drawing/2014/main" id="{A282F4FE-7859-4866-A66B-9341CB07F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" y="14"/>
                <a:ext cx="66" cy="12"/>
              </a:xfrm>
              <a:custGeom>
                <a:avLst/>
                <a:gdLst>
                  <a:gd name="T0" fmla="*/ 0 w 66"/>
                  <a:gd name="T1" fmla="*/ 12 h 12"/>
                  <a:gd name="T2" fmla="*/ 66 w 66"/>
                  <a:gd name="T3" fmla="*/ 1 h 12"/>
                  <a:gd name="T4" fmla="*/ 62 w 66"/>
                  <a:gd name="T5" fmla="*/ 0 h 12"/>
                  <a:gd name="T6" fmla="*/ 54 w 66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6" h="12">
                    <a:moveTo>
                      <a:pt x="0" y="12"/>
                    </a:moveTo>
                    <a:lnTo>
                      <a:pt x="66" y="1"/>
                    </a:lnTo>
                    <a:lnTo>
                      <a:pt x="62" y="0"/>
                    </a:lnTo>
                    <a:lnTo>
                      <a:pt x="54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2" name="Freeform 1718">
                <a:extLst>
                  <a:ext uri="{FF2B5EF4-FFF2-40B4-BE49-F238E27FC236}">
                    <a16:creationId xmlns:a16="http://schemas.microsoft.com/office/drawing/2014/main" id="{92AD03FF-82A7-4147-9FE6-7931EB706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33"/>
                <a:ext cx="4" cy="113"/>
              </a:xfrm>
              <a:custGeom>
                <a:avLst/>
                <a:gdLst>
                  <a:gd name="T0" fmla="*/ 0 w 4"/>
                  <a:gd name="T1" fmla="*/ 0 h 113"/>
                  <a:gd name="T2" fmla="*/ 4 w 4"/>
                  <a:gd name="T3" fmla="*/ 6 h 113"/>
                  <a:gd name="T4" fmla="*/ 2 w 4"/>
                  <a:gd name="T5" fmla="*/ 4 h 113"/>
                  <a:gd name="T6" fmla="*/ 2 w 4"/>
                  <a:gd name="T7" fmla="*/ 113 h 1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13">
                    <a:moveTo>
                      <a:pt x="0" y="0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2" y="11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3" name="Freeform 1717">
                <a:extLst>
                  <a:ext uri="{FF2B5EF4-FFF2-40B4-BE49-F238E27FC236}">
                    <a16:creationId xmlns:a16="http://schemas.microsoft.com/office/drawing/2014/main" id="{A725908F-3361-48E8-945C-9D5A3BF16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" y="77"/>
                <a:ext cx="54" cy="8"/>
              </a:xfrm>
              <a:custGeom>
                <a:avLst/>
                <a:gdLst>
                  <a:gd name="T0" fmla="*/ 0 w 54"/>
                  <a:gd name="T1" fmla="*/ 8 h 8"/>
                  <a:gd name="T2" fmla="*/ 54 w 54"/>
                  <a:gd name="T3" fmla="*/ 1 h 8"/>
                  <a:gd name="T4" fmla="*/ 51 w 54"/>
                  <a:gd name="T5" fmla="*/ 0 h 8"/>
                  <a:gd name="T6" fmla="*/ 45 w 54"/>
                  <a:gd name="T7" fmla="*/ 1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8">
                    <a:moveTo>
                      <a:pt x="0" y="8"/>
                    </a:moveTo>
                    <a:lnTo>
                      <a:pt x="54" y="1"/>
                    </a:lnTo>
                    <a:lnTo>
                      <a:pt x="51" y="0"/>
                    </a:lnTo>
                    <a:lnTo>
                      <a:pt x="45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4" name="Freeform 1716">
                <a:extLst>
                  <a:ext uri="{FF2B5EF4-FFF2-40B4-BE49-F238E27FC236}">
                    <a16:creationId xmlns:a16="http://schemas.microsoft.com/office/drawing/2014/main" id="{5E4A9DF5-B5F7-4F55-AF1A-1613C2D6D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102"/>
                <a:ext cx="11" cy="23"/>
              </a:xfrm>
              <a:custGeom>
                <a:avLst/>
                <a:gdLst>
                  <a:gd name="T0" fmla="*/ 0 w 11"/>
                  <a:gd name="T1" fmla="*/ 0 h 23"/>
                  <a:gd name="T2" fmla="*/ 8 w 11"/>
                  <a:gd name="T3" fmla="*/ 10 h 23"/>
                  <a:gd name="T4" fmla="*/ 9 w 11"/>
                  <a:gd name="T5" fmla="*/ 16 h 23"/>
                  <a:gd name="T6" fmla="*/ 11 w 11"/>
                  <a:gd name="T7" fmla="*/ 23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23">
                    <a:moveTo>
                      <a:pt x="0" y="0"/>
                    </a:moveTo>
                    <a:lnTo>
                      <a:pt x="8" y="10"/>
                    </a:lnTo>
                    <a:lnTo>
                      <a:pt x="9" y="16"/>
                    </a:lnTo>
                    <a:lnTo>
                      <a:pt x="11" y="2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5" name="Freeform 1715">
                <a:extLst>
                  <a:ext uri="{FF2B5EF4-FFF2-40B4-BE49-F238E27FC236}">
                    <a16:creationId xmlns:a16="http://schemas.microsoft.com/office/drawing/2014/main" id="{E52F6739-70A8-43A4-B3F2-ED9C4D511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142"/>
                <a:ext cx="83" cy="6"/>
              </a:xfrm>
              <a:custGeom>
                <a:avLst/>
                <a:gdLst>
                  <a:gd name="T0" fmla="*/ 0 w 83"/>
                  <a:gd name="T1" fmla="*/ 6 h 6"/>
                  <a:gd name="T2" fmla="*/ 41 w 83"/>
                  <a:gd name="T3" fmla="*/ 4 h 6"/>
                  <a:gd name="T4" fmla="*/ 83 w 83"/>
                  <a:gd name="T5" fmla="*/ 1 h 6"/>
                  <a:gd name="T6" fmla="*/ 79 w 83"/>
                  <a:gd name="T7" fmla="*/ 0 h 6"/>
                  <a:gd name="T8" fmla="*/ 72 w 83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6">
                    <a:moveTo>
                      <a:pt x="0" y="6"/>
                    </a:moveTo>
                    <a:lnTo>
                      <a:pt x="41" y="4"/>
                    </a:lnTo>
                    <a:lnTo>
                      <a:pt x="83" y="1"/>
                    </a:lnTo>
                    <a:lnTo>
                      <a:pt x="79" y="0"/>
                    </a:lnTo>
                    <a:lnTo>
                      <a:pt x="72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6" name="Freeform 1714">
                <a:extLst>
                  <a:ext uri="{FF2B5EF4-FFF2-40B4-BE49-F238E27FC236}">
                    <a16:creationId xmlns:a16="http://schemas.microsoft.com/office/drawing/2014/main" id="{4DD10E45-C64D-4056-8222-018730E78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2"/>
                <a:ext cx="4" cy="71"/>
              </a:xfrm>
              <a:custGeom>
                <a:avLst/>
                <a:gdLst>
                  <a:gd name="T0" fmla="*/ 0 w 4"/>
                  <a:gd name="T1" fmla="*/ 0 h 71"/>
                  <a:gd name="T2" fmla="*/ 4 w 4"/>
                  <a:gd name="T3" fmla="*/ 7 h 71"/>
                  <a:gd name="T4" fmla="*/ 2 w 4"/>
                  <a:gd name="T5" fmla="*/ 4 h 71"/>
                  <a:gd name="T6" fmla="*/ 1 w 4"/>
                  <a:gd name="T7" fmla="*/ 9 h 71"/>
                  <a:gd name="T8" fmla="*/ 0 w 4"/>
                  <a:gd name="T9" fmla="*/ 71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1">
                    <a:moveTo>
                      <a:pt x="0" y="0"/>
                    </a:moveTo>
                    <a:lnTo>
                      <a:pt x="4" y="7"/>
                    </a:lnTo>
                    <a:lnTo>
                      <a:pt x="2" y="4"/>
                    </a:lnTo>
                    <a:lnTo>
                      <a:pt x="1" y="9"/>
                    </a:lnTo>
                    <a:lnTo>
                      <a:pt x="0" y="7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7" name="Freeform 1713">
                <a:extLst>
                  <a:ext uri="{FF2B5EF4-FFF2-40B4-BE49-F238E27FC236}">
                    <a16:creationId xmlns:a16="http://schemas.microsoft.com/office/drawing/2014/main" id="{4EBA5857-B5BF-42CD-B3A2-BF3AED0B9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" y="21"/>
                <a:ext cx="14" cy="42"/>
              </a:xfrm>
              <a:custGeom>
                <a:avLst/>
                <a:gdLst>
                  <a:gd name="T0" fmla="*/ 14 w 14"/>
                  <a:gd name="T1" fmla="*/ 0 h 42"/>
                  <a:gd name="T2" fmla="*/ 14 w 14"/>
                  <a:gd name="T3" fmla="*/ 8 h 42"/>
                  <a:gd name="T4" fmla="*/ 0 w 14"/>
                  <a:gd name="T5" fmla="*/ 42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42">
                    <a:moveTo>
                      <a:pt x="14" y="0"/>
                    </a:moveTo>
                    <a:lnTo>
                      <a:pt x="14" y="8"/>
                    </a:lnTo>
                    <a:lnTo>
                      <a:pt x="0" y="4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8" name="Freeform 1712">
                <a:extLst>
                  <a:ext uri="{FF2B5EF4-FFF2-40B4-BE49-F238E27FC236}">
                    <a16:creationId xmlns:a16="http://schemas.microsoft.com/office/drawing/2014/main" id="{3A12E5F4-BDA9-4E8E-B3DA-F39524D6B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9" y="26"/>
                <a:ext cx="10" cy="32"/>
              </a:xfrm>
              <a:custGeom>
                <a:avLst/>
                <a:gdLst>
                  <a:gd name="T0" fmla="*/ 0 w 10"/>
                  <a:gd name="T1" fmla="*/ 0 h 32"/>
                  <a:gd name="T2" fmla="*/ 8 w 10"/>
                  <a:gd name="T3" fmla="*/ 17 h 32"/>
                  <a:gd name="T4" fmla="*/ 9 w 10"/>
                  <a:gd name="T5" fmla="*/ 24 h 32"/>
                  <a:gd name="T6" fmla="*/ 10 w 10"/>
                  <a:gd name="T7" fmla="*/ 32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32">
                    <a:moveTo>
                      <a:pt x="0" y="0"/>
                    </a:moveTo>
                    <a:lnTo>
                      <a:pt x="8" y="17"/>
                    </a:lnTo>
                    <a:lnTo>
                      <a:pt x="9" y="24"/>
                    </a:lnTo>
                    <a:lnTo>
                      <a:pt x="10" y="3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9" name="Freeform 1711">
                <a:extLst>
                  <a:ext uri="{FF2B5EF4-FFF2-40B4-BE49-F238E27FC236}">
                    <a16:creationId xmlns:a16="http://schemas.microsoft.com/office/drawing/2014/main" id="{2E9014C7-D712-4BCB-9EE4-3D3A4E62D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2" y="67"/>
                <a:ext cx="88" cy="9"/>
              </a:xfrm>
              <a:custGeom>
                <a:avLst/>
                <a:gdLst>
                  <a:gd name="T0" fmla="*/ 0 w 88"/>
                  <a:gd name="T1" fmla="*/ 9 h 9"/>
                  <a:gd name="T2" fmla="*/ 88 w 88"/>
                  <a:gd name="T3" fmla="*/ 3 h 9"/>
                  <a:gd name="T4" fmla="*/ 84 w 88"/>
                  <a:gd name="T5" fmla="*/ 0 h 9"/>
                  <a:gd name="T6" fmla="*/ 76 w 88"/>
                  <a:gd name="T7" fmla="*/ 3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9">
                    <a:moveTo>
                      <a:pt x="0" y="9"/>
                    </a:moveTo>
                    <a:lnTo>
                      <a:pt x="88" y="3"/>
                    </a:lnTo>
                    <a:lnTo>
                      <a:pt x="84" y="0"/>
                    </a:lnTo>
                    <a:lnTo>
                      <a:pt x="76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0" name="Freeform 1710">
                <a:extLst>
                  <a:ext uri="{FF2B5EF4-FFF2-40B4-BE49-F238E27FC236}">
                    <a16:creationId xmlns:a16="http://schemas.microsoft.com/office/drawing/2014/main" id="{C0061532-5988-48C3-953D-0B9733F62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77"/>
                <a:ext cx="41" cy="85"/>
              </a:xfrm>
              <a:custGeom>
                <a:avLst/>
                <a:gdLst>
                  <a:gd name="T0" fmla="*/ 0 w 41"/>
                  <a:gd name="T1" fmla="*/ 0 h 85"/>
                  <a:gd name="T2" fmla="*/ 0 w 41"/>
                  <a:gd name="T3" fmla="*/ 12 h 85"/>
                  <a:gd name="T4" fmla="*/ 0 w 41"/>
                  <a:gd name="T5" fmla="*/ 65 h 85"/>
                  <a:gd name="T6" fmla="*/ 1 w 41"/>
                  <a:gd name="T7" fmla="*/ 77 h 85"/>
                  <a:gd name="T8" fmla="*/ 4 w 41"/>
                  <a:gd name="T9" fmla="*/ 81 h 85"/>
                  <a:gd name="T10" fmla="*/ 10 w 41"/>
                  <a:gd name="T11" fmla="*/ 84 h 85"/>
                  <a:gd name="T12" fmla="*/ 17 w 41"/>
                  <a:gd name="T13" fmla="*/ 85 h 85"/>
                  <a:gd name="T14" fmla="*/ 28 w 41"/>
                  <a:gd name="T15" fmla="*/ 84 h 85"/>
                  <a:gd name="T16" fmla="*/ 41 w 41"/>
                  <a:gd name="T17" fmla="*/ 82 h 85"/>
                  <a:gd name="T18" fmla="*/ 38 w 41"/>
                  <a:gd name="T19" fmla="*/ 51 h 85"/>
                  <a:gd name="T20" fmla="*/ 39 w 41"/>
                  <a:gd name="T21" fmla="*/ 82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" h="85">
                    <a:moveTo>
                      <a:pt x="0" y="0"/>
                    </a:moveTo>
                    <a:lnTo>
                      <a:pt x="0" y="12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1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8" y="84"/>
                    </a:lnTo>
                    <a:lnTo>
                      <a:pt x="41" y="82"/>
                    </a:lnTo>
                    <a:lnTo>
                      <a:pt x="38" y="51"/>
                    </a:lnTo>
                    <a:lnTo>
                      <a:pt x="39" y="8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1" name="Freeform 1709">
                <a:extLst>
                  <a:ext uri="{FF2B5EF4-FFF2-40B4-BE49-F238E27FC236}">
                    <a16:creationId xmlns:a16="http://schemas.microsoft.com/office/drawing/2014/main" id="{42909490-533E-4BA0-819E-D94BD6450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76"/>
                <a:ext cx="43" cy="93"/>
              </a:xfrm>
              <a:custGeom>
                <a:avLst/>
                <a:gdLst>
                  <a:gd name="T0" fmla="*/ 43 w 43"/>
                  <a:gd name="T1" fmla="*/ 0 h 93"/>
                  <a:gd name="T2" fmla="*/ 43 w 43"/>
                  <a:gd name="T3" fmla="*/ 5 h 93"/>
                  <a:gd name="T4" fmla="*/ 37 w 43"/>
                  <a:gd name="T5" fmla="*/ 36 h 93"/>
                  <a:gd name="T6" fmla="*/ 31 w 43"/>
                  <a:gd name="T7" fmla="*/ 55 h 93"/>
                  <a:gd name="T8" fmla="*/ 25 w 43"/>
                  <a:gd name="T9" fmla="*/ 66 h 93"/>
                  <a:gd name="T10" fmla="*/ 18 w 43"/>
                  <a:gd name="T11" fmla="*/ 75 h 93"/>
                  <a:gd name="T12" fmla="*/ 12 w 43"/>
                  <a:gd name="T13" fmla="*/ 83 h 93"/>
                  <a:gd name="T14" fmla="*/ 0 w 43"/>
                  <a:gd name="T15" fmla="*/ 93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3" h="93">
                    <a:moveTo>
                      <a:pt x="43" y="0"/>
                    </a:moveTo>
                    <a:lnTo>
                      <a:pt x="43" y="5"/>
                    </a:lnTo>
                    <a:lnTo>
                      <a:pt x="37" y="36"/>
                    </a:lnTo>
                    <a:lnTo>
                      <a:pt x="31" y="55"/>
                    </a:lnTo>
                    <a:lnTo>
                      <a:pt x="25" y="66"/>
                    </a:lnTo>
                    <a:lnTo>
                      <a:pt x="18" y="75"/>
                    </a:lnTo>
                    <a:lnTo>
                      <a:pt x="12" y="83"/>
                    </a:lnTo>
                    <a:lnTo>
                      <a:pt x="0" y="9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2" name="Freeform 1708">
                <a:extLst>
                  <a:ext uri="{FF2B5EF4-FFF2-40B4-BE49-F238E27FC236}">
                    <a16:creationId xmlns:a16="http://schemas.microsoft.com/office/drawing/2014/main" id="{63C39143-DC09-4604-95C0-C494E38BC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2"/>
                <a:ext cx="40" cy="94"/>
              </a:xfrm>
              <a:custGeom>
                <a:avLst/>
                <a:gdLst>
                  <a:gd name="T0" fmla="*/ 26 w 40"/>
                  <a:gd name="T1" fmla="*/ 0 h 94"/>
                  <a:gd name="T2" fmla="*/ 26 w 40"/>
                  <a:gd name="T3" fmla="*/ 8 h 94"/>
                  <a:gd name="T4" fmla="*/ 19 w 40"/>
                  <a:gd name="T5" fmla="*/ 41 h 94"/>
                  <a:gd name="T6" fmla="*/ 11 w 40"/>
                  <a:gd name="T7" fmla="*/ 68 h 94"/>
                  <a:gd name="T8" fmla="*/ 3 w 40"/>
                  <a:gd name="T9" fmla="*/ 94 h 94"/>
                  <a:gd name="T10" fmla="*/ 0 w 40"/>
                  <a:gd name="T11" fmla="*/ 94 h 94"/>
                  <a:gd name="T12" fmla="*/ 40 w 40"/>
                  <a:gd name="T13" fmla="*/ 8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94">
                    <a:moveTo>
                      <a:pt x="26" y="0"/>
                    </a:moveTo>
                    <a:lnTo>
                      <a:pt x="26" y="8"/>
                    </a:lnTo>
                    <a:lnTo>
                      <a:pt x="19" y="41"/>
                    </a:lnTo>
                    <a:lnTo>
                      <a:pt x="11" y="68"/>
                    </a:lnTo>
                    <a:lnTo>
                      <a:pt x="3" y="94"/>
                    </a:lnTo>
                    <a:lnTo>
                      <a:pt x="0" y="94"/>
                    </a:lnTo>
                    <a:lnTo>
                      <a:pt x="40" y="8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3" name="Freeform 1707">
                <a:extLst>
                  <a:ext uri="{FF2B5EF4-FFF2-40B4-BE49-F238E27FC236}">
                    <a16:creationId xmlns:a16="http://schemas.microsoft.com/office/drawing/2014/main" id="{B8E543A7-8369-451C-B69D-F32177244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" y="58"/>
                <a:ext cx="4" cy="111"/>
              </a:xfrm>
              <a:custGeom>
                <a:avLst/>
                <a:gdLst>
                  <a:gd name="T0" fmla="*/ 2 w 4"/>
                  <a:gd name="T1" fmla="*/ 0 h 111"/>
                  <a:gd name="T2" fmla="*/ 4 w 4"/>
                  <a:gd name="T3" fmla="*/ 7 h 111"/>
                  <a:gd name="T4" fmla="*/ 3 w 4"/>
                  <a:gd name="T5" fmla="*/ 5 h 111"/>
                  <a:gd name="T6" fmla="*/ 2 w 4"/>
                  <a:gd name="T7" fmla="*/ 111 h 111"/>
                  <a:gd name="T8" fmla="*/ 0 w 4"/>
                  <a:gd name="T9" fmla="*/ 103 h 111"/>
                  <a:gd name="T10" fmla="*/ 2 w 4"/>
                  <a:gd name="T11" fmla="*/ 89 h 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111">
                    <a:moveTo>
                      <a:pt x="2" y="0"/>
                    </a:moveTo>
                    <a:lnTo>
                      <a:pt x="4" y="7"/>
                    </a:lnTo>
                    <a:lnTo>
                      <a:pt x="3" y="5"/>
                    </a:lnTo>
                    <a:lnTo>
                      <a:pt x="2" y="111"/>
                    </a:lnTo>
                    <a:lnTo>
                      <a:pt x="0" y="103"/>
                    </a:lnTo>
                    <a:lnTo>
                      <a:pt x="2" y="8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4" name="Line 1706">
                <a:extLst>
                  <a:ext uri="{FF2B5EF4-FFF2-40B4-BE49-F238E27FC236}">
                    <a16:creationId xmlns:a16="http://schemas.microsoft.com/office/drawing/2014/main" id="{CFC96E1A-9DCD-4F56-A4A6-39D4E8EBE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57" y="112"/>
                <a:ext cx="50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5" name="Freeform 1705">
                <a:extLst>
                  <a:ext uri="{FF2B5EF4-FFF2-40B4-BE49-F238E27FC236}">
                    <a16:creationId xmlns:a16="http://schemas.microsoft.com/office/drawing/2014/main" id="{DC37C928-8EB6-4DD8-9B22-96F3654C1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3" y="35"/>
                <a:ext cx="46" cy="11"/>
              </a:xfrm>
              <a:custGeom>
                <a:avLst/>
                <a:gdLst>
                  <a:gd name="T0" fmla="*/ 0 w 46"/>
                  <a:gd name="T1" fmla="*/ 11 h 11"/>
                  <a:gd name="T2" fmla="*/ 46 w 46"/>
                  <a:gd name="T3" fmla="*/ 2 h 11"/>
                  <a:gd name="T4" fmla="*/ 43 w 46"/>
                  <a:gd name="T5" fmla="*/ 0 h 11"/>
                  <a:gd name="T6" fmla="*/ 35 w 46"/>
                  <a:gd name="T7" fmla="*/ 4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1">
                    <a:moveTo>
                      <a:pt x="0" y="11"/>
                    </a:moveTo>
                    <a:lnTo>
                      <a:pt x="46" y="2"/>
                    </a:lnTo>
                    <a:lnTo>
                      <a:pt x="43" y="0"/>
                    </a:lnTo>
                    <a:lnTo>
                      <a:pt x="35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6" name="Freeform 1704">
                <a:extLst>
                  <a:ext uri="{FF2B5EF4-FFF2-40B4-BE49-F238E27FC236}">
                    <a16:creationId xmlns:a16="http://schemas.microsoft.com/office/drawing/2014/main" id="{AB67734B-0C06-489D-9A10-E24B19428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1" y="58"/>
                <a:ext cx="48" cy="99"/>
              </a:xfrm>
              <a:custGeom>
                <a:avLst/>
                <a:gdLst>
                  <a:gd name="T0" fmla="*/ 0 w 48"/>
                  <a:gd name="T1" fmla="*/ 3 h 99"/>
                  <a:gd name="T2" fmla="*/ 2 w 48"/>
                  <a:gd name="T3" fmla="*/ 13 h 99"/>
                  <a:gd name="T4" fmla="*/ 3 w 48"/>
                  <a:gd name="T5" fmla="*/ 99 h 99"/>
                  <a:gd name="T6" fmla="*/ 3 w 48"/>
                  <a:gd name="T7" fmla="*/ 85 h 99"/>
                  <a:gd name="T8" fmla="*/ 35 w 48"/>
                  <a:gd name="T9" fmla="*/ 81 h 99"/>
                  <a:gd name="T10" fmla="*/ 40 w 48"/>
                  <a:gd name="T11" fmla="*/ 92 h 99"/>
                  <a:gd name="T12" fmla="*/ 42 w 48"/>
                  <a:gd name="T13" fmla="*/ 78 h 99"/>
                  <a:gd name="T14" fmla="*/ 43 w 48"/>
                  <a:gd name="T15" fmla="*/ 47 h 99"/>
                  <a:gd name="T16" fmla="*/ 46 w 48"/>
                  <a:gd name="T17" fmla="*/ 0 h 99"/>
                  <a:gd name="T18" fmla="*/ 48 w 48"/>
                  <a:gd name="T19" fmla="*/ 5 h 99"/>
                  <a:gd name="T20" fmla="*/ 2 w 48"/>
                  <a:gd name="T21" fmla="*/ 13 h 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99">
                    <a:moveTo>
                      <a:pt x="0" y="3"/>
                    </a:moveTo>
                    <a:lnTo>
                      <a:pt x="2" y="13"/>
                    </a:lnTo>
                    <a:lnTo>
                      <a:pt x="3" y="99"/>
                    </a:lnTo>
                    <a:lnTo>
                      <a:pt x="3" y="85"/>
                    </a:lnTo>
                    <a:lnTo>
                      <a:pt x="35" y="81"/>
                    </a:lnTo>
                    <a:lnTo>
                      <a:pt x="40" y="92"/>
                    </a:lnTo>
                    <a:lnTo>
                      <a:pt x="42" y="78"/>
                    </a:lnTo>
                    <a:lnTo>
                      <a:pt x="43" y="47"/>
                    </a:lnTo>
                    <a:lnTo>
                      <a:pt x="46" y="0"/>
                    </a:lnTo>
                    <a:lnTo>
                      <a:pt x="48" y="5"/>
                    </a:lnTo>
                    <a:lnTo>
                      <a:pt x="2" y="1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7" name="Line 1703">
                <a:extLst>
                  <a:ext uri="{FF2B5EF4-FFF2-40B4-BE49-F238E27FC236}">
                    <a16:creationId xmlns:a16="http://schemas.microsoft.com/office/drawing/2014/main" id="{497B1D94-EAD2-4CEA-9D9A-811B41A37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2" y="101"/>
                <a:ext cx="2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8" name="Freeform 1702">
                <a:extLst>
                  <a:ext uri="{FF2B5EF4-FFF2-40B4-BE49-F238E27FC236}">
                    <a16:creationId xmlns:a16="http://schemas.microsoft.com/office/drawing/2014/main" id="{FAA189C1-91D3-4C1F-AD1A-5306D1191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5"/>
                <a:ext cx="4" cy="135"/>
              </a:xfrm>
              <a:custGeom>
                <a:avLst/>
                <a:gdLst>
                  <a:gd name="T0" fmla="*/ 0 w 4"/>
                  <a:gd name="T1" fmla="*/ 0 h 135"/>
                  <a:gd name="T2" fmla="*/ 4 w 4"/>
                  <a:gd name="T3" fmla="*/ 6 h 135"/>
                  <a:gd name="T4" fmla="*/ 3 w 4"/>
                  <a:gd name="T5" fmla="*/ 5 h 135"/>
                  <a:gd name="T6" fmla="*/ 1 w 4"/>
                  <a:gd name="T7" fmla="*/ 135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35">
                    <a:moveTo>
                      <a:pt x="0" y="0"/>
                    </a:moveTo>
                    <a:lnTo>
                      <a:pt x="4" y="6"/>
                    </a:lnTo>
                    <a:lnTo>
                      <a:pt x="3" y="5"/>
                    </a:lnTo>
                    <a:lnTo>
                      <a:pt x="1" y="13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9" name="Freeform 1701">
                <a:extLst>
                  <a:ext uri="{FF2B5EF4-FFF2-40B4-BE49-F238E27FC236}">
                    <a16:creationId xmlns:a16="http://schemas.microsoft.com/office/drawing/2014/main" id="{F622ECF6-B699-4504-AFBB-3FA91D9F7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" y="2"/>
                <a:ext cx="38" cy="76"/>
              </a:xfrm>
              <a:custGeom>
                <a:avLst/>
                <a:gdLst>
                  <a:gd name="T0" fmla="*/ 38 w 38"/>
                  <a:gd name="T1" fmla="*/ 0 h 76"/>
                  <a:gd name="T2" fmla="*/ 37 w 38"/>
                  <a:gd name="T3" fmla="*/ 8 h 76"/>
                  <a:gd name="T4" fmla="*/ 30 w 38"/>
                  <a:gd name="T5" fmla="*/ 27 h 76"/>
                  <a:gd name="T6" fmla="*/ 24 w 38"/>
                  <a:gd name="T7" fmla="*/ 41 h 76"/>
                  <a:gd name="T8" fmla="*/ 15 w 38"/>
                  <a:gd name="T9" fmla="*/ 54 h 76"/>
                  <a:gd name="T10" fmla="*/ 8 w 38"/>
                  <a:gd name="T11" fmla="*/ 65 h 76"/>
                  <a:gd name="T12" fmla="*/ 0 w 38"/>
                  <a:gd name="T13" fmla="*/ 76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76">
                    <a:moveTo>
                      <a:pt x="38" y="0"/>
                    </a:moveTo>
                    <a:lnTo>
                      <a:pt x="37" y="8"/>
                    </a:lnTo>
                    <a:lnTo>
                      <a:pt x="30" y="27"/>
                    </a:lnTo>
                    <a:lnTo>
                      <a:pt x="24" y="41"/>
                    </a:lnTo>
                    <a:lnTo>
                      <a:pt x="15" y="54"/>
                    </a:lnTo>
                    <a:lnTo>
                      <a:pt x="8" y="65"/>
                    </a:lnTo>
                    <a:lnTo>
                      <a:pt x="0" y="7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0" name="Freeform 1700">
                <a:extLst>
                  <a:ext uri="{FF2B5EF4-FFF2-40B4-BE49-F238E27FC236}">
                    <a16:creationId xmlns:a16="http://schemas.microsoft.com/office/drawing/2014/main" id="{AE696ACB-FC72-418C-8DF6-D2C1BD766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43"/>
                <a:ext cx="2" cy="125"/>
              </a:xfrm>
              <a:custGeom>
                <a:avLst/>
                <a:gdLst>
                  <a:gd name="T0" fmla="*/ 2 w 2"/>
                  <a:gd name="T1" fmla="*/ 0 h 125"/>
                  <a:gd name="T2" fmla="*/ 2 w 2"/>
                  <a:gd name="T3" fmla="*/ 125 h 125"/>
                  <a:gd name="T4" fmla="*/ 0 w 2"/>
                  <a:gd name="T5" fmla="*/ 115 h 125"/>
                  <a:gd name="T6" fmla="*/ 2 w 2"/>
                  <a:gd name="T7" fmla="*/ 97 h 1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25">
                    <a:moveTo>
                      <a:pt x="2" y="0"/>
                    </a:moveTo>
                    <a:lnTo>
                      <a:pt x="2" y="125"/>
                    </a:lnTo>
                    <a:lnTo>
                      <a:pt x="0" y="115"/>
                    </a:lnTo>
                    <a:lnTo>
                      <a:pt x="2" y="9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1" name="Freeform 1699">
                <a:extLst>
                  <a:ext uri="{FF2B5EF4-FFF2-40B4-BE49-F238E27FC236}">
                    <a16:creationId xmlns:a16="http://schemas.microsoft.com/office/drawing/2014/main" id="{5263B463-27E6-4705-BB32-34FCD60A3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10"/>
                <a:ext cx="2" cy="91"/>
              </a:xfrm>
              <a:custGeom>
                <a:avLst/>
                <a:gdLst>
                  <a:gd name="T0" fmla="*/ 0 w 2"/>
                  <a:gd name="T1" fmla="*/ 0 h 91"/>
                  <a:gd name="T2" fmla="*/ 2 w 2"/>
                  <a:gd name="T3" fmla="*/ 8 h 91"/>
                  <a:gd name="T4" fmla="*/ 2 w 2"/>
                  <a:gd name="T5" fmla="*/ 91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91">
                    <a:moveTo>
                      <a:pt x="0" y="0"/>
                    </a:moveTo>
                    <a:lnTo>
                      <a:pt x="2" y="8"/>
                    </a:lnTo>
                    <a:lnTo>
                      <a:pt x="2" y="9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2" name="Freeform 1698">
                <a:extLst>
                  <a:ext uri="{FF2B5EF4-FFF2-40B4-BE49-F238E27FC236}">
                    <a16:creationId xmlns:a16="http://schemas.microsoft.com/office/drawing/2014/main" id="{F9542538-F5B3-4D9E-B83E-591FD39F3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" y="5"/>
                <a:ext cx="4" cy="92"/>
              </a:xfrm>
              <a:custGeom>
                <a:avLst/>
                <a:gdLst>
                  <a:gd name="T0" fmla="*/ 2 w 4"/>
                  <a:gd name="T1" fmla="*/ 0 h 92"/>
                  <a:gd name="T2" fmla="*/ 4 w 4"/>
                  <a:gd name="T3" fmla="*/ 8 h 92"/>
                  <a:gd name="T4" fmla="*/ 0 w 4"/>
                  <a:gd name="T5" fmla="*/ 92 h 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92">
                    <a:moveTo>
                      <a:pt x="2" y="0"/>
                    </a:moveTo>
                    <a:lnTo>
                      <a:pt x="4" y="8"/>
                    </a:lnTo>
                    <a:lnTo>
                      <a:pt x="0" y="9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3" name="Freeform 1697">
                <a:extLst>
                  <a:ext uri="{FF2B5EF4-FFF2-40B4-BE49-F238E27FC236}">
                    <a16:creationId xmlns:a16="http://schemas.microsoft.com/office/drawing/2014/main" id="{B63B9677-17E5-46D2-8513-DAACF8F8F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" y="50"/>
                <a:ext cx="61" cy="9"/>
              </a:xfrm>
              <a:custGeom>
                <a:avLst/>
                <a:gdLst>
                  <a:gd name="T0" fmla="*/ 0 w 61"/>
                  <a:gd name="T1" fmla="*/ 9 h 9"/>
                  <a:gd name="T2" fmla="*/ 61 w 61"/>
                  <a:gd name="T3" fmla="*/ 1 h 9"/>
                  <a:gd name="T4" fmla="*/ 57 w 61"/>
                  <a:gd name="T5" fmla="*/ 0 h 9"/>
                  <a:gd name="T6" fmla="*/ 47 w 61"/>
                  <a:gd name="T7" fmla="*/ 2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1" h="9">
                    <a:moveTo>
                      <a:pt x="0" y="9"/>
                    </a:moveTo>
                    <a:lnTo>
                      <a:pt x="61" y="1"/>
                    </a:lnTo>
                    <a:lnTo>
                      <a:pt x="57" y="0"/>
                    </a:lnTo>
                    <a:lnTo>
                      <a:pt x="47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4" name="Freeform 1696">
                <a:extLst>
                  <a:ext uri="{FF2B5EF4-FFF2-40B4-BE49-F238E27FC236}">
                    <a16:creationId xmlns:a16="http://schemas.microsoft.com/office/drawing/2014/main" id="{A9BCBA71-28C9-4C6D-95F0-42D43E887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3"/>
                <a:ext cx="74" cy="12"/>
              </a:xfrm>
              <a:custGeom>
                <a:avLst/>
                <a:gdLst>
                  <a:gd name="T0" fmla="*/ 0 w 74"/>
                  <a:gd name="T1" fmla="*/ 12 h 12"/>
                  <a:gd name="T2" fmla="*/ 74 w 74"/>
                  <a:gd name="T3" fmla="*/ 2 h 12"/>
                  <a:gd name="T4" fmla="*/ 71 w 74"/>
                  <a:gd name="T5" fmla="*/ 0 h 12"/>
                  <a:gd name="T6" fmla="*/ 61 w 74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4" h="12">
                    <a:moveTo>
                      <a:pt x="0" y="12"/>
                    </a:moveTo>
                    <a:lnTo>
                      <a:pt x="74" y="2"/>
                    </a:lnTo>
                    <a:lnTo>
                      <a:pt x="71" y="0"/>
                    </a:lnTo>
                    <a:lnTo>
                      <a:pt x="61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5" name="Freeform 1695">
                <a:extLst>
                  <a:ext uri="{FF2B5EF4-FFF2-40B4-BE49-F238E27FC236}">
                    <a16:creationId xmlns:a16="http://schemas.microsoft.com/office/drawing/2014/main" id="{88A06E70-FA08-4BA2-B0C2-0E3FF1402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" y="117"/>
                <a:ext cx="19" cy="38"/>
              </a:xfrm>
              <a:custGeom>
                <a:avLst/>
                <a:gdLst>
                  <a:gd name="T0" fmla="*/ 0 w 19"/>
                  <a:gd name="T1" fmla="*/ 0 h 38"/>
                  <a:gd name="T2" fmla="*/ 12 w 19"/>
                  <a:gd name="T3" fmla="*/ 21 h 38"/>
                  <a:gd name="T4" fmla="*/ 15 w 19"/>
                  <a:gd name="T5" fmla="*/ 27 h 38"/>
                  <a:gd name="T6" fmla="*/ 19 w 19"/>
                  <a:gd name="T7" fmla="*/ 38 h 38"/>
                  <a:gd name="T8" fmla="*/ 14 w 19"/>
                  <a:gd name="T9" fmla="*/ 25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8">
                    <a:moveTo>
                      <a:pt x="0" y="0"/>
                    </a:moveTo>
                    <a:lnTo>
                      <a:pt x="12" y="21"/>
                    </a:lnTo>
                    <a:lnTo>
                      <a:pt x="15" y="27"/>
                    </a:lnTo>
                    <a:lnTo>
                      <a:pt x="19" y="38"/>
                    </a:lnTo>
                    <a:lnTo>
                      <a:pt x="14" y="2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6" name="Freeform 1694">
                <a:extLst>
                  <a:ext uri="{FF2B5EF4-FFF2-40B4-BE49-F238E27FC236}">
                    <a16:creationId xmlns:a16="http://schemas.microsoft.com/office/drawing/2014/main" id="{80CD1EE9-6297-48E5-A4D1-7553D6ECF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18"/>
                <a:ext cx="27" cy="50"/>
              </a:xfrm>
              <a:custGeom>
                <a:avLst/>
                <a:gdLst>
                  <a:gd name="T0" fmla="*/ 27 w 27"/>
                  <a:gd name="T1" fmla="*/ 0 h 50"/>
                  <a:gd name="T2" fmla="*/ 20 w 27"/>
                  <a:gd name="T3" fmla="*/ 17 h 50"/>
                  <a:gd name="T4" fmla="*/ 11 w 27"/>
                  <a:gd name="T5" fmla="*/ 35 h 50"/>
                  <a:gd name="T6" fmla="*/ 5 w 27"/>
                  <a:gd name="T7" fmla="*/ 43 h 50"/>
                  <a:gd name="T8" fmla="*/ 0 w 27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50">
                    <a:moveTo>
                      <a:pt x="27" y="0"/>
                    </a:moveTo>
                    <a:lnTo>
                      <a:pt x="20" y="17"/>
                    </a:lnTo>
                    <a:lnTo>
                      <a:pt x="11" y="35"/>
                    </a:lnTo>
                    <a:lnTo>
                      <a:pt x="5" y="43"/>
                    </a:lnTo>
                    <a:lnTo>
                      <a:pt x="0" y="5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7" name="Line 1693">
                <a:extLst>
                  <a:ext uri="{FF2B5EF4-FFF2-40B4-BE49-F238E27FC236}">
                    <a16:creationId xmlns:a16="http://schemas.microsoft.com/office/drawing/2014/main" id="{9713EB99-613C-40B1-B0CA-00F7BD6CCD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0" y="43"/>
                <a:ext cx="3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8" name="Freeform 1692">
                <a:extLst>
                  <a:ext uri="{FF2B5EF4-FFF2-40B4-BE49-F238E27FC236}">
                    <a16:creationId xmlns:a16="http://schemas.microsoft.com/office/drawing/2014/main" id="{137AA115-6716-4253-8B1C-25DA09629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7" y="2"/>
                <a:ext cx="14" cy="120"/>
              </a:xfrm>
              <a:custGeom>
                <a:avLst/>
                <a:gdLst>
                  <a:gd name="T0" fmla="*/ 14 w 14"/>
                  <a:gd name="T1" fmla="*/ 0 h 120"/>
                  <a:gd name="T2" fmla="*/ 14 w 14"/>
                  <a:gd name="T3" fmla="*/ 86 h 120"/>
                  <a:gd name="T4" fmla="*/ 14 w 14"/>
                  <a:gd name="T5" fmla="*/ 104 h 120"/>
                  <a:gd name="T6" fmla="*/ 13 w 14"/>
                  <a:gd name="T7" fmla="*/ 118 h 120"/>
                  <a:gd name="T8" fmla="*/ 13 w 14"/>
                  <a:gd name="T9" fmla="*/ 120 h 120"/>
                  <a:gd name="T10" fmla="*/ 0 w 14"/>
                  <a:gd name="T11" fmla="*/ 105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20">
                    <a:moveTo>
                      <a:pt x="14" y="0"/>
                    </a:moveTo>
                    <a:lnTo>
                      <a:pt x="14" y="86"/>
                    </a:lnTo>
                    <a:lnTo>
                      <a:pt x="14" y="104"/>
                    </a:lnTo>
                    <a:lnTo>
                      <a:pt x="13" y="118"/>
                    </a:lnTo>
                    <a:lnTo>
                      <a:pt x="13" y="120"/>
                    </a:lnTo>
                    <a:lnTo>
                      <a:pt x="0" y="10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9" name="Line 1691">
                <a:extLst>
                  <a:ext uri="{FF2B5EF4-FFF2-40B4-BE49-F238E27FC236}">
                    <a16:creationId xmlns:a16="http://schemas.microsoft.com/office/drawing/2014/main" id="{9B3EF85C-5AC5-4FA6-B1F5-585936473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2" y="67"/>
                <a:ext cx="44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0" name="Freeform 1690">
                <a:extLst>
                  <a:ext uri="{FF2B5EF4-FFF2-40B4-BE49-F238E27FC236}">
                    <a16:creationId xmlns:a16="http://schemas.microsoft.com/office/drawing/2014/main" id="{839C6766-60C8-4B98-ACE5-4F46C2A2A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0" y="39"/>
                <a:ext cx="52" cy="85"/>
              </a:xfrm>
              <a:custGeom>
                <a:avLst/>
                <a:gdLst>
                  <a:gd name="T0" fmla="*/ 0 w 52"/>
                  <a:gd name="T1" fmla="*/ 13 h 85"/>
                  <a:gd name="T2" fmla="*/ 35 w 52"/>
                  <a:gd name="T3" fmla="*/ 1 h 85"/>
                  <a:gd name="T4" fmla="*/ 32 w 52"/>
                  <a:gd name="T5" fmla="*/ 0 h 85"/>
                  <a:gd name="T6" fmla="*/ 31 w 52"/>
                  <a:gd name="T7" fmla="*/ 7 h 85"/>
                  <a:gd name="T8" fmla="*/ 31 w 52"/>
                  <a:gd name="T9" fmla="*/ 17 h 85"/>
                  <a:gd name="T10" fmla="*/ 30 w 52"/>
                  <a:gd name="T11" fmla="*/ 27 h 85"/>
                  <a:gd name="T12" fmla="*/ 30 w 52"/>
                  <a:gd name="T13" fmla="*/ 39 h 85"/>
                  <a:gd name="T14" fmla="*/ 31 w 52"/>
                  <a:gd name="T15" fmla="*/ 49 h 85"/>
                  <a:gd name="T16" fmla="*/ 32 w 52"/>
                  <a:gd name="T17" fmla="*/ 57 h 85"/>
                  <a:gd name="T18" fmla="*/ 34 w 52"/>
                  <a:gd name="T19" fmla="*/ 64 h 85"/>
                  <a:gd name="T20" fmla="*/ 36 w 52"/>
                  <a:gd name="T21" fmla="*/ 71 h 85"/>
                  <a:gd name="T22" fmla="*/ 40 w 52"/>
                  <a:gd name="T23" fmla="*/ 75 h 85"/>
                  <a:gd name="T24" fmla="*/ 45 w 52"/>
                  <a:gd name="T25" fmla="*/ 81 h 85"/>
                  <a:gd name="T26" fmla="*/ 49 w 52"/>
                  <a:gd name="T27" fmla="*/ 83 h 85"/>
                  <a:gd name="T28" fmla="*/ 52 w 52"/>
                  <a:gd name="T29" fmla="*/ 85 h 85"/>
                  <a:gd name="T30" fmla="*/ 50 w 52"/>
                  <a:gd name="T31" fmla="*/ 52 h 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2" h="85">
                    <a:moveTo>
                      <a:pt x="0" y="13"/>
                    </a:moveTo>
                    <a:lnTo>
                      <a:pt x="35" y="1"/>
                    </a:lnTo>
                    <a:lnTo>
                      <a:pt x="32" y="0"/>
                    </a:lnTo>
                    <a:lnTo>
                      <a:pt x="31" y="7"/>
                    </a:lnTo>
                    <a:lnTo>
                      <a:pt x="31" y="17"/>
                    </a:lnTo>
                    <a:lnTo>
                      <a:pt x="30" y="27"/>
                    </a:lnTo>
                    <a:lnTo>
                      <a:pt x="30" y="39"/>
                    </a:lnTo>
                    <a:lnTo>
                      <a:pt x="31" y="49"/>
                    </a:lnTo>
                    <a:lnTo>
                      <a:pt x="32" y="57"/>
                    </a:lnTo>
                    <a:lnTo>
                      <a:pt x="34" y="64"/>
                    </a:lnTo>
                    <a:lnTo>
                      <a:pt x="36" y="71"/>
                    </a:lnTo>
                    <a:lnTo>
                      <a:pt x="40" y="75"/>
                    </a:lnTo>
                    <a:lnTo>
                      <a:pt x="45" y="81"/>
                    </a:lnTo>
                    <a:lnTo>
                      <a:pt x="49" y="83"/>
                    </a:lnTo>
                    <a:lnTo>
                      <a:pt x="52" y="85"/>
                    </a:lnTo>
                    <a:lnTo>
                      <a:pt x="50" y="5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1" name="Freeform 1689">
                <a:extLst>
                  <a:ext uri="{FF2B5EF4-FFF2-40B4-BE49-F238E27FC236}">
                    <a16:creationId xmlns:a16="http://schemas.microsoft.com/office/drawing/2014/main" id="{53B7CAC2-26DD-4AEC-8E12-EB33674C5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1" y="76"/>
                <a:ext cx="18" cy="17"/>
              </a:xfrm>
              <a:custGeom>
                <a:avLst/>
                <a:gdLst>
                  <a:gd name="T0" fmla="*/ 0 w 18"/>
                  <a:gd name="T1" fmla="*/ 0 h 17"/>
                  <a:gd name="T2" fmla="*/ 12 w 18"/>
                  <a:gd name="T3" fmla="*/ 9 h 17"/>
                  <a:gd name="T4" fmla="*/ 18 w 18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7">
                    <a:moveTo>
                      <a:pt x="0" y="0"/>
                    </a:moveTo>
                    <a:lnTo>
                      <a:pt x="12" y="9"/>
                    </a:lnTo>
                    <a:lnTo>
                      <a:pt x="18" y="1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2" name="Freeform 1688">
                <a:extLst>
                  <a:ext uri="{FF2B5EF4-FFF2-40B4-BE49-F238E27FC236}">
                    <a16:creationId xmlns:a16="http://schemas.microsoft.com/office/drawing/2014/main" id="{6C7284D7-97E5-4AA1-9CC8-641E423E6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0"/>
                <a:ext cx="24" cy="128"/>
              </a:xfrm>
              <a:custGeom>
                <a:avLst/>
                <a:gdLst>
                  <a:gd name="T0" fmla="*/ 23 w 24"/>
                  <a:gd name="T1" fmla="*/ 0 h 128"/>
                  <a:gd name="T2" fmla="*/ 24 w 24"/>
                  <a:gd name="T3" fmla="*/ 6 h 128"/>
                  <a:gd name="T4" fmla="*/ 23 w 24"/>
                  <a:gd name="T5" fmla="*/ 33 h 128"/>
                  <a:gd name="T6" fmla="*/ 21 w 24"/>
                  <a:gd name="T7" fmla="*/ 51 h 128"/>
                  <a:gd name="T8" fmla="*/ 19 w 24"/>
                  <a:gd name="T9" fmla="*/ 71 h 128"/>
                  <a:gd name="T10" fmla="*/ 17 w 24"/>
                  <a:gd name="T11" fmla="*/ 86 h 128"/>
                  <a:gd name="T12" fmla="*/ 13 w 24"/>
                  <a:gd name="T13" fmla="*/ 99 h 128"/>
                  <a:gd name="T14" fmla="*/ 9 w 24"/>
                  <a:gd name="T15" fmla="*/ 112 h 128"/>
                  <a:gd name="T16" fmla="*/ 5 w 24"/>
                  <a:gd name="T17" fmla="*/ 120 h 128"/>
                  <a:gd name="T18" fmla="*/ 0 w 24"/>
                  <a:gd name="T19" fmla="*/ 128 h 1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" h="128">
                    <a:moveTo>
                      <a:pt x="23" y="0"/>
                    </a:moveTo>
                    <a:lnTo>
                      <a:pt x="24" y="6"/>
                    </a:lnTo>
                    <a:lnTo>
                      <a:pt x="23" y="33"/>
                    </a:lnTo>
                    <a:lnTo>
                      <a:pt x="21" y="51"/>
                    </a:lnTo>
                    <a:lnTo>
                      <a:pt x="19" y="71"/>
                    </a:lnTo>
                    <a:lnTo>
                      <a:pt x="17" y="86"/>
                    </a:lnTo>
                    <a:lnTo>
                      <a:pt x="13" y="99"/>
                    </a:lnTo>
                    <a:lnTo>
                      <a:pt x="9" y="112"/>
                    </a:lnTo>
                    <a:lnTo>
                      <a:pt x="5" y="120"/>
                    </a:lnTo>
                    <a:lnTo>
                      <a:pt x="0" y="12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3" name="Freeform 1687">
                <a:extLst>
                  <a:ext uri="{FF2B5EF4-FFF2-40B4-BE49-F238E27FC236}">
                    <a16:creationId xmlns:a16="http://schemas.microsoft.com/office/drawing/2014/main" id="{9EB01106-18B2-49DF-BEE8-D7AE69103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35"/>
                <a:ext cx="7" cy="35"/>
              </a:xfrm>
              <a:custGeom>
                <a:avLst/>
                <a:gdLst>
                  <a:gd name="T0" fmla="*/ 7 w 7"/>
                  <a:gd name="T1" fmla="*/ 0 h 35"/>
                  <a:gd name="T2" fmla="*/ 7 w 7"/>
                  <a:gd name="T3" fmla="*/ 8 h 35"/>
                  <a:gd name="T4" fmla="*/ 6 w 7"/>
                  <a:gd name="T5" fmla="*/ 19 h 35"/>
                  <a:gd name="T6" fmla="*/ 4 w 7"/>
                  <a:gd name="T7" fmla="*/ 26 h 35"/>
                  <a:gd name="T8" fmla="*/ 0 w 7"/>
                  <a:gd name="T9" fmla="*/ 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5">
                    <a:moveTo>
                      <a:pt x="7" y="0"/>
                    </a:moveTo>
                    <a:lnTo>
                      <a:pt x="7" y="8"/>
                    </a:lnTo>
                    <a:lnTo>
                      <a:pt x="6" y="19"/>
                    </a:lnTo>
                    <a:lnTo>
                      <a:pt x="4" y="26"/>
                    </a:lnTo>
                    <a:lnTo>
                      <a:pt x="0" y="3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4" name="Freeform 1686">
                <a:extLst>
                  <a:ext uri="{FF2B5EF4-FFF2-40B4-BE49-F238E27FC236}">
                    <a16:creationId xmlns:a16="http://schemas.microsoft.com/office/drawing/2014/main" id="{84E31300-57A9-46D2-8BB5-FD822CB79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36"/>
                <a:ext cx="3" cy="32"/>
              </a:xfrm>
              <a:custGeom>
                <a:avLst/>
                <a:gdLst>
                  <a:gd name="T0" fmla="*/ 0 w 3"/>
                  <a:gd name="T1" fmla="*/ 0 h 32"/>
                  <a:gd name="T2" fmla="*/ 3 w 3"/>
                  <a:gd name="T3" fmla="*/ 19 h 32"/>
                  <a:gd name="T4" fmla="*/ 3 w 3"/>
                  <a:gd name="T5" fmla="*/ 27 h 32"/>
                  <a:gd name="T6" fmla="*/ 3 w 3"/>
                  <a:gd name="T7" fmla="*/ 32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2">
                    <a:moveTo>
                      <a:pt x="0" y="0"/>
                    </a:moveTo>
                    <a:lnTo>
                      <a:pt x="3" y="19"/>
                    </a:lnTo>
                    <a:lnTo>
                      <a:pt x="3" y="27"/>
                    </a:lnTo>
                    <a:lnTo>
                      <a:pt x="3" y="3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5" name="Freeform 1685">
                <a:extLst>
                  <a:ext uri="{FF2B5EF4-FFF2-40B4-BE49-F238E27FC236}">
                    <a16:creationId xmlns:a16="http://schemas.microsoft.com/office/drawing/2014/main" id="{A2A33645-E2A9-48B3-9BA4-6D69E1555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139"/>
                <a:ext cx="5" cy="29"/>
              </a:xfrm>
              <a:custGeom>
                <a:avLst/>
                <a:gdLst>
                  <a:gd name="T0" fmla="*/ 0 w 5"/>
                  <a:gd name="T1" fmla="*/ 0 h 29"/>
                  <a:gd name="T2" fmla="*/ 2 w 5"/>
                  <a:gd name="T3" fmla="*/ 8 h 29"/>
                  <a:gd name="T4" fmla="*/ 4 w 5"/>
                  <a:gd name="T5" fmla="*/ 16 h 29"/>
                  <a:gd name="T6" fmla="*/ 5 w 5"/>
                  <a:gd name="T7" fmla="*/ 22 h 29"/>
                  <a:gd name="T8" fmla="*/ 5 w 5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29">
                    <a:moveTo>
                      <a:pt x="0" y="0"/>
                    </a:moveTo>
                    <a:lnTo>
                      <a:pt x="2" y="8"/>
                    </a:lnTo>
                    <a:lnTo>
                      <a:pt x="4" y="16"/>
                    </a:lnTo>
                    <a:lnTo>
                      <a:pt x="5" y="22"/>
                    </a:lnTo>
                    <a:lnTo>
                      <a:pt x="5" y="2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6" name="Freeform 1684">
                <a:extLst>
                  <a:ext uri="{FF2B5EF4-FFF2-40B4-BE49-F238E27FC236}">
                    <a16:creationId xmlns:a16="http://schemas.microsoft.com/office/drawing/2014/main" id="{20C174D5-E6B5-4FEF-B181-19B1B6B0B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1" y="136"/>
                <a:ext cx="13" cy="33"/>
              </a:xfrm>
              <a:custGeom>
                <a:avLst/>
                <a:gdLst>
                  <a:gd name="T0" fmla="*/ 0 w 13"/>
                  <a:gd name="T1" fmla="*/ 0 h 33"/>
                  <a:gd name="T2" fmla="*/ 5 w 13"/>
                  <a:gd name="T3" fmla="*/ 8 h 33"/>
                  <a:gd name="T4" fmla="*/ 8 w 13"/>
                  <a:gd name="T5" fmla="*/ 15 h 33"/>
                  <a:gd name="T6" fmla="*/ 11 w 13"/>
                  <a:gd name="T7" fmla="*/ 22 h 33"/>
                  <a:gd name="T8" fmla="*/ 13 w 13"/>
                  <a:gd name="T9" fmla="*/ 30 h 33"/>
                  <a:gd name="T10" fmla="*/ 13 w 13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33">
                    <a:moveTo>
                      <a:pt x="0" y="0"/>
                    </a:moveTo>
                    <a:lnTo>
                      <a:pt x="5" y="8"/>
                    </a:lnTo>
                    <a:lnTo>
                      <a:pt x="8" y="15"/>
                    </a:lnTo>
                    <a:lnTo>
                      <a:pt x="11" y="22"/>
                    </a:lnTo>
                    <a:lnTo>
                      <a:pt x="13" y="30"/>
                    </a:lnTo>
                    <a:lnTo>
                      <a:pt x="13" y="3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7" name="Freeform 1683">
                <a:extLst>
                  <a:ext uri="{FF2B5EF4-FFF2-40B4-BE49-F238E27FC236}">
                    <a16:creationId xmlns:a16="http://schemas.microsoft.com/office/drawing/2014/main" id="{3E723EAB-2906-4C0C-8B88-5BF92896C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6" y="3"/>
                <a:ext cx="36" cy="89"/>
              </a:xfrm>
              <a:custGeom>
                <a:avLst/>
                <a:gdLst>
                  <a:gd name="T0" fmla="*/ 23 w 36"/>
                  <a:gd name="T1" fmla="*/ 0 h 89"/>
                  <a:gd name="T2" fmla="*/ 23 w 36"/>
                  <a:gd name="T3" fmla="*/ 7 h 89"/>
                  <a:gd name="T4" fmla="*/ 15 w 36"/>
                  <a:gd name="T5" fmla="*/ 43 h 89"/>
                  <a:gd name="T6" fmla="*/ 7 w 36"/>
                  <a:gd name="T7" fmla="*/ 77 h 89"/>
                  <a:gd name="T8" fmla="*/ 2 w 36"/>
                  <a:gd name="T9" fmla="*/ 89 h 89"/>
                  <a:gd name="T10" fmla="*/ 0 w 36"/>
                  <a:gd name="T11" fmla="*/ 86 h 89"/>
                  <a:gd name="T12" fmla="*/ 36 w 36"/>
                  <a:gd name="T13" fmla="*/ 77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9">
                    <a:moveTo>
                      <a:pt x="23" y="0"/>
                    </a:moveTo>
                    <a:lnTo>
                      <a:pt x="23" y="7"/>
                    </a:lnTo>
                    <a:lnTo>
                      <a:pt x="15" y="43"/>
                    </a:lnTo>
                    <a:lnTo>
                      <a:pt x="7" y="77"/>
                    </a:lnTo>
                    <a:lnTo>
                      <a:pt x="2" y="89"/>
                    </a:lnTo>
                    <a:lnTo>
                      <a:pt x="0" y="86"/>
                    </a:lnTo>
                    <a:lnTo>
                      <a:pt x="36" y="7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8" name="Line 1682">
                <a:extLst>
                  <a:ext uri="{FF2B5EF4-FFF2-40B4-BE49-F238E27FC236}">
                    <a16:creationId xmlns:a16="http://schemas.microsoft.com/office/drawing/2014/main" id="{434562F1-5AB2-4920-97C6-3F5269CF7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17" y="39"/>
                <a:ext cx="34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9" name="Freeform 1681">
                <a:extLst>
                  <a:ext uri="{FF2B5EF4-FFF2-40B4-BE49-F238E27FC236}">
                    <a16:creationId xmlns:a16="http://schemas.microsoft.com/office/drawing/2014/main" id="{2A293AAE-D7F2-4056-8973-61E91241E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9" y="59"/>
                <a:ext cx="2" cy="109"/>
              </a:xfrm>
              <a:custGeom>
                <a:avLst/>
                <a:gdLst>
                  <a:gd name="T0" fmla="*/ 2 w 2"/>
                  <a:gd name="T1" fmla="*/ 0 h 109"/>
                  <a:gd name="T2" fmla="*/ 2 w 2"/>
                  <a:gd name="T3" fmla="*/ 7 h 109"/>
                  <a:gd name="T4" fmla="*/ 2 w 2"/>
                  <a:gd name="T5" fmla="*/ 109 h 109"/>
                  <a:gd name="T6" fmla="*/ 0 w 2"/>
                  <a:gd name="T7" fmla="*/ 99 h 109"/>
                  <a:gd name="T8" fmla="*/ 1 w 2"/>
                  <a:gd name="T9" fmla="*/ 89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09">
                    <a:moveTo>
                      <a:pt x="2" y="0"/>
                    </a:moveTo>
                    <a:lnTo>
                      <a:pt x="2" y="7"/>
                    </a:lnTo>
                    <a:lnTo>
                      <a:pt x="2" y="109"/>
                    </a:lnTo>
                    <a:lnTo>
                      <a:pt x="0" y="99"/>
                    </a:lnTo>
                    <a:lnTo>
                      <a:pt x="1" y="8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0" name="Line 1680">
                <a:extLst>
                  <a:ext uri="{FF2B5EF4-FFF2-40B4-BE49-F238E27FC236}">
                    <a16:creationId xmlns:a16="http://schemas.microsoft.com/office/drawing/2014/main" id="{57330BCE-E1CF-419D-AC1C-DA3571A7A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0" y="105"/>
                <a:ext cx="46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1" name="Line 1679">
                <a:extLst>
                  <a:ext uri="{FF2B5EF4-FFF2-40B4-BE49-F238E27FC236}">
                    <a16:creationId xmlns:a16="http://schemas.microsoft.com/office/drawing/2014/main" id="{CE89666E-AA7F-4E8E-9BE0-E08F0E26B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2" y="39"/>
                <a:ext cx="3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2" name="Freeform 1678">
                <a:extLst>
                  <a:ext uri="{FF2B5EF4-FFF2-40B4-BE49-F238E27FC236}">
                    <a16:creationId xmlns:a16="http://schemas.microsoft.com/office/drawing/2014/main" id="{F08E032C-10A4-4B2D-80CB-C7F9DC1F1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69"/>
                <a:ext cx="46" cy="9"/>
              </a:xfrm>
              <a:custGeom>
                <a:avLst/>
                <a:gdLst>
                  <a:gd name="T0" fmla="*/ 0 w 46"/>
                  <a:gd name="T1" fmla="*/ 9 h 9"/>
                  <a:gd name="T2" fmla="*/ 46 w 46"/>
                  <a:gd name="T3" fmla="*/ 0 h 9"/>
                  <a:gd name="T4" fmla="*/ 42 w 46"/>
                  <a:gd name="T5" fmla="*/ 0 h 9"/>
                  <a:gd name="T6" fmla="*/ 37 w 46"/>
                  <a:gd name="T7" fmla="*/ 2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9">
                    <a:moveTo>
                      <a:pt x="0" y="9"/>
                    </a:moveTo>
                    <a:lnTo>
                      <a:pt x="46" y="0"/>
                    </a:lnTo>
                    <a:lnTo>
                      <a:pt x="42" y="0"/>
                    </a:lnTo>
                    <a:lnTo>
                      <a:pt x="37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3" name="Freeform 1677">
                <a:extLst>
                  <a:ext uri="{FF2B5EF4-FFF2-40B4-BE49-F238E27FC236}">
                    <a16:creationId xmlns:a16="http://schemas.microsoft.com/office/drawing/2014/main" id="{465D853A-0364-425C-A3C7-2F086BB1F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" y="5"/>
                <a:ext cx="37" cy="139"/>
              </a:xfrm>
              <a:custGeom>
                <a:avLst/>
                <a:gdLst>
                  <a:gd name="T0" fmla="*/ 15 w 37"/>
                  <a:gd name="T1" fmla="*/ 0 h 139"/>
                  <a:gd name="T2" fmla="*/ 15 w 37"/>
                  <a:gd name="T3" fmla="*/ 12 h 139"/>
                  <a:gd name="T4" fmla="*/ 2 w 37"/>
                  <a:gd name="T5" fmla="*/ 105 h 139"/>
                  <a:gd name="T6" fmla="*/ 0 w 37"/>
                  <a:gd name="T7" fmla="*/ 102 h 139"/>
                  <a:gd name="T8" fmla="*/ 37 w 37"/>
                  <a:gd name="T9" fmla="*/ 96 h 139"/>
                  <a:gd name="T10" fmla="*/ 35 w 37"/>
                  <a:gd name="T11" fmla="*/ 92 h 139"/>
                  <a:gd name="T12" fmla="*/ 14 w 37"/>
                  <a:gd name="T13" fmla="*/ 139 h 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139">
                    <a:moveTo>
                      <a:pt x="15" y="0"/>
                    </a:moveTo>
                    <a:lnTo>
                      <a:pt x="15" y="12"/>
                    </a:lnTo>
                    <a:lnTo>
                      <a:pt x="2" y="105"/>
                    </a:lnTo>
                    <a:lnTo>
                      <a:pt x="0" y="102"/>
                    </a:lnTo>
                    <a:lnTo>
                      <a:pt x="37" y="96"/>
                    </a:lnTo>
                    <a:lnTo>
                      <a:pt x="35" y="92"/>
                    </a:lnTo>
                    <a:lnTo>
                      <a:pt x="14" y="13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4" name="Freeform 1676">
                <a:extLst>
                  <a:ext uri="{FF2B5EF4-FFF2-40B4-BE49-F238E27FC236}">
                    <a16:creationId xmlns:a16="http://schemas.microsoft.com/office/drawing/2014/main" id="{1A8D3500-088A-4ED2-8287-8B40D916F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" y="129"/>
                <a:ext cx="28" cy="37"/>
              </a:xfrm>
              <a:custGeom>
                <a:avLst/>
                <a:gdLst>
                  <a:gd name="T0" fmla="*/ 0 w 28"/>
                  <a:gd name="T1" fmla="*/ 0 h 37"/>
                  <a:gd name="T2" fmla="*/ 8 w 28"/>
                  <a:gd name="T3" fmla="*/ 10 h 37"/>
                  <a:gd name="T4" fmla="*/ 18 w 28"/>
                  <a:gd name="T5" fmla="*/ 19 h 37"/>
                  <a:gd name="T6" fmla="*/ 24 w 28"/>
                  <a:gd name="T7" fmla="*/ 26 h 37"/>
                  <a:gd name="T8" fmla="*/ 27 w 28"/>
                  <a:gd name="T9" fmla="*/ 32 h 37"/>
                  <a:gd name="T10" fmla="*/ 28 w 28"/>
                  <a:gd name="T11" fmla="*/ 37 h 37"/>
                  <a:gd name="T12" fmla="*/ 22 w 28"/>
                  <a:gd name="T13" fmla="*/ 24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37">
                    <a:moveTo>
                      <a:pt x="0" y="0"/>
                    </a:moveTo>
                    <a:lnTo>
                      <a:pt x="8" y="10"/>
                    </a:lnTo>
                    <a:lnTo>
                      <a:pt x="18" y="19"/>
                    </a:lnTo>
                    <a:lnTo>
                      <a:pt x="24" y="26"/>
                    </a:lnTo>
                    <a:lnTo>
                      <a:pt x="27" y="32"/>
                    </a:lnTo>
                    <a:lnTo>
                      <a:pt x="28" y="37"/>
                    </a:lnTo>
                    <a:lnTo>
                      <a:pt x="22" y="2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5" name="Freeform 1675">
                <a:extLst>
                  <a:ext uri="{FF2B5EF4-FFF2-40B4-BE49-F238E27FC236}">
                    <a16:creationId xmlns:a16="http://schemas.microsoft.com/office/drawing/2014/main" id="{9A22D7BE-49B8-4BF4-A5BA-B1EDC1B67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13"/>
                <a:ext cx="66" cy="148"/>
              </a:xfrm>
              <a:custGeom>
                <a:avLst/>
                <a:gdLst>
                  <a:gd name="T0" fmla="*/ 0 w 66"/>
                  <a:gd name="T1" fmla="*/ 9 h 148"/>
                  <a:gd name="T2" fmla="*/ 66 w 66"/>
                  <a:gd name="T3" fmla="*/ 2 h 148"/>
                  <a:gd name="T4" fmla="*/ 63 w 66"/>
                  <a:gd name="T5" fmla="*/ 0 h 148"/>
                  <a:gd name="T6" fmla="*/ 34 w 66"/>
                  <a:gd name="T7" fmla="*/ 43 h 148"/>
                  <a:gd name="T8" fmla="*/ 30 w 66"/>
                  <a:gd name="T9" fmla="*/ 31 h 148"/>
                  <a:gd name="T10" fmla="*/ 32 w 66"/>
                  <a:gd name="T11" fmla="*/ 38 h 148"/>
                  <a:gd name="T12" fmla="*/ 35 w 66"/>
                  <a:gd name="T13" fmla="*/ 48 h 148"/>
                  <a:gd name="T14" fmla="*/ 36 w 66"/>
                  <a:gd name="T15" fmla="*/ 57 h 148"/>
                  <a:gd name="T16" fmla="*/ 37 w 66"/>
                  <a:gd name="T17" fmla="*/ 71 h 148"/>
                  <a:gd name="T18" fmla="*/ 38 w 66"/>
                  <a:gd name="T19" fmla="*/ 86 h 148"/>
                  <a:gd name="T20" fmla="*/ 38 w 66"/>
                  <a:gd name="T21" fmla="*/ 101 h 148"/>
                  <a:gd name="T22" fmla="*/ 38 w 66"/>
                  <a:gd name="T23" fmla="*/ 114 h 148"/>
                  <a:gd name="T24" fmla="*/ 37 w 66"/>
                  <a:gd name="T25" fmla="*/ 123 h 148"/>
                  <a:gd name="T26" fmla="*/ 36 w 66"/>
                  <a:gd name="T27" fmla="*/ 131 h 148"/>
                  <a:gd name="T28" fmla="*/ 35 w 66"/>
                  <a:gd name="T29" fmla="*/ 140 h 148"/>
                  <a:gd name="T30" fmla="*/ 33 w 66"/>
                  <a:gd name="T31" fmla="*/ 145 h 148"/>
                  <a:gd name="T32" fmla="*/ 31 w 66"/>
                  <a:gd name="T33" fmla="*/ 148 h 148"/>
                  <a:gd name="T34" fmla="*/ 10 w 66"/>
                  <a:gd name="T35" fmla="*/ 122 h 148"/>
                  <a:gd name="T36" fmla="*/ 32 w 66"/>
                  <a:gd name="T37" fmla="*/ 145 h 148"/>
                  <a:gd name="T38" fmla="*/ 34 w 66"/>
                  <a:gd name="T39" fmla="*/ 145 h 1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6" h="148">
                    <a:moveTo>
                      <a:pt x="0" y="9"/>
                    </a:moveTo>
                    <a:lnTo>
                      <a:pt x="66" y="2"/>
                    </a:lnTo>
                    <a:lnTo>
                      <a:pt x="63" y="0"/>
                    </a:lnTo>
                    <a:lnTo>
                      <a:pt x="34" y="43"/>
                    </a:lnTo>
                    <a:lnTo>
                      <a:pt x="30" y="31"/>
                    </a:lnTo>
                    <a:lnTo>
                      <a:pt x="32" y="38"/>
                    </a:lnTo>
                    <a:lnTo>
                      <a:pt x="35" y="48"/>
                    </a:lnTo>
                    <a:lnTo>
                      <a:pt x="36" y="57"/>
                    </a:lnTo>
                    <a:lnTo>
                      <a:pt x="37" y="71"/>
                    </a:lnTo>
                    <a:lnTo>
                      <a:pt x="38" y="86"/>
                    </a:lnTo>
                    <a:lnTo>
                      <a:pt x="38" y="101"/>
                    </a:lnTo>
                    <a:lnTo>
                      <a:pt x="38" y="114"/>
                    </a:lnTo>
                    <a:lnTo>
                      <a:pt x="37" y="123"/>
                    </a:lnTo>
                    <a:lnTo>
                      <a:pt x="36" y="131"/>
                    </a:lnTo>
                    <a:lnTo>
                      <a:pt x="35" y="140"/>
                    </a:lnTo>
                    <a:lnTo>
                      <a:pt x="33" y="145"/>
                    </a:lnTo>
                    <a:lnTo>
                      <a:pt x="31" y="148"/>
                    </a:lnTo>
                    <a:lnTo>
                      <a:pt x="10" y="122"/>
                    </a:lnTo>
                    <a:lnTo>
                      <a:pt x="32" y="145"/>
                    </a:lnTo>
                    <a:lnTo>
                      <a:pt x="34" y="14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6" name="Freeform 1674">
                <a:extLst>
                  <a:ext uri="{FF2B5EF4-FFF2-40B4-BE49-F238E27FC236}">
                    <a16:creationId xmlns:a16="http://schemas.microsoft.com/office/drawing/2014/main" id="{6ACDED04-C796-4885-A7D5-E05AC3032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3" y="71"/>
                <a:ext cx="102" cy="15"/>
              </a:xfrm>
              <a:custGeom>
                <a:avLst/>
                <a:gdLst>
                  <a:gd name="T0" fmla="*/ 0 w 102"/>
                  <a:gd name="T1" fmla="*/ 14 h 15"/>
                  <a:gd name="T2" fmla="*/ 5 w 102"/>
                  <a:gd name="T3" fmla="*/ 15 h 15"/>
                  <a:gd name="T4" fmla="*/ 102 w 102"/>
                  <a:gd name="T5" fmla="*/ 2 h 15"/>
                  <a:gd name="T6" fmla="*/ 100 w 102"/>
                  <a:gd name="T7" fmla="*/ 0 h 15"/>
                  <a:gd name="T8" fmla="*/ 90 w 102"/>
                  <a:gd name="T9" fmla="*/ 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15">
                    <a:moveTo>
                      <a:pt x="0" y="14"/>
                    </a:moveTo>
                    <a:lnTo>
                      <a:pt x="5" y="15"/>
                    </a:lnTo>
                    <a:lnTo>
                      <a:pt x="102" y="2"/>
                    </a:lnTo>
                    <a:lnTo>
                      <a:pt x="100" y="0"/>
                    </a:lnTo>
                    <a:lnTo>
                      <a:pt x="90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7" name="Freeform 1673">
                <a:extLst>
                  <a:ext uri="{FF2B5EF4-FFF2-40B4-BE49-F238E27FC236}">
                    <a16:creationId xmlns:a16="http://schemas.microsoft.com/office/drawing/2014/main" id="{B969562E-60D7-4CE1-B679-A3C2AE7E1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304"/>
                <a:ext cx="44" cy="132"/>
              </a:xfrm>
              <a:custGeom>
                <a:avLst/>
                <a:gdLst>
                  <a:gd name="T0" fmla="*/ 44 w 44"/>
                  <a:gd name="T1" fmla="*/ 0 h 132"/>
                  <a:gd name="T2" fmla="*/ 15 w 44"/>
                  <a:gd name="T3" fmla="*/ 20 h 132"/>
                  <a:gd name="T4" fmla="*/ 0 w 44"/>
                  <a:gd name="T5" fmla="*/ 40 h 132"/>
                  <a:gd name="T6" fmla="*/ 0 w 44"/>
                  <a:gd name="T7" fmla="*/ 91 h 132"/>
                  <a:gd name="T8" fmla="*/ 15 w 44"/>
                  <a:gd name="T9" fmla="*/ 112 h 132"/>
                  <a:gd name="T10" fmla="*/ 44 w 44"/>
                  <a:gd name="T11" fmla="*/ 132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132">
                    <a:moveTo>
                      <a:pt x="44" y="0"/>
                    </a:moveTo>
                    <a:lnTo>
                      <a:pt x="15" y="20"/>
                    </a:lnTo>
                    <a:lnTo>
                      <a:pt x="0" y="40"/>
                    </a:lnTo>
                    <a:lnTo>
                      <a:pt x="0" y="91"/>
                    </a:lnTo>
                    <a:lnTo>
                      <a:pt x="15" y="112"/>
                    </a:lnTo>
                    <a:lnTo>
                      <a:pt x="44" y="13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8" name="Freeform 1672">
                <a:extLst>
                  <a:ext uri="{FF2B5EF4-FFF2-40B4-BE49-F238E27FC236}">
                    <a16:creationId xmlns:a16="http://schemas.microsoft.com/office/drawing/2014/main" id="{4AEDCDD2-E11D-4BCF-84C3-B0E7C3521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9" y="273"/>
                <a:ext cx="57" cy="96"/>
              </a:xfrm>
              <a:custGeom>
                <a:avLst/>
                <a:gdLst>
                  <a:gd name="T0" fmla="*/ 57 w 57"/>
                  <a:gd name="T1" fmla="*/ 0 h 96"/>
                  <a:gd name="T2" fmla="*/ 56 w 57"/>
                  <a:gd name="T3" fmla="*/ 10 h 96"/>
                  <a:gd name="T4" fmla="*/ 50 w 57"/>
                  <a:gd name="T5" fmla="*/ 23 h 96"/>
                  <a:gd name="T6" fmla="*/ 38 w 57"/>
                  <a:gd name="T7" fmla="*/ 47 h 96"/>
                  <a:gd name="T8" fmla="*/ 22 w 57"/>
                  <a:gd name="T9" fmla="*/ 70 h 96"/>
                  <a:gd name="T10" fmla="*/ 12 w 57"/>
                  <a:gd name="T11" fmla="*/ 84 h 96"/>
                  <a:gd name="T12" fmla="*/ 0 w 57"/>
                  <a:gd name="T13" fmla="*/ 96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96">
                    <a:moveTo>
                      <a:pt x="57" y="0"/>
                    </a:moveTo>
                    <a:lnTo>
                      <a:pt x="56" y="10"/>
                    </a:lnTo>
                    <a:lnTo>
                      <a:pt x="50" y="23"/>
                    </a:lnTo>
                    <a:lnTo>
                      <a:pt x="38" y="47"/>
                    </a:lnTo>
                    <a:lnTo>
                      <a:pt x="22" y="70"/>
                    </a:lnTo>
                    <a:lnTo>
                      <a:pt x="12" y="84"/>
                    </a:lnTo>
                    <a:lnTo>
                      <a:pt x="0" y="9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9" name="Freeform 1671">
                <a:extLst>
                  <a:ext uri="{FF2B5EF4-FFF2-40B4-BE49-F238E27FC236}">
                    <a16:creationId xmlns:a16="http://schemas.microsoft.com/office/drawing/2014/main" id="{62743AEE-4864-4334-836C-6A188FC50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4" y="292"/>
                <a:ext cx="62" cy="62"/>
              </a:xfrm>
              <a:custGeom>
                <a:avLst/>
                <a:gdLst>
                  <a:gd name="T0" fmla="*/ 0 w 62"/>
                  <a:gd name="T1" fmla="*/ 0 h 62"/>
                  <a:gd name="T2" fmla="*/ 43 w 62"/>
                  <a:gd name="T3" fmla="*/ 62 h 62"/>
                  <a:gd name="T4" fmla="*/ 62 w 62"/>
                  <a:gd name="T5" fmla="*/ 62 h 62"/>
                  <a:gd name="T6" fmla="*/ 44 w 62"/>
                  <a:gd name="T7" fmla="*/ 60 h 62"/>
                  <a:gd name="T8" fmla="*/ 35 w 62"/>
                  <a:gd name="T9" fmla="*/ 5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62">
                    <a:moveTo>
                      <a:pt x="0" y="0"/>
                    </a:moveTo>
                    <a:lnTo>
                      <a:pt x="43" y="62"/>
                    </a:lnTo>
                    <a:lnTo>
                      <a:pt x="62" y="62"/>
                    </a:lnTo>
                    <a:lnTo>
                      <a:pt x="44" y="60"/>
                    </a:lnTo>
                    <a:lnTo>
                      <a:pt x="35" y="5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0" name="Freeform 1670">
                <a:extLst>
                  <a:ext uri="{FF2B5EF4-FFF2-40B4-BE49-F238E27FC236}">
                    <a16:creationId xmlns:a16="http://schemas.microsoft.com/office/drawing/2014/main" id="{582F4549-A358-4F71-AF35-F488DCB5C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322"/>
                <a:ext cx="10" cy="20"/>
              </a:xfrm>
              <a:custGeom>
                <a:avLst/>
                <a:gdLst>
                  <a:gd name="T0" fmla="*/ 0 w 10"/>
                  <a:gd name="T1" fmla="*/ 0 h 20"/>
                  <a:gd name="T2" fmla="*/ 7 w 10"/>
                  <a:gd name="T3" fmla="*/ 13 h 20"/>
                  <a:gd name="T4" fmla="*/ 10 w 10"/>
                  <a:gd name="T5" fmla="*/ 2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20">
                    <a:moveTo>
                      <a:pt x="0" y="0"/>
                    </a:moveTo>
                    <a:lnTo>
                      <a:pt x="7" y="13"/>
                    </a:lnTo>
                    <a:lnTo>
                      <a:pt x="10" y="2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1" name="Freeform 1669">
                <a:extLst>
                  <a:ext uri="{FF2B5EF4-FFF2-40B4-BE49-F238E27FC236}">
                    <a16:creationId xmlns:a16="http://schemas.microsoft.com/office/drawing/2014/main" id="{CF6D6C0C-A5B5-4371-B562-A2FA16499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" y="342"/>
                <a:ext cx="48" cy="44"/>
              </a:xfrm>
              <a:custGeom>
                <a:avLst/>
                <a:gdLst>
                  <a:gd name="T0" fmla="*/ 0 w 48"/>
                  <a:gd name="T1" fmla="*/ 18 h 44"/>
                  <a:gd name="T2" fmla="*/ 48 w 48"/>
                  <a:gd name="T3" fmla="*/ 4 h 44"/>
                  <a:gd name="T4" fmla="*/ 47 w 48"/>
                  <a:gd name="T5" fmla="*/ 0 h 44"/>
                  <a:gd name="T6" fmla="*/ 36 w 48"/>
                  <a:gd name="T7" fmla="*/ 26 h 44"/>
                  <a:gd name="T8" fmla="*/ 32 w 48"/>
                  <a:gd name="T9" fmla="*/ 38 h 44"/>
                  <a:gd name="T10" fmla="*/ 28 w 48"/>
                  <a:gd name="T11" fmla="*/ 4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44">
                    <a:moveTo>
                      <a:pt x="0" y="18"/>
                    </a:moveTo>
                    <a:lnTo>
                      <a:pt x="48" y="4"/>
                    </a:lnTo>
                    <a:lnTo>
                      <a:pt x="47" y="0"/>
                    </a:lnTo>
                    <a:lnTo>
                      <a:pt x="36" y="26"/>
                    </a:lnTo>
                    <a:lnTo>
                      <a:pt x="32" y="38"/>
                    </a:lnTo>
                    <a:lnTo>
                      <a:pt x="28" y="4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2" name="Freeform 1668">
                <a:extLst>
                  <a:ext uri="{FF2B5EF4-FFF2-40B4-BE49-F238E27FC236}">
                    <a16:creationId xmlns:a16="http://schemas.microsoft.com/office/drawing/2014/main" id="{0C94B130-452A-460D-B08B-9AC112AFC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380"/>
                <a:ext cx="49" cy="63"/>
              </a:xfrm>
              <a:custGeom>
                <a:avLst/>
                <a:gdLst>
                  <a:gd name="T0" fmla="*/ 0 w 49"/>
                  <a:gd name="T1" fmla="*/ 4 h 63"/>
                  <a:gd name="T2" fmla="*/ 4 w 49"/>
                  <a:gd name="T3" fmla="*/ 18 h 63"/>
                  <a:gd name="T4" fmla="*/ 7 w 49"/>
                  <a:gd name="T5" fmla="*/ 63 h 63"/>
                  <a:gd name="T6" fmla="*/ 6 w 49"/>
                  <a:gd name="T7" fmla="*/ 54 h 63"/>
                  <a:gd name="T8" fmla="*/ 49 w 49"/>
                  <a:gd name="T9" fmla="*/ 47 h 63"/>
                  <a:gd name="T10" fmla="*/ 43 w 49"/>
                  <a:gd name="T11" fmla="*/ 47 h 63"/>
                  <a:gd name="T12" fmla="*/ 48 w 49"/>
                  <a:gd name="T13" fmla="*/ 0 h 63"/>
                  <a:gd name="T14" fmla="*/ 49 w 49"/>
                  <a:gd name="T15" fmla="*/ 7 h 63"/>
                  <a:gd name="T16" fmla="*/ 3 w 49"/>
                  <a:gd name="T17" fmla="*/ 15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63">
                    <a:moveTo>
                      <a:pt x="0" y="4"/>
                    </a:moveTo>
                    <a:lnTo>
                      <a:pt x="4" y="18"/>
                    </a:lnTo>
                    <a:lnTo>
                      <a:pt x="7" y="63"/>
                    </a:lnTo>
                    <a:lnTo>
                      <a:pt x="6" y="54"/>
                    </a:lnTo>
                    <a:lnTo>
                      <a:pt x="49" y="47"/>
                    </a:lnTo>
                    <a:lnTo>
                      <a:pt x="43" y="47"/>
                    </a:lnTo>
                    <a:lnTo>
                      <a:pt x="48" y="0"/>
                    </a:lnTo>
                    <a:lnTo>
                      <a:pt x="49" y="7"/>
                    </a:lnTo>
                    <a:lnTo>
                      <a:pt x="3" y="1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3" name="Freeform 1667">
                <a:extLst>
                  <a:ext uri="{FF2B5EF4-FFF2-40B4-BE49-F238E27FC236}">
                    <a16:creationId xmlns:a16="http://schemas.microsoft.com/office/drawing/2014/main" id="{B45E601A-C02F-4BC8-AB10-E7C8BE912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9" y="276"/>
                <a:ext cx="5" cy="27"/>
              </a:xfrm>
              <a:custGeom>
                <a:avLst/>
                <a:gdLst>
                  <a:gd name="T0" fmla="*/ 5 w 5"/>
                  <a:gd name="T1" fmla="*/ 0 h 27"/>
                  <a:gd name="T2" fmla="*/ 4 w 5"/>
                  <a:gd name="T3" fmla="*/ 7 h 27"/>
                  <a:gd name="T4" fmla="*/ 0 w 5"/>
                  <a:gd name="T5" fmla="*/ 27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7">
                    <a:moveTo>
                      <a:pt x="5" y="0"/>
                    </a:moveTo>
                    <a:lnTo>
                      <a:pt x="4" y="7"/>
                    </a:lnTo>
                    <a:lnTo>
                      <a:pt x="0" y="2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4" name="Freeform 1666">
                <a:extLst>
                  <a:ext uri="{FF2B5EF4-FFF2-40B4-BE49-F238E27FC236}">
                    <a16:creationId xmlns:a16="http://schemas.microsoft.com/office/drawing/2014/main" id="{952713B4-7C8A-4831-82A4-B53EE2386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294"/>
                <a:ext cx="30" cy="101"/>
              </a:xfrm>
              <a:custGeom>
                <a:avLst/>
                <a:gdLst>
                  <a:gd name="T0" fmla="*/ 28 w 30"/>
                  <a:gd name="T1" fmla="*/ 0 h 101"/>
                  <a:gd name="T2" fmla="*/ 30 w 30"/>
                  <a:gd name="T3" fmla="*/ 11 h 101"/>
                  <a:gd name="T4" fmla="*/ 28 w 30"/>
                  <a:gd name="T5" fmla="*/ 30 h 101"/>
                  <a:gd name="T6" fmla="*/ 25 w 30"/>
                  <a:gd name="T7" fmla="*/ 52 h 101"/>
                  <a:gd name="T8" fmla="*/ 22 w 30"/>
                  <a:gd name="T9" fmla="*/ 69 h 101"/>
                  <a:gd name="T10" fmla="*/ 16 w 30"/>
                  <a:gd name="T11" fmla="*/ 82 h 101"/>
                  <a:gd name="T12" fmla="*/ 9 w 30"/>
                  <a:gd name="T13" fmla="*/ 93 h 101"/>
                  <a:gd name="T14" fmla="*/ 0 w 30"/>
                  <a:gd name="T15" fmla="*/ 101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101">
                    <a:moveTo>
                      <a:pt x="28" y="0"/>
                    </a:moveTo>
                    <a:lnTo>
                      <a:pt x="30" y="11"/>
                    </a:lnTo>
                    <a:lnTo>
                      <a:pt x="28" y="30"/>
                    </a:lnTo>
                    <a:lnTo>
                      <a:pt x="25" y="52"/>
                    </a:lnTo>
                    <a:lnTo>
                      <a:pt x="22" y="69"/>
                    </a:lnTo>
                    <a:lnTo>
                      <a:pt x="16" y="82"/>
                    </a:lnTo>
                    <a:lnTo>
                      <a:pt x="9" y="93"/>
                    </a:lnTo>
                    <a:lnTo>
                      <a:pt x="0" y="10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5" name="Freeform 1665">
                <a:extLst>
                  <a:ext uri="{FF2B5EF4-FFF2-40B4-BE49-F238E27FC236}">
                    <a16:creationId xmlns:a16="http://schemas.microsoft.com/office/drawing/2014/main" id="{76D2701D-8128-4CC5-82C9-2A1C8BCFE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" y="326"/>
                <a:ext cx="97" cy="14"/>
              </a:xfrm>
              <a:custGeom>
                <a:avLst/>
                <a:gdLst>
                  <a:gd name="T0" fmla="*/ 0 w 97"/>
                  <a:gd name="T1" fmla="*/ 14 h 14"/>
                  <a:gd name="T2" fmla="*/ 97 w 97"/>
                  <a:gd name="T3" fmla="*/ 2 h 14"/>
                  <a:gd name="T4" fmla="*/ 94 w 97"/>
                  <a:gd name="T5" fmla="*/ 0 h 14"/>
                  <a:gd name="T6" fmla="*/ 88 w 97"/>
                  <a:gd name="T7" fmla="*/ 3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7" h="14">
                    <a:moveTo>
                      <a:pt x="0" y="14"/>
                    </a:moveTo>
                    <a:lnTo>
                      <a:pt x="97" y="2"/>
                    </a:lnTo>
                    <a:lnTo>
                      <a:pt x="94" y="0"/>
                    </a:lnTo>
                    <a:lnTo>
                      <a:pt x="88" y="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6" name="Line 1664">
                <a:extLst>
                  <a:ext uri="{FF2B5EF4-FFF2-40B4-BE49-F238E27FC236}">
                    <a16:creationId xmlns:a16="http://schemas.microsoft.com/office/drawing/2014/main" id="{0835317A-49A8-4EB8-9B69-53A5D5CAD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0" y="314"/>
                <a:ext cx="7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7" name="Line 1663">
                <a:extLst>
                  <a:ext uri="{FF2B5EF4-FFF2-40B4-BE49-F238E27FC236}">
                    <a16:creationId xmlns:a16="http://schemas.microsoft.com/office/drawing/2014/main" id="{45B9BA7B-A624-434E-BE2C-66D801AAB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5" y="347"/>
                <a:ext cx="1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8" name="Freeform 1662">
                <a:extLst>
                  <a:ext uri="{FF2B5EF4-FFF2-40B4-BE49-F238E27FC236}">
                    <a16:creationId xmlns:a16="http://schemas.microsoft.com/office/drawing/2014/main" id="{FDB18E6D-4864-47F2-B26C-EB70F093E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" y="294"/>
                <a:ext cx="43" cy="73"/>
              </a:xfrm>
              <a:custGeom>
                <a:avLst/>
                <a:gdLst>
                  <a:gd name="T0" fmla="*/ 0 w 43"/>
                  <a:gd name="T1" fmla="*/ 11 h 73"/>
                  <a:gd name="T2" fmla="*/ 1 w 43"/>
                  <a:gd name="T3" fmla="*/ 11 h 73"/>
                  <a:gd name="T4" fmla="*/ 43 w 43"/>
                  <a:gd name="T5" fmla="*/ 5 h 73"/>
                  <a:gd name="T6" fmla="*/ 40 w 43"/>
                  <a:gd name="T7" fmla="*/ 0 h 73"/>
                  <a:gd name="T8" fmla="*/ 39 w 43"/>
                  <a:gd name="T9" fmla="*/ 12 h 73"/>
                  <a:gd name="T10" fmla="*/ 38 w 43"/>
                  <a:gd name="T11" fmla="*/ 66 h 73"/>
                  <a:gd name="T12" fmla="*/ 37 w 43"/>
                  <a:gd name="T13" fmla="*/ 73 h 73"/>
                  <a:gd name="T14" fmla="*/ 26 w 43"/>
                  <a:gd name="T15" fmla="*/ 63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3" h="73">
                    <a:moveTo>
                      <a:pt x="0" y="11"/>
                    </a:moveTo>
                    <a:lnTo>
                      <a:pt x="1" y="11"/>
                    </a:lnTo>
                    <a:lnTo>
                      <a:pt x="43" y="5"/>
                    </a:lnTo>
                    <a:lnTo>
                      <a:pt x="40" y="0"/>
                    </a:lnTo>
                    <a:lnTo>
                      <a:pt x="39" y="12"/>
                    </a:lnTo>
                    <a:lnTo>
                      <a:pt x="38" y="66"/>
                    </a:lnTo>
                    <a:lnTo>
                      <a:pt x="37" y="73"/>
                    </a:lnTo>
                    <a:lnTo>
                      <a:pt x="26" y="6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9" name="Freeform 1661">
                <a:extLst>
                  <a:ext uri="{FF2B5EF4-FFF2-40B4-BE49-F238E27FC236}">
                    <a16:creationId xmlns:a16="http://schemas.microsoft.com/office/drawing/2014/main" id="{4C963CD7-5E56-4453-A017-6831597E0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380"/>
                <a:ext cx="4" cy="55"/>
              </a:xfrm>
              <a:custGeom>
                <a:avLst/>
                <a:gdLst>
                  <a:gd name="T0" fmla="*/ 0 w 4"/>
                  <a:gd name="T1" fmla="*/ 0 h 55"/>
                  <a:gd name="T2" fmla="*/ 1 w 4"/>
                  <a:gd name="T3" fmla="*/ 7 h 55"/>
                  <a:gd name="T4" fmla="*/ 4 w 4"/>
                  <a:gd name="T5" fmla="*/ 55 h 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55">
                    <a:moveTo>
                      <a:pt x="0" y="0"/>
                    </a:moveTo>
                    <a:lnTo>
                      <a:pt x="1" y="7"/>
                    </a:lnTo>
                    <a:lnTo>
                      <a:pt x="4" y="5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0" name="Freeform 1660">
                <a:extLst>
                  <a:ext uri="{FF2B5EF4-FFF2-40B4-BE49-F238E27FC236}">
                    <a16:creationId xmlns:a16="http://schemas.microsoft.com/office/drawing/2014/main" id="{715D04F1-2FD0-4782-9114-DE9C7DB3E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7" y="376"/>
                <a:ext cx="59" cy="55"/>
              </a:xfrm>
              <a:custGeom>
                <a:avLst/>
                <a:gdLst>
                  <a:gd name="T0" fmla="*/ 0 w 59"/>
                  <a:gd name="T1" fmla="*/ 11 h 55"/>
                  <a:gd name="T2" fmla="*/ 59 w 59"/>
                  <a:gd name="T3" fmla="*/ 3 h 55"/>
                  <a:gd name="T4" fmla="*/ 56 w 59"/>
                  <a:gd name="T5" fmla="*/ 0 h 55"/>
                  <a:gd name="T6" fmla="*/ 50 w 59"/>
                  <a:gd name="T7" fmla="*/ 55 h 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55">
                    <a:moveTo>
                      <a:pt x="0" y="11"/>
                    </a:moveTo>
                    <a:lnTo>
                      <a:pt x="59" y="3"/>
                    </a:lnTo>
                    <a:lnTo>
                      <a:pt x="56" y="0"/>
                    </a:lnTo>
                    <a:lnTo>
                      <a:pt x="50" y="5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1" name="Line 1659">
                <a:extLst>
                  <a:ext uri="{FF2B5EF4-FFF2-40B4-BE49-F238E27FC236}">
                    <a16:creationId xmlns:a16="http://schemas.microsoft.com/office/drawing/2014/main" id="{B29A5636-D533-4E32-8FC6-20EC37748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0" y="390"/>
                <a:ext cx="2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2" name="Line 1658">
                <a:extLst>
                  <a:ext uri="{FF2B5EF4-FFF2-40B4-BE49-F238E27FC236}">
                    <a16:creationId xmlns:a16="http://schemas.microsoft.com/office/drawing/2014/main" id="{31D51900-8EA2-4F9D-AE63-80AB95665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4" y="394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3" name="Freeform 1657">
                <a:extLst>
                  <a:ext uri="{FF2B5EF4-FFF2-40B4-BE49-F238E27FC236}">
                    <a16:creationId xmlns:a16="http://schemas.microsoft.com/office/drawing/2014/main" id="{C9881B11-E083-4162-963E-BAF33DF66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" y="427"/>
                <a:ext cx="100" cy="8"/>
              </a:xfrm>
              <a:custGeom>
                <a:avLst/>
                <a:gdLst>
                  <a:gd name="T0" fmla="*/ 0 w 100"/>
                  <a:gd name="T1" fmla="*/ 8 h 8"/>
                  <a:gd name="T2" fmla="*/ 100 w 100"/>
                  <a:gd name="T3" fmla="*/ 1 h 8"/>
                  <a:gd name="T4" fmla="*/ 95 w 100"/>
                  <a:gd name="T5" fmla="*/ 0 h 8"/>
                  <a:gd name="T6" fmla="*/ 85 w 100"/>
                  <a:gd name="T7" fmla="*/ 2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" h="8">
                    <a:moveTo>
                      <a:pt x="0" y="8"/>
                    </a:moveTo>
                    <a:lnTo>
                      <a:pt x="100" y="1"/>
                    </a:lnTo>
                    <a:lnTo>
                      <a:pt x="95" y="0"/>
                    </a:lnTo>
                    <a:lnTo>
                      <a:pt x="85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4" name="Freeform 1656">
                <a:extLst>
                  <a:ext uri="{FF2B5EF4-FFF2-40B4-BE49-F238E27FC236}">
                    <a16:creationId xmlns:a16="http://schemas.microsoft.com/office/drawing/2014/main" id="{B24EB5E6-0610-47C9-A5EC-24D845FD4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302"/>
                <a:ext cx="83" cy="11"/>
              </a:xfrm>
              <a:custGeom>
                <a:avLst/>
                <a:gdLst>
                  <a:gd name="T0" fmla="*/ 0 w 83"/>
                  <a:gd name="T1" fmla="*/ 11 h 11"/>
                  <a:gd name="T2" fmla="*/ 83 w 83"/>
                  <a:gd name="T3" fmla="*/ 3 h 11"/>
                  <a:gd name="T4" fmla="*/ 79 w 83"/>
                  <a:gd name="T5" fmla="*/ 0 h 11"/>
                  <a:gd name="T6" fmla="*/ 68 w 83"/>
                  <a:gd name="T7" fmla="*/ 4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">
                    <a:moveTo>
                      <a:pt x="0" y="11"/>
                    </a:moveTo>
                    <a:lnTo>
                      <a:pt x="83" y="3"/>
                    </a:lnTo>
                    <a:lnTo>
                      <a:pt x="79" y="0"/>
                    </a:lnTo>
                    <a:lnTo>
                      <a:pt x="68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5" name="Freeform 1655">
                <a:extLst>
                  <a:ext uri="{FF2B5EF4-FFF2-40B4-BE49-F238E27FC236}">
                    <a16:creationId xmlns:a16="http://schemas.microsoft.com/office/drawing/2014/main" id="{305F4EF5-C320-4B52-ABF7-3C7B59C8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72"/>
                <a:ext cx="62" cy="92"/>
              </a:xfrm>
              <a:custGeom>
                <a:avLst/>
                <a:gdLst>
                  <a:gd name="T0" fmla="*/ 34 w 62"/>
                  <a:gd name="T1" fmla="*/ 0 h 92"/>
                  <a:gd name="T2" fmla="*/ 34 w 62"/>
                  <a:gd name="T3" fmla="*/ 8 h 92"/>
                  <a:gd name="T4" fmla="*/ 22 w 62"/>
                  <a:gd name="T5" fmla="*/ 46 h 92"/>
                  <a:gd name="T6" fmla="*/ 13 w 62"/>
                  <a:gd name="T7" fmla="*/ 68 h 92"/>
                  <a:gd name="T8" fmla="*/ 2 w 62"/>
                  <a:gd name="T9" fmla="*/ 92 h 92"/>
                  <a:gd name="T10" fmla="*/ 0 w 62"/>
                  <a:gd name="T11" fmla="*/ 92 h 92"/>
                  <a:gd name="T12" fmla="*/ 62 w 62"/>
                  <a:gd name="T13" fmla="*/ 80 h 92"/>
                  <a:gd name="T14" fmla="*/ 58 w 62"/>
                  <a:gd name="T15" fmla="*/ 78 h 92"/>
                  <a:gd name="T16" fmla="*/ 50 w 62"/>
                  <a:gd name="T17" fmla="*/ 82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2" h="92">
                    <a:moveTo>
                      <a:pt x="34" y="0"/>
                    </a:moveTo>
                    <a:lnTo>
                      <a:pt x="34" y="8"/>
                    </a:lnTo>
                    <a:lnTo>
                      <a:pt x="22" y="46"/>
                    </a:lnTo>
                    <a:lnTo>
                      <a:pt x="13" y="68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62" y="80"/>
                    </a:lnTo>
                    <a:lnTo>
                      <a:pt x="58" y="78"/>
                    </a:lnTo>
                    <a:lnTo>
                      <a:pt x="50" y="8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6" name="Freeform 1654">
                <a:extLst>
                  <a:ext uri="{FF2B5EF4-FFF2-40B4-BE49-F238E27FC236}">
                    <a16:creationId xmlns:a16="http://schemas.microsoft.com/office/drawing/2014/main" id="{BBB2B79C-52E9-4321-AB33-5356C7684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2" y="325"/>
                <a:ext cx="2" cy="118"/>
              </a:xfrm>
              <a:custGeom>
                <a:avLst/>
                <a:gdLst>
                  <a:gd name="T0" fmla="*/ 1 w 2"/>
                  <a:gd name="T1" fmla="*/ 0 h 118"/>
                  <a:gd name="T2" fmla="*/ 2 w 2"/>
                  <a:gd name="T3" fmla="*/ 7 h 118"/>
                  <a:gd name="T4" fmla="*/ 1 w 2"/>
                  <a:gd name="T5" fmla="*/ 118 h 118"/>
                  <a:gd name="T6" fmla="*/ 0 w 2"/>
                  <a:gd name="T7" fmla="*/ 107 h 118"/>
                  <a:gd name="T8" fmla="*/ 1 w 2"/>
                  <a:gd name="T9" fmla="*/ 93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18">
                    <a:moveTo>
                      <a:pt x="1" y="0"/>
                    </a:moveTo>
                    <a:lnTo>
                      <a:pt x="2" y="7"/>
                    </a:lnTo>
                    <a:lnTo>
                      <a:pt x="1" y="118"/>
                    </a:lnTo>
                    <a:lnTo>
                      <a:pt x="0" y="107"/>
                    </a:lnTo>
                    <a:lnTo>
                      <a:pt x="1" y="9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7" name="Freeform 1653">
                <a:extLst>
                  <a:ext uri="{FF2B5EF4-FFF2-40B4-BE49-F238E27FC236}">
                    <a16:creationId xmlns:a16="http://schemas.microsoft.com/office/drawing/2014/main" id="{EA006FAF-E4DD-4B20-A892-16BCF4099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386"/>
                <a:ext cx="102" cy="13"/>
              </a:xfrm>
              <a:custGeom>
                <a:avLst/>
                <a:gdLst>
                  <a:gd name="T0" fmla="*/ 0 w 102"/>
                  <a:gd name="T1" fmla="*/ 13 h 13"/>
                  <a:gd name="T2" fmla="*/ 102 w 102"/>
                  <a:gd name="T3" fmla="*/ 1 h 13"/>
                  <a:gd name="T4" fmla="*/ 98 w 102"/>
                  <a:gd name="T5" fmla="*/ 0 h 13"/>
                  <a:gd name="T6" fmla="*/ 89 w 102"/>
                  <a:gd name="T7" fmla="*/ 2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2" h="13">
                    <a:moveTo>
                      <a:pt x="0" y="13"/>
                    </a:moveTo>
                    <a:lnTo>
                      <a:pt x="102" y="1"/>
                    </a:lnTo>
                    <a:lnTo>
                      <a:pt x="98" y="0"/>
                    </a:lnTo>
                    <a:lnTo>
                      <a:pt x="89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8" name="Freeform 1652">
                <a:extLst>
                  <a:ext uri="{FF2B5EF4-FFF2-40B4-BE49-F238E27FC236}">
                    <a16:creationId xmlns:a16="http://schemas.microsoft.com/office/drawing/2014/main" id="{A949FD5B-EE06-4BCE-9F83-161957E82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335"/>
                <a:ext cx="111" cy="11"/>
              </a:xfrm>
              <a:custGeom>
                <a:avLst/>
                <a:gdLst>
                  <a:gd name="T0" fmla="*/ 0 w 111"/>
                  <a:gd name="T1" fmla="*/ 11 h 11"/>
                  <a:gd name="T2" fmla="*/ 111 w 111"/>
                  <a:gd name="T3" fmla="*/ 1 h 11"/>
                  <a:gd name="T4" fmla="*/ 104 w 111"/>
                  <a:gd name="T5" fmla="*/ 0 h 11"/>
                  <a:gd name="T6" fmla="*/ 95 w 111"/>
                  <a:gd name="T7" fmla="*/ 2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1" h="11">
                    <a:moveTo>
                      <a:pt x="0" y="11"/>
                    </a:moveTo>
                    <a:lnTo>
                      <a:pt x="111" y="1"/>
                    </a:lnTo>
                    <a:lnTo>
                      <a:pt x="104" y="0"/>
                    </a:lnTo>
                    <a:lnTo>
                      <a:pt x="95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9" name="Freeform 1651">
                <a:extLst>
                  <a:ext uri="{FF2B5EF4-FFF2-40B4-BE49-F238E27FC236}">
                    <a16:creationId xmlns:a16="http://schemas.microsoft.com/office/drawing/2014/main" id="{2DC0C493-2F4C-4258-B5E9-F5E78A580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" y="272"/>
                <a:ext cx="61" cy="174"/>
              </a:xfrm>
              <a:custGeom>
                <a:avLst/>
                <a:gdLst>
                  <a:gd name="T0" fmla="*/ 61 w 61"/>
                  <a:gd name="T1" fmla="*/ 0 h 174"/>
                  <a:gd name="T2" fmla="*/ 61 w 61"/>
                  <a:gd name="T3" fmla="*/ 12 h 174"/>
                  <a:gd name="T4" fmla="*/ 60 w 61"/>
                  <a:gd name="T5" fmla="*/ 35 h 174"/>
                  <a:gd name="T6" fmla="*/ 56 w 61"/>
                  <a:gd name="T7" fmla="*/ 64 h 174"/>
                  <a:gd name="T8" fmla="*/ 53 w 61"/>
                  <a:gd name="T9" fmla="*/ 88 h 174"/>
                  <a:gd name="T10" fmla="*/ 48 w 61"/>
                  <a:gd name="T11" fmla="*/ 108 h 174"/>
                  <a:gd name="T12" fmla="*/ 41 w 61"/>
                  <a:gd name="T13" fmla="*/ 126 h 174"/>
                  <a:gd name="T14" fmla="*/ 34 w 61"/>
                  <a:gd name="T15" fmla="*/ 141 h 174"/>
                  <a:gd name="T16" fmla="*/ 25 w 61"/>
                  <a:gd name="T17" fmla="*/ 153 h 174"/>
                  <a:gd name="T18" fmla="*/ 16 w 61"/>
                  <a:gd name="T19" fmla="*/ 166 h 174"/>
                  <a:gd name="T20" fmla="*/ 7 w 61"/>
                  <a:gd name="T21" fmla="*/ 171 h 174"/>
                  <a:gd name="T22" fmla="*/ 0 w 61"/>
                  <a:gd name="T23" fmla="*/ 174 h 1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1" h="174">
                    <a:moveTo>
                      <a:pt x="61" y="0"/>
                    </a:moveTo>
                    <a:lnTo>
                      <a:pt x="61" y="12"/>
                    </a:lnTo>
                    <a:lnTo>
                      <a:pt x="60" y="35"/>
                    </a:lnTo>
                    <a:lnTo>
                      <a:pt x="56" y="64"/>
                    </a:lnTo>
                    <a:lnTo>
                      <a:pt x="53" y="88"/>
                    </a:lnTo>
                    <a:lnTo>
                      <a:pt x="48" y="108"/>
                    </a:lnTo>
                    <a:lnTo>
                      <a:pt x="41" y="126"/>
                    </a:lnTo>
                    <a:lnTo>
                      <a:pt x="34" y="141"/>
                    </a:lnTo>
                    <a:lnTo>
                      <a:pt x="25" y="153"/>
                    </a:lnTo>
                    <a:lnTo>
                      <a:pt x="16" y="166"/>
                    </a:lnTo>
                    <a:lnTo>
                      <a:pt x="7" y="171"/>
                    </a:lnTo>
                    <a:lnTo>
                      <a:pt x="0" y="17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0" name="Freeform 1650">
                <a:extLst>
                  <a:ext uri="{FF2B5EF4-FFF2-40B4-BE49-F238E27FC236}">
                    <a16:creationId xmlns:a16="http://schemas.microsoft.com/office/drawing/2014/main" id="{544CF756-086F-44D2-A027-1B1660CE0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5" y="347"/>
                <a:ext cx="63" cy="93"/>
              </a:xfrm>
              <a:custGeom>
                <a:avLst/>
                <a:gdLst>
                  <a:gd name="T0" fmla="*/ 0 w 63"/>
                  <a:gd name="T1" fmla="*/ 0 h 93"/>
                  <a:gd name="T2" fmla="*/ 37 w 63"/>
                  <a:gd name="T3" fmla="*/ 93 h 93"/>
                  <a:gd name="T4" fmla="*/ 63 w 63"/>
                  <a:gd name="T5" fmla="*/ 92 h 93"/>
                  <a:gd name="T6" fmla="*/ 37 w 63"/>
                  <a:gd name="T7" fmla="*/ 89 h 93"/>
                  <a:gd name="T8" fmla="*/ 32 w 63"/>
                  <a:gd name="T9" fmla="*/ 7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93">
                    <a:moveTo>
                      <a:pt x="0" y="0"/>
                    </a:moveTo>
                    <a:lnTo>
                      <a:pt x="37" y="93"/>
                    </a:lnTo>
                    <a:lnTo>
                      <a:pt x="63" y="92"/>
                    </a:lnTo>
                    <a:lnTo>
                      <a:pt x="37" y="89"/>
                    </a:lnTo>
                    <a:lnTo>
                      <a:pt x="32" y="7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1" name="Freeform 1649">
                <a:extLst>
                  <a:ext uri="{FF2B5EF4-FFF2-40B4-BE49-F238E27FC236}">
                    <a16:creationId xmlns:a16="http://schemas.microsoft.com/office/drawing/2014/main" id="{03F18283-0B84-4D72-A1CB-82E031B8C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" y="280"/>
                <a:ext cx="2" cy="64"/>
              </a:xfrm>
              <a:custGeom>
                <a:avLst/>
                <a:gdLst>
                  <a:gd name="T0" fmla="*/ 0 w 2"/>
                  <a:gd name="T1" fmla="*/ 0 h 64"/>
                  <a:gd name="T2" fmla="*/ 2 w 2"/>
                  <a:gd name="T3" fmla="*/ 8 h 64"/>
                  <a:gd name="T4" fmla="*/ 1 w 2"/>
                  <a:gd name="T5" fmla="*/ 64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64">
                    <a:moveTo>
                      <a:pt x="0" y="0"/>
                    </a:moveTo>
                    <a:lnTo>
                      <a:pt x="2" y="8"/>
                    </a:lnTo>
                    <a:lnTo>
                      <a:pt x="1" y="6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2" name="Freeform 1648">
                <a:extLst>
                  <a:ext uri="{FF2B5EF4-FFF2-40B4-BE49-F238E27FC236}">
                    <a16:creationId xmlns:a16="http://schemas.microsoft.com/office/drawing/2014/main" id="{11367542-F551-4822-B850-FB580FA85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5" y="309"/>
                <a:ext cx="30" cy="5"/>
              </a:xfrm>
              <a:custGeom>
                <a:avLst/>
                <a:gdLst>
                  <a:gd name="T0" fmla="*/ 0 w 30"/>
                  <a:gd name="T1" fmla="*/ 5 h 5"/>
                  <a:gd name="T2" fmla="*/ 30 w 30"/>
                  <a:gd name="T3" fmla="*/ 1 h 5"/>
                  <a:gd name="T4" fmla="*/ 27 w 30"/>
                  <a:gd name="T5" fmla="*/ 0 h 5"/>
                  <a:gd name="T6" fmla="*/ 20 w 30"/>
                  <a:gd name="T7" fmla="*/ 2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5">
                    <a:moveTo>
                      <a:pt x="0" y="5"/>
                    </a:moveTo>
                    <a:lnTo>
                      <a:pt x="30" y="1"/>
                    </a:lnTo>
                    <a:lnTo>
                      <a:pt x="27" y="0"/>
                    </a:lnTo>
                    <a:lnTo>
                      <a:pt x="20" y="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3" name="Freeform 1647">
                <a:extLst>
                  <a:ext uri="{FF2B5EF4-FFF2-40B4-BE49-F238E27FC236}">
                    <a16:creationId xmlns:a16="http://schemas.microsoft.com/office/drawing/2014/main" id="{1C5C3696-51D2-4C7E-904B-C082C0589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" y="299"/>
                <a:ext cx="1" cy="47"/>
              </a:xfrm>
              <a:custGeom>
                <a:avLst/>
                <a:gdLst>
                  <a:gd name="T0" fmla="*/ 0 w 1"/>
                  <a:gd name="T1" fmla="*/ 0 h 47"/>
                  <a:gd name="T2" fmla="*/ 1 w 1"/>
                  <a:gd name="T3" fmla="*/ 7 h 47"/>
                  <a:gd name="T4" fmla="*/ 1 w 1"/>
                  <a:gd name="T5" fmla="*/ 47 h 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7">
                    <a:moveTo>
                      <a:pt x="0" y="0"/>
                    </a:moveTo>
                    <a:lnTo>
                      <a:pt x="1" y="7"/>
                    </a:lnTo>
                    <a:lnTo>
                      <a:pt x="1" y="4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4" name="Freeform 1646">
                <a:extLst>
                  <a:ext uri="{FF2B5EF4-FFF2-40B4-BE49-F238E27FC236}">
                    <a16:creationId xmlns:a16="http://schemas.microsoft.com/office/drawing/2014/main" id="{C92D10AD-90FB-4CD8-9574-B3CE3E63D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339"/>
                <a:ext cx="99" cy="8"/>
              </a:xfrm>
              <a:custGeom>
                <a:avLst/>
                <a:gdLst>
                  <a:gd name="T0" fmla="*/ 0 w 99"/>
                  <a:gd name="T1" fmla="*/ 8 h 8"/>
                  <a:gd name="T2" fmla="*/ 99 w 99"/>
                  <a:gd name="T3" fmla="*/ 1 h 8"/>
                  <a:gd name="T4" fmla="*/ 95 w 99"/>
                  <a:gd name="T5" fmla="*/ 0 h 8"/>
                  <a:gd name="T6" fmla="*/ 83 w 99"/>
                  <a:gd name="T7" fmla="*/ 4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9" h="8">
                    <a:moveTo>
                      <a:pt x="0" y="8"/>
                    </a:moveTo>
                    <a:lnTo>
                      <a:pt x="99" y="1"/>
                    </a:lnTo>
                    <a:lnTo>
                      <a:pt x="95" y="0"/>
                    </a:lnTo>
                    <a:lnTo>
                      <a:pt x="83" y="4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5" name="Freeform 1645">
                <a:extLst>
                  <a:ext uri="{FF2B5EF4-FFF2-40B4-BE49-F238E27FC236}">
                    <a16:creationId xmlns:a16="http://schemas.microsoft.com/office/drawing/2014/main" id="{25C0AB92-328E-4748-988E-E12800584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2" y="354"/>
                <a:ext cx="21" cy="63"/>
              </a:xfrm>
              <a:custGeom>
                <a:avLst/>
                <a:gdLst>
                  <a:gd name="T0" fmla="*/ 20 w 21"/>
                  <a:gd name="T1" fmla="*/ 0 h 63"/>
                  <a:gd name="T2" fmla="*/ 21 w 21"/>
                  <a:gd name="T3" fmla="*/ 10 h 63"/>
                  <a:gd name="T4" fmla="*/ 15 w 21"/>
                  <a:gd name="T5" fmla="*/ 29 h 63"/>
                  <a:gd name="T6" fmla="*/ 9 w 21"/>
                  <a:gd name="T7" fmla="*/ 45 h 63"/>
                  <a:gd name="T8" fmla="*/ 5 w 21"/>
                  <a:gd name="T9" fmla="*/ 55 h 63"/>
                  <a:gd name="T10" fmla="*/ 0 w 21"/>
                  <a:gd name="T11" fmla="*/ 63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63">
                    <a:moveTo>
                      <a:pt x="20" y="0"/>
                    </a:moveTo>
                    <a:lnTo>
                      <a:pt x="21" y="10"/>
                    </a:lnTo>
                    <a:lnTo>
                      <a:pt x="15" y="29"/>
                    </a:lnTo>
                    <a:lnTo>
                      <a:pt x="9" y="45"/>
                    </a:lnTo>
                    <a:lnTo>
                      <a:pt x="5" y="55"/>
                    </a:lnTo>
                    <a:lnTo>
                      <a:pt x="0" y="6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6" name="Freeform 1644">
                <a:extLst>
                  <a:ext uri="{FF2B5EF4-FFF2-40B4-BE49-F238E27FC236}">
                    <a16:creationId xmlns:a16="http://schemas.microsoft.com/office/drawing/2014/main" id="{0D295BB8-9772-4D2B-ABAE-DAEB5138E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7" y="382"/>
                <a:ext cx="21" cy="26"/>
              </a:xfrm>
              <a:custGeom>
                <a:avLst/>
                <a:gdLst>
                  <a:gd name="T0" fmla="*/ 0 w 21"/>
                  <a:gd name="T1" fmla="*/ 0 h 26"/>
                  <a:gd name="T2" fmla="*/ 17 w 21"/>
                  <a:gd name="T3" fmla="*/ 16 h 26"/>
                  <a:gd name="T4" fmla="*/ 21 w 21"/>
                  <a:gd name="T5" fmla="*/ 26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26">
                    <a:moveTo>
                      <a:pt x="0" y="0"/>
                    </a:moveTo>
                    <a:lnTo>
                      <a:pt x="17" y="16"/>
                    </a:lnTo>
                    <a:lnTo>
                      <a:pt x="21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7" name="Freeform 1643">
                <a:extLst>
                  <a:ext uri="{FF2B5EF4-FFF2-40B4-BE49-F238E27FC236}">
                    <a16:creationId xmlns:a16="http://schemas.microsoft.com/office/drawing/2014/main" id="{16E2A961-F5EB-4DBF-9995-AAF141887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" y="361"/>
                <a:ext cx="58" cy="73"/>
              </a:xfrm>
              <a:custGeom>
                <a:avLst/>
                <a:gdLst>
                  <a:gd name="T0" fmla="*/ 1 w 58"/>
                  <a:gd name="T1" fmla="*/ 0 h 73"/>
                  <a:gd name="T2" fmla="*/ 3 w 58"/>
                  <a:gd name="T3" fmla="*/ 7 h 73"/>
                  <a:gd name="T4" fmla="*/ 3 w 58"/>
                  <a:gd name="T5" fmla="*/ 10 h 73"/>
                  <a:gd name="T6" fmla="*/ 3 w 58"/>
                  <a:gd name="T7" fmla="*/ 73 h 73"/>
                  <a:gd name="T8" fmla="*/ 0 w 58"/>
                  <a:gd name="T9" fmla="*/ 70 h 73"/>
                  <a:gd name="T10" fmla="*/ 58 w 58"/>
                  <a:gd name="T11" fmla="*/ 63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73">
                    <a:moveTo>
                      <a:pt x="1" y="0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3" y="73"/>
                    </a:lnTo>
                    <a:lnTo>
                      <a:pt x="0" y="70"/>
                    </a:lnTo>
                    <a:lnTo>
                      <a:pt x="58" y="6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8" name="Freeform 1642">
                <a:extLst>
                  <a:ext uri="{FF2B5EF4-FFF2-40B4-BE49-F238E27FC236}">
                    <a16:creationId xmlns:a16="http://schemas.microsoft.com/office/drawing/2014/main" id="{F810C060-977D-4927-A073-14F21ABC2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7" y="360"/>
                <a:ext cx="6" cy="76"/>
              </a:xfrm>
              <a:custGeom>
                <a:avLst/>
                <a:gdLst>
                  <a:gd name="T0" fmla="*/ 6 w 6"/>
                  <a:gd name="T1" fmla="*/ 0 h 76"/>
                  <a:gd name="T2" fmla="*/ 0 w 6"/>
                  <a:gd name="T3" fmla="*/ 76 h 76"/>
                  <a:gd name="T4" fmla="*/ 0 w 6"/>
                  <a:gd name="T5" fmla="*/ 67 h 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6">
                    <a:moveTo>
                      <a:pt x="6" y="0"/>
                    </a:moveTo>
                    <a:lnTo>
                      <a:pt x="0" y="76"/>
                    </a:lnTo>
                    <a:lnTo>
                      <a:pt x="0" y="6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9" name="Freeform 1641">
                <a:extLst>
                  <a:ext uri="{FF2B5EF4-FFF2-40B4-BE49-F238E27FC236}">
                    <a16:creationId xmlns:a16="http://schemas.microsoft.com/office/drawing/2014/main" id="{7DDBFD54-CD8B-4994-B31D-DF58F4270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" y="277"/>
                <a:ext cx="35" cy="91"/>
              </a:xfrm>
              <a:custGeom>
                <a:avLst/>
                <a:gdLst>
                  <a:gd name="T0" fmla="*/ 23 w 35"/>
                  <a:gd name="T1" fmla="*/ 0 h 91"/>
                  <a:gd name="T2" fmla="*/ 23 w 35"/>
                  <a:gd name="T3" fmla="*/ 11 h 91"/>
                  <a:gd name="T4" fmla="*/ 10 w 35"/>
                  <a:gd name="T5" fmla="*/ 66 h 91"/>
                  <a:gd name="T6" fmla="*/ 2 w 35"/>
                  <a:gd name="T7" fmla="*/ 90 h 91"/>
                  <a:gd name="T8" fmla="*/ 0 w 35"/>
                  <a:gd name="T9" fmla="*/ 91 h 91"/>
                  <a:gd name="T10" fmla="*/ 35 w 35"/>
                  <a:gd name="T11" fmla="*/ 80 h 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91">
                    <a:moveTo>
                      <a:pt x="23" y="0"/>
                    </a:moveTo>
                    <a:lnTo>
                      <a:pt x="23" y="11"/>
                    </a:lnTo>
                    <a:lnTo>
                      <a:pt x="10" y="66"/>
                    </a:lnTo>
                    <a:lnTo>
                      <a:pt x="2" y="90"/>
                    </a:lnTo>
                    <a:lnTo>
                      <a:pt x="0" y="91"/>
                    </a:lnTo>
                    <a:lnTo>
                      <a:pt x="35" y="8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0" name="Line 1640">
                <a:extLst>
                  <a:ext uri="{FF2B5EF4-FFF2-40B4-BE49-F238E27FC236}">
                    <a16:creationId xmlns:a16="http://schemas.microsoft.com/office/drawing/2014/main" id="{45627397-9A4C-4863-B542-29D05579E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42" y="310"/>
                <a:ext cx="4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" name="Freeform 1639">
                <a:extLst>
                  <a:ext uri="{FF2B5EF4-FFF2-40B4-BE49-F238E27FC236}">
                    <a16:creationId xmlns:a16="http://schemas.microsoft.com/office/drawing/2014/main" id="{5E270F0C-D530-49DC-8984-4ED09297C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" y="333"/>
                <a:ext cx="2" cy="106"/>
              </a:xfrm>
              <a:custGeom>
                <a:avLst/>
                <a:gdLst>
                  <a:gd name="T0" fmla="*/ 1 w 2"/>
                  <a:gd name="T1" fmla="*/ 0 h 106"/>
                  <a:gd name="T2" fmla="*/ 2 w 2"/>
                  <a:gd name="T3" fmla="*/ 9 h 106"/>
                  <a:gd name="T4" fmla="*/ 2 w 2"/>
                  <a:gd name="T5" fmla="*/ 106 h 106"/>
                  <a:gd name="T6" fmla="*/ 0 w 2"/>
                  <a:gd name="T7" fmla="*/ 94 h 106"/>
                  <a:gd name="T8" fmla="*/ 1 w 2"/>
                  <a:gd name="T9" fmla="*/ 85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06">
                    <a:moveTo>
                      <a:pt x="1" y="0"/>
                    </a:moveTo>
                    <a:lnTo>
                      <a:pt x="2" y="9"/>
                    </a:lnTo>
                    <a:lnTo>
                      <a:pt x="2" y="106"/>
                    </a:lnTo>
                    <a:lnTo>
                      <a:pt x="0" y="94"/>
                    </a:lnTo>
                    <a:lnTo>
                      <a:pt x="1" y="85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" name="Line 1638">
                <a:extLst>
                  <a:ext uri="{FF2B5EF4-FFF2-40B4-BE49-F238E27FC236}">
                    <a16:creationId xmlns:a16="http://schemas.microsoft.com/office/drawing/2014/main" id="{26778F18-D02F-46F7-B526-A743B0D13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8" y="386"/>
                <a:ext cx="43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" name="Freeform 1637">
                <a:extLst>
                  <a:ext uri="{FF2B5EF4-FFF2-40B4-BE49-F238E27FC236}">
                    <a16:creationId xmlns:a16="http://schemas.microsoft.com/office/drawing/2014/main" id="{B29A5981-3BED-4C0D-88EF-5B3A580EB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279"/>
                <a:ext cx="25" cy="92"/>
              </a:xfrm>
              <a:custGeom>
                <a:avLst/>
                <a:gdLst>
                  <a:gd name="T0" fmla="*/ 23 w 25"/>
                  <a:gd name="T1" fmla="*/ 0 h 92"/>
                  <a:gd name="T2" fmla="*/ 25 w 25"/>
                  <a:gd name="T3" fmla="*/ 8 h 92"/>
                  <a:gd name="T4" fmla="*/ 21 w 25"/>
                  <a:gd name="T5" fmla="*/ 30 h 92"/>
                  <a:gd name="T6" fmla="*/ 15 w 25"/>
                  <a:gd name="T7" fmla="*/ 50 h 92"/>
                  <a:gd name="T8" fmla="*/ 9 w 25"/>
                  <a:gd name="T9" fmla="*/ 68 h 92"/>
                  <a:gd name="T10" fmla="*/ 0 w 25"/>
                  <a:gd name="T11" fmla="*/ 92 h 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92">
                    <a:moveTo>
                      <a:pt x="23" y="0"/>
                    </a:moveTo>
                    <a:lnTo>
                      <a:pt x="25" y="8"/>
                    </a:lnTo>
                    <a:lnTo>
                      <a:pt x="21" y="30"/>
                    </a:lnTo>
                    <a:lnTo>
                      <a:pt x="15" y="50"/>
                    </a:lnTo>
                    <a:lnTo>
                      <a:pt x="9" y="68"/>
                    </a:lnTo>
                    <a:lnTo>
                      <a:pt x="0" y="9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" name="Freeform 1636">
                <a:extLst>
                  <a:ext uri="{FF2B5EF4-FFF2-40B4-BE49-F238E27FC236}">
                    <a16:creationId xmlns:a16="http://schemas.microsoft.com/office/drawing/2014/main" id="{FD511141-1642-4BE4-B5AE-66934774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2" y="298"/>
                <a:ext cx="38" cy="58"/>
              </a:xfrm>
              <a:custGeom>
                <a:avLst/>
                <a:gdLst>
                  <a:gd name="T0" fmla="*/ 0 w 38"/>
                  <a:gd name="T1" fmla="*/ 0 h 58"/>
                  <a:gd name="T2" fmla="*/ 25 w 38"/>
                  <a:gd name="T3" fmla="*/ 55 h 58"/>
                  <a:gd name="T4" fmla="*/ 38 w 38"/>
                  <a:gd name="T5" fmla="*/ 58 h 58"/>
                  <a:gd name="T6" fmla="*/ 25 w 38"/>
                  <a:gd name="T7" fmla="*/ 52 h 58"/>
                  <a:gd name="T8" fmla="*/ 19 w 38"/>
                  <a:gd name="T9" fmla="*/ 4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58">
                    <a:moveTo>
                      <a:pt x="0" y="0"/>
                    </a:moveTo>
                    <a:lnTo>
                      <a:pt x="25" y="55"/>
                    </a:lnTo>
                    <a:lnTo>
                      <a:pt x="38" y="58"/>
                    </a:lnTo>
                    <a:lnTo>
                      <a:pt x="25" y="52"/>
                    </a:lnTo>
                    <a:lnTo>
                      <a:pt x="19" y="4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" name="Freeform 1635">
                <a:extLst>
                  <a:ext uri="{FF2B5EF4-FFF2-40B4-BE49-F238E27FC236}">
                    <a16:creationId xmlns:a16="http://schemas.microsoft.com/office/drawing/2014/main" id="{4ABE5136-064C-44AB-8F10-D61E2AFAA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5" y="344"/>
                <a:ext cx="33" cy="84"/>
              </a:xfrm>
              <a:custGeom>
                <a:avLst/>
                <a:gdLst>
                  <a:gd name="T0" fmla="*/ 1 w 33"/>
                  <a:gd name="T1" fmla="*/ 0 h 84"/>
                  <a:gd name="T2" fmla="*/ 1 w 33"/>
                  <a:gd name="T3" fmla="*/ 6 h 84"/>
                  <a:gd name="T4" fmla="*/ 0 w 33"/>
                  <a:gd name="T5" fmla="*/ 68 h 84"/>
                  <a:gd name="T6" fmla="*/ 1 w 33"/>
                  <a:gd name="T7" fmla="*/ 74 h 84"/>
                  <a:gd name="T8" fmla="*/ 3 w 33"/>
                  <a:gd name="T9" fmla="*/ 79 h 84"/>
                  <a:gd name="T10" fmla="*/ 7 w 33"/>
                  <a:gd name="T11" fmla="*/ 83 h 84"/>
                  <a:gd name="T12" fmla="*/ 11 w 33"/>
                  <a:gd name="T13" fmla="*/ 84 h 84"/>
                  <a:gd name="T14" fmla="*/ 30 w 33"/>
                  <a:gd name="T15" fmla="*/ 83 h 84"/>
                  <a:gd name="T16" fmla="*/ 33 w 33"/>
                  <a:gd name="T17" fmla="*/ 83 h 84"/>
                  <a:gd name="T18" fmla="*/ 33 w 33"/>
                  <a:gd name="T19" fmla="*/ 55 h 84"/>
                  <a:gd name="T20" fmla="*/ 31 w 33"/>
                  <a:gd name="T21" fmla="*/ 81 h 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84">
                    <a:moveTo>
                      <a:pt x="1" y="0"/>
                    </a:moveTo>
                    <a:lnTo>
                      <a:pt x="1" y="6"/>
                    </a:lnTo>
                    <a:lnTo>
                      <a:pt x="0" y="68"/>
                    </a:lnTo>
                    <a:lnTo>
                      <a:pt x="1" y="74"/>
                    </a:lnTo>
                    <a:lnTo>
                      <a:pt x="3" y="79"/>
                    </a:lnTo>
                    <a:lnTo>
                      <a:pt x="7" y="83"/>
                    </a:lnTo>
                    <a:lnTo>
                      <a:pt x="11" y="84"/>
                    </a:lnTo>
                    <a:lnTo>
                      <a:pt x="30" y="83"/>
                    </a:lnTo>
                    <a:lnTo>
                      <a:pt x="33" y="83"/>
                    </a:lnTo>
                    <a:lnTo>
                      <a:pt x="33" y="55"/>
                    </a:lnTo>
                    <a:lnTo>
                      <a:pt x="31" y="8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" name="Freeform 1634">
                <a:extLst>
                  <a:ext uri="{FF2B5EF4-FFF2-40B4-BE49-F238E27FC236}">
                    <a16:creationId xmlns:a16="http://schemas.microsoft.com/office/drawing/2014/main" id="{23A3245D-D224-4600-8A35-8F73451E3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356"/>
                <a:ext cx="22" cy="31"/>
              </a:xfrm>
              <a:custGeom>
                <a:avLst/>
                <a:gdLst>
                  <a:gd name="T0" fmla="*/ 22 w 22"/>
                  <a:gd name="T1" fmla="*/ 0 h 31"/>
                  <a:gd name="T2" fmla="*/ 20 w 22"/>
                  <a:gd name="T3" fmla="*/ 8 h 31"/>
                  <a:gd name="T4" fmla="*/ 0 w 22"/>
                  <a:gd name="T5" fmla="*/ 31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31">
                    <a:moveTo>
                      <a:pt x="22" y="0"/>
                    </a:moveTo>
                    <a:lnTo>
                      <a:pt x="20" y="8"/>
                    </a:lnTo>
                    <a:lnTo>
                      <a:pt x="0" y="3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7" name="Freeform 1633">
                <a:extLst>
                  <a:ext uri="{FF2B5EF4-FFF2-40B4-BE49-F238E27FC236}">
                    <a16:creationId xmlns:a16="http://schemas.microsoft.com/office/drawing/2014/main" id="{5F40E408-E083-4DC8-8F14-73C4D4092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304"/>
                <a:ext cx="43" cy="132"/>
              </a:xfrm>
              <a:custGeom>
                <a:avLst/>
                <a:gdLst>
                  <a:gd name="T0" fmla="*/ 0 w 43"/>
                  <a:gd name="T1" fmla="*/ 0 h 132"/>
                  <a:gd name="T2" fmla="*/ 29 w 43"/>
                  <a:gd name="T3" fmla="*/ 20 h 132"/>
                  <a:gd name="T4" fmla="*/ 43 w 43"/>
                  <a:gd name="T5" fmla="*/ 40 h 132"/>
                  <a:gd name="T6" fmla="*/ 43 w 43"/>
                  <a:gd name="T7" fmla="*/ 91 h 132"/>
                  <a:gd name="T8" fmla="*/ 29 w 43"/>
                  <a:gd name="T9" fmla="*/ 112 h 132"/>
                  <a:gd name="T10" fmla="*/ 0 w 43"/>
                  <a:gd name="T11" fmla="*/ 132 h 1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132">
                    <a:moveTo>
                      <a:pt x="0" y="0"/>
                    </a:moveTo>
                    <a:lnTo>
                      <a:pt x="29" y="20"/>
                    </a:lnTo>
                    <a:lnTo>
                      <a:pt x="43" y="40"/>
                    </a:lnTo>
                    <a:lnTo>
                      <a:pt x="43" y="91"/>
                    </a:lnTo>
                    <a:lnTo>
                      <a:pt x="29" y="112"/>
                    </a:lnTo>
                    <a:lnTo>
                      <a:pt x="0" y="13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8" name="Line 1632">
                <a:extLst>
                  <a:ext uri="{FF2B5EF4-FFF2-40B4-BE49-F238E27FC236}">
                    <a16:creationId xmlns:a16="http://schemas.microsoft.com/office/drawing/2014/main" id="{D52FE00A-CA10-4CFB-93E3-4A498D57A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72" y="456"/>
                <a:ext cx="193" cy="4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9" name="Line 1631">
                <a:extLst>
                  <a:ext uri="{FF2B5EF4-FFF2-40B4-BE49-F238E27FC236}">
                    <a16:creationId xmlns:a16="http://schemas.microsoft.com/office/drawing/2014/main" id="{AF0B2898-21B1-4F14-B042-5C96E1517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99" y="456"/>
                <a:ext cx="97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0" name="Line 1630">
                <a:extLst>
                  <a:ext uri="{FF2B5EF4-FFF2-40B4-BE49-F238E27FC236}">
                    <a16:creationId xmlns:a16="http://schemas.microsoft.com/office/drawing/2014/main" id="{C602FD84-0D49-46A7-864C-2FE7840DF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" y="707"/>
                <a:ext cx="254" cy="2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" name="Line 1629">
                <a:extLst>
                  <a:ext uri="{FF2B5EF4-FFF2-40B4-BE49-F238E27FC236}">
                    <a16:creationId xmlns:a16="http://schemas.microsoft.com/office/drawing/2014/main" id="{1EF50052-201A-48C9-A2C9-A92052E00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3" y="706"/>
                <a:ext cx="475" cy="4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" name="Line 1628">
                <a:extLst>
                  <a:ext uri="{FF2B5EF4-FFF2-40B4-BE49-F238E27FC236}">
                    <a16:creationId xmlns:a16="http://schemas.microsoft.com/office/drawing/2014/main" id="{91249222-6382-4559-A67F-4756E7DA5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6" y="705"/>
                <a:ext cx="168" cy="1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" name="Line 1627">
                <a:extLst>
                  <a:ext uri="{FF2B5EF4-FFF2-40B4-BE49-F238E27FC236}">
                    <a16:creationId xmlns:a16="http://schemas.microsoft.com/office/drawing/2014/main" id="{FCCB93BB-D140-43C6-8B91-BE5C003A7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5" y="705"/>
                <a:ext cx="434" cy="4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" name="Line 1626">
                <a:extLst>
                  <a:ext uri="{FF2B5EF4-FFF2-40B4-BE49-F238E27FC236}">
                    <a16:creationId xmlns:a16="http://schemas.microsoft.com/office/drawing/2014/main" id="{10796E8E-6969-4EDC-8179-6C590C8F5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1" y="705"/>
                <a:ext cx="373" cy="3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5" name="Line 1625">
                <a:extLst>
                  <a:ext uri="{FF2B5EF4-FFF2-40B4-BE49-F238E27FC236}">
                    <a16:creationId xmlns:a16="http://schemas.microsoft.com/office/drawing/2014/main" id="{FD2DF531-DFF4-4EB2-AF0A-157C15CF0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8" y="705"/>
                <a:ext cx="271" cy="2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6" name="Freeform 1624">
                <a:extLst>
                  <a:ext uri="{FF2B5EF4-FFF2-40B4-BE49-F238E27FC236}">
                    <a16:creationId xmlns:a16="http://schemas.microsoft.com/office/drawing/2014/main" id="{B6F927E3-B05D-41DC-8C90-E8D14AAD1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1214"/>
                <a:ext cx="102" cy="59"/>
              </a:xfrm>
              <a:custGeom>
                <a:avLst/>
                <a:gdLst>
                  <a:gd name="T0" fmla="*/ 0 w 102"/>
                  <a:gd name="T1" fmla="*/ 0 h 59"/>
                  <a:gd name="T2" fmla="*/ 5 w 102"/>
                  <a:gd name="T3" fmla="*/ 9 h 59"/>
                  <a:gd name="T4" fmla="*/ 11 w 102"/>
                  <a:gd name="T5" fmla="*/ 16 h 59"/>
                  <a:gd name="T6" fmla="*/ 17 w 102"/>
                  <a:gd name="T7" fmla="*/ 23 h 59"/>
                  <a:gd name="T8" fmla="*/ 24 w 102"/>
                  <a:gd name="T9" fmla="*/ 30 h 59"/>
                  <a:gd name="T10" fmla="*/ 31 w 102"/>
                  <a:gd name="T11" fmla="*/ 36 h 59"/>
                  <a:gd name="T12" fmla="*/ 39 w 102"/>
                  <a:gd name="T13" fmla="*/ 41 h 59"/>
                  <a:gd name="T14" fmla="*/ 47 w 102"/>
                  <a:gd name="T15" fmla="*/ 46 h 59"/>
                  <a:gd name="T16" fmla="*/ 56 w 102"/>
                  <a:gd name="T17" fmla="*/ 50 h 59"/>
                  <a:gd name="T18" fmla="*/ 64 w 102"/>
                  <a:gd name="T19" fmla="*/ 53 h 59"/>
                  <a:gd name="T20" fmla="*/ 74 w 102"/>
                  <a:gd name="T21" fmla="*/ 56 h 59"/>
                  <a:gd name="T22" fmla="*/ 83 w 102"/>
                  <a:gd name="T23" fmla="*/ 58 h 59"/>
                  <a:gd name="T24" fmla="*/ 92 w 102"/>
                  <a:gd name="T25" fmla="*/ 59 h 59"/>
                  <a:gd name="T26" fmla="*/ 102 w 102"/>
                  <a:gd name="T27" fmla="*/ 59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59">
                    <a:moveTo>
                      <a:pt x="0" y="0"/>
                    </a:moveTo>
                    <a:lnTo>
                      <a:pt x="5" y="9"/>
                    </a:lnTo>
                    <a:lnTo>
                      <a:pt x="11" y="16"/>
                    </a:lnTo>
                    <a:lnTo>
                      <a:pt x="17" y="23"/>
                    </a:lnTo>
                    <a:lnTo>
                      <a:pt x="24" y="30"/>
                    </a:lnTo>
                    <a:lnTo>
                      <a:pt x="31" y="36"/>
                    </a:lnTo>
                    <a:lnTo>
                      <a:pt x="39" y="41"/>
                    </a:lnTo>
                    <a:lnTo>
                      <a:pt x="47" y="46"/>
                    </a:lnTo>
                    <a:lnTo>
                      <a:pt x="56" y="50"/>
                    </a:lnTo>
                    <a:lnTo>
                      <a:pt x="64" y="53"/>
                    </a:lnTo>
                    <a:lnTo>
                      <a:pt x="74" y="56"/>
                    </a:lnTo>
                    <a:lnTo>
                      <a:pt x="83" y="58"/>
                    </a:lnTo>
                    <a:lnTo>
                      <a:pt x="92" y="59"/>
                    </a:lnTo>
                    <a:lnTo>
                      <a:pt x="102" y="5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7" name="Line 1623">
                <a:extLst>
                  <a:ext uri="{FF2B5EF4-FFF2-40B4-BE49-F238E27FC236}">
                    <a16:creationId xmlns:a16="http://schemas.microsoft.com/office/drawing/2014/main" id="{E99C5824-D1FF-4201-9568-068747DE7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1" y="823"/>
                <a:ext cx="226" cy="3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8" name="Line 1622">
                <a:extLst>
                  <a:ext uri="{FF2B5EF4-FFF2-40B4-BE49-F238E27FC236}">
                    <a16:creationId xmlns:a16="http://schemas.microsoft.com/office/drawing/2014/main" id="{E61FA472-3D87-45C9-BD99-2289A3045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1" y="705"/>
                <a:ext cx="23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9" name="Freeform 1621">
                <a:extLst>
                  <a:ext uri="{FF2B5EF4-FFF2-40B4-BE49-F238E27FC236}">
                    <a16:creationId xmlns:a16="http://schemas.microsoft.com/office/drawing/2014/main" id="{5DECAEFB-B7E7-4ACF-BAAE-37EF59340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705"/>
                <a:ext cx="203" cy="118"/>
              </a:xfrm>
              <a:custGeom>
                <a:avLst/>
                <a:gdLst>
                  <a:gd name="T0" fmla="*/ 203 w 203"/>
                  <a:gd name="T1" fmla="*/ 118 h 118"/>
                  <a:gd name="T2" fmla="*/ 196 w 203"/>
                  <a:gd name="T3" fmla="*/ 106 h 118"/>
                  <a:gd name="T4" fmla="*/ 188 w 203"/>
                  <a:gd name="T5" fmla="*/ 95 h 118"/>
                  <a:gd name="T6" fmla="*/ 180 w 203"/>
                  <a:gd name="T7" fmla="*/ 85 h 118"/>
                  <a:gd name="T8" fmla="*/ 171 w 203"/>
                  <a:gd name="T9" fmla="*/ 74 h 118"/>
                  <a:gd name="T10" fmla="*/ 161 w 203"/>
                  <a:gd name="T11" fmla="*/ 65 h 118"/>
                  <a:gd name="T12" fmla="*/ 150 w 203"/>
                  <a:gd name="T13" fmla="*/ 56 h 118"/>
                  <a:gd name="T14" fmla="*/ 140 w 203"/>
                  <a:gd name="T15" fmla="*/ 47 h 118"/>
                  <a:gd name="T16" fmla="*/ 129 w 203"/>
                  <a:gd name="T17" fmla="*/ 39 h 118"/>
                  <a:gd name="T18" fmla="*/ 117 w 203"/>
                  <a:gd name="T19" fmla="*/ 32 h 118"/>
                  <a:gd name="T20" fmla="*/ 105 w 203"/>
                  <a:gd name="T21" fmla="*/ 26 h 118"/>
                  <a:gd name="T22" fmla="*/ 93 w 203"/>
                  <a:gd name="T23" fmla="*/ 20 h 118"/>
                  <a:gd name="T24" fmla="*/ 80 w 203"/>
                  <a:gd name="T25" fmla="*/ 14 h 118"/>
                  <a:gd name="T26" fmla="*/ 67 w 203"/>
                  <a:gd name="T27" fmla="*/ 10 h 118"/>
                  <a:gd name="T28" fmla="*/ 53 w 203"/>
                  <a:gd name="T29" fmla="*/ 7 h 118"/>
                  <a:gd name="T30" fmla="*/ 40 w 203"/>
                  <a:gd name="T31" fmla="*/ 4 h 118"/>
                  <a:gd name="T32" fmla="*/ 27 w 203"/>
                  <a:gd name="T33" fmla="*/ 2 h 118"/>
                  <a:gd name="T34" fmla="*/ 13 w 203"/>
                  <a:gd name="T35" fmla="*/ 1 h 118"/>
                  <a:gd name="T36" fmla="*/ 0 w 203"/>
                  <a:gd name="T37" fmla="*/ 0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3" h="118">
                    <a:moveTo>
                      <a:pt x="203" y="118"/>
                    </a:moveTo>
                    <a:lnTo>
                      <a:pt x="196" y="106"/>
                    </a:lnTo>
                    <a:lnTo>
                      <a:pt x="188" y="95"/>
                    </a:lnTo>
                    <a:lnTo>
                      <a:pt x="180" y="85"/>
                    </a:lnTo>
                    <a:lnTo>
                      <a:pt x="171" y="74"/>
                    </a:lnTo>
                    <a:lnTo>
                      <a:pt x="161" y="65"/>
                    </a:lnTo>
                    <a:lnTo>
                      <a:pt x="150" y="56"/>
                    </a:lnTo>
                    <a:lnTo>
                      <a:pt x="140" y="47"/>
                    </a:lnTo>
                    <a:lnTo>
                      <a:pt x="129" y="39"/>
                    </a:lnTo>
                    <a:lnTo>
                      <a:pt x="117" y="32"/>
                    </a:lnTo>
                    <a:lnTo>
                      <a:pt x="105" y="26"/>
                    </a:lnTo>
                    <a:lnTo>
                      <a:pt x="93" y="20"/>
                    </a:lnTo>
                    <a:lnTo>
                      <a:pt x="80" y="14"/>
                    </a:lnTo>
                    <a:lnTo>
                      <a:pt x="67" y="10"/>
                    </a:lnTo>
                    <a:lnTo>
                      <a:pt x="53" y="7"/>
                    </a:lnTo>
                    <a:lnTo>
                      <a:pt x="40" y="4"/>
                    </a:lnTo>
                    <a:lnTo>
                      <a:pt x="27" y="2"/>
                    </a:lnTo>
                    <a:lnTo>
                      <a:pt x="13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0" name="Freeform 1620">
                <a:extLst>
                  <a:ext uri="{FF2B5EF4-FFF2-40B4-BE49-F238E27FC236}">
                    <a16:creationId xmlns:a16="http://schemas.microsoft.com/office/drawing/2014/main" id="{891DF04B-5E9F-4396-B77E-2B6A3D776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7" y="705"/>
                <a:ext cx="114" cy="88"/>
              </a:xfrm>
              <a:custGeom>
                <a:avLst/>
                <a:gdLst>
                  <a:gd name="T0" fmla="*/ 114 w 114"/>
                  <a:gd name="T1" fmla="*/ 0 h 88"/>
                  <a:gd name="T2" fmla="*/ 104 w 114"/>
                  <a:gd name="T3" fmla="*/ 1 h 88"/>
                  <a:gd name="T4" fmla="*/ 95 w 114"/>
                  <a:gd name="T5" fmla="*/ 2 h 88"/>
                  <a:gd name="T6" fmla="*/ 86 w 114"/>
                  <a:gd name="T7" fmla="*/ 4 h 88"/>
                  <a:gd name="T8" fmla="*/ 76 w 114"/>
                  <a:gd name="T9" fmla="*/ 7 h 88"/>
                  <a:gd name="T10" fmla="*/ 67 w 114"/>
                  <a:gd name="T11" fmla="*/ 10 h 88"/>
                  <a:gd name="T12" fmla="*/ 58 w 114"/>
                  <a:gd name="T13" fmla="*/ 14 h 88"/>
                  <a:gd name="T14" fmla="*/ 50 w 114"/>
                  <a:gd name="T15" fmla="*/ 20 h 88"/>
                  <a:gd name="T16" fmla="*/ 42 w 114"/>
                  <a:gd name="T17" fmla="*/ 25 h 88"/>
                  <a:gd name="T18" fmla="*/ 35 w 114"/>
                  <a:gd name="T19" fmla="*/ 31 h 88"/>
                  <a:gd name="T20" fmla="*/ 28 w 114"/>
                  <a:gd name="T21" fmla="*/ 38 h 88"/>
                  <a:gd name="T22" fmla="*/ 22 w 114"/>
                  <a:gd name="T23" fmla="*/ 45 h 88"/>
                  <a:gd name="T24" fmla="*/ 16 w 114"/>
                  <a:gd name="T25" fmla="*/ 53 h 88"/>
                  <a:gd name="T26" fmla="*/ 11 w 114"/>
                  <a:gd name="T27" fmla="*/ 61 h 88"/>
                  <a:gd name="T28" fmla="*/ 7 w 114"/>
                  <a:gd name="T29" fmla="*/ 70 h 88"/>
                  <a:gd name="T30" fmla="*/ 3 w 114"/>
                  <a:gd name="T31" fmla="*/ 78 h 88"/>
                  <a:gd name="T32" fmla="*/ 0 w 114"/>
                  <a:gd name="T33" fmla="*/ 88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4" h="88">
                    <a:moveTo>
                      <a:pt x="114" y="0"/>
                    </a:moveTo>
                    <a:lnTo>
                      <a:pt x="104" y="1"/>
                    </a:lnTo>
                    <a:lnTo>
                      <a:pt x="95" y="2"/>
                    </a:lnTo>
                    <a:lnTo>
                      <a:pt x="86" y="4"/>
                    </a:lnTo>
                    <a:lnTo>
                      <a:pt x="76" y="7"/>
                    </a:lnTo>
                    <a:lnTo>
                      <a:pt x="67" y="10"/>
                    </a:lnTo>
                    <a:lnTo>
                      <a:pt x="58" y="14"/>
                    </a:lnTo>
                    <a:lnTo>
                      <a:pt x="50" y="20"/>
                    </a:lnTo>
                    <a:lnTo>
                      <a:pt x="42" y="25"/>
                    </a:lnTo>
                    <a:lnTo>
                      <a:pt x="35" y="31"/>
                    </a:lnTo>
                    <a:lnTo>
                      <a:pt x="28" y="38"/>
                    </a:lnTo>
                    <a:lnTo>
                      <a:pt x="22" y="45"/>
                    </a:lnTo>
                    <a:lnTo>
                      <a:pt x="16" y="53"/>
                    </a:lnTo>
                    <a:lnTo>
                      <a:pt x="11" y="61"/>
                    </a:lnTo>
                    <a:lnTo>
                      <a:pt x="7" y="70"/>
                    </a:lnTo>
                    <a:lnTo>
                      <a:pt x="3" y="78"/>
                    </a:lnTo>
                    <a:lnTo>
                      <a:pt x="0" y="8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1" name="Line 1619">
                <a:extLst>
                  <a:ext uri="{FF2B5EF4-FFF2-40B4-BE49-F238E27FC236}">
                    <a16:creationId xmlns:a16="http://schemas.microsoft.com/office/drawing/2014/main" id="{A7CFA4C0-3F82-4BA4-AED5-FDA72247E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73" y="793"/>
                <a:ext cx="104" cy="3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2" name="Freeform 1618">
                <a:extLst>
                  <a:ext uri="{FF2B5EF4-FFF2-40B4-BE49-F238E27FC236}">
                    <a16:creationId xmlns:a16="http://schemas.microsoft.com/office/drawing/2014/main" id="{F27908A4-88B8-4D0C-9426-3D330933D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" y="1183"/>
                <a:ext cx="114" cy="87"/>
              </a:xfrm>
              <a:custGeom>
                <a:avLst/>
                <a:gdLst>
                  <a:gd name="T0" fmla="*/ 0 w 114"/>
                  <a:gd name="T1" fmla="*/ 87 h 87"/>
                  <a:gd name="T2" fmla="*/ 10 w 114"/>
                  <a:gd name="T3" fmla="*/ 86 h 87"/>
                  <a:gd name="T4" fmla="*/ 20 w 114"/>
                  <a:gd name="T5" fmla="*/ 85 h 87"/>
                  <a:gd name="T6" fmla="*/ 29 w 114"/>
                  <a:gd name="T7" fmla="*/ 83 h 87"/>
                  <a:gd name="T8" fmla="*/ 38 w 114"/>
                  <a:gd name="T9" fmla="*/ 81 h 87"/>
                  <a:gd name="T10" fmla="*/ 47 w 114"/>
                  <a:gd name="T11" fmla="*/ 77 h 87"/>
                  <a:gd name="T12" fmla="*/ 56 w 114"/>
                  <a:gd name="T13" fmla="*/ 73 h 87"/>
                  <a:gd name="T14" fmla="*/ 64 w 114"/>
                  <a:gd name="T15" fmla="*/ 68 h 87"/>
                  <a:gd name="T16" fmla="*/ 72 w 114"/>
                  <a:gd name="T17" fmla="*/ 63 h 87"/>
                  <a:gd name="T18" fmla="*/ 80 w 114"/>
                  <a:gd name="T19" fmla="*/ 56 h 87"/>
                  <a:gd name="T20" fmla="*/ 86 w 114"/>
                  <a:gd name="T21" fmla="*/ 50 h 87"/>
                  <a:gd name="T22" fmla="*/ 93 w 114"/>
                  <a:gd name="T23" fmla="*/ 42 h 87"/>
                  <a:gd name="T24" fmla="*/ 98 w 114"/>
                  <a:gd name="T25" fmla="*/ 34 h 87"/>
                  <a:gd name="T26" fmla="*/ 103 w 114"/>
                  <a:gd name="T27" fmla="*/ 26 h 87"/>
                  <a:gd name="T28" fmla="*/ 108 w 114"/>
                  <a:gd name="T29" fmla="*/ 18 h 87"/>
                  <a:gd name="T30" fmla="*/ 111 w 114"/>
                  <a:gd name="T31" fmla="*/ 9 h 87"/>
                  <a:gd name="T32" fmla="*/ 114 w 114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4" h="87">
                    <a:moveTo>
                      <a:pt x="0" y="87"/>
                    </a:moveTo>
                    <a:lnTo>
                      <a:pt x="10" y="86"/>
                    </a:lnTo>
                    <a:lnTo>
                      <a:pt x="20" y="85"/>
                    </a:lnTo>
                    <a:lnTo>
                      <a:pt x="29" y="83"/>
                    </a:lnTo>
                    <a:lnTo>
                      <a:pt x="38" y="81"/>
                    </a:lnTo>
                    <a:lnTo>
                      <a:pt x="47" y="77"/>
                    </a:lnTo>
                    <a:lnTo>
                      <a:pt x="56" y="73"/>
                    </a:lnTo>
                    <a:lnTo>
                      <a:pt x="64" y="68"/>
                    </a:lnTo>
                    <a:lnTo>
                      <a:pt x="72" y="63"/>
                    </a:lnTo>
                    <a:lnTo>
                      <a:pt x="80" y="56"/>
                    </a:lnTo>
                    <a:lnTo>
                      <a:pt x="86" y="50"/>
                    </a:lnTo>
                    <a:lnTo>
                      <a:pt x="93" y="42"/>
                    </a:lnTo>
                    <a:lnTo>
                      <a:pt x="98" y="34"/>
                    </a:lnTo>
                    <a:lnTo>
                      <a:pt x="103" y="26"/>
                    </a:lnTo>
                    <a:lnTo>
                      <a:pt x="108" y="18"/>
                    </a:lnTo>
                    <a:lnTo>
                      <a:pt x="111" y="9"/>
                    </a:lnTo>
                    <a:lnTo>
                      <a:pt x="114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3" name="Line 1617">
                <a:extLst>
                  <a:ext uri="{FF2B5EF4-FFF2-40B4-BE49-F238E27FC236}">
                    <a16:creationId xmlns:a16="http://schemas.microsoft.com/office/drawing/2014/main" id="{696E23DB-BC9D-4441-B48E-DC0795D5C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0" y="1270"/>
                <a:ext cx="7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4" name="Freeform 1616">
                <a:extLst>
                  <a:ext uri="{FF2B5EF4-FFF2-40B4-BE49-F238E27FC236}">
                    <a16:creationId xmlns:a16="http://schemas.microsoft.com/office/drawing/2014/main" id="{52E25488-706A-4A32-AF2B-634CCCF84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" y="1183"/>
                <a:ext cx="114" cy="87"/>
              </a:xfrm>
              <a:custGeom>
                <a:avLst/>
                <a:gdLst>
                  <a:gd name="T0" fmla="*/ 0 w 114"/>
                  <a:gd name="T1" fmla="*/ 0 h 87"/>
                  <a:gd name="T2" fmla="*/ 3 w 114"/>
                  <a:gd name="T3" fmla="*/ 9 h 87"/>
                  <a:gd name="T4" fmla="*/ 6 w 114"/>
                  <a:gd name="T5" fmla="*/ 18 h 87"/>
                  <a:gd name="T6" fmla="*/ 11 w 114"/>
                  <a:gd name="T7" fmla="*/ 26 h 87"/>
                  <a:gd name="T8" fmla="*/ 16 w 114"/>
                  <a:gd name="T9" fmla="*/ 34 h 87"/>
                  <a:gd name="T10" fmla="*/ 21 w 114"/>
                  <a:gd name="T11" fmla="*/ 42 h 87"/>
                  <a:gd name="T12" fmla="*/ 28 w 114"/>
                  <a:gd name="T13" fmla="*/ 50 h 87"/>
                  <a:gd name="T14" fmla="*/ 34 w 114"/>
                  <a:gd name="T15" fmla="*/ 56 h 87"/>
                  <a:gd name="T16" fmla="*/ 42 w 114"/>
                  <a:gd name="T17" fmla="*/ 63 h 87"/>
                  <a:gd name="T18" fmla="*/ 50 w 114"/>
                  <a:gd name="T19" fmla="*/ 68 h 87"/>
                  <a:gd name="T20" fmla="*/ 58 w 114"/>
                  <a:gd name="T21" fmla="*/ 73 h 87"/>
                  <a:gd name="T22" fmla="*/ 66 w 114"/>
                  <a:gd name="T23" fmla="*/ 77 h 87"/>
                  <a:gd name="T24" fmla="*/ 76 w 114"/>
                  <a:gd name="T25" fmla="*/ 81 h 87"/>
                  <a:gd name="T26" fmla="*/ 85 w 114"/>
                  <a:gd name="T27" fmla="*/ 83 h 87"/>
                  <a:gd name="T28" fmla="*/ 94 w 114"/>
                  <a:gd name="T29" fmla="*/ 85 h 87"/>
                  <a:gd name="T30" fmla="*/ 104 w 114"/>
                  <a:gd name="T31" fmla="*/ 86 h 87"/>
                  <a:gd name="T32" fmla="*/ 114 w 114"/>
                  <a:gd name="T33" fmla="*/ 87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4" h="87">
                    <a:moveTo>
                      <a:pt x="0" y="0"/>
                    </a:moveTo>
                    <a:lnTo>
                      <a:pt x="3" y="9"/>
                    </a:lnTo>
                    <a:lnTo>
                      <a:pt x="6" y="18"/>
                    </a:lnTo>
                    <a:lnTo>
                      <a:pt x="11" y="26"/>
                    </a:lnTo>
                    <a:lnTo>
                      <a:pt x="16" y="34"/>
                    </a:lnTo>
                    <a:lnTo>
                      <a:pt x="21" y="42"/>
                    </a:lnTo>
                    <a:lnTo>
                      <a:pt x="28" y="50"/>
                    </a:lnTo>
                    <a:lnTo>
                      <a:pt x="34" y="56"/>
                    </a:lnTo>
                    <a:lnTo>
                      <a:pt x="42" y="63"/>
                    </a:lnTo>
                    <a:lnTo>
                      <a:pt x="50" y="68"/>
                    </a:lnTo>
                    <a:lnTo>
                      <a:pt x="58" y="73"/>
                    </a:lnTo>
                    <a:lnTo>
                      <a:pt x="66" y="77"/>
                    </a:lnTo>
                    <a:lnTo>
                      <a:pt x="76" y="81"/>
                    </a:lnTo>
                    <a:lnTo>
                      <a:pt x="85" y="83"/>
                    </a:lnTo>
                    <a:lnTo>
                      <a:pt x="94" y="85"/>
                    </a:lnTo>
                    <a:lnTo>
                      <a:pt x="104" y="86"/>
                    </a:lnTo>
                    <a:lnTo>
                      <a:pt x="114" y="8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5" name="Line 1615">
                <a:extLst>
                  <a:ext uri="{FF2B5EF4-FFF2-40B4-BE49-F238E27FC236}">
                    <a16:creationId xmlns:a16="http://schemas.microsoft.com/office/drawing/2014/main" id="{94852E1D-DCB3-48D2-ABB1-411F3D40C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2" y="793"/>
                <a:ext cx="104" cy="3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6" name="Line 1614">
                <a:extLst>
                  <a:ext uri="{FF2B5EF4-FFF2-40B4-BE49-F238E27FC236}">
                    <a16:creationId xmlns:a16="http://schemas.microsoft.com/office/drawing/2014/main" id="{9E39FB6A-605F-4858-B31F-0177CCDA0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31" y="705"/>
                <a:ext cx="23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7" name="Freeform 1613">
                <a:extLst>
                  <a:ext uri="{FF2B5EF4-FFF2-40B4-BE49-F238E27FC236}">
                    <a16:creationId xmlns:a16="http://schemas.microsoft.com/office/drawing/2014/main" id="{9104CBB5-B0C1-48B2-AF8E-3D2D724C3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705"/>
                <a:ext cx="114" cy="88"/>
              </a:xfrm>
              <a:custGeom>
                <a:avLst/>
                <a:gdLst>
                  <a:gd name="T0" fmla="*/ 114 w 114"/>
                  <a:gd name="T1" fmla="*/ 88 h 88"/>
                  <a:gd name="T2" fmla="*/ 111 w 114"/>
                  <a:gd name="T3" fmla="*/ 78 h 88"/>
                  <a:gd name="T4" fmla="*/ 107 w 114"/>
                  <a:gd name="T5" fmla="*/ 70 h 88"/>
                  <a:gd name="T6" fmla="*/ 103 w 114"/>
                  <a:gd name="T7" fmla="*/ 61 h 88"/>
                  <a:gd name="T8" fmla="*/ 98 w 114"/>
                  <a:gd name="T9" fmla="*/ 53 h 88"/>
                  <a:gd name="T10" fmla="*/ 92 w 114"/>
                  <a:gd name="T11" fmla="*/ 45 h 88"/>
                  <a:gd name="T12" fmla="*/ 86 w 114"/>
                  <a:gd name="T13" fmla="*/ 38 h 88"/>
                  <a:gd name="T14" fmla="*/ 79 w 114"/>
                  <a:gd name="T15" fmla="*/ 31 h 88"/>
                  <a:gd name="T16" fmla="*/ 72 w 114"/>
                  <a:gd name="T17" fmla="*/ 25 h 88"/>
                  <a:gd name="T18" fmla="*/ 63 w 114"/>
                  <a:gd name="T19" fmla="*/ 20 h 88"/>
                  <a:gd name="T20" fmla="*/ 55 w 114"/>
                  <a:gd name="T21" fmla="*/ 14 h 88"/>
                  <a:gd name="T22" fmla="*/ 47 w 114"/>
                  <a:gd name="T23" fmla="*/ 10 h 88"/>
                  <a:gd name="T24" fmla="*/ 38 w 114"/>
                  <a:gd name="T25" fmla="*/ 7 h 88"/>
                  <a:gd name="T26" fmla="*/ 28 w 114"/>
                  <a:gd name="T27" fmla="*/ 4 h 88"/>
                  <a:gd name="T28" fmla="*/ 19 w 114"/>
                  <a:gd name="T29" fmla="*/ 2 h 88"/>
                  <a:gd name="T30" fmla="*/ 10 w 114"/>
                  <a:gd name="T31" fmla="*/ 1 h 88"/>
                  <a:gd name="T32" fmla="*/ 0 w 114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14" h="88">
                    <a:moveTo>
                      <a:pt x="114" y="88"/>
                    </a:moveTo>
                    <a:lnTo>
                      <a:pt x="111" y="78"/>
                    </a:lnTo>
                    <a:lnTo>
                      <a:pt x="107" y="70"/>
                    </a:lnTo>
                    <a:lnTo>
                      <a:pt x="103" y="61"/>
                    </a:lnTo>
                    <a:lnTo>
                      <a:pt x="98" y="53"/>
                    </a:lnTo>
                    <a:lnTo>
                      <a:pt x="92" y="45"/>
                    </a:lnTo>
                    <a:lnTo>
                      <a:pt x="86" y="38"/>
                    </a:lnTo>
                    <a:lnTo>
                      <a:pt x="79" y="31"/>
                    </a:lnTo>
                    <a:lnTo>
                      <a:pt x="72" y="25"/>
                    </a:lnTo>
                    <a:lnTo>
                      <a:pt x="63" y="20"/>
                    </a:lnTo>
                    <a:lnTo>
                      <a:pt x="55" y="14"/>
                    </a:lnTo>
                    <a:lnTo>
                      <a:pt x="47" y="10"/>
                    </a:lnTo>
                    <a:lnTo>
                      <a:pt x="38" y="7"/>
                    </a:lnTo>
                    <a:lnTo>
                      <a:pt x="28" y="4"/>
                    </a:lnTo>
                    <a:lnTo>
                      <a:pt x="19" y="2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8" name="Line 1612">
                <a:extLst>
                  <a:ext uri="{FF2B5EF4-FFF2-40B4-BE49-F238E27FC236}">
                    <a16:creationId xmlns:a16="http://schemas.microsoft.com/office/drawing/2014/main" id="{653DD55D-1E06-4B07-B514-7A8133F95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" y="823"/>
                <a:ext cx="226" cy="3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9" name="Freeform 1611">
                <a:extLst>
                  <a:ext uri="{FF2B5EF4-FFF2-40B4-BE49-F238E27FC236}">
                    <a16:creationId xmlns:a16="http://schemas.microsoft.com/office/drawing/2014/main" id="{96F152F7-42F2-4F59-A62A-E51E86EB9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705"/>
                <a:ext cx="203" cy="118"/>
              </a:xfrm>
              <a:custGeom>
                <a:avLst/>
                <a:gdLst>
                  <a:gd name="T0" fmla="*/ 203 w 203"/>
                  <a:gd name="T1" fmla="*/ 0 h 118"/>
                  <a:gd name="T2" fmla="*/ 190 w 203"/>
                  <a:gd name="T3" fmla="*/ 1 h 118"/>
                  <a:gd name="T4" fmla="*/ 176 w 203"/>
                  <a:gd name="T5" fmla="*/ 2 h 118"/>
                  <a:gd name="T6" fmla="*/ 162 w 203"/>
                  <a:gd name="T7" fmla="*/ 4 h 118"/>
                  <a:gd name="T8" fmla="*/ 149 w 203"/>
                  <a:gd name="T9" fmla="*/ 7 h 118"/>
                  <a:gd name="T10" fmla="*/ 136 w 203"/>
                  <a:gd name="T11" fmla="*/ 10 h 118"/>
                  <a:gd name="T12" fmla="*/ 123 w 203"/>
                  <a:gd name="T13" fmla="*/ 14 h 118"/>
                  <a:gd name="T14" fmla="*/ 110 w 203"/>
                  <a:gd name="T15" fmla="*/ 20 h 118"/>
                  <a:gd name="T16" fmla="*/ 98 w 203"/>
                  <a:gd name="T17" fmla="*/ 26 h 118"/>
                  <a:gd name="T18" fmla="*/ 86 w 203"/>
                  <a:gd name="T19" fmla="*/ 32 h 118"/>
                  <a:gd name="T20" fmla="*/ 74 w 203"/>
                  <a:gd name="T21" fmla="*/ 39 h 118"/>
                  <a:gd name="T22" fmla="*/ 63 w 203"/>
                  <a:gd name="T23" fmla="*/ 47 h 118"/>
                  <a:gd name="T24" fmla="*/ 52 w 203"/>
                  <a:gd name="T25" fmla="*/ 56 h 118"/>
                  <a:gd name="T26" fmla="*/ 42 w 203"/>
                  <a:gd name="T27" fmla="*/ 65 h 118"/>
                  <a:gd name="T28" fmla="*/ 32 w 203"/>
                  <a:gd name="T29" fmla="*/ 74 h 118"/>
                  <a:gd name="T30" fmla="*/ 23 w 203"/>
                  <a:gd name="T31" fmla="*/ 85 h 118"/>
                  <a:gd name="T32" fmla="*/ 15 w 203"/>
                  <a:gd name="T33" fmla="*/ 95 h 118"/>
                  <a:gd name="T34" fmla="*/ 7 w 203"/>
                  <a:gd name="T35" fmla="*/ 106 h 118"/>
                  <a:gd name="T36" fmla="*/ 0 w 203"/>
                  <a:gd name="T37" fmla="*/ 118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03" h="118">
                    <a:moveTo>
                      <a:pt x="203" y="0"/>
                    </a:moveTo>
                    <a:lnTo>
                      <a:pt x="190" y="1"/>
                    </a:lnTo>
                    <a:lnTo>
                      <a:pt x="176" y="2"/>
                    </a:lnTo>
                    <a:lnTo>
                      <a:pt x="162" y="4"/>
                    </a:lnTo>
                    <a:lnTo>
                      <a:pt x="149" y="7"/>
                    </a:lnTo>
                    <a:lnTo>
                      <a:pt x="136" y="10"/>
                    </a:lnTo>
                    <a:lnTo>
                      <a:pt x="123" y="14"/>
                    </a:lnTo>
                    <a:lnTo>
                      <a:pt x="110" y="20"/>
                    </a:lnTo>
                    <a:lnTo>
                      <a:pt x="98" y="26"/>
                    </a:lnTo>
                    <a:lnTo>
                      <a:pt x="86" y="32"/>
                    </a:lnTo>
                    <a:lnTo>
                      <a:pt x="74" y="39"/>
                    </a:lnTo>
                    <a:lnTo>
                      <a:pt x="63" y="47"/>
                    </a:lnTo>
                    <a:lnTo>
                      <a:pt x="52" y="56"/>
                    </a:lnTo>
                    <a:lnTo>
                      <a:pt x="42" y="65"/>
                    </a:lnTo>
                    <a:lnTo>
                      <a:pt x="32" y="74"/>
                    </a:lnTo>
                    <a:lnTo>
                      <a:pt x="23" y="85"/>
                    </a:lnTo>
                    <a:lnTo>
                      <a:pt x="15" y="95"/>
                    </a:lnTo>
                    <a:lnTo>
                      <a:pt x="7" y="106"/>
                    </a:lnTo>
                    <a:lnTo>
                      <a:pt x="0" y="11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0" name="Freeform 1610">
                <a:extLst>
                  <a:ext uri="{FF2B5EF4-FFF2-40B4-BE49-F238E27FC236}">
                    <a16:creationId xmlns:a16="http://schemas.microsoft.com/office/drawing/2014/main" id="{627AC59F-7195-4D7A-B8AC-554C27966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214"/>
                <a:ext cx="102" cy="59"/>
              </a:xfrm>
              <a:custGeom>
                <a:avLst/>
                <a:gdLst>
                  <a:gd name="T0" fmla="*/ 0 w 102"/>
                  <a:gd name="T1" fmla="*/ 59 h 59"/>
                  <a:gd name="T2" fmla="*/ 9 w 102"/>
                  <a:gd name="T3" fmla="*/ 59 h 59"/>
                  <a:gd name="T4" fmla="*/ 19 w 102"/>
                  <a:gd name="T5" fmla="*/ 58 h 59"/>
                  <a:gd name="T6" fmla="*/ 28 w 102"/>
                  <a:gd name="T7" fmla="*/ 56 h 59"/>
                  <a:gd name="T8" fmla="*/ 37 w 102"/>
                  <a:gd name="T9" fmla="*/ 53 h 59"/>
                  <a:gd name="T10" fmla="*/ 46 w 102"/>
                  <a:gd name="T11" fmla="*/ 50 h 59"/>
                  <a:gd name="T12" fmla="*/ 54 w 102"/>
                  <a:gd name="T13" fmla="*/ 46 h 59"/>
                  <a:gd name="T14" fmla="*/ 63 w 102"/>
                  <a:gd name="T15" fmla="*/ 41 h 59"/>
                  <a:gd name="T16" fmla="*/ 71 w 102"/>
                  <a:gd name="T17" fmla="*/ 36 h 59"/>
                  <a:gd name="T18" fmla="*/ 78 w 102"/>
                  <a:gd name="T19" fmla="*/ 30 h 59"/>
                  <a:gd name="T20" fmla="*/ 85 w 102"/>
                  <a:gd name="T21" fmla="*/ 23 h 59"/>
                  <a:gd name="T22" fmla="*/ 91 w 102"/>
                  <a:gd name="T23" fmla="*/ 16 h 59"/>
                  <a:gd name="T24" fmla="*/ 97 w 102"/>
                  <a:gd name="T25" fmla="*/ 9 h 59"/>
                  <a:gd name="T26" fmla="*/ 102 w 102"/>
                  <a:gd name="T27" fmla="*/ 0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59">
                    <a:moveTo>
                      <a:pt x="0" y="59"/>
                    </a:moveTo>
                    <a:lnTo>
                      <a:pt x="9" y="59"/>
                    </a:lnTo>
                    <a:lnTo>
                      <a:pt x="19" y="58"/>
                    </a:lnTo>
                    <a:lnTo>
                      <a:pt x="28" y="56"/>
                    </a:lnTo>
                    <a:lnTo>
                      <a:pt x="37" y="53"/>
                    </a:lnTo>
                    <a:lnTo>
                      <a:pt x="46" y="50"/>
                    </a:lnTo>
                    <a:lnTo>
                      <a:pt x="54" y="46"/>
                    </a:lnTo>
                    <a:lnTo>
                      <a:pt x="63" y="41"/>
                    </a:lnTo>
                    <a:lnTo>
                      <a:pt x="71" y="36"/>
                    </a:lnTo>
                    <a:lnTo>
                      <a:pt x="78" y="30"/>
                    </a:lnTo>
                    <a:lnTo>
                      <a:pt x="85" y="23"/>
                    </a:lnTo>
                    <a:lnTo>
                      <a:pt x="91" y="16"/>
                    </a:lnTo>
                    <a:lnTo>
                      <a:pt x="97" y="9"/>
                    </a:lnTo>
                    <a:lnTo>
                      <a:pt x="102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1" name="Freeform 1609">
                <a:extLst>
                  <a:ext uri="{FF2B5EF4-FFF2-40B4-BE49-F238E27FC236}">
                    <a16:creationId xmlns:a16="http://schemas.microsoft.com/office/drawing/2014/main" id="{3272B1C9-977F-47A2-848D-9C7BF589D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0" y="1088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2 w 2"/>
                  <a:gd name="T3" fmla="*/ 1 h 7"/>
                  <a:gd name="T4" fmla="*/ 2 w 2"/>
                  <a:gd name="T5" fmla="*/ 3 h 7"/>
                  <a:gd name="T6" fmla="*/ 2 w 2"/>
                  <a:gd name="T7" fmla="*/ 6 h 7"/>
                  <a:gd name="T8" fmla="*/ 1 w 2"/>
                  <a:gd name="T9" fmla="*/ 7 h 7"/>
                  <a:gd name="T10" fmla="*/ 1 w 2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2" name="Freeform 1608">
                <a:extLst>
                  <a:ext uri="{FF2B5EF4-FFF2-40B4-BE49-F238E27FC236}">
                    <a16:creationId xmlns:a16="http://schemas.microsoft.com/office/drawing/2014/main" id="{17A932F4-0DB7-4F92-9CB7-DE4F6D8E4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6" y="1088"/>
                <a:ext cx="5" cy="1"/>
              </a:xfrm>
              <a:custGeom>
                <a:avLst/>
                <a:gdLst>
                  <a:gd name="T0" fmla="*/ 4 w 5"/>
                  <a:gd name="T1" fmla="*/ 0 h 1"/>
                  <a:gd name="T2" fmla="*/ 1 w 5"/>
                  <a:gd name="T3" fmla="*/ 0 h 1"/>
                  <a:gd name="T4" fmla="*/ 0 w 5"/>
                  <a:gd name="T5" fmla="*/ 1 h 1"/>
                  <a:gd name="T6" fmla="*/ 5 w 5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4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3" name="Line 1607">
                <a:extLst>
                  <a:ext uri="{FF2B5EF4-FFF2-40B4-BE49-F238E27FC236}">
                    <a16:creationId xmlns:a16="http://schemas.microsoft.com/office/drawing/2014/main" id="{EB6709FC-647C-4B1D-8131-6EC0FDF8D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9" y="1088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4" name="Line 1606">
                <a:extLst>
                  <a:ext uri="{FF2B5EF4-FFF2-40B4-BE49-F238E27FC236}">
                    <a16:creationId xmlns:a16="http://schemas.microsoft.com/office/drawing/2014/main" id="{40EE5C34-7BD5-400E-B18B-16F6A9C95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1" y="108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5" name="Freeform 1605">
                <a:extLst>
                  <a:ext uri="{FF2B5EF4-FFF2-40B4-BE49-F238E27FC236}">
                    <a16:creationId xmlns:a16="http://schemas.microsoft.com/office/drawing/2014/main" id="{8F0E22DB-E214-45FC-99A7-C992E9D20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5" y="1089"/>
                <a:ext cx="6" cy="8"/>
              </a:xfrm>
              <a:custGeom>
                <a:avLst/>
                <a:gdLst>
                  <a:gd name="T0" fmla="*/ 1 w 6"/>
                  <a:gd name="T1" fmla="*/ 0 h 8"/>
                  <a:gd name="T2" fmla="*/ 0 w 6"/>
                  <a:gd name="T3" fmla="*/ 2 h 8"/>
                  <a:gd name="T4" fmla="*/ 0 w 6"/>
                  <a:gd name="T5" fmla="*/ 5 h 8"/>
                  <a:gd name="T6" fmla="*/ 1 w 6"/>
                  <a:gd name="T7" fmla="*/ 6 h 8"/>
                  <a:gd name="T8" fmla="*/ 2 w 6"/>
                  <a:gd name="T9" fmla="*/ 8 h 8"/>
                  <a:gd name="T10" fmla="*/ 5 w 6"/>
                  <a:gd name="T11" fmla="*/ 8 h 8"/>
                  <a:gd name="T12" fmla="*/ 6 w 6"/>
                  <a:gd name="T13" fmla="*/ 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1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6" y="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6" name="Line 1604">
                <a:extLst>
                  <a:ext uri="{FF2B5EF4-FFF2-40B4-BE49-F238E27FC236}">
                    <a16:creationId xmlns:a16="http://schemas.microsoft.com/office/drawing/2014/main" id="{3EAE1841-BCB7-4424-9741-9048327B4F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5" y="109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7" name="Line 1603">
                <a:extLst>
                  <a:ext uri="{FF2B5EF4-FFF2-40B4-BE49-F238E27FC236}">
                    <a16:creationId xmlns:a16="http://schemas.microsoft.com/office/drawing/2014/main" id="{2BD88D40-9106-48AA-AB33-B3309EF27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5" y="109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8" name="Line 1602">
                <a:extLst>
                  <a:ext uri="{FF2B5EF4-FFF2-40B4-BE49-F238E27FC236}">
                    <a16:creationId xmlns:a16="http://schemas.microsoft.com/office/drawing/2014/main" id="{1AB0A34F-8B33-4630-8E97-6F1EDA84A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5" y="109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9" name="Line 1601">
                <a:extLst>
                  <a:ext uri="{FF2B5EF4-FFF2-40B4-BE49-F238E27FC236}">
                    <a16:creationId xmlns:a16="http://schemas.microsoft.com/office/drawing/2014/main" id="{B6DF99B2-7F52-4115-90F4-793B2CCB9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5" y="109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0" name="Line 1600">
                <a:extLst>
                  <a:ext uri="{FF2B5EF4-FFF2-40B4-BE49-F238E27FC236}">
                    <a16:creationId xmlns:a16="http://schemas.microsoft.com/office/drawing/2014/main" id="{4550C9A1-7A83-457B-BAD0-419935F00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6" y="109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1" name="Line 1599">
                <a:extLst>
                  <a:ext uri="{FF2B5EF4-FFF2-40B4-BE49-F238E27FC236}">
                    <a16:creationId xmlns:a16="http://schemas.microsoft.com/office/drawing/2014/main" id="{7718268F-547F-4B00-BE9B-C8CBCD32E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6" y="1095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2" name="Line 1598">
                <a:extLst>
                  <a:ext uri="{FF2B5EF4-FFF2-40B4-BE49-F238E27FC236}">
                    <a16:creationId xmlns:a16="http://schemas.microsoft.com/office/drawing/2014/main" id="{4BA0FA9A-C19C-425E-A70C-18E34DAA6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7" y="1096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3" name="Freeform 1597">
                <a:extLst>
                  <a:ext uri="{FF2B5EF4-FFF2-40B4-BE49-F238E27FC236}">
                    <a16:creationId xmlns:a16="http://schemas.microsoft.com/office/drawing/2014/main" id="{9D56CCB2-AF6D-49B9-8AE2-7952A26A7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6" y="1090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0 h 5"/>
                  <a:gd name="T4" fmla="*/ 6 w 6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4" name="Line 1596">
                <a:extLst>
                  <a:ext uri="{FF2B5EF4-FFF2-40B4-BE49-F238E27FC236}">
                    <a16:creationId xmlns:a16="http://schemas.microsoft.com/office/drawing/2014/main" id="{69A33400-6366-4C32-A686-1208B7281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6" y="108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5" name="Line 1595">
                <a:extLst>
                  <a:ext uri="{FF2B5EF4-FFF2-40B4-BE49-F238E27FC236}">
                    <a16:creationId xmlns:a16="http://schemas.microsoft.com/office/drawing/2014/main" id="{13CCFB19-E2E8-4933-8CED-421E7061FB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7" y="1088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6" name="Line 1594">
                <a:extLst>
                  <a:ext uri="{FF2B5EF4-FFF2-40B4-BE49-F238E27FC236}">
                    <a16:creationId xmlns:a16="http://schemas.microsoft.com/office/drawing/2014/main" id="{F58A9BC4-B307-47C6-BD6F-454D17845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8" y="1088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7" name="Line 1593">
                <a:extLst>
                  <a:ext uri="{FF2B5EF4-FFF2-40B4-BE49-F238E27FC236}">
                    <a16:creationId xmlns:a16="http://schemas.microsoft.com/office/drawing/2014/main" id="{A4EAFEB1-630B-4F36-991A-CE38B19AF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9" y="1088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8" name="Line 1592">
                <a:extLst>
                  <a:ext uri="{FF2B5EF4-FFF2-40B4-BE49-F238E27FC236}">
                    <a16:creationId xmlns:a16="http://schemas.microsoft.com/office/drawing/2014/main" id="{93169B33-F52D-4522-9F32-ABE989915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2" y="109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9" name="Line 1591">
                <a:extLst>
                  <a:ext uri="{FF2B5EF4-FFF2-40B4-BE49-F238E27FC236}">
                    <a16:creationId xmlns:a16="http://schemas.microsoft.com/office/drawing/2014/main" id="{DF75522D-AADD-4A6D-94A8-3C84893B9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5" y="109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0" name="Line 1590">
                <a:extLst>
                  <a:ext uri="{FF2B5EF4-FFF2-40B4-BE49-F238E27FC236}">
                    <a16:creationId xmlns:a16="http://schemas.microsoft.com/office/drawing/2014/main" id="{7DA22044-E33A-4D81-A2D2-74BFA1D65D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0" y="1088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1" name="Line 1589">
                <a:extLst>
                  <a:ext uri="{FF2B5EF4-FFF2-40B4-BE49-F238E27FC236}">
                    <a16:creationId xmlns:a16="http://schemas.microsoft.com/office/drawing/2014/main" id="{9BDC1E3D-5149-4AE2-9391-4D28E7D2A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0" y="1088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2" name="Line 1588">
                <a:extLst>
                  <a:ext uri="{FF2B5EF4-FFF2-40B4-BE49-F238E27FC236}">
                    <a16:creationId xmlns:a16="http://schemas.microsoft.com/office/drawing/2014/main" id="{A13225BE-02EB-4493-A443-21CCA4162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7" y="108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3" name="Line 1587">
                <a:extLst>
                  <a:ext uri="{FF2B5EF4-FFF2-40B4-BE49-F238E27FC236}">
                    <a16:creationId xmlns:a16="http://schemas.microsoft.com/office/drawing/2014/main" id="{14C11C25-1228-493F-9776-7EA38FC4E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6" y="108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4" name="Freeform 1586">
                <a:extLst>
                  <a:ext uri="{FF2B5EF4-FFF2-40B4-BE49-F238E27FC236}">
                    <a16:creationId xmlns:a16="http://schemas.microsoft.com/office/drawing/2014/main" id="{1B492F55-7C75-4498-9716-A79E1CAF7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680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2 w 3"/>
                  <a:gd name="T3" fmla="*/ 1 h 8"/>
                  <a:gd name="T4" fmla="*/ 3 w 3"/>
                  <a:gd name="T5" fmla="*/ 3 h 8"/>
                  <a:gd name="T6" fmla="*/ 3 w 3"/>
                  <a:gd name="T7" fmla="*/ 6 h 8"/>
                  <a:gd name="T8" fmla="*/ 2 w 3"/>
                  <a:gd name="T9" fmla="*/ 8 h 8"/>
                  <a:gd name="T10" fmla="*/ 2 w 3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2" y="1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5" name="Freeform 1585">
                <a:extLst>
                  <a:ext uri="{FF2B5EF4-FFF2-40B4-BE49-F238E27FC236}">
                    <a16:creationId xmlns:a16="http://schemas.microsoft.com/office/drawing/2014/main" id="{0DD3B7FA-30C8-4B56-8A5C-20024F638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680"/>
                <a:ext cx="4" cy="1"/>
              </a:xfrm>
              <a:custGeom>
                <a:avLst/>
                <a:gdLst>
                  <a:gd name="T0" fmla="*/ 3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4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6" name="Line 1584">
                <a:extLst>
                  <a:ext uri="{FF2B5EF4-FFF2-40B4-BE49-F238E27FC236}">
                    <a16:creationId xmlns:a16="http://schemas.microsoft.com/office/drawing/2014/main" id="{47CB0B73-280C-41AE-BDCB-D244FCD7C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9" y="680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7" name="Line 1583">
                <a:extLst>
                  <a:ext uri="{FF2B5EF4-FFF2-40B4-BE49-F238E27FC236}">
                    <a16:creationId xmlns:a16="http://schemas.microsoft.com/office/drawing/2014/main" id="{304BA1F7-9503-42CD-BD0F-37FB7E24E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68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8" name="Freeform 1582">
                <a:extLst>
                  <a:ext uri="{FF2B5EF4-FFF2-40B4-BE49-F238E27FC236}">
                    <a16:creationId xmlns:a16="http://schemas.microsoft.com/office/drawing/2014/main" id="{23FFC90C-28ED-4E2D-BC93-F8ADA37C5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681"/>
                <a:ext cx="6" cy="8"/>
              </a:xfrm>
              <a:custGeom>
                <a:avLst/>
                <a:gdLst>
                  <a:gd name="T0" fmla="*/ 1 w 6"/>
                  <a:gd name="T1" fmla="*/ 0 h 8"/>
                  <a:gd name="T2" fmla="*/ 0 w 6"/>
                  <a:gd name="T3" fmla="*/ 2 h 8"/>
                  <a:gd name="T4" fmla="*/ 0 w 6"/>
                  <a:gd name="T5" fmla="*/ 5 h 8"/>
                  <a:gd name="T6" fmla="*/ 1 w 6"/>
                  <a:gd name="T7" fmla="*/ 7 h 8"/>
                  <a:gd name="T8" fmla="*/ 2 w 6"/>
                  <a:gd name="T9" fmla="*/ 8 h 8"/>
                  <a:gd name="T10" fmla="*/ 4 w 6"/>
                  <a:gd name="T11" fmla="*/ 8 h 8"/>
                  <a:gd name="T12" fmla="*/ 6 w 6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1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9" name="Line 1581">
                <a:extLst>
                  <a:ext uri="{FF2B5EF4-FFF2-40B4-BE49-F238E27FC236}">
                    <a16:creationId xmlns:a16="http://schemas.microsoft.com/office/drawing/2014/main" id="{CD0BD3D1-4424-416C-BE9C-8154DBA2B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5" y="68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0" name="Line 1580">
                <a:extLst>
                  <a:ext uri="{FF2B5EF4-FFF2-40B4-BE49-F238E27FC236}">
                    <a16:creationId xmlns:a16="http://schemas.microsoft.com/office/drawing/2014/main" id="{9A3AE5C3-CD33-403B-AA38-6AC8CEE51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5" y="68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1" name="Line 1579">
                <a:extLst>
                  <a:ext uri="{FF2B5EF4-FFF2-40B4-BE49-F238E27FC236}">
                    <a16:creationId xmlns:a16="http://schemas.microsoft.com/office/drawing/2014/main" id="{792466FF-DE37-4CEF-A5C2-9169327A1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5" y="685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2" name="Line 1578">
                <a:extLst>
                  <a:ext uri="{FF2B5EF4-FFF2-40B4-BE49-F238E27FC236}">
                    <a16:creationId xmlns:a16="http://schemas.microsoft.com/office/drawing/2014/main" id="{910AE6E3-B711-4AA2-A131-0991BE915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5" y="68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" name="Group 1376">
              <a:extLst>
                <a:ext uri="{FF2B5EF4-FFF2-40B4-BE49-F238E27FC236}">
                  <a16:creationId xmlns:a16="http://schemas.microsoft.com/office/drawing/2014/main" id="{CC0BA730-BF00-4662-962E-8C7BA6058E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58" y="1913"/>
              <a:ext cx="875" cy="2146"/>
              <a:chOff x="0" y="0"/>
              <a:chExt cx="875" cy="2146"/>
            </a:xfrm>
          </p:grpSpPr>
          <p:sp>
            <p:nvSpPr>
              <p:cNvPr id="1403" name="Line 1576">
                <a:extLst>
                  <a:ext uri="{FF2B5EF4-FFF2-40B4-BE49-F238E27FC236}">
                    <a16:creationId xmlns:a16="http://schemas.microsoft.com/office/drawing/2014/main" id="{3BAF0F41-42DC-442F-80AA-A982B1DBA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8" y="7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4" name="Line 1575">
                <a:extLst>
                  <a:ext uri="{FF2B5EF4-FFF2-40B4-BE49-F238E27FC236}">
                    <a16:creationId xmlns:a16="http://schemas.microsoft.com/office/drawing/2014/main" id="{B8E68B6B-BC3D-4606-8D55-390979FD7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9" y="7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5" name="Line 1574">
                <a:extLst>
                  <a:ext uri="{FF2B5EF4-FFF2-40B4-BE49-F238E27FC236}">
                    <a16:creationId xmlns:a16="http://schemas.microsoft.com/office/drawing/2014/main" id="{3DFD6AA3-9A8D-40AB-8287-813E6769D6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9" y="8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6" name="Freeform 1573">
                <a:extLst>
                  <a:ext uri="{FF2B5EF4-FFF2-40B4-BE49-F238E27FC236}">
                    <a16:creationId xmlns:a16="http://schemas.microsoft.com/office/drawing/2014/main" id="{4E30DF83-7490-431D-84CC-298847AED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" y="2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0 h 5"/>
                  <a:gd name="T4" fmla="*/ 6 w 6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7" name="Line 1572">
                <a:extLst>
                  <a:ext uri="{FF2B5EF4-FFF2-40B4-BE49-F238E27FC236}">
                    <a16:creationId xmlns:a16="http://schemas.microsoft.com/office/drawing/2014/main" id="{B2AA798A-8DE7-4029-8239-CAE49496F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9" y="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8" name="Line 1571">
                <a:extLst>
                  <a:ext uri="{FF2B5EF4-FFF2-40B4-BE49-F238E27FC236}">
                    <a16:creationId xmlns:a16="http://schemas.microsoft.com/office/drawing/2014/main" id="{8357C748-95AF-4A56-8BC7-2E86BADBF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" y="0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9" name="Line 1570">
                <a:extLst>
                  <a:ext uri="{FF2B5EF4-FFF2-40B4-BE49-F238E27FC236}">
                    <a16:creationId xmlns:a16="http://schemas.microsoft.com/office/drawing/2014/main" id="{AC916C7C-F049-46FC-95ED-3B634EDC2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1" y="0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0" name="Line 1569">
                <a:extLst>
                  <a:ext uri="{FF2B5EF4-FFF2-40B4-BE49-F238E27FC236}">
                    <a16:creationId xmlns:a16="http://schemas.microsoft.com/office/drawing/2014/main" id="{7EED19B0-8B87-4056-8AAC-33E94393F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1" y="0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1" name="Line 1568">
                <a:extLst>
                  <a:ext uri="{FF2B5EF4-FFF2-40B4-BE49-F238E27FC236}">
                    <a16:creationId xmlns:a16="http://schemas.microsoft.com/office/drawing/2014/main" id="{97DF0AE7-EA3B-4EB0-A4D9-4A04682C4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4" y="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2" name="Line 1567">
                <a:extLst>
                  <a:ext uri="{FF2B5EF4-FFF2-40B4-BE49-F238E27FC236}">
                    <a16:creationId xmlns:a16="http://schemas.microsoft.com/office/drawing/2014/main" id="{A9A4F8A6-F5C6-49BF-9555-0D77555AD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8" y="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3" name="Line 1566">
                <a:extLst>
                  <a:ext uri="{FF2B5EF4-FFF2-40B4-BE49-F238E27FC236}">
                    <a16:creationId xmlns:a16="http://schemas.microsoft.com/office/drawing/2014/main" id="{64B8CDAD-EF0D-4A38-A29F-0158313F7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2" y="0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4" name="Line 1565">
                <a:extLst>
                  <a:ext uri="{FF2B5EF4-FFF2-40B4-BE49-F238E27FC236}">
                    <a16:creationId xmlns:a16="http://schemas.microsoft.com/office/drawing/2014/main" id="{B351AB06-908C-4DDC-A128-D3C81EDD0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3" y="0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5" name="Line 1564">
                <a:extLst>
                  <a:ext uri="{FF2B5EF4-FFF2-40B4-BE49-F238E27FC236}">
                    <a16:creationId xmlns:a16="http://schemas.microsoft.com/office/drawing/2014/main" id="{D3B05D51-8B53-4973-B076-6B8EAE421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" y="1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6" name="Line 1563">
                <a:extLst>
                  <a:ext uri="{FF2B5EF4-FFF2-40B4-BE49-F238E27FC236}">
                    <a16:creationId xmlns:a16="http://schemas.microsoft.com/office/drawing/2014/main" id="{B6372D22-CB8C-491B-B9A1-AB347A89A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9" y="2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7" name="Freeform 1562">
                <a:extLst>
                  <a:ext uri="{FF2B5EF4-FFF2-40B4-BE49-F238E27FC236}">
                    <a16:creationId xmlns:a16="http://schemas.microsoft.com/office/drawing/2014/main" id="{E762FA70-DF84-4905-8FB3-370E6DB22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" y="336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1 h 8"/>
                  <a:gd name="T4" fmla="*/ 2 w 2"/>
                  <a:gd name="T5" fmla="*/ 3 h 8"/>
                  <a:gd name="T6" fmla="*/ 2 w 2"/>
                  <a:gd name="T7" fmla="*/ 6 h 8"/>
                  <a:gd name="T8" fmla="*/ 1 w 2"/>
                  <a:gd name="T9" fmla="*/ 8 h 8"/>
                  <a:gd name="T10" fmla="*/ 1 w 2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1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8" name="Freeform 1561">
                <a:extLst>
                  <a:ext uri="{FF2B5EF4-FFF2-40B4-BE49-F238E27FC236}">
                    <a16:creationId xmlns:a16="http://schemas.microsoft.com/office/drawing/2014/main" id="{27318680-BC96-43BB-8F04-CED1EDF19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336"/>
                <a:ext cx="4" cy="1"/>
              </a:xfrm>
              <a:custGeom>
                <a:avLst/>
                <a:gdLst>
                  <a:gd name="T0" fmla="*/ 3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4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9" name="Line 1560">
                <a:extLst>
                  <a:ext uri="{FF2B5EF4-FFF2-40B4-BE49-F238E27FC236}">
                    <a16:creationId xmlns:a16="http://schemas.microsoft.com/office/drawing/2014/main" id="{A4D74DD8-2B56-4D79-B015-58A510E42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" y="336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0" name="Line 1559">
                <a:extLst>
                  <a:ext uri="{FF2B5EF4-FFF2-40B4-BE49-F238E27FC236}">
                    <a16:creationId xmlns:a16="http://schemas.microsoft.com/office/drawing/2014/main" id="{A8A9EDC6-9728-47F0-9B03-0BFAD867C2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" y="33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1" name="Freeform 1558">
                <a:extLst>
                  <a:ext uri="{FF2B5EF4-FFF2-40B4-BE49-F238E27FC236}">
                    <a16:creationId xmlns:a16="http://schemas.microsoft.com/office/drawing/2014/main" id="{65C4B9F1-B469-4930-8B5C-90E4322D8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" y="337"/>
                <a:ext cx="5" cy="8"/>
              </a:xfrm>
              <a:custGeom>
                <a:avLst/>
                <a:gdLst>
                  <a:gd name="T0" fmla="*/ 1 w 5"/>
                  <a:gd name="T1" fmla="*/ 0 h 8"/>
                  <a:gd name="T2" fmla="*/ 0 w 5"/>
                  <a:gd name="T3" fmla="*/ 2 h 8"/>
                  <a:gd name="T4" fmla="*/ 0 w 5"/>
                  <a:gd name="T5" fmla="*/ 5 h 8"/>
                  <a:gd name="T6" fmla="*/ 1 w 5"/>
                  <a:gd name="T7" fmla="*/ 7 h 8"/>
                  <a:gd name="T8" fmla="*/ 2 w 5"/>
                  <a:gd name="T9" fmla="*/ 8 h 8"/>
                  <a:gd name="T10" fmla="*/ 4 w 5"/>
                  <a:gd name="T11" fmla="*/ 8 h 8"/>
                  <a:gd name="T12" fmla="*/ 5 w 5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1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5" y="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2" name="Line 1557">
                <a:extLst>
                  <a:ext uri="{FF2B5EF4-FFF2-40B4-BE49-F238E27FC236}">
                    <a16:creationId xmlns:a16="http://schemas.microsoft.com/office/drawing/2014/main" id="{1705B916-B785-4FED-9951-C673723BA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" y="33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3" name="Line 1556">
                <a:extLst>
                  <a:ext uri="{FF2B5EF4-FFF2-40B4-BE49-F238E27FC236}">
                    <a16:creationId xmlns:a16="http://schemas.microsoft.com/office/drawing/2014/main" id="{0BD4EF4E-9404-4E94-AB7C-3F93B8273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" y="34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4" name="Line 1555">
                <a:extLst>
                  <a:ext uri="{FF2B5EF4-FFF2-40B4-BE49-F238E27FC236}">
                    <a16:creationId xmlns:a16="http://schemas.microsoft.com/office/drawing/2014/main" id="{E8DE4482-AA05-4380-8733-4D5F244F0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" y="341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5" name="Line 1554">
                <a:extLst>
                  <a:ext uri="{FF2B5EF4-FFF2-40B4-BE49-F238E27FC236}">
                    <a16:creationId xmlns:a16="http://schemas.microsoft.com/office/drawing/2014/main" id="{E32E1765-2B08-43E7-94C2-4FC3C88B9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" y="342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6" name="Line 1553">
                <a:extLst>
                  <a:ext uri="{FF2B5EF4-FFF2-40B4-BE49-F238E27FC236}">
                    <a16:creationId xmlns:a16="http://schemas.microsoft.com/office/drawing/2014/main" id="{ADDFB5DD-4E07-47A8-9569-2415FFD59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" y="34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7" name="Line 1552">
                <a:extLst>
                  <a:ext uri="{FF2B5EF4-FFF2-40B4-BE49-F238E27FC236}">
                    <a16:creationId xmlns:a16="http://schemas.microsoft.com/office/drawing/2014/main" id="{92E89DF7-C2F7-489A-8949-81A83CF6E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" y="343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8" name="Line 1551">
                <a:extLst>
                  <a:ext uri="{FF2B5EF4-FFF2-40B4-BE49-F238E27FC236}">
                    <a16:creationId xmlns:a16="http://schemas.microsoft.com/office/drawing/2014/main" id="{8C5A2C93-E0B9-4F58-8617-2516A04531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" y="344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9" name="Freeform 1550">
                <a:extLst>
                  <a:ext uri="{FF2B5EF4-FFF2-40B4-BE49-F238E27FC236}">
                    <a16:creationId xmlns:a16="http://schemas.microsoft.com/office/drawing/2014/main" id="{03CFF5C6-C3D1-414C-AD0E-F759A0CC0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" y="338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0 h 5"/>
                  <a:gd name="T4" fmla="*/ 6 w 6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0" name="Line 1549">
                <a:extLst>
                  <a:ext uri="{FF2B5EF4-FFF2-40B4-BE49-F238E27FC236}">
                    <a16:creationId xmlns:a16="http://schemas.microsoft.com/office/drawing/2014/main" id="{0E21C2CD-8654-4544-92BC-76CC4950E1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" y="33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1" name="Line 1548">
                <a:extLst>
                  <a:ext uri="{FF2B5EF4-FFF2-40B4-BE49-F238E27FC236}">
                    <a16:creationId xmlns:a16="http://schemas.microsoft.com/office/drawing/2014/main" id="{A70136ED-4A76-413F-A3A4-BBACD809E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" y="336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2" name="Line 1547">
                <a:extLst>
                  <a:ext uri="{FF2B5EF4-FFF2-40B4-BE49-F238E27FC236}">
                    <a16:creationId xmlns:a16="http://schemas.microsoft.com/office/drawing/2014/main" id="{68A6BB07-F483-4E25-80C5-ED741951F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" y="336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3" name="Line 1546">
                <a:extLst>
                  <a:ext uri="{FF2B5EF4-FFF2-40B4-BE49-F238E27FC236}">
                    <a16:creationId xmlns:a16="http://schemas.microsoft.com/office/drawing/2014/main" id="{0CA2D93C-194B-4DE2-8A00-06068BD86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" y="336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4" name="Line 1545">
                <a:extLst>
                  <a:ext uri="{FF2B5EF4-FFF2-40B4-BE49-F238E27FC236}">
                    <a16:creationId xmlns:a16="http://schemas.microsoft.com/office/drawing/2014/main" id="{D4A15D0F-F84E-4F5E-BBDC-F94454972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" y="338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" name="Line 1544">
                <a:extLst>
                  <a:ext uri="{FF2B5EF4-FFF2-40B4-BE49-F238E27FC236}">
                    <a16:creationId xmlns:a16="http://schemas.microsoft.com/office/drawing/2014/main" id="{0C3728D8-33A1-4F4F-B4EE-A4897461C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" y="340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6" name="Line 1543">
                <a:extLst>
                  <a:ext uri="{FF2B5EF4-FFF2-40B4-BE49-F238E27FC236}">
                    <a16:creationId xmlns:a16="http://schemas.microsoft.com/office/drawing/2014/main" id="{BCA7E52A-2B1B-4AF7-929D-47F9025AE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" y="336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" name="Line 1542">
                <a:extLst>
                  <a:ext uri="{FF2B5EF4-FFF2-40B4-BE49-F238E27FC236}">
                    <a16:creationId xmlns:a16="http://schemas.microsoft.com/office/drawing/2014/main" id="{491896F8-57E8-490B-9107-E4DF8965F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" y="336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" name="Line 1541">
                <a:extLst>
                  <a:ext uri="{FF2B5EF4-FFF2-40B4-BE49-F238E27FC236}">
                    <a16:creationId xmlns:a16="http://schemas.microsoft.com/office/drawing/2014/main" id="{64C0699F-A824-4121-BF9E-C037182C0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" y="337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" name="Line 1540">
                <a:extLst>
                  <a:ext uri="{FF2B5EF4-FFF2-40B4-BE49-F238E27FC236}">
                    <a16:creationId xmlns:a16="http://schemas.microsoft.com/office/drawing/2014/main" id="{D0F2A6DD-1BD9-41D7-B51C-77EAAA081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" y="338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" name="Freeform 1539">
                <a:extLst>
                  <a:ext uri="{FF2B5EF4-FFF2-40B4-BE49-F238E27FC236}">
                    <a16:creationId xmlns:a16="http://schemas.microsoft.com/office/drawing/2014/main" id="{18F22460-62A7-40B7-BEF8-D3C18E879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" y="597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1 w 2"/>
                  <a:gd name="T3" fmla="*/ 1 h 8"/>
                  <a:gd name="T4" fmla="*/ 2 w 2"/>
                  <a:gd name="T5" fmla="*/ 4 h 8"/>
                  <a:gd name="T6" fmla="*/ 2 w 2"/>
                  <a:gd name="T7" fmla="*/ 6 h 8"/>
                  <a:gd name="T8" fmla="*/ 1 w 2"/>
                  <a:gd name="T9" fmla="*/ 8 h 8"/>
                  <a:gd name="T10" fmla="*/ 1 w 2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1" y="1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1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" name="Freeform 1538">
                <a:extLst>
                  <a:ext uri="{FF2B5EF4-FFF2-40B4-BE49-F238E27FC236}">
                    <a16:creationId xmlns:a16="http://schemas.microsoft.com/office/drawing/2014/main" id="{5C12205A-4632-4836-BEDD-7A3C51084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597"/>
                <a:ext cx="5" cy="1"/>
              </a:xfrm>
              <a:custGeom>
                <a:avLst/>
                <a:gdLst>
                  <a:gd name="T0" fmla="*/ 4 w 5"/>
                  <a:gd name="T1" fmla="*/ 0 h 1"/>
                  <a:gd name="T2" fmla="*/ 2 w 5"/>
                  <a:gd name="T3" fmla="*/ 0 h 1"/>
                  <a:gd name="T4" fmla="*/ 0 w 5"/>
                  <a:gd name="T5" fmla="*/ 1 h 1"/>
                  <a:gd name="T6" fmla="*/ 5 w 5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5" y="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2" name="Line 1537">
                <a:extLst>
                  <a:ext uri="{FF2B5EF4-FFF2-40B4-BE49-F238E27FC236}">
                    <a16:creationId xmlns:a16="http://schemas.microsoft.com/office/drawing/2014/main" id="{245B3809-6586-4437-974F-E6FCA49A5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" y="597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3" name="Line 1536">
                <a:extLst>
                  <a:ext uri="{FF2B5EF4-FFF2-40B4-BE49-F238E27FC236}">
                    <a16:creationId xmlns:a16="http://schemas.microsoft.com/office/drawing/2014/main" id="{EAA238A5-0D1B-4191-AC57-86CDB9563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" y="59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4" name="Freeform 1535">
                <a:extLst>
                  <a:ext uri="{FF2B5EF4-FFF2-40B4-BE49-F238E27FC236}">
                    <a16:creationId xmlns:a16="http://schemas.microsoft.com/office/drawing/2014/main" id="{9BDC0BDE-56B8-4823-8439-23BB6A047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" y="598"/>
                <a:ext cx="6" cy="8"/>
              </a:xfrm>
              <a:custGeom>
                <a:avLst/>
                <a:gdLst>
                  <a:gd name="T0" fmla="*/ 1 w 6"/>
                  <a:gd name="T1" fmla="*/ 0 h 8"/>
                  <a:gd name="T2" fmla="*/ 0 w 6"/>
                  <a:gd name="T3" fmla="*/ 2 h 8"/>
                  <a:gd name="T4" fmla="*/ 0 w 6"/>
                  <a:gd name="T5" fmla="*/ 5 h 8"/>
                  <a:gd name="T6" fmla="*/ 1 w 6"/>
                  <a:gd name="T7" fmla="*/ 7 h 8"/>
                  <a:gd name="T8" fmla="*/ 3 w 6"/>
                  <a:gd name="T9" fmla="*/ 8 h 8"/>
                  <a:gd name="T10" fmla="*/ 5 w 6"/>
                  <a:gd name="T11" fmla="*/ 8 h 8"/>
                  <a:gd name="T12" fmla="*/ 6 w 6"/>
                  <a:gd name="T13" fmla="*/ 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1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5" name="Line 1534">
                <a:extLst>
                  <a:ext uri="{FF2B5EF4-FFF2-40B4-BE49-F238E27FC236}">
                    <a16:creationId xmlns:a16="http://schemas.microsoft.com/office/drawing/2014/main" id="{8602379F-CF64-4608-8870-057440D92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" y="600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6" name="Line 1533">
                <a:extLst>
                  <a:ext uri="{FF2B5EF4-FFF2-40B4-BE49-F238E27FC236}">
                    <a16:creationId xmlns:a16="http://schemas.microsoft.com/office/drawing/2014/main" id="{B734E6B8-F7DE-42BE-BE5E-FD2BC03A6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" y="60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7" name="Line 1532">
                <a:extLst>
                  <a:ext uri="{FF2B5EF4-FFF2-40B4-BE49-F238E27FC236}">
                    <a16:creationId xmlns:a16="http://schemas.microsoft.com/office/drawing/2014/main" id="{D17F267F-209D-444A-8CF1-5162A9935E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" y="602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8" name="Line 1531">
                <a:extLst>
                  <a:ext uri="{FF2B5EF4-FFF2-40B4-BE49-F238E27FC236}">
                    <a16:creationId xmlns:a16="http://schemas.microsoft.com/office/drawing/2014/main" id="{54BCC41F-3519-4893-8620-1273D6B46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" y="60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9" name="Line 1530">
                <a:extLst>
                  <a:ext uri="{FF2B5EF4-FFF2-40B4-BE49-F238E27FC236}">
                    <a16:creationId xmlns:a16="http://schemas.microsoft.com/office/drawing/2014/main" id="{4545BC8D-D9AA-4184-B72E-743B93160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604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0" name="Line 1529">
                <a:extLst>
                  <a:ext uri="{FF2B5EF4-FFF2-40B4-BE49-F238E27FC236}">
                    <a16:creationId xmlns:a16="http://schemas.microsoft.com/office/drawing/2014/main" id="{4B4150A9-4179-4EA6-A0DE-B344ACF8E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605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1" name="Line 1528">
                <a:extLst>
                  <a:ext uri="{FF2B5EF4-FFF2-40B4-BE49-F238E27FC236}">
                    <a16:creationId xmlns:a16="http://schemas.microsoft.com/office/drawing/2014/main" id="{3374E545-CD12-4EA0-82BA-0BF0BC48D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" y="605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2" name="Freeform 1527">
                <a:extLst>
                  <a:ext uri="{FF2B5EF4-FFF2-40B4-BE49-F238E27FC236}">
                    <a16:creationId xmlns:a16="http://schemas.microsoft.com/office/drawing/2014/main" id="{B8E107CA-8008-413F-8AC8-6BB3936B8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600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0 w 5"/>
                  <a:gd name="T3" fmla="*/ 0 h 4"/>
                  <a:gd name="T4" fmla="*/ 5 w 5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0"/>
                    </a:lnTo>
                    <a:lnTo>
                      <a:pt x="5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3" name="Line 1526">
                <a:extLst>
                  <a:ext uri="{FF2B5EF4-FFF2-40B4-BE49-F238E27FC236}">
                    <a16:creationId xmlns:a16="http://schemas.microsoft.com/office/drawing/2014/main" id="{D0B56165-3621-4147-90B1-7B85C89FDE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598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4" name="Line 1525">
                <a:extLst>
                  <a:ext uri="{FF2B5EF4-FFF2-40B4-BE49-F238E27FC236}">
                    <a16:creationId xmlns:a16="http://schemas.microsoft.com/office/drawing/2014/main" id="{A0C0F88E-4539-433E-8221-BC4657494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" y="59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5" name="Line 1524">
                <a:extLst>
                  <a:ext uri="{FF2B5EF4-FFF2-40B4-BE49-F238E27FC236}">
                    <a16:creationId xmlns:a16="http://schemas.microsoft.com/office/drawing/2014/main" id="{E5234804-21EF-40B1-8D10-2C20C734F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" y="597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6" name="Line 1523">
                <a:extLst>
                  <a:ext uri="{FF2B5EF4-FFF2-40B4-BE49-F238E27FC236}">
                    <a16:creationId xmlns:a16="http://schemas.microsoft.com/office/drawing/2014/main" id="{20A6F007-4BB9-422C-980A-E6BF44F87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" y="597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7" name="Line 1522">
                <a:extLst>
                  <a:ext uri="{FF2B5EF4-FFF2-40B4-BE49-F238E27FC236}">
                    <a16:creationId xmlns:a16="http://schemas.microsoft.com/office/drawing/2014/main" id="{C5FA0982-B374-4EA3-AD04-E62E47EA2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" y="599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8" name="Line 1521">
                <a:extLst>
                  <a:ext uri="{FF2B5EF4-FFF2-40B4-BE49-F238E27FC236}">
                    <a16:creationId xmlns:a16="http://schemas.microsoft.com/office/drawing/2014/main" id="{30112E75-B746-4FB0-8421-AFBC8F08F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" y="60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9" name="Line 1520">
                <a:extLst>
                  <a:ext uri="{FF2B5EF4-FFF2-40B4-BE49-F238E27FC236}">
                    <a16:creationId xmlns:a16="http://schemas.microsoft.com/office/drawing/2014/main" id="{221873E1-F686-41F4-BA98-BF4A6BC7F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" y="597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0" name="Line 1519">
                <a:extLst>
                  <a:ext uri="{FF2B5EF4-FFF2-40B4-BE49-F238E27FC236}">
                    <a16:creationId xmlns:a16="http://schemas.microsoft.com/office/drawing/2014/main" id="{56B8641A-B9AB-465D-9707-C628CAAF7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" y="59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1" name="Line 1518">
                <a:extLst>
                  <a:ext uri="{FF2B5EF4-FFF2-40B4-BE49-F238E27FC236}">
                    <a16:creationId xmlns:a16="http://schemas.microsoft.com/office/drawing/2014/main" id="{EF01E79B-2F56-4D41-BEA0-DD775B362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" y="598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2" name="Line 1517">
                <a:extLst>
                  <a:ext uri="{FF2B5EF4-FFF2-40B4-BE49-F238E27FC236}">
                    <a16:creationId xmlns:a16="http://schemas.microsoft.com/office/drawing/2014/main" id="{6D4468F6-704C-4BF7-A07B-E1182785B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599"/>
                <a:ext cx="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3" name="Line 1516">
                <a:extLst>
                  <a:ext uri="{FF2B5EF4-FFF2-40B4-BE49-F238E27FC236}">
                    <a16:creationId xmlns:a16="http://schemas.microsoft.com/office/drawing/2014/main" id="{4C689FC5-48A8-4B7F-B928-1851518AAA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" y="1514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4" name="Line 1515">
                <a:extLst>
                  <a:ext uri="{FF2B5EF4-FFF2-40B4-BE49-F238E27FC236}">
                    <a16:creationId xmlns:a16="http://schemas.microsoft.com/office/drawing/2014/main" id="{CCC83BF3-2FA2-4648-87AB-78017EC32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" y="1501"/>
                <a:ext cx="7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5" name="Line 1514">
                <a:extLst>
                  <a:ext uri="{FF2B5EF4-FFF2-40B4-BE49-F238E27FC236}">
                    <a16:creationId xmlns:a16="http://schemas.microsoft.com/office/drawing/2014/main" id="{53C3F330-746E-4269-82DC-2CE1974BD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8" y="151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6" name="Line 1513">
                <a:extLst>
                  <a:ext uri="{FF2B5EF4-FFF2-40B4-BE49-F238E27FC236}">
                    <a16:creationId xmlns:a16="http://schemas.microsoft.com/office/drawing/2014/main" id="{EF6D2852-BEC8-4201-9ADA-614442EDD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4" y="1501"/>
                <a:ext cx="8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7" name="Line 1512">
                <a:extLst>
                  <a:ext uri="{FF2B5EF4-FFF2-40B4-BE49-F238E27FC236}">
                    <a16:creationId xmlns:a16="http://schemas.microsoft.com/office/drawing/2014/main" id="{B6525913-289A-42C6-AFDD-614332CB1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1" y="1489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8" name="Line 1511">
                <a:extLst>
                  <a:ext uri="{FF2B5EF4-FFF2-40B4-BE49-F238E27FC236}">
                    <a16:creationId xmlns:a16="http://schemas.microsoft.com/office/drawing/2014/main" id="{70C3C5CE-2A35-49B9-B877-3715E608B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" y="1489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9" name="Line 1510">
                <a:extLst>
                  <a:ext uri="{FF2B5EF4-FFF2-40B4-BE49-F238E27FC236}">
                    <a16:creationId xmlns:a16="http://schemas.microsoft.com/office/drawing/2014/main" id="{8A161B39-C0D0-4C07-A108-995155C96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4" y="1489"/>
                <a:ext cx="8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0" name="Line 1509">
                <a:extLst>
                  <a:ext uri="{FF2B5EF4-FFF2-40B4-BE49-F238E27FC236}">
                    <a16:creationId xmlns:a16="http://schemas.microsoft.com/office/drawing/2014/main" id="{182ED3FD-3BA0-4F17-B58A-D624D86DA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4" y="1489"/>
                <a:ext cx="7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1" name="Line 1508">
                <a:extLst>
                  <a:ext uri="{FF2B5EF4-FFF2-40B4-BE49-F238E27FC236}">
                    <a16:creationId xmlns:a16="http://schemas.microsoft.com/office/drawing/2014/main" id="{023CE8F8-155A-4437-842A-6D90BDCA8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38" y="1477"/>
                <a:ext cx="19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2" name="Line 1507">
                <a:extLst>
                  <a:ext uri="{FF2B5EF4-FFF2-40B4-BE49-F238E27FC236}">
                    <a16:creationId xmlns:a16="http://schemas.microsoft.com/office/drawing/2014/main" id="{7D7830C9-F680-41A4-9097-8E911DB92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4" y="1428"/>
                <a:ext cx="1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3" name="Line 1506">
                <a:extLst>
                  <a:ext uri="{FF2B5EF4-FFF2-40B4-BE49-F238E27FC236}">
                    <a16:creationId xmlns:a16="http://schemas.microsoft.com/office/drawing/2014/main" id="{11B35307-D8FF-463A-998F-254BB7F2F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" y="1512"/>
                <a:ext cx="1" cy="6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4" name="Line 1505">
                <a:extLst>
                  <a:ext uri="{FF2B5EF4-FFF2-40B4-BE49-F238E27FC236}">
                    <a16:creationId xmlns:a16="http://schemas.microsoft.com/office/drawing/2014/main" id="{C04F8A11-8724-4C28-A838-96FE7CB99A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" y="375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5" name="Line 1504">
                <a:extLst>
                  <a:ext uri="{FF2B5EF4-FFF2-40B4-BE49-F238E27FC236}">
                    <a16:creationId xmlns:a16="http://schemas.microsoft.com/office/drawing/2014/main" id="{1F39E1D7-4AC5-4434-984B-0AA11B95C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" y="375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6" name="Line 1503">
                <a:extLst>
                  <a:ext uri="{FF2B5EF4-FFF2-40B4-BE49-F238E27FC236}">
                    <a16:creationId xmlns:a16="http://schemas.microsoft.com/office/drawing/2014/main" id="{2DA73B00-FBD6-4166-A1C5-B9FDD4A7E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" y="375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7" name="Line 1502">
                <a:extLst>
                  <a:ext uri="{FF2B5EF4-FFF2-40B4-BE49-F238E27FC236}">
                    <a16:creationId xmlns:a16="http://schemas.microsoft.com/office/drawing/2014/main" id="{5ECDC627-C566-4527-9748-66F0EBEED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5" y="375"/>
                <a:ext cx="2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8" name="Line 1501">
                <a:extLst>
                  <a:ext uri="{FF2B5EF4-FFF2-40B4-BE49-F238E27FC236}">
                    <a16:creationId xmlns:a16="http://schemas.microsoft.com/office/drawing/2014/main" id="{B951800E-F0F3-4D1C-93C4-8204CC297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5" y="375"/>
                <a:ext cx="22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9" name="Line 1500">
                <a:extLst>
                  <a:ext uri="{FF2B5EF4-FFF2-40B4-BE49-F238E27FC236}">
                    <a16:creationId xmlns:a16="http://schemas.microsoft.com/office/drawing/2014/main" id="{B04FA4F9-319C-4157-93F5-314FBF19B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6" y="375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0" name="Line 1499">
                <a:extLst>
                  <a:ext uri="{FF2B5EF4-FFF2-40B4-BE49-F238E27FC236}">
                    <a16:creationId xmlns:a16="http://schemas.microsoft.com/office/drawing/2014/main" id="{B8680C74-241A-4D47-807E-52F9FA203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5" y="375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1" name="Line 1498">
                <a:extLst>
                  <a:ext uri="{FF2B5EF4-FFF2-40B4-BE49-F238E27FC236}">
                    <a16:creationId xmlns:a16="http://schemas.microsoft.com/office/drawing/2014/main" id="{1817A244-BB51-403A-8F3A-C99A56886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4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2" name="Line 1497">
                <a:extLst>
                  <a:ext uri="{FF2B5EF4-FFF2-40B4-BE49-F238E27FC236}">
                    <a16:creationId xmlns:a16="http://schemas.microsoft.com/office/drawing/2014/main" id="{0CC38E4A-0867-47B9-AD90-40696B020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" y="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3" name="Line 1496">
                <a:extLst>
                  <a:ext uri="{FF2B5EF4-FFF2-40B4-BE49-F238E27FC236}">
                    <a16:creationId xmlns:a16="http://schemas.microsoft.com/office/drawing/2014/main" id="{C8A1ABA8-8083-42CD-AD7D-C6837CD9B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4" name="Line 1495">
                <a:extLst>
                  <a:ext uri="{FF2B5EF4-FFF2-40B4-BE49-F238E27FC236}">
                    <a16:creationId xmlns:a16="http://schemas.microsoft.com/office/drawing/2014/main" id="{95E5BF0A-F62C-490F-8710-27D864F34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" y="4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5" name="Line 1494">
                <a:extLst>
                  <a:ext uri="{FF2B5EF4-FFF2-40B4-BE49-F238E27FC236}">
                    <a16:creationId xmlns:a16="http://schemas.microsoft.com/office/drawing/2014/main" id="{8983D787-8BDC-4EFE-B8D1-030775A50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" y="4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6" name="Line 1493">
                <a:extLst>
                  <a:ext uri="{FF2B5EF4-FFF2-40B4-BE49-F238E27FC236}">
                    <a16:creationId xmlns:a16="http://schemas.microsoft.com/office/drawing/2014/main" id="{F39D673A-D828-4594-A8A7-A66358CCA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4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7" name="Line 1492">
                <a:extLst>
                  <a:ext uri="{FF2B5EF4-FFF2-40B4-BE49-F238E27FC236}">
                    <a16:creationId xmlns:a16="http://schemas.microsoft.com/office/drawing/2014/main" id="{C95B7A45-4094-49E0-AF20-F6382E395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4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8" name="Line 1491">
                <a:extLst>
                  <a:ext uri="{FF2B5EF4-FFF2-40B4-BE49-F238E27FC236}">
                    <a16:creationId xmlns:a16="http://schemas.microsoft.com/office/drawing/2014/main" id="{D82374FF-07B9-45D2-B0CC-0F5BAECBF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41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9" name="Line 1490">
                <a:extLst>
                  <a:ext uri="{FF2B5EF4-FFF2-40B4-BE49-F238E27FC236}">
                    <a16:creationId xmlns:a16="http://schemas.microsoft.com/office/drawing/2014/main" id="{87634530-C191-4839-9433-0E29C94D1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" y="4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0" name="Line 1489">
                <a:extLst>
                  <a:ext uri="{FF2B5EF4-FFF2-40B4-BE49-F238E27FC236}">
                    <a16:creationId xmlns:a16="http://schemas.microsoft.com/office/drawing/2014/main" id="{099976C0-551B-4F44-972E-D59A89C0B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" y="4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1" name="Line 1488">
                <a:extLst>
                  <a:ext uri="{FF2B5EF4-FFF2-40B4-BE49-F238E27FC236}">
                    <a16:creationId xmlns:a16="http://schemas.microsoft.com/office/drawing/2014/main" id="{8EF7C9C7-13FE-4523-A846-D20493BBA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4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2" name="Line 1487">
                <a:extLst>
                  <a:ext uri="{FF2B5EF4-FFF2-40B4-BE49-F238E27FC236}">
                    <a16:creationId xmlns:a16="http://schemas.microsoft.com/office/drawing/2014/main" id="{93466594-B3BD-41D1-8659-7FEF08219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4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3" name="Line 1486">
                <a:extLst>
                  <a:ext uri="{FF2B5EF4-FFF2-40B4-BE49-F238E27FC236}">
                    <a16:creationId xmlns:a16="http://schemas.microsoft.com/office/drawing/2014/main" id="{3B3D4F25-F1CD-4340-A45F-8032162DE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4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4" name="Line 1485">
                <a:extLst>
                  <a:ext uri="{FF2B5EF4-FFF2-40B4-BE49-F238E27FC236}">
                    <a16:creationId xmlns:a16="http://schemas.microsoft.com/office/drawing/2014/main" id="{44CA0001-6D2F-4180-ACAE-B47F763F3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" y="4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5" name="Line 1484">
                <a:extLst>
                  <a:ext uri="{FF2B5EF4-FFF2-40B4-BE49-F238E27FC236}">
                    <a16:creationId xmlns:a16="http://schemas.microsoft.com/office/drawing/2014/main" id="{67688F2A-0C87-49E6-AD30-D4E980285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4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6" name="Line 1483">
                <a:extLst>
                  <a:ext uri="{FF2B5EF4-FFF2-40B4-BE49-F238E27FC236}">
                    <a16:creationId xmlns:a16="http://schemas.microsoft.com/office/drawing/2014/main" id="{1B3B95C9-9A2B-49BD-9504-A800B2D96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" y="4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7" name="Line 1482">
                <a:extLst>
                  <a:ext uri="{FF2B5EF4-FFF2-40B4-BE49-F238E27FC236}">
                    <a16:creationId xmlns:a16="http://schemas.microsoft.com/office/drawing/2014/main" id="{57891694-C32C-48EF-B063-6894AA5BE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" y="4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8" name="Line 1481">
                <a:extLst>
                  <a:ext uri="{FF2B5EF4-FFF2-40B4-BE49-F238E27FC236}">
                    <a16:creationId xmlns:a16="http://schemas.microsoft.com/office/drawing/2014/main" id="{6A09D783-898C-4050-8F7A-EF3A50865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" y="4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9" name="Line 1480">
                <a:extLst>
                  <a:ext uri="{FF2B5EF4-FFF2-40B4-BE49-F238E27FC236}">
                    <a16:creationId xmlns:a16="http://schemas.microsoft.com/office/drawing/2014/main" id="{3DF022E8-DF23-4B65-AD7D-1333B7D4E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4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0" name="Line 1479">
                <a:extLst>
                  <a:ext uri="{FF2B5EF4-FFF2-40B4-BE49-F238E27FC236}">
                    <a16:creationId xmlns:a16="http://schemas.microsoft.com/office/drawing/2014/main" id="{12D0BDFE-3682-4CAF-8B67-C3CA3C1EB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" y="4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1" name="Line 1478">
                <a:extLst>
                  <a:ext uri="{FF2B5EF4-FFF2-40B4-BE49-F238E27FC236}">
                    <a16:creationId xmlns:a16="http://schemas.microsoft.com/office/drawing/2014/main" id="{676E8303-AD08-4CB8-A7C9-5FE8AE230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4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2" name="Line 1477">
                <a:extLst>
                  <a:ext uri="{FF2B5EF4-FFF2-40B4-BE49-F238E27FC236}">
                    <a16:creationId xmlns:a16="http://schemas.microsoft.com/office/drawing/2014/main" id="{2C677F4D-FB94-4322-BBEF-8234D4A8B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4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3" name="Line 1476">
                <a:extLst>
                  <a:ext uri="{FF2B5EF4-FFF2-40B4-BE49-F238E27FC236}">
                    <a16:creationId xmlns:a16="http://schemas.microsoft.com/office/drawing/2014/main" id="{83781638-E73A-404E-9B47-0B87A019D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4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4" name="Line 1475">
                <a:extLst>
                  <a:ext uri="{FF2B5EF4-FFF2-40B4-BE49-F238E27FC236}">
                    <a16:creationId xmlns:a16="http://schemas.microsoft.com/office/drawing/2014/main" id="{9A123A69-618B-4567-9AA7-BA8DF1C17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4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5" name="Line 1474">
                <a:extLst>
                  <a:ext uri="{FF2B5EF4-FFF2-40B4-BE49-F238E27FC236}">
                    <a16:creationId xmlns:a16="http://schemas.microsoft.com/office/drawing/2014/main" id="{4C595409-94A2-4321-B6E9-A759DA5BB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4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6" name="Line 1473">
                <a:extLst>
                  <a:ext uri="{FF2B5EF4-FFF2-40B4-BE49-F238E27FC236}">
                    <a16:creationId xmlns:a16="http://schemas.microsoft.com/office/drawing/2014/main" id="{71597C0B-F059-472B-A7CA-E67BAA9F8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" y="4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7" name="Line 1472">
                <a:extLst>
                  <a:ext uri="{FF2B5EF4-FFF2-40B4-BE49-F238E27FC236}">
                    <a16:creationId xmlns:a16="http://schemas.microsoft.com/office/drawing/2014/main" id="{82A15EBD-9191-4BE0-8C8C-C6362D2FF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" y="4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8" name="Line 1471">
                <a:extLst>
                  <a:ext uri="{FF2B5EF4-FFF2-40B4-BE49-F238E27FC236}">
                    <a16:creationId xmlns:a16="http://schemas.microsoft.com/office/drawing/2014/main" id="{E8B07291-AE3B-4689-B3A4-0135A489CD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4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9" name="Line 1470">
                <a:extLst>
                  <a:ext uri="{FF2B5EF4-FFF2-40B4-BE49-F238E27FC236}">
                    <a16:creationId xmlns:a16="http://schemas.microsoft.com/office/drawing/2014/main" id="{C7A64777-AE30-4577-A441-D7F6C37C3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" y="4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0" name="Line 1469">
                <a:extLst>
                  <a:ext uri="{FF2B5EF4-FFF2-40B4-BE49-F238E27FC236}">
                    <a16:creationId xmlns:a16="http://schemas.microsoft.com/office/drawing/2014/main" id="{02A4D94A-40C5-42A1-98B2-20E74CA0B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" y="4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1" name="Line 1468">
                <a:extLst>
                  <a:ext uri="{FF2B5EF4-FFF2-40B4-BE49-F238E27FC236}">
                    <a16:creationId xmlns:a16="http://schemas.microsoft.com/office/drawing/2014/main" id="{FD14AF98-4EAE-4B2A-815D-ABFAA6640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4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2" name="Line 1467">
                <a:extLst>
                  <a:ext uri="{FF2B5EF4-FFF2-40B4-BE49-F238E27FC236}">
                    <a16:creationId xmlns:a16="http://schemas.microsoft.com/office/drawing/2014/main" id="{7CFE0F13-EEC2-47C8-BC86-A5883C879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4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3" name="Line 1466">
                <a:extLst>
                  <a:ext uri="{FF2B5EF4-FFF2-40B4-BE49-F238E27FC236}">
                    <a16:creationId xmlns:a16="http://schemas.microsoft.com/office/drawing/2014/main" id="{4F62A534-1764-45BE-80F4-533E0D516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" y="4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4" name="Line 1465">
                <a:extLst>
                  <a:ext uri="{FF2B5EF4-FFF2-40B4-BE49-F238E27FC236}">
                    <a16:creationId xmlns:a16="http://schemas.microsoft.com/office/drawing/2014/main" id="{ABDD04A9-2242-4BBF-B411-761457576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4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5" name="Line 1464">
                <a:extLst>
                  <a:ext uri="{FF2B5EF4-FFF2-40B4-BE49-F238E27FC236}">
                    <a16:creationId xmlns:a16="http://schemas.microsoft.com/office/drawing/2014/main" id="{6E65A2FE-F175-4035-9F45-366303209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4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6" name="Line 1463">
                <a:extLst>
                  <a:ext uri="{FF2B5EF4-FFF2-40B4-BE49-F238E27FC236}">
                    <a16:creationId xmlns:a16="http://schemas.microsoft.com/office/drawing/2014/main" id="{355E2AF0-E047-4AB6-AA77-2F85C3A8D9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" y="4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7" name="Line 1462">
                <a:extLst>
                  <a:ext uri="{FF2B5EF4-FFF2-40B4-BE49-F238E27FC236}">
                    <a16:creationId xmlns:a16="http://schemas.microsoft.com/office/drawing/2014/main" id="{85A8E6D1-D81F-418E-974F-A454741FC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40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8" name="Line 1461">
                <a:extLst>
                  <a:ext uri="{FF2B5EF4-FFF2-40B4-BE49-F238E27FC236}">
                    <a16:creationId xmlns:a16="http://schemas.microsoft.com/office/drawing/2014/main" id="{21C082F1-EF29-4376-A6A5-6E7DA2F79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" y="4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9" name="Line 1460">
                <a:extLst>
                  <a:ext uri="{FF2B5EF4-FFF2-40B4-BE49-F238E27FC236}">
                    <a16:creationId xmlns:a16="http://schemas.microsoft.com/office/drawing/2014/main" id="{CF6FB381-F594-4D94-8D16-E67E0393E2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" y="4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0" name="Line 1459">
                <a:extLst>
                  <a:ext uri="{FF2B5EF4-FFF2-40B4-BE49-F238E27FC236}">
                    <a16:creationId xmlns:a16="http://schemas.microsoft.com/office/drawing/2014/main" id="{9B1FE321-40C9-4A91-BD8E-6CC2BC77C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" y="4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1" name="Line 1458">
                <a:extLst>
                  <a:ext uri="{FF2B5EF4-FFF2-40B4-BE49-F238E27FC236}">
                    <a16:creationId xmlns:a16="http://schemas.microsoft.com/office/drawing/2014/main" id="{3B0E20E5-50F0-44B9-BB59-BC7DBFA7B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4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2" name="Line 1457">
                <a:extLst>
                  <a:ext uri="{FF2B5EF4-FFF2-40B4-BE49-F238E27FC236}">
                    <a16:creationId xmlns:a16="http://schemas.microsoft.com/office/drawing/2014/main" id="{FF19B332-C58D-427F-BE84-537665BD3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" y="4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3" name="Line 1456">
                <a:extLst>
                  <a:ext uri="{FF2B5EF4-FFF2-40B4-BE49-F238E27FC236}">
                    <a16:creationId xmlns:a16="http://schemas.microsoft.com/office/drawing/2014/main" id="{2C36DD5E-173B-4C8F-A237-C565BD492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" y="4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4" name="Line 1455">
                <a:extLst>
                  <a:ext uri="{FF2B5EF4-FFF2-40B4-BE49-F238E27FC236}">
                    <a16:creationId xmlns:a16="http://schemas.microsoft.com/office/drawing/2014/main" id="{273D7A44-7CAE-424A-A689-BAF1F52A7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4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5" name="Line 1454">
                <a:extLst>
                  <a:ext uri="{FF2B5EF4-FFF2-40B4-BE49-F238E27FC236}">
                    <a16:creationId xmlns:a16="http://schemas.microsoft.com/office/drawing/2014/main" id="{F849A23C-2FEB-4CA2-A096-6D9868EB1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4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6" name="Line 1453">
                <a:extLst>
                  <a:ext uri="{FF2B5EF4-FFF2-40B4-BE49-F238E27FC236}">
                    <a16:creationId xmlns:a16="http://schemas.microsoft.com/office/drawing/2014/main" id="{21C8689A-957D-4BCC-9B62-21572977E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4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7" name="Line 1452">
                <a:extLst>
                  <a:ext uri="{FF2B5EF4-FFF2-40B4-BE49-F238E27FC236}">
                    <a16:creationId xmlns:a16="http://schemas.microsoft.com/office/drawing/2014/main" id="{41CBDA6E-16D6-49AE-AF76-BD8846240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4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8" name="Line 1451">
                <a:extLst>
                  <a:ext uri="{FF2B5EF4-FFF2-40B4-BE49-F238E27FC236}">
                    <a16:creationId xmlns:a16="http://schemas.microsoft.com/office/drawing/2014/main" id="{429759AF-5FB2-4ECE-8256-B880B55DB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4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9" name="Line 1450">
                <a:extLst>
                  <a:ext uri="{FF2B5EF4-FFF2-40B4-BE49-F238E27FC236}">
                    <a16:creationId xmlns:a16="http://schemas.microsoft.com/office/drawing/2014/main" id="{56F3D1DF-182B-4F20-8F2E-8A1B56004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4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0" name="Line 1449">
                <a:extLst>
                  <a:ext uri="{FF2B5EF4-FFF2-40B4-BE49-F238E27FC236}">
                    <a16:creationId xmlns:a16="http://schemas.microsoft.com/office/drawing/2014/main" id="{3AF7353C-1276-49E4-B472-E68B0968B5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4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1" name="Line 1448">
                <a:extLst>
                  <a:ext uri="{FF2B5EF4-FFF2-40B4-BE49-F238E27FC236}">
                    <a16:creationId xmlns:a16="http://schemas.microsoft.com/office/drawing/2014/main" id="{8562D956-2C1B-40FB-990B-DCF04CAFC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4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2" name="Line 1447">
                <a:extLst>
                  <a:ext uri="{FF2B5EF4-FFF2-40B4-BE49-F238E27FC236}">
                    <a16:creationId xmlns:a16="http://schemas.microsoft.com/office/drawing/2014/main" id="{AFDFD3BF-9837-4FF3-AF15-97F0EB16C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4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3" name="Line 1446">
                <a:extLst>
                  <a:ext uri="{FF2B5EF4-FFF2-40B4-BE49-F238E27FC236}">
                    <a16:creationId xmlns:a16="http://schemas.microsoft.com/office/drawing/2014/main" id="{E53C9D3E-CBEA-4FA2-868B-CC64576C1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" y="4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4" name="Line 1445">
                <a:extLst>
                  <a:ext uri="{FF2B5EF4-FFF2-40B4-BE49-F238E27FC236}">
                    <a16:creationId xmlns:a16="http://schemas.microsoft.com/office/drawing/2014/main" id="{64F18E58-6AFB-47C2-8797-76F24DE94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" y="4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5" name="Line 1444">
                <a:extLst>
                  <a:ext uri="{FF2B5EF4-FFF2-40B4-BE49-F238E27FC236}">
                    <a16:creationId xmlns:a16="http://schemas.microsoft.com/office/drawing/2014/main" id="{0A8A0EB1-BC83-4D52-98C2-48971D111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4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6" name="Line 1443">
                <a:extLst>
                  <a:ext uri="{FF2B5EF4-FFF2-40B4-BE49-F238E27FC236}">
                    <a16:creationId xmlns:a16="http://schemas.microsoft.com/office/drawing/2014/main" id="{065D135B-7D2B-471F-A8A5-BBBE1AE1E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" y="4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" name="Line 1442">
                <a:extLst>
                  <a:ext uri="{FF2B5EF4-FFF2-40B4-BE49-F238E27FC236}">
                    <a16:creationId xmlns:a16="http://schemas.microsoft.com/office/drawing/2014/main" id="{A839ED52-859C-4829-8753-94D3370779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" y="4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" name="Line 1441">
                <a:extLst>
                  <a:ext uri="{FF2B5EF4-FFF2-40B4-BE49-F238E27FC236}">
                    <a16:creationId xmlns:a16="http://schemas.microsoft.com/office/drawing/2014/main" id="{C7ADF5DB-A6BF-4DE6-8808-7C1C4EA1C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4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" name="Line 1440">
                <a:extLst>
                  <a:ext uri="{FF2B5EF4-FFF2-40B4-BE49-F238E27FC236}">
                    <a16:creationId xmlns:a16="http://schemas.microsoft.com/office/drawing/2014/main" id="{72395D58-373F-4F04-A7F5-093617754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" y="4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0" name="Line 1439">
                <a:extLst>
                  <a:ext uri="{FF2B5EF4-FFF2-40B4-BE49-F238E27FC236}">
                    <a16:creationId xmlns:a16="http://schemas.microsoft.com/office/drawing/2014/main" id="{56BC5C8C-05AC-4F9A-A4CC-89DFBD04C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4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1" name="Line 1438">
                <a:extLst>
                  <a:ext uri="{FF2B5EF4-FFF2-40B4-BE49-F238E27FC236}">
                    <a16:creationId xmlns:a16="http://schemas.microsoft.com/office/drawing/2014/main" id="{74CFAD64-00F1-4820-A428-34E3E25B33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" y="4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2" name="Line 1437">
                <a:extLst>
                  <a:ext uri="{FF2B5EF4-FFF2-40B4-BE49-F238E27FC236}">
                    <a16:creationId xmlns:a16="http://schemas.microsoft.com/office/drawing/2014/main" id="{E07C0906-BAC5-4EB5-8F9B-CB805DAF7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4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3" name="Line 1436">
                <a:extLst>
                  <a:ext uri="{FF2B5EF4-FFF2-40B4-BE49-F238E27FC236}">
                    <a16:creationId xmlns:a16="http://schemas.microsoft.com/office/drawing/2014/main" id="{A72B74E1-3773-4744-8E6A-6CC97ECB7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4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4" name="Line 1435">
                <a:extLst>
                  <a:ext uri="{FF2B5EF4-FFF2-40B4-BE49-F238E27FC236}">
                    <a16:creationId xmlns:a16="http://schemas.microsoft.com/office/drawing/2014/main" id="{5E40F315-ACE5-4C0D-B128-018DF0463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" y="4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5" name="Line 1434">
                <a:extLst>
                  <a:ext uri="{FF2B5EF4-FFF2-40B4-BE49-F238E27FC236}">
                    <a16:creationId xmlns:a16="http://schemas.microsoft.com/office/drawing/2014/main" id="{4E606431-7EF1-4FF0-BFA3-06F87B924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4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6" name="Line 1433">
                <a:extLst>
                  <a:ext uri="{FF2B5EF4-FFF2-40B4-BE49-F238E27FC236}">
                    <a16:creationId xmlns:a16="http://schemas.microsoft.com/office/drawing/2014/main" id="{74AC8C9D-15B8-406C-861C-4B88ADD1D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4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7" name="Line 1432">
                <a:extLst>
                  <a:ext uri="{FF2B5EF4-FFF2-40B4-BE49-F238E27FC236}">
                    <a16:creationId xmlns:a16="http://schemas.microsoft.com/office/drawing/2014/main" id="{9CBE2F6E-D9FC-4BC7-BE26-B8C8F4B6B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" y="4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8" name="Line 1431">
                <a:extLst>
                  <a:ext uri="{FF2B5EF4-FFF2-40B4-BE49-F238E27FC236}">
                    <a16:creationId xmlns:a16="http://schemas.microsoft.com/office/drawing/2014/main" id="{F4C36CE0-00B2-4568-8A90-CE6D4D25F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40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9" name="Line 1430">
                <a:extLst>
                  <a:ext uri="{FF2B5EF4-FFF2-40B4-BE49-F238E27FC236}">
                    <a16:creationId xmlns:a16="http://schemas.microsoft.com/office/drawing/2014/main" id="{5512708B-9F52-472B-B3FC-9FFB1682F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0" name="Line 1429">
                <a:extLst>
                  <a:ext uri="{FF2B5EF4-FFF2-40B4-BE49-F238E27FC236}">
                    <a16:creationId xmlns:a16="http://schemas.microsoft.com/office/drawing/2014/main" id="{646CEF1E-D0CE-4E31-A165-51E7DDA9E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1" name="Line 1428">
                <a:extLst>
                  <a:ext uri="{FF2B5EF4-FFF2-40B4-BE49-F238E27FC236}">
                    <a16:creationId xmlns:a16="http://schemas.microsoft.com/office/drawing/2014/main" id="{411980B8-C92D-4792-8C77-0978E348B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2" name="Line 1427">
                <a:extLst>
                  <a:ext uri="{FF2B5EF4-FFF2-40B4-BE49-F238E27FC236}">
                    <a16:creationId xmlns:a16="http://schemas.microsoft.com/office/drawing/2014/main" id="{51CBF454-F2E9-4A53-869C-52372DFC1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3" name="Line 1426">
                <a:extLst>
                  <a:ext uri="{FF2B5EF4-FFF2-40B4-BE49-F238E27FC236}">
                    <a16:creationId xmlns:a16="http://schemas.microsoft.com/office/drawing/2014/main" id="{EF03B065-CCE4-41EA-8F72-10448FD56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4" name="Line 1425">
                <a:extLst>
                  <a:ext uri="{FF2B5EF4-FFF2-40B4-BE49-F238E27FC236}">
                    <a16:creationId xmlns:a16="http://schemas.microsoft.com/office/drawing/2014/main" id="{7CCA36E9-CDE0-4311-9ED9-11F8925EF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5" name="Line 1424">
                <a:extLst>
                  <a:ext uri="{FF2B5EF4-FFF2-40B4-BE49-F238E27FC236}">
                    <a16:creationId xmlns:a16="http://schemas.microsoft.com/office/drawing/2014/main" id="{35AF2677-3271-4733-81EE-85303BCF3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6" name="Line 1423">
                <a:extLst>
                  <a:ext uri="{FF2B5EF4-FFF2-40B4-BE49-F238E27FC236}">
                    <a16:creationId xmlns:a16="http://schemas.microsoft.com/office/drawing/2014/main" id="{FCFEB41A-86D9-4EE2-943A-8508435E07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7" name="Line 1422">
                <a:extLst>
                  <a:ext uri="{FF2B5EF4-FFF2-40B4-BE49-F238E27FC236}">
                    <a16:creationId xmlns:a16="http://schemas.microsoft.com/office/drawing/2014/main" id="{2BDCB28C-620C-4A91-A18D-12AB301190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8" name="Line 1421">
                <a:extLst>
                  <a:ext uri="{FF2B5EF4-FFF2-40B4-BE49-F238E27FC236}">
                    <a16:creationId xmlns:a16="http://schemas.microsoft.com/office/drawing/2014/main" id="{78CF8F78-84D3-4262-B995-FA48164A0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9" name="Line 1420">
                <a:extLst>
                  <a:ext uri="{FF2B5EF4-FFF2-40B4-BE49-F238E27FC236}">
                    <a16:creationId xmlns:a16="http://schemas.microsoft.com/office/drawing/2014/main" id="{10BB7A4A-15A4-4146-9F04-8FB8DA1F3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0" name="Line 1419">
                <a:extLst>
                  <a:ext uri="{FF2B5EF4-FFF2-40B4-BE49-F238E27FC236}">
                    <a16:creationId xmlns:a16="http://schemas.microsoft.com/office/drawing/2014/main" id="{BC7D0169-6614-48A5-90FE-530807CBE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1" name="Line 1418">
                <a:extLst>
                  <a:ext uri="{FF2B5EF4-FFF2-40B4-BE49-F238E27FC236}">
                    <a16:creationId xmlns:a16="http://schemas.microsoft.com/office/drawing/2014/main" id="{1B930C80-A96A-4E8C-9E94-93B61A730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2" name="Line 1417">
                <a:extLst>
                  <a:ext uri="{FF2B5EF4-FFF2-40B4-BE49-F238E27FC236}">
                    <a16:creationId xmlns:a16="http://schemas.microsoft.com/office/drawing/2014/main" id="{084459A5-F040-4B75-977B-8682A0577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3" name="Line 1416">
                <a:extLst>
                  <a:ext uri="{FF2B5EF4-FFF2-40B4-BE49-F238E27FC236}">
                    <a16:creationId xmlns:a16="http://schemas.microsoft.com/office/drawing/2014/main" id="{D4A5771B-EE95-41B3-A2D4-1166A49F61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4" name="Line 1415">
                <a:extLst>
                  <a:ext uri="{FF2B5EF4-FFF2-40B4-BE49-F238E27FC236}">
                    <a16:creationId xmlns:a16="http://schemas.microsoft.com/office/drawing/2014/main" id="{C0A4E04F-5E09-44B7-AC41-6DD3F8DA51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5" name="Line 1414">
                <a:extLst>
                  <a:ext uri="{FF2B5EF4-FFF2-40B4-BE49-F238E27FC236}">
                    <a16:creationId xmlns:a16="http://schemas.microsoft.com/office/drawing/2014/main" id="{B4824829-7574-40D6-BCC8-1927C8F72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6" name="Line 1413">
                <a:extLst>
                  <a:ext uri="{FF2B5EF4-FFF2-40B4-BE49-F238E27FC236}">
                    <a16:creationId xmlns:a16="http://schemas.microsoft.com/office/drawing/2014/main" id="{7519674A-1B2D-487A-8B82-B29702213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7" name="Line 1412">
                <a:extLst>
                  <a:ext uri="{FF2B5EF4-FFF2-40B4-BE49-F238E27FC236}">
                    <a16:creationId xmlns:a16="http://schemas.microsoft.com/office/drawing/2014/main" id="{361A5AF3-2029-4DF0-A30A-C7F38C6E5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8" name="Line 1411">
                <a:extLst>
                  <a:ext uri="{FF2B5EF4-FFF2-40B4-BE49-F238E27FC236}">
                    <a16:creationId xmlns:a16="http://schemas.microsoft.com/office/drawing/2014/main" id="{7FCF7F2F-1A8E-421A-A47D-51ED7ECBDA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40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9" name="Line 1410">
                <a:extLst>
                  <a:ext uri="{FF2B5EF4-FFF2-40B4-BE49-F238E27FC236}">
                    <a16:creationId xmlns:a16="http://schemas.microsoft.com/office/drawing/2014/main" id="{C9D61BFA-6E0F-46BA-B49F-6EE45D6FF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0" name="Line 1409">
                <a:extLst>
                  <a:ext uri="{FF2B5EF4-FFF2-40B4-BE49-F238E27FC236}">
                    <a16:creationId xmlns:a16="http://schemas.microsoft.com/office/drawing/2014/main" id="{BCF0278B-9F0B-4BDA-A8C7-13C77FDED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1" name="Line 1408">
                <a:extLst>
                  <a:ext uri="{FF2B5EF4-FFF2-40B4-BE49-F238E27FC236}">
                    <a16:creationId xmlns:a16="http://schemas.microsoft.com/office/drawing/2014/main" id="{285DAF0A-18B5-4951-84B5-9216EBF1C2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2" name="Line 1407">
                <a:extLst>
                  <a:ext uri="{FF2B5EF4-FFF2-40B4-BE49-F238E27FC236}">
                    <a16:creationId xmlns:a16="http://schemas.microsoft.com/office/drawing/2014/main" id="{24968531-CF68-4FF1-8ADE-C0C3C18A6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3" name="Line 1406">
                <a:extLst>
                  <a:ext uri="{FF2B5EF4-FFF2-40B4-BE49-F238E27FC236}">
                    <a16:creationId xmlns:a16="http://schemas.microsoft.com/office/drawing/2014/main" id="{3569C1AB-CF63-43DF-90C7-EEA46174B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4" name="Line 1405">
                <a:extLst>
                  <a:ext uri="{FF2B5EF4-FFF2-40B4-BE49-F238E27FC236}">
                    <a16:creationId xmlns:a16="http://schemas.microsoft.com/office/drawing/2014/main" id="{A7CA067E-8CB9-4442-BCA1-BBF9246D9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5" name="Line 1404">
                <a:extLst>
                  <a:ext uri="{FF2B5EF4-FFF2-40B4-BE49-F238E27FC236}">
                    <a16:creationId xmlns:a16="http://schemas.microsoft.com/office/drawing/2014/main" id="{B58CE0F1-D26F-473A-B310-7DB3C5340E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6" name="Line 1403">
                <a:extLst>
                  <a:ext uri="{FF2B5EF4-FFF2-40B4-BE49-F238E27FC236}">
                    <a16:creationId xmlns:a16="http://schemas.microsoft.com/office/drawing/2014/main" id="{37C5C54A-68D4-4D00-94AB-67EDCDC5D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7" name="Line 1402">
                <a:extLst>
                  <a:ext uri="{FF2B5EF4-FFF2-40B4-BE49-F238E27FC236}">
                    <a16:creationId xmlns:a16="http://schemas.microsoft.com/office/drawing/2014/main" id="{EB7D919A-C024-49D2-82CF-064F901D1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8" name="Line 1401">
                <a:extLst>
                  <a:ext uri="{FF2B5EF4-FFF2-40B4-BE49-F238E27FC236}">
                    <a16:creationId xmlns:a16="http://schemas.microsoft.com/office/drawing/2014/main" id="{98B5F78F-2C7D-4496-AD90-5E52206CF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9" name="Line 1400">
                <a:extLst>
                  <a:ext uri="{FF2B5EF4-FFF2-40B4-BE49-F238E27FC236}">
                    <a16:creationId xmlns:a16="http://schemas.microsoft.com/office/drawing/2014/main" id="{CF552151-5D3A-47E3-A0F8-64DCB29D0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0" name="Line 1399">
                <a:extLst>
                  <a:ext uri="{FF2B5EF4-FFF2-40B4-BE49-F238E27FC236}">
                    <a16:creationId xmlns:a16="http://schemas.microsoft.com/office/drawing/2014/main" id="{E153E702-2EF5-426C-B4ED-640006232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1" name="Line 1398">
                <a:extLst>
                  <a:ext uri="{FF2B5EF4-FFF2-40B4-BE49-F238E27FC236}">
                    <a16:creationId xmlns:a16="http://schemas.microsoft.com/office/drawing/2014/main" id="{ADCEC111-D756-4C2F-A160-31C4281D7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2" name="Line 1397">
                <a:extLst>
                  <a:ext uri="{FF2B5EF4-FFF2-40B4-BE49-F238E27FC236}">
                    <a16:creationId xmlns:a16="http://schemas.microsoft.com/office/drawing/2014/main" id="{C1F26DAD-FED8-42A4-ACF2-4801D2328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3" name="Line 1396">
                <a:extLst>
                  <a:ext uri="{FF2B5EF4-FFF2-40B4-BE49-F238E27FC236}">
                    <a16:creationId xmlns:a16="http://schemas.microsoft.com/office/drawing/2014/main" id="{2A8752F6-A250-4E78-B856-2BDF362FB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4" name="Line 1395">
                <a:extLst>
                  <a:ext uri="{FF2B5EF4-FFF2-40B4-BE49-F238E27FC236}">
                    <a16:creationId xmlns:a16="http://schemas.microsoft.com/office/drawing/2014/main" id="{599A9F77-A359-4701-B0AC-D65EC4CDB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5" name="Line 1394">
                <a:extLst>
                  <a:ext uri="{FF2B5EF4-FFF2-40B4-BE49-F238E27FC236}">
                    <a16:creationId xmlns:a16="http://schemas.microsoft.com/office/drawing/2014/main" id="{BE3D8880-4545-4865-A20F-2CB92235D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6" name="Line 1393">
                <a:extLst>
                  <a:ext uri="{FF2B5EF4-FFF2-40B4-BE49-F238E27FC236}">
                    <a16:creationId xmlns:a16="http://schemas.microsoft.com/office/drawing/2014/main" id="{347DBFA6-32F2-4CA7-8E61-A9DC59F06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7" name="Line 1392">
                <a:extLst>
                  <a:ext uri="{FF2B5EF4-FFF2-40B4-BE49-F238E27FC236}">
                    <a16:creationId xmlns:a16="http://schemas.microsoft.com/office/drawing/2014/main" id="{1E76BCF9-20E7-42DC-B8EA-DFB79BC97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8" name="Line 1391">
                <a:extLst>
                  <a:ext uri="{FF2B5EF4-FFF2-40B4-BE49-F238E27FC236}">
                    <a16:creationId xmlns:a16="http://schemas.microsoft.com/office/drawing/2014/main" id="{962580D1-2319-475E-84DE-E70957BF7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9" name="Line 1390">
                <a:extLst>
                  <a:ext uri="{FF2B5EF4-FFF2-40B4-BE49-F238E27FC236}">
                    <a16:creationId xmlns:a16="http://schemas.microsoft.com/office/drawing/2014/main" id="{C957E687-62F2-44C3-9DCC-B339424A1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4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0" name="Line 1389">
                <a:extLst>
                  <a:ext uri="{FF2B5EF4-FFF2-40B4-BE49-F238E27FC236}">
                    <a16:creationId xmlns:a16="http://schemas.microsoft.com/office/drawing/2014/main" id="{74E6A1FF-6B6C-40B8-9107-C670C2B42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" y="4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1" name="Line 1388">
                <a:extLst>
                  <a:ext uri="{FF2B5EF4-FFF2-40B4-BE49-F238E27FC236}">
                    <a16:creationId xmlns:a16="http://schemas.microsoft.com/office/drawing/2014/main" id="{DE487DE4-64A7-4414-A73B-91C281597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" y="4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2" name="Line 1387">
                <a:extLst>
                  <a:ext uri="{FF2B5EF4-FFF2-40B4-BE49-F238E27FC236}">
                    <a16:creationId xmlns:a16="http://schemas.microsoft.com/office/drawing/2014/main" id="{2CD10462-F4C3-45EF-A28E-55C0CA997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" y="4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3" name="Line 1386">
                <a:extLst>
                  <a:ext uri="{FF2B5EF4-FFF2-40B4-BE49-F238E27FC236}">
                    <a16:creationId xmlns:a16="http://schemas.microsoft.com/office/drawing/2014/main" id="{4E059B28-0512-4669-B9AF-F5E5A659C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4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4" name="Line 1385">
                <a:extLst>
                  <a:ext uri="{FF2B5EF4-FFF2-40B4-BE49-F238E27FC236}">
                    <a16:creationId xmlns:a16="http://schemas.microsoft.com/office/drawing/2014/main" id="{5A7797CC-96D1-481B-9117-E147E13AC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" y="4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5" name="Line 1384">
                <a:extLst>
                  <a:ext uri="{FF2B5EF4-FFF2-40B4-BE49-F238E27FC236}">
                    <a16:creationId xmlns:a16="http://schemas.microsoft.com/office/drawing/2014/main" id="{423AF8D5-F894-4F3C-A20B-D47657E1B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" y="4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6" name="Line 1383">
                <a:extLst>
                  <a:ext uri="{FF2B5EF4-FFF2-40B4-BE49-F238E27FC236}">
                    <a16:creationId xmlns:a16="http://schemas.microsoft.com/office/drawing/2014/main" id="{7BC01FAD-7B8D-4F5E-83F8-6E0CD4B9EB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4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7" name="Line 1382">
                <a:extLst>
                  <a:ext uri="{FF2B5EF4-FFF2-40B4-BE49-F238E27FC236}">
                    <a16:creationId xmlns:a16="http://schemas.microsoft.com/office/drawing/2014/main" id="{937CD72B-6C16-4954-9F08-8B49613F7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" y="4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8" name="Line 1381">
                <a:extLst>
                  <a:ext uri="{FF2B5EF4-FFF2-40B4-BE49-F238E27FC236}">
                    <a16:creationId xmlns:a16="http://schemas.microsoft.com/office/drawing/2014/main" id="{5A2149E8-E836-449A-B0BA-0BC456E03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" y="4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9" name="Line 1380">
                <a:extLst>
                  <a:ext uri="{FF2B5EF4-FFF2-40B4-BE49-F238E27FC236}">
                    <a16:creationId xmlns:a16="http://schemas.microsoft.com/office/drawing/2014/main" id="{A0EFD5C8-5F16-4E8A-AC33-E753602149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4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0" name="Line 1379">
                <a:extLst>
                  <a:ext uri="{FF2B5EF4-FFF2-40B4-BE49-F238E27FC236}">
                    <a16:creationId xmlns:a16="http://schemas.microsoft.com/office/drawing/2014/main" id="{6577E12B-16CB-4B7C-9BB2-75525259A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4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1" name="Line 1378">
                <a:extLst>
                  <a:ext uri="{FF2B5EF4-FFF2-40B4-BE49-F238E27FC236}">
                    <a16:creationId xmlns:a16="http://schemas.microsoft.com/office/drawing/2014/main" id="{88CF08A5-3B0F-45E1-A2AD-BD290423C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4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2" name="Line 1377">
                <a:extLst>
                  <a:ext uri="{FF2B5EF4-FFF2-40B4-BE49-F238E27FC236}">
                    <a16:creationId xmlns:a16="http://schemas.microsoft.com/office/drawing/2014/main" id="{F49D9ED8-273A-4AD4-9066-C42CE0059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" y="40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9" name="Group 1175">
              <a:extLst>
                <a:ext uri="{FF2B5EF4-FFF2-40B4-BE49-F238E27FC236}">
                  <a16:creationId xmlns:a16="http://schemas.microsoft.com/office/drawing/2014/main" id="{28B3372B-747D-43CF-A485-564B0A140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74" y="1422"/>
              <a:ext cx="2319" cy="1369"/>
              <a:chOff x="0" y="0"/>
              <a:chExt cx="2319" cy="1369"/>
            </a:xfrm>
          </p:grpSpPr>
          <p:sp>
            <p:nvSpPr>
              <p:cNvPr id="1203" name="Line 1375">
                <a:extLst>
                  <a:ext uri="{FF2B5EF4-FFF2-40B4-BE49-F238E27FC236}">
                    <a16:creationId xmlns:a16="http://schemas.microsoft.com/office/drawing/2014/main" id="{60113BE9-A3C1-4A0D-A044-DD9F4B352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" y="8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4" name="Line 1374">
                <a:extLst>
                  <a:ext uri="{FF2B5EF4-FFF2-40B4-BE49-F238E27FC236}">
                    <a16:creationId xmlns:a16="http://schemas.microsoft.com/office/drawing/2014/main" id="{F567EA38-1250-4721-8F6D-B423A10DC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" y="8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5" name="Line 1373">
                <a:extLst>
                  <a:ext uri="{FF2B5EF4-FFF2-40B4-BE49-F238E27FC236}">
                    <a16:creationId xmlns:a16="http://schemas.microsoft.com/office/drawing/2014/main" id="{DA498984-B958-49D7-9BA4-FFC140336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" y="8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6" name="Line 1372">
                <a:extLst>
                  <a:ext uri="{FF2B5EF4-FFF2-40B4-BE49-F238E27FC236}">
                    <a16:creationId xmlns:a16="http://schemas.microsoft.com/office/drawing/2014/main" id="{1100D7C1-0EE6-44CF-BE22-7C88CC66FD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8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7" name="Line 1371">
                <a:extLst>
                  <a:ext uri="{FF2B5EF4-FFF2-40B4-BE49-F238E27FC236}">
                    <a16:creationId xmlns:a16="http://schemas.microsoft.com/office/drawing/2014/main" id="{FAD3BE3D-8427-4ACC-B3ED-C6CC7672C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" y="8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8" name="Line 1370">
                <a:extLst>
                  <a:ext uri="{FF2B5EF4-FFF2-40B4-BE49-F238E27FC236}">
                    <a16:creationId xmlns:a16="http://schemas.microsoft.com/office/drawing/2014/main" id="{802D5389-A3AE-4726-8C34-F58743557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" y="8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9" name="Line 1369">
                <a:extLst>
                  <a:ext uri="{FF2B5EF4-FFF2-40B4-BE49-F238E27FC236}">
                    <a16:creationId xmlns:a16="http://schemas.microsoft.com/office/drawing/2014/main" id="{D44D2195-7898-4C5D-94E8-5EF1C0DBD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" y="8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0" name="Line 1368">
                <a:extLst>
                  <a:ext uri="{FF2B5EF4-FFF2-40B4-BE49-F238E27FC236}">
                    <a16:creationId xmlns:a16="http://schemas.microsoft.com/office/drawing/2014/main" id="{77B09136-4C61-4C8E-9F7D-69E812F2AF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" y="8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1" name="Line 1367">
                <a:extLst>
                  <a:ext uri="{FF2B5EF4-FFF2-40B4-BE49-F238E27FC236}">
                    <a16:creationId xmlns:a16="http://schemas.microsoft.com/office/drawing/2014/main" id="{C3C6E028-00A8-4E6E-A2E3-CE2E018C1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" y="8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2" name="Line 1366">
                <a:extLst>
                  <a:ext uri="{FF2B5EF4-FFF2-40B4-BE49-F238E27FC236}">
                    <a16:creationId xmlns:a16="http://schemas.microsoft.com/office/drawing/2014/main" id="{4B4C1259-822E-4D63-A204-FE061DEAC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" y="8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3" name="Line 1365">
                <a:extLst>
                  <a:ext uri="{FF2B5EF4-FFF2-40B4-BE49-F238E27FC236}">
                    <a16:creationId xmlns:a16="http://schemas.microsoft.com/office/drawing/2014/main" id="{1532475B-9611-4768-8290-3DB04226C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8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4" name="Line 1364">
                <a:extLst>
                  <a:ext uri="{FF2B5EF4-FFF2-40B4-BE49-F238E27FC236}">
                    <a16:creationId xmlns:a16="http://schemas.microsoft.com/office/drawing/2014/main" id="{BEC9AF49-92C0-40F4-B963-E4DCC0E66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5" name="Line 1363">
                <a:extLst>
                  <a:ext uri="{FF2B5EF4-FFF2-40B4-BE49-F238E27FC236}">
                    <a16:creationId xmlns:a16="http://schemas.microsoft.com/office/drawing/2014/main" id="{AC1A849C-F5F3-4583-833D-3A97A33FF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6" name="Line 1362">
                <a:extLst>
                  <a:ext uri="{FF2B5EF4-FFF2-40B4-BE49-F238E27FC236}">
                    <a16:creationId xmlns:a16="http://schemas.microsoft.com/office/drawing/2014/main" id="{7599DFE0-B3C0-4D63-BF41-48FE69C44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7" name="Line 1361">
                <a:extLst>
                  <a:ext uri="{FF2B5EF4-FFF2-40B4-BE49-F238E27FC236}">
                    <a16:creationId xmlns:a16="http://schemas.microsoft.com/office/drawing/2014/main" id="{5084152E-F7B5-4350-A842-C96126B6F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8" name="Line 1360">
                <a:extLst>
                  <a:ext uri="{FF2B5EF4-FFF2-40B4-BE49-F238E27FC236}">
                    <a16:creationId xmlns:a16="http://schemas.microsoft.com/office/drawing/2014/main" id="{11C193CE-14A3-4E9A-BCCE-E05709F0A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9" name="Line 1359">
                <a:extLst>
                  <a:ext uri="{FF2B5EF4-FFF2-40B4-BE49-F238E27FC236}">
                    <a16:creationId xmlns:a16="http://schemas.microsoft.com/office/drawing/2014/main" id="{F8C3F7D7-DFFC-43BF-898A-5513B82AB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0" name="Line 1358">
                <a:extLst>
                  <a:ext uri="{FF2B5EF4-FFF2-40B4-BE49-F238E27FC236}">
                    <a16:creationId xmlns:a16="http://schemas.microsoft.com/office/drawing/2014/main" id="{B905F05B-D4B1-40FB-A943-93BD41C40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1" name="Line 1357">
                <a:extLst>
                  <a:ext uri="{FF2B5EF4-FFF2-40B4-BE49-F238E27FC236}">
                    <a16:creationId xmlns:a16="http://schemas.microsoft.com/office/drawing/2014/main" id="{F495C78A-5F6C-419F-941A-3B0ABA2AE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2" name="Line 1356">
                <a:extLst>
                  <a:ext uri="{FF2B5EF4-FFF2-40B4-BE49-F238E27FC236}">
                    <a16:creationId xmlns:a16="http://schemas.microsoft.com/office/drawing/2014/main" id="{AA266527-E65C-493B-9BEB-5051DEB81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3" name="Line 1355">
                <a:extLst>
                  <a:ext uri="{FF2B5EF4-FFF2-40B4-BE49-F238E27FC236}">
                    <a16:creationId xmlns:a16="http://schemas.microsoft.com/office/drawing/2014/main" id="{8C0D1DE4-59B3-46DD-A8F4-2A45109D68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4" name="Line 1354">
                <a:extLst>
                  <a:ext uri="{FF2B5EF4-FFF2-40B4-BE49-F238E27FC236}">
                    <a16:creationId xmlns:a16="http://schemas.microsoft.com/office/drawing/2014/main" id="{CB522B0E-EBF1-4DC9-9DD7-31FDCEAD2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5" name="Line 1353">
                <a:extLst>
                  <a:ext uri="{FF2B5EF4-FFF2-40B4-BE49-F238E27FC236}">
                    <a16:creationId xmlns:a16="http://schemas.microsoft.com/office/drawing/2014/main" id="{BF5BFB48-82EA-4006-8078-39D4F1F752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6" name="Line 1352">
                <a:extLst>
                  <a:ext uri="{FF2B5EF4-FFF2-40B4-BE49-F238E27FC236}">
                    <a16:creationId xmlns:a16="http://schemas.microsoft.com/office/drawing/2014/main" id="{771E74B3-01FC-4C3F-AB1D-4F025A7E2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7" name="Line 1351">
                <a:extLst>
                  <a:ext uri="{FF2B5EF4-FFF2-40B4-BE49-F238E27FC236}">
                    <a16:creationId xmlns:a16="http://schemas.microsoft.com/office/drawing/2014/main" id="{1E0E82CE-A6E8-4060-B1D9-C5DE409EE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8" name="Line 1350">
                <a:extLst>
                  <a:ext uri="{FF2B5EF4-FFF2-40B4-BE49-F238E27FC236}">
                    <a16:creationId xmlns:a16="http://schemas.microsoft.com/office/drawing/2014/main" id="{9F02808A-E877-4C7F-8A74-5EE8B9647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9" name="Line 1349">
                <a:extLst>
                  <a:ext uri="{FF2B5EF4-FFF2-40B4-BE49-F238E27FC236}">
                    <a16:creationId xmlns:a16="http://schemas.microsoft.com/office/drawing/2014/main" id="{7A53E85F-00C7-4DF4-B9DB-F061F071B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" name="Line 1348">
                <a:extLst>
                  <a:ext uri="{FF2B5EF4-FFF2-40B4-BE49-F238E27FC236}">
                    <a16:creationId xmlns:a16="http://schemas.microsoft.com/office/drawing/2014/main" id="{99B83361-40F4-4C10-8C9F-CC07EB4C6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" name="Line 1347">
                <a:extLst>
                  <a:ext uri="{FF2B5EF4-FFF2-40B4-BE49-F238E27FC236}">
                    <a16:creationId xmlns:a16="http://schemas.microsoft.com/office/drawing/2014/main" id="{D7F94F22-4E9B-4989-86A7-26668AC7E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" name="Line 1346">
                <a:extLst>
                  <a:ext uri="{FF2B5EF4-FFF2-40B4-BE49-F238E27FC236}">
                    <a16:creationId xmlns:a16="http://schemas.microsoft.com/office/drawing/2014/main" id="{0017712D-840C-4791-B414-BB94AA22D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3" name="Line 1345">
                <a:extLst>
                  <a:ext uri="{FF2B5EF4-FFF2-40B4-BE49-F238E27FC236}">
                    <a16:creationId xmlns:a16="http://schemas.microsoft.com/office/drawing/2014/main" id="{E143EFDD-DC0F-4DC2-8047-8D87232EF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4" name="Line 1344">
                <a:extLst>
                  <a:ext uri="{FF2B5EF4-FFF2-40B4-BE49-F238E27FC236}">
                    <a16:creationId xmlns:a16="http://schemas.microsoft.com/office/drawing/2014/main" id="{F96660B3-0779-4DDD-BDAC-8A0C2C56C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5" name="Line 1343">
                <a:extLst>
                  <a:ext uri="{FF2B5EF4-FFF2-40B4-BE49-F238E27FC236}">
                    <a16:creationId xmlns:a16="http://schemas.microsoft.com/office/drawing/2014/main" id="{0BC2A3E3-B095-4A84-900F-237FB47B52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6" name="Line 1342">
                <a:extLst>
                  <a:ext uri="{FF2B5EF4-FFF2-40B4-BE49-F238E27FC236}">
                    <a16:creationId xmlns:a16="http://schemas.microsoft.com/office/drawing/2014/main" id="{5F005187-0652-465C-AF4E-17D79DFDA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7" name="Line 1341">
                <a:extLst>
                  <a:ext uri="{FF2B5EF4-FFF2-40B4-BE49-F238E27FC236}">
                    <a16:creationId xmlns:a16="http://schemas.microsoft.com/office/drawing/2014/main" id="{A442EB9A-D7C5-4BB8-83A6-20B5AA80D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8" name="Line 1340">
                <a:extLst>
                  <a:ext uri="{FF2B5EF4-FFF2-40B4-BE49-F238E27FC236}">
                    <a16:creationId xmlns:a16="http://schemas.microsoft.com/office/drawing/2014/main" id="{CC13E1C2-8C05-4BB1-A33F-61D110723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9" name="Line 1339">
                <a:extLst>
                  <a:ext uri="{FF2B5EF4-FFF2-40B4-BE49-F238E27FC236}">
                    <a16:creationId xmlns:a16="http://schemas.microsoft.com/office/drawing/2014/main" id="{23B09598-AE09-44D2-92E0-8D6216C1F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" y="8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0" name="Line 1338">
                <a:extLst>
                  <a:ext uri="{FF2B5EF4-FFF2-40B4-BE49-F238E27FC236}">
                    <a16:creationId xmlns:a16="http://schemas.microsoft.com/office/drawing/2014/main" id="{15ECD613-920D-432B-99F9-C9075ECE9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1" name="Line 1337">
                <a:extLst>
                  <a:ext uri="{FF2B5EF4-FFF2-40B4-BE49-F238E27FC236}">
                    <a16:creationId xmlns:a16="http://schemas.microsoft.com/office/drawing/2014/main" id="{9C305941-532F-4A26-915E-D8E5C1A7D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2" name="Line 1336">
                <a:extLst>
                  <a:ext uri="{FF2B5EF4-FFF2-40B4-BE49-F238E27FC236}">
                    <a16:creationId xmlns:a16="http://schemas.microsoft.com/office/drawing/2014/main" id="{BC669415-CCDB-423E-ACE5-30D039F06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3" name="Line 1335">
                <a:extLst>
                  <a:ext uri="{FF2B5EF4-FFF2-40B4-BE49-F238E27FC236}">
                    <a16:creationId xmlns:a16="http://schemas.microsoft.com/office/drawing/2014/main" id="{139E7E74-97F0-4574-9A5C-ABA5B1615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4" name="Line 1334">
                <a:extLst>
                  <a:ext uri="{FF2B5EF4-FFF2-40B4-BE49-F238E27FC236}">
                    <a16:creationId xmlns:a16="http://schemas.microsoft.com/office/drawing/2014/main" id="{7C8F01A2-E2C9-4B57-AAF6-148254A5F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5" name="Line 1333">
                <a:extLst>
                  <a:ext uri="{FF2B5EF4-FFF2-40B4-BE49-F238E27FC236}">
                    <a16:creationId xmlns:a16="http://schemas.microsoft.com/office/drawing/2014/main" id="{9990B047-C77F-4432-B703-6D8BB6597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6" name="Line 1332">
                <a:extLst>
                  <a:ext uri="{FF2B5EF4-FFF2-40B4-BE49-F238E27FC236}">
                    <a16:creationId xmlns:a16="http://schemas.microsoft.com/office/drawing/2014/main" id="{E84A0E6C-9C04-4803-9396-7C6E2E2FD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7" name="Line 1331">
                <a:extLst>
                  <a:ext uri="{FF2B5EF4-FFF2-40B4-BE49-F238E27FC236}">
                    <a16:creationId xmlns:a16="http://schemas.microsoft.com/office/drawing/2014/main" id="{DC6254A5-8764-457F-B7AB-E73E2C22F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8" name="Line 1330">
                <a:extLst>
                  <a:ext uri="{FF2B5EF4-FFF2-40B4-BE49-F238E27FC236}">
                    <a16:creationId xmlns:a16="http://schemas.microsoft.com/office/drawing/2014/main" id="{F8B5484E-D274-42DE-807C-B95B19294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9" name="Line 1329">
                <a:extLst>
                  <a:ext uri="{FF2B5EF4-FFF2-40B4-BE49-F238E27FC236}">
                    <a16:creationId xmlns:a16="http://schemas.microsoft.com/office/drawing/2014/main" id="{22B6E264-FFEE-4B77-B7A2-AEDEA19676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" name="Line 1328">
                <a:extLst>
                  <a:ext uri="{FF2B5EF4-FFF2-40B4-BE49-F238E27FC236}">
                    <a16:creationId xmlns:a16="http://schemas.microsoft.com/office/drawing/2014/main" id="{52302B7B-76E3-4F89-8446-21F09A11E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1" name="Line 1327">
                <a:extLst>
                  <a:ext uri="{FF2B5EF4-FFF2-40B4-BE49-F238E27FC236}">
                    <a16:creationId xmlns:a16="http://schemas.microsoft.com/office/drawing/2014/main" id="{F5DE61C4-1153-4002-BA12-FFE2FC58E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2" name="Line 1326">
                <a:extLst>
                  <a:ext uri="{FF2B5EF4-FFF2-40B4-BE49-F238E27FC236}">
                    <a16:creationId xmlns:a16="http://schemas.microsoft.com/office/drawing/2014/main" id="{3B7A84FD-E714-43A1-91C6-963236A86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3" name="Line 1325">
                <a:extLst>
                  <a:ext uri="{FF2B5EF4-FFF2-40B4-BE49-F238E27FC236}">
                    <a16:creationId xmlns:a16="http://schemas.microsoft.com/office/drawing/2014/main" id="{EDE3980C-D77B-45D5-95EF-BED24F3CD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4" name="Line 1324">
                <a:extLst>
                  <a:ext uri="{FF2B5EF4-FFF2-40B4-BE49-F238E27FC236}">
                    <a16:creationId xmlns:a16="http://schemas.microsoft.com/office/drawing/2014/main" id="{C0E65418-B137-4A9B-8A6A-F0651C4D0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5" name="Line 1323">
                <a:extLst>
                  <a:ext uri="{FF2B5EF4-FFF2-40B4-BE49-F238E27FC236}">
                    <a16:creationId xmlns:a16="http://schemas.microsoft.com/office/drawing/2014/main" id="{D90DEA95-1CFC-48A7-8414-594A693B9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6" name="Line 1322">
                <a:extLst>
                  <a:ext uri="{FF2B5EF4-FFF2-40B4-BE49-F238E27FC236}">
                    <a16:creationId xmlns:a16="http://schemas.microsoft.com/office/drawing/2014/main" id="{C4EFAC18-A3FA-43B5-8F77-B58B74D86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7" name="Line 1321">
                <a:extLst>
                  <a:ext uri="{FF2B5EF4-FFF2-40B4-BE49-F238E27FC236}">
                    <a16:creationId xmlns:a16="http://schemas.microsoft.com/office/drawing/2014/main" id="{A3D200E6-31B3-4112-AB52-21889539C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8" name="Line 1320">
                <a:extLst>
                  <a:ext uri="{FF2B5EF4-FFF2-40B4-BE49-F238E27FC236}">
                    <a16:creationId xmlns:a16="http://schemas.microsoft.com/office/drawing/2014/main" id="{FFF65D31-2269-4B12-A3D0-F204A7959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9" name="Line 1319">
                <a:extLst>
                  <a:ext uri="{FF2B5EF4-FFF2-40B4-BE49-F238E27FC236}">
                    <a16:creationId xmlns:a16="http://schemas.microsoft.com/office/drawing/2014/main" id="{27B3E69A-FE50-490C-AE09-2CB8304C0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0" name="Line 1318">
                <a:extLst>
                  <a:ext uri="{FF2B5EF4-FFF2-40B4-BE49-F238E27FC236}">
                    <a16:creationId xmlns:a16="http://schemas.microsoft.com/office/drawing/2014/main" id="{F9D7E513-128E-4B8A-A4E9-324530903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1" name="Line 1317">
                <a:extLst>
                  <a:ext uri="{FF2B5EF4-FFF2-40B4-BE49-F238E27FC236}">
                    <a16:creationId xmlns:a16="http://schemas.microsoft.com/office/drawing/2014/main" id="{3D7A3B94-B82D-480A-98B6-A9BA3CE06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2" name="Line 1316">
                <a:extLst>
                  <a:ext uri="{FF2B5EF4-FFF2-40B4-BE49-F238E27FC236}">
                    <a16:creationId xmlns:a16="http://schemas.microsoft.com/office/drawing/2014/main" id="{FE0513FB-A822-41A4-B7F3-8E210E474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3" name="Line 1315">
                <a:extLst>
                  <a:ext uri="{FF2B5EF4-FFF2-40B4-BE49-F238E27FC236}">
                    <a16:creationId xmlns:a16="http://schemas.microsoft.com/office/drawing/2014/main" id="{62977D01-0662-4732-AF54-0BDD9C584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4" name="Line 1314">
                <a:extLst>
                  <a:ext uri="{FF2B5EF4-FFF2-40B4-BE49-F238E27FC236}">
                    <a16:creationId xmlns:a16="http://schemas.microsoft.com/office/drawing/2014/main" id="{77F82BCA-60C3-4BD2-B056-DCCF605ED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5" name="Line 1313">
                <a:extLst>
                  <a:ext uri="{FF2B5EF4-FFF2-40B4-BE49-F238E27FC236}">
                    <a16:creationId xmlns:a16="http://schemas.microsoft.com/office/drawing/2014/main" id="{B58EDF44-2DFD-42DA-8D56-5B6F0D481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6" name="Line 1312">
                <a:extLst>
                  <a:ext uri="{FF2B5EF4-FFF2-40B4-BE49-F238E27FC236}">
                    <a16:creationId xmlns:a16="http://schemas.microsoft.com/office/drawing/2014/main" id="{04D84F2C-894D-4155-A974-1B1C3D006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7" name="Line 1311">
                <a:extLst>
                  <a:ext uri="{FF2B5EF4-FFF2-40B4-BE49-F238E27FC236}">
                    <a16:creationId xmlns:a16="http://schemas.microsoft.com/office/drawing/2014/main" id="{97C78F72-54CF-47DA-B980-47A20A3E6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8" name="Line 1310">
                <a:extLst>
                  <a:ext uri="{FF2B5EF4-FFF2-40B4-BE49-F238E27FC236}">
                    <a16:creationId xmlns:a16="http://schemas.microsoft.com/office/drawing/2014/main" id="{E8444B80-DEDE-4B08-9F04-07792404F7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88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9" name="Line 1309">
                <a:extLst>
                  <a:ext uri="{FF2B5EF4-FFF2-40B4-BE49-F238E27FC236}">
                    <a16:creationId xmlns:a16="http://schemas.microsoft.com/office/drawing/2014/main" id="{C154E609-F068-418E-8F75-9587852856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0" name="Line 1308">
                <a:extLst>
                  <a:ext uri="{FF2B5EF4-FFF2-40B4-BE49-F238E27FC236}">
                    <a16:creationId xmlns:a16="http://schemas.microsoft.com/office/drawing/2014/main" id="{9FEEC74E-4157-4543-AC64-18B186C90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1" name="Line 1307">
                <a:extLst>
                  <a:ext uri="{FF2B5EF4-FFF2-40B4-BE49-F238E27FC236}">
                    <a16:creationId xmlns:a16="http://schemas.microsoft.com/office/drawing/2014/main" id="{0480D001-282F-46E1-BDE8-E875EF977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2" name="Line 1306">
                <a:extLst>
                  <a:ext uri="{FF2B5EF4-FFF2-40B4-BE49-F238E27FC236}">
                    <a16:creationId xmlns:a16="http://schemas.microsoft.com/office/drawing/2014/main" id="{D71FC21F-6A2A-42F7-A57B-7E021723B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3" name="Line 1305">
                <a:extLst>
                  <a:ext uri="{FF2B5EF4-FFF2-40B4-BE49-F238E27FC236}">
                    <a16:creationId xmlns:a16="http://schemas.microsoft.com/office/drawing/2014/main" id="{50E0B267-8B66-4502-87E5-79FD834A9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4" name="Line 1304">
                <a:extLst>
                  <a:ext uri="{FF2B5EF4-FFF2-40B4-BE49-F238E27FC236}">
                    <a16:creationId xmlns:a16="http://schemas.microsoft.com/office/drawing/2014/main" id="{81CD2F4A-76CD-4E20-B126-025700490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5" name="Line 1303">
                <a:extLst>
                  <a:ext uri="{FF2B5EF4-FFF2-40B4-BE49-F238E27FC236}">
                    <a16:creationId xmlns:a16="http://schemas.microsoft.com/office/drawing/2014/main" id="{F2B15621-D4FC-4528-A01B-8B51FAA88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6" name="Line 1302">
                <a:extLst>
                  <a:ext uri="{FF2B5EF4-FFF2-40B4-BE49-F238E27FC236}">
                    <a16:creationId xmlns:a16="http://schemas.microsoft.com/office/drawing/2014/main" id="{6FB55BC2-9B74-4C30-A483-37E2E0087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7" name="Line 1301">
                <a:extLst>
                  <a:ext uri="{FF2B5EF4-FFF2-40B4-BE49-F238E27FC236}">
                    <a16:creationId xmlns:a16="http://schemas.microsoft.com/office/drawing/2014/main" id="{502F7D71-2455-40B7-A0AD-9C5FC4B85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8" name="Line 1300">
                <a:extLst>
                  <a:ext uri="{FF2B5EF4-FFF2-40B4-BE49-F238E27FC236}">
                    <a16:creationId xmlns:a16="http://schemas.microsoft.com/office/drawing/2014/main" id="{BB60F593-5BB8-4F9C-8CEF-07250768F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9" name="Line 1299">
                <a:extLst>
                  <a:ext uri="{FF2B5EF4-FFF2-40B4-BE49-F238E27FC236}">
                    <a16:creationId xmlns:a16="http://schemas.microsoft.com/office/drawing/2014/main" id="{7FA4D2C2-6DFC-403C-9D7D-16BE2C636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0" name="Line 1298">
                <a:extLst>
                  <a:ext uri="{FF2B5EF4-FFF2-40B4-BE49-F238E27FC236}">
                    <a16:creationId xmlns:a16="http://schemas.microsoft.com/office/drawing/2014/main" id="{ED0CAE01-D92C-412A-BD03-566D88D0D7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1" name="Line 1297">
                <a:extLst>
                  <a:ext uri="{FF2B5EF4-FFF2-40B4-BE49-F238E27FC236}">
                    <a16:creationId xmlns:a16="http://schemas.microsoft.com/office/drawing/2014/main" id="{CA758F02-1229-41D2-872A-E67ECB61F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2" name="Line 1296">
                <a:extLst>
                  <a:ext uri="{FF2B5EF4-FFF2-40B4-BE49-F238E27FC236}">
                    <a16:creationId xmlns:a16="http://schemas.microsoft.com/office/drawing/2014/main" id="{BB664E9F-9631-4EE6-93C9-A7D928CC14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3" name="Line 1295">
                <a:extLst>
                  <a:ext uri="{FF2B5EF4-FFF2-40B4-BE49-F238E27FC236}">
                    <a16:creationId xmlns:a16="http://schemas.microsoft.com/office/drawing/2014/main" id="{67E3D44D-2B1A-4BFA-8EAB-CD90AEE7F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4" name="Line 1294">
                <a:extLst>
                  <a:ext uri="{FF2B5EF4-FFF2-40B4-BE49-F238E27FC236}">
                    <a16:creationId xmlns:a16="http://schemas.microsoft.com/office/drawing/2014/main" id="{3EE9E54B-351C-4A33-B6A0-04E05C53D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5" name="Line 1293">
                <a:extLst>
                  <a:ext uri="{FF2B5EF4-FFF2-40B4-BE49-F238E27FC236}">
                    <a16:creationId xmlns:a16="http://schemas.microsoft.com/office/drawing/2014/main" id="{5095C3B6-026B-444B-A73B-52E2B715C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6" name="Line 1292">
                <a:extLst>
                  <a:ext uri="{FF2B5EF4-FFF2-40B4-BE49-F238E27FC236}">
                    <a16:creationId xmlns:a16="http://schemas.microsoft.com/office/drawing/2014/main" id="{8573A56C-0560-42F7-B5FF-50001CA11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7" name="Line 1291">
                <a:extLst>
                  <a:ext uri="{FF2B5EF4-FFF2-40B4-BE49-F238E27FC236}">
                    <a16:creationId xmlns:a16="http://schemas.microsoft.com/office/drawing/2014/main" id="{C531FE35-66C1-4DA3-A8C8-1E3767554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8" name="Line 1290">
                <a:extLst>
                  <a:ext uri="{FF2B5EF4-FFF2-40B4-BE49-F238E27FC236}">
                    <a16:creationId xmlns:a16="http://schemas.microsoft.com/office/drawing/2014/main" id="{7346D7B0-0010-4E5B-878D-29BACB9C9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9" name="Line 1289">
                <a:extLst>
                  <a:ext uri="{FF2B5EF4-FFF2-40B4-BE49-F238E27FC236}">
                    <a16:creationId xmlns:a16="http://schemas.microsoft.com/office/drawing/2014/main" id="{50F88BB9-FED7-4A3F-9C1A-9088E40F9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0" name="Line 1288">
                <a:extLst>
                  <a:ext uri="{FF2B5EF4-FFF2-40B4-BE49-F238E27FC236}">
                    <a16:creationId xmlns:a16="http://schemas.microsoft.com/office/drawing/2014/main" id="{D125F02F-0860-40D2-8F75-D3E83BD48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1" name="Line 1287">
                <a:extLst>
                  <a:ext uri="{FF2B5EF4-FFF2-40B4-BE49-F238E27FC236}">
                    <a16:creationId xmlns:a16="http://schemas.microsoft.com/office/drawing/2014/main" id="{83AFAE37-4EAB-4087-8873-2C7D196D0E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2" name="Line 1286">
                <a:extLst>
                  <a:ext uri="{FF2B5EF4-FFF2-40B4-BE49-F238E27FC236}">
                    <a16:creationId xmlns:a16="http://schemas.microsoft.com/office/drawing/2014/main" id="{351E8D62-CBC3-42DE-BAE0-355244A5E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3" name="Line 1285">
                <a:extLst>
                  <a:ext uri="{FF2B5EF4-FFF2-40B4-BE49-F238E27FC236}">
                    <a16:creationId xmlns:a16="http://schemas.microsoft.com/office/drawing/2014/main" id="{B62CBD03-CE65-4D44-B995-ABDFA9A1F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4" name="Line 1284">
                <a:extLst>
                  <a:ext uri="{FF2B5EF4-FFF2-40B4-BE49-F238E27FC236}">
                    <a16:creationId xmlns:a16="http://schemas.microsoft.com/office/drawing/2014/main" id="{D85AD4AD-A181-4C87-84AC-4C8E043EE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5" name="Line 1283">
                <a:extLst>
                  <a:ext uri="{FF2B5EF4-FFF2-40B4-BE49-F238E27FC236}">
                    <a16:creationId xmlns:a16="http://schemas.microsoft.com/office/drawing/2014/main" id="{83632FA2-9B95-4C39-8F71-F706C1DAE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6" name="Line 1282">
                <a:extLst>
                  <a:ext uri="{FF2B5EF4-FFF2-40B4-BE49-F238E27FC236}">
                    <a16:creationId xmlns:a16="http://schemas.microsoft.com/office/drawing/2014/main" id="{179D1FC0-BAE2-4D56-9241-BDF827709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7" name="Line 1281">
                <a:extLst>
                  <a:ext uri="{FF2B5EF4-FFF2-40B4-BE49-F238E27FC236}">
                    <a16:creationId xmlns:a16="http://schemas.microsoft.com/office/drawing/2014/main" id="{E7BD0842-2E76-457C-A224-39A6D00D8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8" name="Line 1280">
                <a:extLst>
                  <a:ext uri="{FF2B5EF4-FFF2-40B4-BE49-F238E27FC236}">
                    <a16:creationId xmlns:a16="http://schemas.microsoft.com/office/drawing/2014/main" id="{AD3D95D6-424F-47D3-A5F3-00AE0D712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9" name="Line 1279">
                <a:extLst>
                  <a:ext uri="{FF2B5EF4-FFF2-40B4-BE49-F238E27FC236}">
                    <a16:creationId xmlns:a16="http://schemas.microsoft.com/office/drawing/2014/main" id="{8615A1A6-9FA5-4555-B692-21DE9181D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" y="88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0" name="Line 1278">
                <a:extLst>
                  <a:ext uri="{FF2B5EF4-FFF2-40B4-BE49-F238E27FC236}">
                    <a16:creationId xmlns:a16="http://schemas.microsoft.com/office/drawing/2014/main" id="{45ACCF89-E817-4491-8B8A-6FC9D29AD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" y="89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1" name="Line 1277">
                <a:extLst>
                  <a:ext uri="{FF2B5EF4-FFF2-40B4-BE49-F238E27FC236}">
                    <a16:creationId xmlns:a16="http://schemas.microsoft.com/office/drawing/2014/main" id="{FD72BDCB-8C2E-4C49-BEB8-6394495C9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088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2" name="Line 1276">
                <a:extLst>
                  <a:ext uri="{FF2B5EF4-FFF2-40B4-BE49-F238E27FC236}">
                    <a16:creationId xmlns:a16="http://schemas.microsoft.com/office/drawing/2014/main" id="{2CE30517-E4BF-4C50-81F1-2F221078A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1113"/>
                <a:ext cx="1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3" name="Line 1275">
                <a:extLst>
                  <a:ext uri="{FF2B5EF4-FFF2-40B4-BE49-F238E27FC236}">
                    <a16:creationId xmlns:a16="http://schemas.microsoft.com/office/drawing/2014/main" id="{FE476FC8-F6FB-4FDF-A64B-C6E9BC122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088"/>
                <a:ext cx="1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4" name="Freeform 1274">
                <a:extLst>
                  <a:ext uri="{FF2B5EF4-FFF2-40B4-BE49-F238E27FC236}">
                    <a16:creationId xmlns:a16="http://schemas.microsoft.com/office/drawing/2014/main" id="{4DAC44EE-6C9D-461C-AC31-47E058123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108"/>
                <a:ext cx="22" cy="22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4 h 22"/>
                  <a:gd name="T4" fmla="*/ 1 w 22"/>
                  <a:gd name="T5" fmla="*/ 8 h 22"/>
                  <a:gd name="T6" fmla="*/ 3 w 22"/>
                  <a:gd name="T7" fmla="*/ 12 h 22"/>
                  <a:gd name="T8" fmla="*/ 6 w 22"/>
                  <a:gd name="T9" fmla="*/ 16 h 22"/>
                  <a:gd name="T10" fmla="*/ 9 w 22"/>
                  <a:gd name="T11" fmla="*/ 18 h 22"/>
                  <a:gd name="T12" fmla="*/ 13 w 22"/>
                  <a:gd name="T13" fmla="*/ 20 h 22"/>
                  <a:gd name="T14" fmla="*/ 17 w 22"/>
                  <a:gd name="T15" fmla="*/ 22 h 22"/>
                  <a:gd name="T16" fmla="*/ 22 w 22"/>
                  <a:gd name="T17" fmla="*/ 22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3" y="12"/>
                    </a:lnTo>
                    <a:lnTo>
                      <a:pt x="6" y="16"/>
                    </a:lnTo>
                    <a:lnTo>
                      <a:pt x="9" y="18"/>
                    </a:lnTo>
                    <a:lnTo>
                      <a:pt x="13" y="20"/>
                    </a:lnTo>
                    <a:lnTo>
                      <a:pt x="17" y="22"/>
                    </a:lnTo>
                    <a:lnTo>
                      <a:pt x="22" y="2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5" name="Line 1273">
                <a:extLst>
                  <a:ext uri="{FF2B5EF4-FFF2-40B4-BE49-F238E27FC236}">
                    <a16:creationId xmlns:a16="http://schemas.microsoft.com/office/drawing/2014/main" id="{B2A43077-F853-46CF-9701-2CF267D1A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1130"/>
                <a:ext cx="10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6" name="Freeform 1272">
                <a:extLst>
                  <a:ext uri="{FF2B5EF4-FFF2-40B4-BE49-F238E27FC236}">
                    <a16:creationId xmlns:a16="http://schemas.microsoft.com/office/drawing/2014/main" id="{C823DD3D-D4C0-412E-A567-C43087E34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14"/>
                <a:ext cx="123" cy="117"/>
              </a:xfrm>
              <a:custGeom>
                <a:avLst/>
                <a:gdLst>
                  <a:gd name="T0" fmla="*/ 90 w 123"/>
                  <a:gd name="T1" fmla="*/ 117 h 117"/>
                  <a:gd name="T2" fmla="*/ 96 w 123"/>
                  <a:gd name="T3" fmla="*/ 113 h 117"/>
                  <a:gd name="T4" fmla="*/ 101 w 123"/>
                  <a:gd name="T5" fmla="*/ 109 h 117"/>
                  <a:gd name="T6" fmla="*/ 106 w 123"/>
                  <a:gd name="T7" fmla="*/ 105 h 117"/>
                  <a:gd name="T8" fmla="*/ 111 w 123"/>
                  <a:gd name="T9" fmla="*/ 99 h 117"/>
                  <a:gd name="T10" fmla="*/ 115 w 123"/>
                  <a:gd name="T11" fmla="*/ 94 h 117"/>
                  <a:gd name="T12" fmla="*/ 118 w 123"/>
                  <a:gd name="T13" fmla="*/ 88 h 117"/>
                  <a:gd name="T14" fmla="*/ 120 w 123"/>
                  <a:gd name="T15" fmla="*/ 81 h 117"/>
                  <a:gd name="T16" fmla="*/ 122 w 123"/>
                  <a:gd name="T17" fmla="*/ 75 h 117"/>
                  <a:gd name="T18" fmla="*/ 123 w 123"/>
                  <a:gd name="T19" fmla="*/ 68 h 117"/>
                  <a:gd name="T20" fmla="*/ 123 w 123"/>
                  <a:gd name="T21" fmla="*/ 61 h 117"/>
                  <a:gd name="T22" fmla="*/ 123 w 123"/>
                  <a:gd name="T23" fmla="*/ 54 h 117"/>
                  <a:gd name="T24" fmla="*/ 122 w 123"/>
                  <a:gd name="T25" fmla="*/ 48 h 117"/>
                  <a:gd name="T26" fmla="*/ 120 w 123"/>
                  <a:gd name="T27" fmla="*/ 41 h 117"/>
                  <a:gd name="T28" fmla="*/ 117 w 123"/>
                  <a:gd name="T29" fmla="*/ 35 h 117"/>
                  <a:gd name="T30" fmla="*/ 114 w 123"/>
                  <a:gd name="T31" fmla="*/ 29 h 117"/>
                  <a:gd name="T32" fmla="*/ 110 w 123"/>
                  <a:gd name="T33" fmla="*/ 23 h 117"/>
                  <a:gd name="T34" fmla="*/ 105 w 123"/>
                  <a:gd name="T35" fmla="*/ 18 h 117"/>
                  <a:gd name="T36" fmla="*/ 100 w 123"/>
                  <a:gd name="T37" fmla="*/ 13 h 117"/>
                  <a:gd name="T38" fmla="*/ 94 w 123"/>
                  <a:gd name="T39" fmla="*/ 9 h 117"/>
                  <a:gd name="T40" fmla="*/ 88 w 123"/>
                  <a:gd name="T41" fmla="*/ 6 h 117"/>
                  <a:gd name="T42" fmla="*/ 82 w 123"/>
                  <a:gd name="T43" fmla="*/ 4 h 117"/>
                  <a:gd name="T44" fmla="*/ 75 w 123"/>
                  <a:gd name="T45" fmla="*/ 2 h 117"/>
                  <a:gd name="T46" fmla="*/ 69 w 123"/>
                  <a:gd name="T47" fmla="*/ 1 h 117"/>
                  <a:gd name="T48" fmla="*/ 62 w 123"/>
                  <a:gd name="T49" fmla="*/ 0 h 117"/>
                  <a:gd name="T50" fmla="*/ 55 w 123"/>
                  <a:gd name="T51" fmla="*/ 1 h 117"/>
                  <a:gd name="T52" fmla="*/ 48 w 123"/>
                  <a:gd name="T53" fmla="*/ 2 h 117"/>
                  <a:gd name="T54" fmla="*/ 42 w 123"/>
                  <a:gd name="T55" fmla="*/ 4 h 117"/>
                  <a:gd name="T56" fmla="*/ 35 w 123"/>
                  <a:gd name="T57" fmla="*/ 6 h 117"/>
                  <a:gd name="T58" fmla="*/ 29 w 123"/>
                  <a:gd name="T59" fmla="*/ 9 h 117"/>
                  <a:gd name="T60" fmla="*/ 23 w 123"/>
                  <a:gd name="T61" fmla="*/ 13 h 117"/>
                  <a:gd name="T62" fmla="*/ 18 w 123"/>
                  <a:gd name="T63" fmla="*/ 18 h 117"/>
                  <a:gd name="T64" fmla="*/ 14 w 123"/>
                  <a:gd name="T65" fmla="*/ 23 h 117"/>
                  <a:gd name="T66" fmla="*/ 10 w 123"/>
                  <a:gd name="T67" fmla="*/ 29 h 117"/>
                  <a:gd name="T68" fmla="*/ 6 w 123"/>
                  <a:gd name="T69" fmla="*/ 35 h 117"/>
                  <a:gd name="T70" fmla="*/ 4 w 123"/>
                  <a:gd name="T71" fmla="*/ 41 h 117"/>
                  <a:gd name="T72" fmla="*/ 2 w 123"/>
                  <a:gd name="T73" fmla="*/ 48 h 117"/>
                  <a:gd name="T74" fmla="*/ 0 w 123"/>
                  <a:gd name="T75" fmla="*/ 54 h 117"/>
                  <a:gd name="T76" fmla="*/ 0 w 123"/>
                  <a:gd name="T77" fmla="*/ 61 h 117"/>
                  <a:gd name="T78" fmla="*/ 0 w 123"/>
                  <a:gd name="T79" fmla="*/ 68 h 117"/>
                  <a:gd name="T80" fmla="*/ 1 w 123"/>
                  <a:gd name="T81" fmla="*/ 75 h 117"/>
                  <a:gd name="T82" fmla="*/ 3 w 123"/>
                  <a:gd name="T83" fmla="*/ 81 h 117"/>
                  <a:gd name="T84" fmla="*/ 6 w 123"/>
                  <a:gd name="T85" fmla="*/ 88 h 117"/>
                  <a:gd name="T86" fmla="*/ 9 w 123"/>
                  <a:gd name="T87" fmla="*/ 94 h 117"/>
                  <a:gd name="T88" fmla="*/ 13 w 123"/>
                  <a:gd name="T89" fmla="*/ 99 h 117"/>
                  <a:gd name="T90" fmla="*/ 17 w 123"/>
                  <a:gd name="T91" fmla="*/ 105 h 117"/>
                  <a:gd name="T92" fmla="*/ 22 w 123"/>
                  <a:gd name="T93" fmla="*/ 109 h 117"/>
                  <a:gd name="T94" fmla="*/ 27 w 123"/>
                  <a:gd name="T95" fmla="*/ 113 h 117"/>
                  <a:gd name="T96" fmla="*/ 33 w 123"/>
                  <a:gd name="T97" fmla="*/ 117 h 1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23" h="117">
                    <a:moveTo>
                      <a:pt x="90" y="117"/>
                    </a:moveTo>
                    <a:lnTo>
                      <a:pt x="96" y="113"/>
                    </a:lnTo>
                    <a:lnTo>
                      <a:pt x="101" y="109"/>
                    </a:lnTo>
                    <a:lnTo>
                      <a:pt x="106" y="105"/>
                    </a:lnTo>
                    <a:lnTo>
                      <a:pt x="111" y="99"/>
                    </a:lnTo>
                    <a:lnTo>
                      <a:pt x="115" y="94"/>
                    </a:lnTo>
                    <a:lnTo>
                      <a:pt x="118" y="88"/>
                    </a:lnTo>
                    <a:lnTo>
                      <a:pt x="120" y="81"/>
                    </a:lnTo>
                    <a:lnTo>
                      <a:pt x="122" y="75"/>
                    </a:lnTo>
                    <a:lnTo>
                      <a:pt x="123" y="68"/>
                    </a:lnTo>
                    <a:lnTo>
                      <a:pt x="123" y="61"/>
                    </a:lnTo>
                    <a:lnTo>
                      <a:pt x="123" y="54"/>
                    </a:lnTo>
                    <a:lnTo>
                      <a:pt x="122" y="48"/>
                    </a:lnTo>
                    <a:lnTo>
                      <a:pt x="120" y="41"/>
                    </a:lnTo>
                    <a:lnTo>
                      <a:pt x="117" y="35"/>
                    </a:lnTo>
                    <a:lnTo>
                      <a:pt x="114" y="29"/>
                    </a:lnTo>
                    <a:lnTo>
                      <a:pt x="110" y="23"/>
                    </a:lnTo>
                    <a:lnTo>
                      <a:pt x="105" y="18"/>
                    </a:lnTo>
                    <a:lnTo>
                      <a:pt x="100" y="13"/>
                    </a:lnTo>
                    <a:lnTo>
                      <a:pt x="94" y="9"/>
                    </a:lnTo>
                    <a:lnTo>
                      <a:pt x="88" y="6"/>
                    </a:lnTo>
                    <a:lnTo>
                      <a:pt x="82" y="4"/>
                    </a:lnTo>
                    <a:lnTo>
                      <a:pt x="75" y="2"/>
                    </a:lnTo>
                    <a:lnTo>
                      <a:pt x="69" y="1"/>
                    </a:lnTo>
                    <a:lnTo>
                      <a:pt x="62" y="0"/>
                    </a:lnTo>
                    <a:lnTo>
                      <a:pt x="55" y="1"/>
                    </a:lnTo>
                    <a:lnTo>
                      <a:pt x="48" y="2"/>
                    </a:lnTo>
                    <a:lnTo>
                      <a:pt x="42" y="4"/>
                    </a:lnTo>
                    <a:lnTo>
                      <a:pt x="35" y="6"/>
                    </a:lnTo>
                    <a:lnTo>
                      <a:pt x="29" y="9"/>
                    </a:lnTo>
                    <a:lnTo>
                      <a:pt x="23" y="13"/>
                    </a:lnTo>
                    <a:lnTo>
                      <a:pt x="18" y="18"/>
                    </a:lnTo>
                    <a:lnTo>
                      <a:pt x="14" y="23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4" y="41"/>
                    </a:lnTo>
                    <a:lnTo>
                      <a:pt x="2" y="48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0" y="68"/>
                    </a:lnTo>
                    <a:lnTo>
                      <a:pt x="1" y="75"/>
                    </a:lnTo>
                    <a:lnTo>
                      <a:pt x="3" y="81"/>
                    </a:lnTo>
                    <a:lnTo>
                      <a:pt x="6" y="88"/>
                    </a:lnTo>
                    <a:lnTo>
                      <a:pt x="9" y="94"/>
                    </a:lnTo>
                    <a:lnTo>
                      <a:pt x="13" y="99"/>
                    </a:lnTo>
                    <a:lnTo>
                      <a:pt x="17" y="105"/>
                    </a:lnTo>
                    <a:lnTo>
                      <a:pt x="22" y="109"/>
                    </a:lnTo>
                    <a:lnTo>
                      <a:pt x="27" y="113"/>
                    </a:lnTo>
                    <a:lnTo>
                      <a:pt x="33" y="11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7" name="Line 1271">
                <a:extLst>
                  <a:ext uri="{FF2B5EF4-FFF2-40B4-BE49-F238E27FC236}">
                    <a16:creationId xmlns:a16="http://schemas.microsoft.com/office/drawing/2014/main" id="{2D29CB7A-7F7E-476C-93D7-29EB24D177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6" y="0"/>
                <a:ext cx="1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8" name="Freeform 1270">
                <a:extLst>
                  <a:ext uri="{FF2B5EF4-FFF2-40B4-BE49-F238E27FC236}">
                    <a16:creationId xmlns:a16="http://schemas.microsoft.com/office/drawing/2014/main" id="{154712C8-962B-47EE-864D-2E37BD435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45"/>
                <a:ext cx="62" cy="61"/>
              </a:xfrm>
              <a:custGeom>
                <a:avLst/>
                <a:gdLst>
                  <a:gd name="T0" fmla="*/ 62 w 62"/>
                  <a:gd name="T1" fmla="*/ 30 h 61"/>
                  <a:gd name="T2" fmla="*/ 61 w 62"/>
                  <a:gd name="T3" fmla="*/ 25 h 61"/>
                  <a:gd name="T4" fmla="*/ 60 w 62"/>
                  <a:gd name="T5" fmla="*/ 21 h 61"/>
                  <a:gd name="T6" fmla="*/ 58 w 62"/>
                  <a:gd name="T7" fmla="*/ 16 h 61"/>
                  <a:gd name="T8" fmla="*/ 56 w 62"/>
                  <a:gd name="T9" fmla="*/ 12 h 61"/>
                  <a:gd name="T10" fmla="*/ 53 w 62"/>
                  <a:gd name="T11" fmla="*/ 9 h 61"/>
                  <a:gd name="T12" fmla="*/ 49 w 62"/>
                  <a:gd name="T13" fmla="*/ 5 h 61"/>
                  <a:gd name="T14" fmla="*/ 45 w 62"/>
                  <a:gd name="T15" fmla="*/ 3 h 61"/>
                  <a:gd name="T16" fmla="*/ 40 w 62"/>
                  <a:gd name="T17" fmla="*/ 1 h 61"/>
                  <a:gd name="T18" fmla="*/ 36 w 62"/>
                  <a:gd name="T19" fmla="*/ 0 h 61"/>
                  <a:gd name="T20" fmla="*/ 31 w 62"/>
                  <a:gd name="T21" fmla="*/ 0 h 61"/>
                  <a:gd name="T22" fmla="*/ 26 w 62"/>
                  <a:gd name="T23" fmla="*/ 0 h 61"/>
                  <a:gd name="T24" fmla="*/ 21 w 62"/>
                  <a:gd name="T25" fmla="*/ 1 h 61"/>
                  <a:gd name="T26" fmla="*/ 17 w 62"/>
                  <a:gd name="T27" fmla="*/ 3 h 61"/>
                  <a:gd name="T28" fmla="*/ 13 w 62"/>
                  <a:gd name="T29" fmla="*/ 5 h 61"/>
                  <a:gd name="T30" fmla="*/ 9 w 62"/>
                  <a:gd name="T31" fmla="*/ 9 h 61"/>
                  <a:gd name="T32" fmla="*/ 6 w 62"/>
                  <a:gd name="T33" fmla="*/ 12 h 61"/>
                  <a:gd name="T34" fmla="*/ 3 w 62"/>
                  <a:gd name="T35" fmla="*/ 16 h 61"/>
                  <a:gd name="T36" fmla="*/ 1 w 62"/>
                  <a:gd name="T37" fmla="*/ 21 h 61"/>
                  <a:gd name="T38" fmla="*/ 0 w 62"/>
                  <a:gd name="T39" fmla="*/ 25 h 61"/>
                  <a:gd name="T40" fmla="*/ 0 w 62"/>
                  <a:gd name="T41" fmla="*/ 30 h 61"/>
                  <a:gd name="T42" fmla="*/ 0 w 62"/>
                  <a:gd name="T43" fmla="*/ 35 h 61"/>
                  <a:gd name="T44" fmla="*/ 1 w 62"/>
                  <a:gd name="T45" fmla="*/ 40 h 61"/>
                  <a:gd name="T46" fmla="*/ 3 w 62"/>
                  <a:gd name="T47" fmla="*/ 44 h 61"/>
                  <a:gd name="T48" fmla="*/ 6 w 62"/>
                  <a:gd name="T49" fmla="*/ 48 h 61"/>
                  <a:gd name="T50" fmla="*/ 9 w 62"/>
                  <a:gd name="T51" fmla="*/ 52 h 61"/>
                  <a:gd name="T52" fmla="*/ 13 w 62"/>
                  <a:gd name="T53" fmla="*/ 55 h 61"/>
                  <a:gd name="T54" fmla="*/ 17 w 62"/>
                  <a:gd name="T55" fmla="*/ 57 h 61"/>
                  <a:gd name="T56" fmla="*/ 21 w 62"/>
                  <a:gd name="T57" fmla="*/ 59 h 61"/>
                  <a:gd name="T58" fmla="*/ 26 w 62"/>
                  <a:gd name="T59" fmla="*/ 60 h 61"/>
                  <a:gd name="T60" fmla="*/ 31 w 62"/>
                  <a:gd name="T61" fmla="*/ 61 h 61"/>
                  <a:gd name="T62" fmla="*/ 36 w 62"/>
                  <a:gd name="T63" fmla="*/ 60 h 61"/>
                  <a:gd name="T64" fmla="*/ 40 w 62"/>
                  <a:gd name="T65" fmla="*/ 59 h 61"/>
                  <a:gd name="T66" fmla="*/ 45 w 62"/>
                  <a:gd name="T67" fmla="*/ 57 h 61"/>
                  <a:gd name="T68" fmla="*/ 49 w 62"/>
                  <a:gd name="T69" fmla="*/ 55 h 61"/>
                  <a:gd name="T70" fmla="*/ 53 w 62"/>
                  <a:gd name="T71" fmla="*/ 52 h 61"/>
                  <a:gd name="T72" fmla="*/ 56 w 62"/>
                  <a:gd name="T73" fmla="*/ 48 h 61"/>
                  <a:gd name="T74" fmla="*/ 58 w 62"/>
                  <a:gd name="T75" fmla="*/ 44 h 61"/>
                  <a:gd name="T76" fmla="*/ 60 w 62"/>
                  <a:gd name="T77" fmla="*/ 40 h 61"/>
                  <a:gd name="T78" fmla="*/ 61 w 62"/>
                  <a:gd name="T79" fmla="*/ 35 h 61"/>
                  <a:gd name="T80" fmla="*/ 62 w 62"/>
                  <a:gd name="T81" fmla="*/ 30 h 6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2" h="61">
                    <a:moveTo>
                      <a:pt x="62" y="30"/>
                    </a:moveTo>
                    <a:lnTo>
                      <a:pt x="61" y="25"/>
                    </a:lnTo>
                    <a:lnTo>
                      <a:pt x="60" y="21"/>
                    </a:lnTo>
                    <a:lnTo>
                      <a:pt x="58" y="16"/>
                    </a:lnTo>
                    <a:lnTo>
                      <a:pt x="56" y="12"/>
                    </a:lnTo>
                    <a:lnTo>
                      <a:pt x="53" y="9"/>
                    </a:lnTo>
                    <a:lnTo>
                      <a:pt x="49" y="5"/>
                    </a:lnTo>
                    <a:lnTo>
                      <a:pt x="45" y="3"/>
                    </a:lnTo>
                    <a:lnTo>
                      <a:pt x="40" y="1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7" y="3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3" y="16"/>
                    </a:lnTo>
                    <a:lnTo>
                      <a:pt x="1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1" y="40"/>
                    </a:lnTo>
                    <a:lnTo>
                      <a:pt x="3" y="44"/>
                    </a:lnTo>
                    <a:lnTo>
                      <a:pt x="6" y="48"/>
                    </a:lnTo>
                    <a:lnTo>
                      <a:pt x="9" y="52"/>
                    </a:lnTo>
                    <a:lnTo>
                      <a:pt x="13" y="55"/>
                    </a:lnTo>
                    <a:lnTo>
                      <a:pt x="17" y="57"/>
                    </a:lnTo>
                    <a:lnTo>
                      <a:pt x="21" y="59"/>
                    </a:lnTo>
                    <a:lnTo>
                      <a:pt x="26" y="60"/>
                    </a:lnTo>
                    <a:lnTo>
                      <a:pt x="31" y="61"/>
                    </a:lnTo>
                    <a:lnTo>
                      <a:pt x="36" y="60"/>
                    </a:lnTo>
                    <a:lnTo>
                      <a:pt x="40" y="59"/>
                    </a:lnTo>
                    <a:lnTo>
                      <a:pt x="45" y="57"/>
                    </a:lnTo>
                    <a:lnTo>
                      <a:pt x="49" y="55"/>
                    </a:lnTo>
                    <a:lnTo>
                      <a:pt x="53" y="52"/>
                    </a:lnTo>
                    <a:lnTo>
                      <a:pt x="56" y="48"/>
                    </a:lnTo>
                    <a:lnTo>
                      <a:pt x="58" y="44"/>
                    </a:lnTo>
                    <a:lnTo>
                      <a:pt x="60" y="40"/>
                    </a:lnTo>
                    <a:lnTo>
                      <a:pt x="61" y="35"/>
                    </a:lnTo>
                    <a:lnTo>
                      <a:pt x="62" y="30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9" name="Line 1269">
                <a:extLst>
                  <a:ext uri="{FF2B5EF4-FFF2-40B4-BE49-F238E27FC236}">
                    <a16:creationId xmlns:a16="http://schemas.microsoft.com/office/drawing/2014/main" id="{90FA9FDE-65FF-4B55-9972-E2B628CEA9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" y="1368"/>
                <a:ext cx="193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0" name="Line 1268">
                <a:extLst>
                  <a:ext uri="{FF2B5EF4-FFF2-40B4-BE49-F238E27FC236}">
                    <a16:creationId xmlns:a16="http://schemas.microsoft.com/office/drawing/2014/main" id="{02691A81-FF7A-49DD-8538-23C0C63AE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2" y="678"/>
                <a:ext cx="1" cy="1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1" name="Line 1267">
                <a:extLst>
                  <a:ext uri="{FF2B5EF4-FFF2-40B4-BE49-F238E27FC236}">
                    <a16:creationId xmlns:a16="http://schemas.microsoft.com/office/drawing/2014/main" id="{B9C14EC3-5332-4D8A-A04B-2D91A56A6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42" y="692"/>
                <a:ext cx="3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2" name="Line 1266">
                <a:extLst>
                  <a:ext uri="{FF2B5EF4-FFF2-40B4-BE49-F238E27FC236}">
                    <a16:creationId xmlns:a16="http://schemas.microsoft.com/office/drawing/2014/main" id="{03C93F6B-D0B0-478F-B03F-B474D8446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76" y="678"/>
                <a:ext cx="29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3" name="Line 1265">
                <a:extLst>
                  <a:ext uri="{FF2B5EF4-FFF2-40B4-BE49-F238E27FC236}">
                    <a16:creationId xmlns:a16="http://schemas.microsoft.com/office/drawing/2014/main" id="{ED47D5FC-30A7-4FA2-A69B-4B87C19CB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76" y="704"/>
                <a:ext cx="19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4" name="Line 1264">
                <a:extLst>
                  <a:ext uri="{FF2B5EF4-FFF2-40B4-BE49-F238E27FC236}">
                    <a16:creationId xmlns:a16="http://schemas.microsoft.com/office/drawing/2014/main" id="{FF821AD9-E7D7-4820-9364-533E4750C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98" y="678"/>
                <a:ext cx="42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5" name="Line 1263">
                <a:extLst>
                  <a:ext uri="{FF2B5EF4-FFF2-40B4-BE49-F238E27FC236}">
                    <a16:creationId xmlns:a16="http://schemas.microsoft.com/office/drawing/2014/main" id="{1405C8A3-D6E6-4787-9775-154A0A1A7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2" y="678"/>
                <a:ext cx="5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6" name="Line 1262">
                <a:extLst>
                  <a:ext uri="{FF2B5EF4-FFF2-40B4-BE49-F238E27FC236}">
                    <a16:creationId xmlns:a16="http://schemas.microsoft.com/office/drawing/2014/main" id="{33A3A5C0-40D0-48A7-B3A0-0651A377D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" y="652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7" name="Line 1261">
                <a:extLst>
                  <a:ext uri="{FF2B5EF4-FFF2-40B4-BE49-F238E27FC236}">
                    <a16:creationId xmlns:a16="http://schemas.microsoft.com/office/drawing/2014/main" id="{9A1E9C78-0F38-4677-83C6-174863721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" y="652"/>
                <a:ext cx="5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8" name="Line 1260">
                <a:extLst>
                  <a:ext uri="{FF2B5EF4-FFF2-40B4-BE49-F238E27FC236}">
                    <a16:creationId xmlns:a16="http://schemas.microsoft.com/office/drawing/2014/main" id="{704D9FCC-D997-4BBB-8598-BE30D5EF0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5" y="678"/>
                <a:ext cx="5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9" name="Line 1259">
                <a:extLst>
                  <a:ext uri="{FF2B5EF4-FFF2-40B4-BE49-F238E27FC236}">
                    <a16:creationId xmlns:a16="http://schemas.microsoft.com/office/drawing/2014/main" id="{B37F5088-B320-452B-AC8D-75298C296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2" y="652"/>
                <a:ext cx="14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0" name="Line 1258">
                <a:extLst>
                  <a:ext uri="{FF2B5EF4-FFF2-40B4-BE49-F238E27FC236}">
                    <a16:creationId xmlns:a16="http://schemas.microsoft.com/office/drawing/2014/main" id="{18236AFD-735A-44CD-B615-866C64772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" y="652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1" name="Line 1257">
                <a:extLst>
                  <a:ext uri="{FF2B5EF4-FFF2-40B4-BE49-F238E27FC236}">
                    <a16:creationId xmlns:a16="http://schemas.microsoft.com/office/drawing/2014/main" id="{0A30691B-7BE4-41B8-9C68-7EF17FA5E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9" y="662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2" name="Line 1256">
                <a:extLst>
                  <a:ext uri="{FF2B5EF4-FFF2-40B4-BE49-F238E27FC236}">
                    <a16:creationId xmlns:a16="http://schemas.microsoft.com/office/drawing/2014/main" id="{B298B791-1145-4427-B154-24C48ACD4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" y="421"/>
                <a:ext cx="25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3" name="Line 1255">
                <a:extLst>
                  <a:ext uri="{FF2B5EF4-FFF2-40B4-BE49-F238E27FC236}">
                    <a16:creationId xmlns:a16="http://schemas.microsoft.com/office/drawing/2014/main" id="{855BED6A-BA2E-4316-8413-73F775435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9" y="421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4" name="Line 1254">
                <a:extLst>
                  <a:ext uri="{FF2B5EF4-FFF2-40B4-BE49-F238E27FC236}">
                    <a16:creationId xmlns:a16="http://schemas.microsoft.com/office/drawing/2014/main" id="{EC048B19-48C2-4D29-B5D5-85E99D0F6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421"/>
                <a:ext cx="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5" name="Line 1253">
                <a:extLst>
                  <a:ext uri="{FF2B5EF4-FFF2-40B4-BE49-F238E27FC236}">
                    <a16:creationId xmlns:a16="http://schemas.microsoft.com/office/drawing/2014/main" id="{C63F25A6-F87F-4481-BFBA-EF10429D2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7" y="421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6" name="Line 1252">
                <a:extLst>
                  <a:ext uri="{FF2B5EF4-FFF2-40B4-BE49-F238E27FC236}">
                    <a16:creationId xmlns:a16="http://schemas.microsoft.com/office/drawing/2014/main" id="{D52A2A79-BAE2-4239-8033-18B102EE4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421"/>
                <a:ext cx="1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7" name="Line 1251">
                <a:extLst>
                  <a:ext uri="{FF2B5EF4-FFF2-40B4-BE49-F238E27FC236}">
                    <a16:creationId xmlns:a16="http://schemas.microsoft.com/office/drawing/2014/main" id="{8B32E763-D1A8-4BD2-A2C4-7CDE07C902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4" y="421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8" name="Line 1250">
                <a:extLst>
                  <a:ext uri="{FF2B5EF4-FFF2-40B4-BE49-F238E27FC236}">
                    <a16:creationId xmlns:a16="http://schemas.microsoft.com/office/drawing/2014/main" id="{2E304254-ADCC-42F5-A5F6-7DAAFA003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4" y="421"/>
                <a:ext cx="1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9" name="Line 1249">
                <a:extLst>
                  <a:ext uri="{FF2B5EF4-FFF2-40B4-BE49-F238E27FC236}">
                    <a16:creationId xmlns:a16="http://schemas.microsoft.com/office/drawing/2014/main" id="{48CC72E9-D103-4B72-84C6-0668BEF49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2" y="421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0" name="Line 1248">
                <a:extLst>
                  <a:ext uri="{FF2B5EF4-FFF2-40B4-BE49-F238E27FC236}">
                    <a16:creationId xmlns:a16="http://schemas.microsoft.com/office/drawing/2014/main" id="{9842E6D5-F397-4DCB-A141-D1A44AA33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1" y="421"/>
                <a:ext cx="25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1" name="Line 1247">
                <a:extLst>
                  <a:ext uri="{FF2B5EF4-FFF2-40B4-BE49-F238E27FC236}">
                    <a16:creationId xmlns:a16="http://schemas.microsoft.com/office/drawing/2014/main" id="{D9BEF92B-8B07-413D-A6FA-F873DECC5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5" y="1095"/>
                <a:ext cx="24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" name="Line 1246">
                <a:extLst>
                  <a:ext uri="{FF2B5EF4-FFF2-40B4-BE49-F238E27FC236}">
                    <a16:creationId xmlns:a16="http://schemas.microsoft.com/office/drawing/2014/main" id="{AA1FDA73-95DF-4DB6-A17F-A1C18766C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5" y="1060"/>
                <a:ext cx="24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" name="Line 1245">
                <a:extLst>
                  <a:ext uri="{FF2B5EF4-FFF2-40B4-BE49-F238E27FC236}">
                    <a16:creationId xmlns:a16="http://schemas.microsoft.com/office/drawing/2014/main" id="{B93ACB43-7DD2-4645-BAC1-996485A42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5" y="1023"/>
                <a:ext cx="24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" name="Line 1244">
                <a:extLst>
                  <a:ext uri="{FF2B5EF4-FFF2-40B4-BE49-F238E27FC236}">
                    <a16:creationId xmlns:a16="http://schemas.microsoft.com/office/drawing/2014/main" id="{4A1935B2-50F1-46C7-8552-64FA19D35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65" y="813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5" name="Line 1243">
                <a:extLst>
                  <a:ext uri="{FF2B5EF4-FFF2-40B4-BE49-F238E27FC236}">
                    <a16:creationId xmlns:a16="http://schemas.microsoft.com/office/drawing/2014/main" id="{956B75EE-D9AE-4112-B4D0-445FEC2CA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94" y="813"/>
                <a:ext cx="31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6" name="Line 1242">
                <a:extLst>
                  <a:ext uri="{FF2B5EF4-FFF2-40B4-BE49-F238E27FC236}">
                    <a16:creationId xmlns:a16="http://schemas.microsoft.com/office/drawing/2014/main" id="{DFCA9EFE-886A-42AB-9445-0C9B8ED00E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22" y="813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7" name="Line 1241">
                <a:extLst>
                  <a:ext uri="{FF2B5EF4-FFF2-40B4-BE49-F238E27FC236}">
                    <a16:creationId xmlns:a16="http://schemas.microsoft.com/office/drawing/2014/main" id="{1B2D41F8-6E71-4EAF-BCDF-2A99F0D31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6" y="1014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8" name="Line 1240">
                <a:extLst>
                  <a:ext uri="{FF2B5EF4-FFF2-40B4-BE49-F238E27FC236}">
                    <a16:creationId xmlns:a16="http://schemas.microsoft.com/office/drawing/2014/main" id="{D9ED8E36-0A3B-46B9-969C-164819DD0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75" y="1326"/>
                <a:ext cx="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9" name="Line 1239">
                <a:extLst>
                  <a:ext uri="{FF2B5EF4-FFF2-40B4-BE49-F238E27FC236}">
                    <a16:creationId xmlns:a16="http://schemas.microsoft.com/office/drawing/2014/main" id="{EC0FB476-2AAB-4F3A-AC61-8D2CDD2F45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59" y="132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0" name="Line 1238">
                <a:extLst>
                  <a:ext uri="{FF2B5EF4-FFF2-40B4-BE49-F238E27FC236}">
                    <a16:creationId xmlns:a16="http://schemas.microsoft.com/office/drawing/2014/main" id="{C0BB40CA-9AEE-4671-9265-99CDD471F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3" y="132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1" name="Line 1237">
                <a:extLst>
                  <a:ext uri="{FF2B5EF4-FFF2-40B4-BE49-F238E27FC236}">
                    <a16:creationId xmlns:a16="http://schemas.microsoft.com/office/drawing/2014/main" id="{0F39FF9B-9B15-4E96-9A3D-669393BF2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95" y="1326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2" name="Line 1236">
                <a:extLst>
                  <a:ext uri="{FF2B5EF4-FFF2-40B4-BE49-F238E27FC236}">
                    <a16:creationId xmlns:a16="http://schemas.microsoft.com/office/drawing/2014/main" id="{D7304EB9-6904-40DB-9DD7-BDD531377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79" y="132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3" name="Line 1235">
                <a:extLst>
                  <a:ext uri="{FF2B5EF4-FFF2-40B4-BE49-F238E27FC236}">
                    <a16:creationId xmlns:a16="http://schemas.microsoft.com/office/drawing/2014/main" id="{2F673044-0220-476F-B2C3-02E62DF6BF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4" y="132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4" name="Line 1234">
                <a:extLst>
                  <a:ext uri="{FF2B5EF4-FFF2-40B4-BE49-F238E27FC236}">
                    <a16:creationId xmlns:a16="http://schemas.microsoft.com/office/drawing/2014/main" id="{4632D339-A7F8-404F-8777-5DE7CC06C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16" y="1326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5" name="Line 1233">
                <a:extLst>
                  <a:ext uri="{FF2B5EF4-FFF2-40B4-BE49-F238E27FC236}">
                    <a16:creationId xmlns:a16="http://schemas.microsoft.com/office/drawing/2014/main" id="{62AB16BD-C8FE-4F4D-94FC-961C8A35F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00" y="132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6" name="Line 1232">
                <a:extLst>
                  <a:ext uri="{FF2B5EF4-FFF2-40B4-BE49-F238E27FC236}">
                    <a16:creationId xmlns:a16="http://schemas.microsoft.com/office/drawing/2014/main" id="{EF3D317C-0AB3-4322-A6AB-7107FD6889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4" y="132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7" name="Line 1231">
                <a:extLst>
                  <a:ext uri="{FF2B5EF4-FFF2-40B4-BE49-F238E27FC236}">
                    <a16:creationId xmlns:a16="http://schemas.microsoft.com/office/drawing/2014/main" id="{A833660C-6D66-451F-AC64-0DC13F118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37" y="1326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8" name="Line 1230">
                <a:extLst>
                  <a:ext uri="{FF2B5EF4-FFF2-40B4-BE49-F238E27FC236}">
                    <a16:creationId xmlns:a16="http://schemas.microsoft.com/office/drawing/2014/main" id="{4BFE6363-F6AA-4D35-ACD8-AFB945EBF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21" y="132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9" name="Line 1229">
                <a:extLst>
                  <a:ext uri="{FF2B5EF4-FFF2-40B4-BE49-F238E27FC236}">
                    <a16:creationId xmlns:a16="http://schemas.microsoft.com/office/drawing/2014/main" id="{3305F70A-2333-408C-92E8-A3D152708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05" y="132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0" name="Line 1228">
                <a:extLst>
                  <a:ext uri="{FF2B5EF4-FFF2-40B4-BE49-F238E27FC236}">
                    <a16:creationId xmlns:a16="http://schemas.microsoft.com/office/drawing/2014/main" id="{AF60F776-7042-4721-AA31-79B8B65ED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7" y="1326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1" name="Line 1227">
                <a:extLst>
                  <a:ext uri="{FF2B5EF4-FFF2-40B4-BE49-F238E27FC236}">
                    <a16:creationId xmlns:a16="http://schemas.microsoft.com/office/drawing/2014/main" id="{B995223A-DE56-48B8-B3A8-466F3F156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1" y="132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2" name="Line 1226">
                <a:extLst>
                  <a:ext uri="{FF2B5EF4-FFF2-40B4-BE49-F238E27FC236}">
                    <a16:creationId xmlns:a16="http://schemas.microsoft.com/office/drawing/2014/main" id="{996BC199-B9A5-4205-B042-131E48CE1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6" y="132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3" name="Line 1225">
                <a:extLst>
                  <a:ext uri="{FF2B5EF4-FFF2-40B4-BE49-F238E27FC236}">
                    <a16:creationId xmlns:a16="http://schemas.microsoft.com/office/drawing/2014/main" id="{617BB614-F18F-4CC7-A77A-4BACD87D7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78" y="1326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4" name="Line 1224">
                <a:extLst>
                  <a:ext uri="{FF2B5EF4-FFF2-40B4-BE49-F238E27FC236}">
                    <a16:creationId xmlns:a16="http://schemas.microsoft.com/office/drawing/2014/main" id="{EEE47C58-E7FA-42A5-9DF4-9ABFEDB99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2" y="132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5" name="Line 1223">
                <a:extLst>
                  <a:ext uri="{FF2B5EF4-FFF2-40B4-BE49-F238E27FC236}">
                    <a16:creationId xmlns:a16="http://schemas.microsoft.com/office/drawing/2014/main" id="{0113F1EE-5C3B-421F-B980-3DC6E633F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46" y="132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6" name="Line 1222">
                <a:extLst>
                  <a:ext uri="{FF2B5EF4-FFF2-40B4-BE49-F238E27FC236}">
                    <a16:creationId xmlns:a16="http://schemas.microsoft.com/office/drawing/2014/main" id="{FEC08A09-6F0D-4C04-8285-345D58837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9" y="1326"/>
                <a:ext cx="4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7" name="Line 1221">
                <a:extLst>
                  <a:ext uri="{FF2B5EF4-FFF2-40B4-BE49-F238E27FC236}">
                    <a16:creationId xmlns:a16="http://schemas.microsoft.com/office/drawing/2014/main" id="{360AFA87-174F-438B-A936-AA67EB1AA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38" y="1153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8" name="Line 1220">
                <a:extLst>
                  <a:ext uri="{FF2B5EF4-FFF2-40B4-BE49-F238E27FC236}">
                    <a16:creationId xmlns:a16="http://schemas.microsoft.com/office/drawing/2014/main" id="{1EA2861D-F181-4674-9EA5-8DA863D449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22" y="115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9" name="Line 1219">
                <a:extLst>
                  <a:ext uri="{FF2B5EF4-FFF2-40B4-BE49-F238E27FC236}">
                    <a16:creationId xmlns:a16="http://schemas.microsoft.com/office/drawing/2014/main" id="{F2485398-3B07-479D-B975-4FD9340D7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6" y="115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0" name="Line 1218">
                <a:extLst>
                  <a:ext uri="{FF2B5EF4-FFF2-40B4-BE49-F238E27FC236}">
                    <a16:creationId xmlns:a16="http://schemas.microsoft.com/office/drawing/2014/main" id="{2139366D-CE87-495C-9BB2-DFAD11EA7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59" y="1153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1" name="Line 1217">
                <a:extLst>
                  <a:ext uri="{FF2B5EF4-FFF2-40B4-BE49-F238E27FC236}">
                    <a16:creationId xmlns:a16="http://schemas.microsoft.com/office/drawing/2014/main" id="{9AFB0C4D-981E-48E6-A22C-BE1106F66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3" y="115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2" name="Line 1216">
                <a:extLst>
                  <a:ext uri="{FF2B5EF4-FFF2-40B4-BE49-F238E27FC236}">
                    <a16:creationId xmlns:a16="http://schemas.microsoft.com/office/drawing/2014/main" id="{760CE463-6BF1-4F2B-9C66-71DCF3725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27" y="115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3" name="Line 1215">
                <a:extLst>
                  <a:ext uri="{FF2B5EF4-FFF2-40B4-BE49-F238E27FC236}">
                    <a16:creationId xmlns:a16="http://schemas.microsoft.com/office/drawing/2014/main" id="{8A59E600-A553-4E72-B8CA-3EB084C58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79" y="1153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4" name="Line 1214">
                <a:extLst>
                  <a:ext uri="{FF2B5EF4-FFF2-40B4-BE49-F238E27FC236}">
                    <a16:creationId xmlns:a16="http://schemas.microsoft.com/office/drawing/2014/main" id="{7EF187EE-5AD1-4810-84F9-C4DEDFF19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4" y="1153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5" name="Line 1213">
                <a:extLst>
                  <a:ext uri="{FF2B5EF4-FFF2-40B4-BE49-F238E27FC236}">
                    <a16:creationId xmlns:a16="http://schemas.microsoft.com/office/drawing/2014/main" id="{1D2F0910-8B36-42BC-955F-7673B4834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8" y="115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6" name="Line 1212">
                <a:extLst>
                  <a:ext uri="{FF2B5EF4-FFF2-40B4-BE49-F238E27FC236}">
                    <a16:creationId xmlns:a16="http://schemas.microsoft.com/office/drawing/2014/main" id="{3237ADDC-15BF-40F5-8B80-7178C17A2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00" y="1153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7" name="Line 1211">
                <a:extLst>
                  <a:ext uri="{FF2B5EF4-FFF2-40B4-BE49-F238E27FC236}">
                    <a16:creationId xmlns:a16="http://schemas.microsoft.com/office/drawing/2014/main" id="{12723F5C-829B-443C-8460-F6E3D2568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4" y="115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8" name="Line 1210">
                <a:extLst>
                  <a:ext uri="{FF2B5EF4-FFF2-40B4-BE49-F238E27FC236}">
                    <a16:creationId xmlns:a16="http://schemas.microsoft.com/office/drawing/2014/main" id="{C02DCE01-8B6B-4E49-85AD-B4A317D986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68" y="115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9" name="Line 1209">
                <a:extLst>
                  <a:ext uri="{FF2B5EF4-FFF2-40B4-BE49-F238E27FC236}">
                    <a16:creationId xmlns:a16="http://schemas.microsoft.com/office/drawing/2014/main" id="{CE00FF2B-13F3-4ACF-A387-B238173F6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21" y="1153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0" name="Line 1208">
                <a:extLst>
                  <a:ext uri="{FF2B5EF4-FFF2-40B4-BE49-F238E27FC236}">
                    <a16:creationId xmlns:a16="http://schemas.microsoft.com/office/drawing/2014/main" id="{AEDE4840-8990-44AC-8774-EBB61CEDC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05" y="115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1" name="Line 1207">
                <a:extLst>
                  <a:ext uri="{FF2B5EF4-FFF2-40B4-BE49-F238E27FC236}">
                    <a16:creationId xmlns:a16="http://schemas.microsoft.com/office/drawing/2014/main" id="{32814A51-884F-442D-83FD-98613C85E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9" y="115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2" name="Line 1206">
                <a:extLst>
                  <a:ext uri="{FF2B5EF4-FFF2-40B4-BE49-F238E27FC236}">
                    <a16:creationId xmlns:a16="http://schemas.microsoft.com/office/drawing/2014/main" id="{E1129E86-856D-4118-BE38-AE738E3DF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1" y="1153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3" name="Line 1205">
                <a:extLst>
                  <a:ext uri="{FF2B5EF4-FFF2-40B4-BE49-F238E27FC236}">
                    <a16:creationId xmlns:a16="http://schemas.microsoft.com/office/drawing/2014/main" id="{35B50569-863E-41C8-A0BD-6C8AF4278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6" y="115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4" name="Line 1204">
                <a:extLst>
                  <a:ext uri="{FF2B5EF4-FFF2-40B4-BE49-F238E27FC236}">
                    <a16:creationId xmlns:a16="http://schemas.microsoft.com/office/drawing/2014/main" id="{6B08596D-FD9B-4AFD-9647-9DC0DFEFF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0" y="115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5" name="Line 1203">
                <a:extLst>
                  <a:ext uri="{FF2B5EF4-FFF2-40B4-BE49-F238E27FC236}">
                    <a16:creationId xmlns:a16="http://schemas.microsoft.com/office/drawing/2014/main" id="{50AA3C2C-495F-4495-8508-4039A3859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2" y="1153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6" name="Line 1202">
                <a:extLst>
                  <a:ext uri="{FF2B5EF4-FFF2-40B4-BE49-F238E27FC236}">
                    <a16:creationId xmlns:a16="http://schemas.microsoft.com/office/drawing/2014/main" id="{9F8ADC2C-B99E-4E5D-8AEF-A6128BDA0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46" y="115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7" name="Line 1201">
                <a:extLst>
                  <a:ext uri="{FF2B5EF4-FFF2-40B4-BE49-F238E27FC236}">
                    <a16:creationId xmlns:a16="http://schemas.microsoft.com/office/drawing/2014/main" id="{F96F2087-9EA8-401B-B736-913880536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30" y="1153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8" name="Line 1200">
                <a:extLst>
                  <a:ext uri="{FF2B5EF4-FFF2-40B4-BE49-F238E27FC236}">
                    <a16:creationId xmlns:a16="http://schemas.microsoft.com/office/drawing/2014/main" id="{4271ABCE-5E9C-4E38-A059-6D797367C0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89" y="1153"/>
                <a:ext cx="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9" name="Line 1199">
                <a:extLst>
                  <a:ext uri="{FF2B5EF4-FFF2-40B4-BE49-F238E27FC236}">
                    <a16:creationId xmlns:a16="http://schemas.microsoft.com/office/drawing/2014/main" id="{DA697D7A-4D0C-401E-BCFC-97D204C45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" y="914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0" name="Line 1198">
                <a:extLst>
                  <a:ext uri="{FF2B5EF4-FFF2-40B4-BE49-F238E27FC236}">
                    <a16:creationId xmlns:a16="http://schemas.microsoft.com/office/drawing/2014/main" id="{870BE29D-810F-437D-8725-0B658E419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1" y="91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1" name="Line 1197">
                <a:extLst>
                  <a:ext uri="{FF2B5EF4-FFF2-40B4-BE49-F238E27FC236}">
                    <a16:creationId xmlns:a16="http://schemas.microsoft.com/office/drawing/2014/main" id="{ED0413F4-BA29-43EA-848F-5038B2A46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7" y="914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2" name="Line 1196">
                <a:extLst>
                  <a:ext uri="{FF2B5EF4-FFF2-40B4-BE49-F238E27FC236}">
                    <a16:creationId xmlns:a16="http://schemas.microsoft.com/office/drawing/2014/main" id="{741F62B5-D90F-4786-85D1-297F9F211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3" y="914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3" name="Line 1195">
                <a:extLst>
                  <a:ext uri="{FF2B5EF4-FFF2-40B4-BE49-F238E27FC236}">
                    <a16:creationId xmlns:a16="http://schemas.microsoft.com/office/drawing/2014/main" id="{A2113EA0-4C49-44AE-8772-1E724BC24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" y="940"/>
                <a:ext cx="5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4" name="Line 1194">
                <a:extLst>
                  <a:ext uri="{FF2B5EF4-FFF2-40B4-BE49-F238E27FC236}">
                    <a16:creationId xmlns:a16="http://schemas.microsoft.com/office/drawing/2014/main" id="{8FF60357-387B-4C6C-A0F0-252896807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" y="993"/>
                <a:ext cx="5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5" name="Line 1193">
                <a:extLst>
                  <a:ext uri="{FF2B5EF4-FFF2-40B4-BE49-F238E27FC236}">
                    <a16:creationId xmlns:a16="http://schemas.microsoft.com/office/drawing/2014/main" id="{5AF4A91D-C1AD-4303-AB3F-48190D7A3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" y="919"/>
                <a:ext cx="1" cy="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6" name="Line 1192">
                <a:extLst>
                  <a:ext uri="{FF2B5EF4-FFF2-40B4-BE49-F238E27FC236}">
                    <a16:creationId xmlns:a16="http://schemas.microsoft.com/office/drawing/2014/main" id="{4F62CD7E-8D4A-4B7C-91F7-9A79CD69C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6" y="1019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7" name="Freeform 1191">
                <a:extLst>
                  <a:ext uri="{FF2B5EF4-FFF2-40B4-BE49-F238E27FC236}">
                    <a16:creationId xmlns:a16="http://schemas.microsoft.com/office/drawing/2014/main" id="{7FE3D6CE-66DA-43CA-8EDE-CA1B20A3A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025"/>
                <a:ext cx="32" cy="31"/>
              </a:xfrm>
              <a:custGeom>
                <a:avLst/>
                <a:gdLst>
                  <a:gd name="T0" fmla="*/ 0 w 32"/>
                  <a:gd name="T1" fmla="*/ 31 h 31"/>
                  <a:gd name="T2" fmla="*/ 5 w 32"/>
                  <a:gd name="T3" fmla="*/ 30 h 31"/>
                  <a:gd name="T4" fmla="*/ 10 w 32"/>
                  <a:gd name="T5" fmla="*/ 29 h 31"/>
                  <a:gd name="T6" fmla="*/ 14 w 32"/>
                  <a:gd name="T7" fmla="*/ 27 h 31"/>
                  <a:gd name="T8" fmla="*/ 18 w 32"/>
                  <a:gd name="T9" fmla="*/ 25 h 31"/>
                  <a:gd name="T10" fmla="*/ 22 w 32"/>
                  <a:gd name="T11" fmla="*/ 22 h 31"/>
                  <a:gd name="T12" fmla="*/ 25 w 32"/>
                  <a:gd name="T13" fmla="*/ 18 h 31"/>
                  <a:gd name="T14" fmla="*/ 28 w 32"/>
                  <a:gd name="T15" fmla="*/ 14 h 31"/>
                  <a:gd name="T16" fmla="*/ 30 w 32"/>
                  <a:gd name="T17" fmla="*/ 10 h 31"/>
                  <a:gd name="T18" fmla="*/ 31 w 32"/>
                  <a:gd name="T19" fmla="*/ 5 h 31"/>
                  <a:gd name="T20" fmla="*/ 32 w 32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31">
                    <a:moveTo>
                      <a:pt x="0" y="31"/>
                    </a:moveTo>
                    <a:lnTo>
                      <a:pt x="5" y="30"/>
                    </a:lnTo>
                    <a:lnTo>
                      <a:pt x="10" y="29"/>
                    </a:lnTo>
                    <a:lnTo>
                      <a:pt x="14" y="27"/>
                    </a:lnTo>
                    <a:lnTo>
                      <a:pt x="18" y="25"/>
                    </a:lnTo>
                    <a:lnTo>
                      <a:pt x="22" y="22"/>
                    </a:lnTo>
                    <a:lnTo>
                      <a:pt x="25" y="18"/>
                    </a:lnTo>
                    <a:lnTo>
                      <a:pt x="28" y="14"/>
                    </a:lnTo>
                    <a:lnTo>
                      <a:pt x="30" y="10"/>
                    </a:lnTo>
                    <a:lnTo>
                      <a:pt x="31" y="5"/>
                    </a:lnTo>
                    <a:lnTo>
                      <a:pt x="32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8" name="Line 1190">
                <a:extLst>
                  <a:ext uri="{FF2B5EF4-FFF2-40B4-BE49-F238E27FC236}">
                    <a16:creationId xmlns:a16="http://schemas.microsoft.com/office/drawing/2014/main" id="{E37FD579-EC1B-402E-AB3E-B1F529A8B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6" y="1080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9" name="Line 1189">
                <a:extLst>
                  <a:ext uri="{FF2B5EF4-FFF2-40B4-BE49-F238E27FC236}">
                    <a16:creationId xmlns:a16="http://schemas.microsoft.com/office/drawing/2014/main" id="{6E7F5510-9419-4671-BA96-E61686FC4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5" y="1079"/>
                <a:ext cx="44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0" name="Line 1188">
                <a:extLst>
                  <a:ext uri="{FF2B5EF4-FFF2-40B4-BE49-F238E27FC236}">
                    <a16:creationId xmlns:a16="http://schemas.microsoft.com/office/drawing/2014/main" id="{3848662C-4AB4-401E-A2AF-A6C38DF65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1" y="1079"/>
                <a:ext cx="74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1" name="Line 1187">
                <a:extLst>
                  <a:ext uri="{FF2B5EF4-FFF2-40B4-BE49-F238E27FC236}">
                    <a16:creationId xmlns:a16="http://schemas.microsoft.com/office/drawing/2014/main" id="{57BCC0BD-6E79-43F4-90A0-0784EBA43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6" y="1079"/>
                <a:ext cx="75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2" name="Line 1186">
                <a:extLst>
                  <a:ext uri="{FF2B5EF4-FFF2-40B4-BE49-F238E27FC236}">
                    <a16:creationId xmlns:a16="http://schemas.microsoft.com/office/drawing/2014/main" id="{27B21E2A-1533-46B8-82D6-E287CE981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2" y="1056"/>
                <a:ext cx="98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3" name="Line 1185">
                <a:extLst>
                  <a:ext uri="{FF2B5EF4-FFF2-40B4-BE49-F238E27FC236}">
                    <a16:creationId xmlns:a16="http://schemas.microsoft.com/office/drawing/2014/main" id="{30EA28D5-419E-42D8-8CF7-DD7C8178C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8" y="1056"/>
                <a:ext cx="98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4" name="Line 1184">
                <a:extLst>
                  <a:ext uri="{FF2B5EF4-FFF2-40B4-BE49-F238E27FC236}">
                    <a16:creationId xmlns:a16="http://schemas.microsoft.com/office/drawing/2014/main" id="{15501828-8862-4EAB-BE5B-BE3B6D6BCB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4" y="1056"/>
                <a:ext cx="98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5" name="Line 1183">
                <a:extLst>
                  <a:ext uri="{FF2B5EF4-FFF2-40B4-BE49-F238E27FC236}">
                    <a16:creationId xmlns:a16="http://schemas.microsoft.com/office/drawing/2014/main" id="{996F51FF-BBEB-4094-A2FC-4BF2A5A40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0" y="1056"/>
                <a:ext cx="98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6" name="Line 1182">
                <a:extLst>
                  <a:ext uri="{FF2B5EF4-FFF2-40B4-BE49-F238E27FC236}">
                    <a16:creationId xmlns:a16="http://schemas.microsoft.com/office/drawing/2014/main" id="{16A76AD4-7335-40AF-9C54-0D76DC6C9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6" y="1056"/>
                <a:ext cx="98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7" name="Line 1181">
                <a:extLst>
                  <a:ext uri="{FF2B5EF4-FFF2-40B4-BE49-F238E27FC236}">
                    <a16:creationId xmlns:a16="http://schemas.microsoft.com/office/drawing/2014/main" id="{4AAD9D60-9B18-465A-806A-FF271A2F7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2" y="1056"/>
                <a:ext cx="98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8" name="Line 1180">
                <a:extLst>
                  <a:ext uri="{FF2B5EF4-FFF2-40B4-BE49-F238E27FC236}">
                    <a16:creationId xmlns:a16="http://schemas.microsoft.com/office/drawing/2014/main" id="{9F253430-AF98-4821-A50A-1D5192DA6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7" y="1056"/>
                <a:ext cx="98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9" name="Line 1179">
                <a:extLst>
                  <a:ext uri="{FF2B5EF4-FFF2-40B4-BE49-F238E27FC236}">
                    <a16:creationId xmlns:a16="http://schemas.microsoft.com/office/drawing/2014/main" id="{8949D8DC-BF0F-4F19-B0C5-70B58CF16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4" y="1054"/>
                <a:ext cx="99" cy="9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0" name="Line 1178">
                <a:extLst>
                  <a:ext uri="{FF2B5EF4-FFF2-40B4-BE49-F238E27FC236}">
                    <a16:creationId xmlns:a16="http://schemas.microsoft.com/office/drawing/2014/main" id="{0936D470-33C8-4662-A845-3816486ED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6" y="998"/>
                <a:ext cx="13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1" name="Line 1177">
                <a:extLst>
                  <a:ext uri="{FF2B5EF4-FFF2-40B4-BE49-F238E27FC236}">
                    <a16:creationId xmlns:a16="http://schemas.microsoft.com/office/drawing/2014/main" id="{C97683C4-BE24-4CEF-8087-2115DE152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4" y="1012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2" name="Line 1176">
                <a:extLst>
                  <a:ext uri="{FF2B5EF4-FFF2-40B4-BE49-F238E27FC236}">
                    <a16:creationId xmlns:a16="http://schemas.microsoft.com/office/drawing/2014/main" id="{34A993B9-138A-4EDA-B521-D36885088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9" y="1048"/>
                <a:ext cx="106" cy="10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" name="Group 974">
              <a:extLst>
                <a:ext uri="{FF2B5EF4-FFF2-40B4-BE49-F238E27FC236}">
                  <a16:creationId xmlns:a16="http://schemas.microsoft.com/office/drawing/2014/main" id="{DF303372-B2CF-4BEA-BC5E-D6B9D7FD5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5" y="1497"/>
              <a:ext cx="1936" cy="1378"/>
              <a:chOff x="0" y="0"/>
              <a:chExt cx="1936" cy="1378"/>
            </a:xfrm>
          </p:grpSpPr>
          <p:sp>
            <p:nvSpPr>
              <p:cNvPr id="1003" name="Line 1174">
                <a:extLst>
                  <a:ext uri="{FF2B5EF4-FFF2-40B4-BE49-F238E27FC236}">
                    <a16:creationId xmlns:a16="http://schemas.microsoft.com/office/drawing/2014/main" id="{18E5E698-B838-4BC4-BB96-4BEDD0387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8" y="928"/>
                <a:ext cx="2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4" name="Line 1173">
                <a:extLst>
                  <a:ext uri="{FF2B5EF4-FFF2-40B4-BE49-F238E27FC236}">
                    <a16:creationId xmlns:a16="http://schemas.microsoft.com/office/drawing/2014/main" id="{40D1AF5E-826B-4FD8-AE36-2B26244C5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4" y="1009"/>
                <a:ext cx="70" cy="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5" name="Line 1172">
                <a:extLst>
                  <a:ext uri="{FF2B5EF4-FFF2-40B4-BE49-F238E27FC236}">
                    <a16:creationId xmlns:a16="http://schemas.microsoft.com/office/drawing/2014/main" id="{844860D3-9389-40BE-AE60-CD34FA9B5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58" y="933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6" name="Line 1171">
                <a:extLst>
                  <a:ext uri="{FF2B5EF4-FFF2-40B4-BE49-F238E27FC236}">
                    <a16:creationId xmlns:a16="http://schemas.microsoft.com/office/drawing/2014/main" id="{619A5ADB-4EAB-486F-8614-985F3A431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8" y="941"/>
                <a:ext cx="43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7" name="Line 1170">
                <a:extLst>
                  <a:ext uri="{FF2B5EF4-FFF2-40B4-BE49-F238E27FC236}">
                    <a16:creationId xmlns:a16="http://schemas.microsoft.com/office/drawing/2014/main" id="{B5874535-7F45-4833-8C8A-15A1B29C1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0" y="1045"/>
                <a:ext cx="34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8" name="Line 1169">
                <a:extLst>
                  <a:ext uri="{FF2B5EF4-FFF2-40B4-BE49-F238E27FC236}">
                    <a16:creationId xmlns:a16="http://schemas.microsoft.com/office/drawing/2014/main" id="{7D85EB66-0E24-432B-8E2B-0A7CC2C3AB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8" y="959"/>
                <a:ext cx="62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9" name="Line 1168">
                <a:extLst>
                  <a:ext uri="{FF2B5EF4-FFF2-40B4-BE49-F238E27FC236}">
                    <a16:creationId xmlns:a16="http://schemas.microsoft.com/office/drawing/2014/main" id="{FBFADB7B-5B02-416C-8065-5CB55D2C9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8" y="995"/>
                <a:ext cx="62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0" name="Line 1167">
                <a:extLst>
                  <a:ext uri="{FF2B5EF4-FFF2-40B4-BE49-F238E27FC236}">
                    <a16:creationId xmlns:a16="http://schemas.microsoft.com/office/drawing/2014/main" id="{A0294080-73B1-4D30-9F11-17E5B194F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2" y="1030"/>
                <a:ext cx="48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1" name="Line 1166">
                <a:extLst>
                  <a:ext uri="{FF2B5EF4-FFF2-40B4-BE49-F238E27FC236}">
                    <a16:creationId xmlns:a16="http://schemas.microsoft.com/office/drawing/2014/main" id="{DB2376DD-285D-45A6-8AD9-84BC76751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58" y="1066"/>
                <a:ext cx="1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2" name="Line 1165">
                <a:extLst>
                  <a:ext uri="{FF2B5EF4-FFF2-40B4-BE49-F238E27FC236}">
                    <a16:creationId xmlns:a16="http://schemas.microsoft.com/office/drawing/2014/main" id="{65D20BBC-20F6-47F6-A2F4-5DC7BE014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9" y="981"/>
                <a:ext cx="3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3" name="Line 1164">
                <a:extLst>
                  <a:ext uri="{FF2B5EF4-FFF2-40B4-BE49-F238E27FC236}">
                    <a16:creationId xmlns:a16="http://schemas.microsoft.com/office/drawing/2014/main" id="{A92E513B-6958-45C4-8FED-EAB392DD1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4" y="98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4" name="Line 1163">
                <a:extLst>
                  <a:ext uri="{FF2B5EF4-FFF2-40B4-BE49-F238E27FC236}">
                    <a16:creationId xmlns:a16="http://schemas.microsoft.com/office/drawing/2014/main" id="{80D1F7ED-6B0F-4C80-AE90-2541212352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1" y="98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5" name="Line 1162">
                <a:extLst>
                  <a:ext uri="{FF2B5EF4-FFF2-40B4-BE49-F238E27FC236}">
                    <a16:creationId xmlns:a16="http://schemas.microsoft.com/office/drawing/2014/main" id="{B1C18148-9853-4C0C-A7AA-B8F342B6C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7" y="981"/>
                <a:ext cx="3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6" name="Line 1161">
                <a:extLst>
                  <a:ext uri="{FF2B5EF4-FFF2-40B4-BE49-F238E27FC236}">
                    <a16:creationId xmlns:a16="http://schemas.microsoft.com/office/drawing/2014/main" id="{100F84C8-7766-4FAF-815B-E388F1D32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4" y="98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7" name="Line 1160">
                <a:extLst>
                  <a:ext uri="{FF2B5EF4-FFF2-40B4-BE49-F238E27FC236}">
                    <a16:creationId xmlns:a16="http://schemas.microsoft.com/office/drawing/2014/main" id="{BCC4B1E7-C5E0-44E9-A0D6-1B1D30BA5C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" y="98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8" name="Line 1159">
                <a:extLst>
                  <a:ext uri="{FF2B5EF4-FFF2-40B4-BE49-F238E27FC236}">
                    <a16:creationId xmlns:a16="http://schemas.microsoft.com/office/drawing/2014/main" id="{7A043465-4A26-4BED-918A-27BFBF0CB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6" y="981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9" name="Line 1158">
                <a:extLst>
                  <a:ext uri="{FF2B5EF4-FFF2-40B4-BE49-F238E27FC236}">
                    <a16:creationId xmlns:a16="http://schemas.microsoft.com/office/drawing/2014/main" id="{ED65F1BE-B048-41C8-ABCE-79C0F1E8A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3" y="98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0" name="Line 1157">
                <a:extLst>
                  <a:ext uri="{FF2B5EF4-FFF2-40B4-BE49-F238E27FC236}">
                    <a16:creationId xmlns:a16="http://schemas.microsoft.com/office/drawing/2014/main" id="{7023FC74-2553-4C80-9AAF-EB86714C7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9" y="98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1" name="Line 1156">
                <a:extLst>
                  <a:ext uri="{FF2B5EF4-FFF2-40B4-BE49-F238E27FC236}">
                    <a16:creationId xmlns:a16="http://schemas.microsoft.com/office/drawing/2014/main" id="{B82F337E-93F8-49B9-8B5E-4BBADB12D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5" y="981"/>
                <a:ext cx="3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2" name="Line 1155">
                <a:extLst>
                  <a:ext uri="{FF2B5EF4-FFF2-40B4-BE49-F238E27FC236}">
                    <a16:creationId xmlns:a16="http://schemas.microsoft.com/office/drawing/2014/main" id="{086E0B26-20CD-4D50-A344-1E2F1FF27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0" y="839"/>
                <a:ext cx="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3" name="Line 1154">
                <a:extLst>
                  <a:ext uri="{FF2B5EF4-FFF2-40B4-BE49-F238E27FC236}">
                    <a16:creationId xmlns:a16="http://schemas.microsoft.com/office/drawing/2014/main" id="{AF9AB44D-3208-4137-99F2-D08F41D4A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2" y="939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4" name="Line 1153">
                <a:extLst>
                  <a:ext uri="{FF2B5EF4-FFF2-40B4-BE49-F238E27FC236}">
                    <a16:creationId xmlns:a16="http://schemas.microsoft.com/office/drawing/2014/main" id="{DA5F9B3A-85A6-4A63-88F3-87C9F59FD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0" y="854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" name="Line 1152">
                <a:extLst>
                  <a:ext uri="{FF2B5EF4-FFF2-40B4-BE49-F238E27FC236}">
                    <a16:creationId xmlns:a16="http://schemas.microsoft.com/office/drawing/2014/main" id="{2CC8613F-D6CD-4586-A62E-CD8204268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78" y="928"/>
                <a:ext cx="4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" name="Freeform 1151">
                <a:extLst>
                  <a:ext uri="{FF2B5EF4-FFF2-40B4-BE49-F238E27FC236}">
                    <a16:creationId xmlns:a16="http://schemas.microsoft.com/office/drawing/2014/main" id="{2F4270BC-8065-4977-861F-F4B581D56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" y="922"/>
                <a:ext cx="11" cy="10"/>
              </a:xfrm>
              <a:custGeom>
                <a:avLst/>
                <a:gdLst>
                  <a:gd name="T0" fmla="*/ 0 w 11"/>
                  <a:gd name="T1" fmla="*/ 10 h 10"/>
                  <a:gd name="T2" fmla="*/ 3 w 11"/>
                  <a:gd name="T3" fmla="*/ 10 h 10"/>
                  <a:gd name="T4" fmla="*/ 5 w 11"/>
                  <a:gd name="T5" fmla="*/ 9 h 10"/>
                  <a:gd name="T6" fmla="*/ 8 w 11"/>
                  <a:gd name="T7" fmla="*/ 7 h 10"/>
                  <a:gd name="T8" fmla="*/ 9 w 11"/>
                  <a:gd name="T9" fmla="*/ 5 h 10"/>
                  <a:gd name="T10" fmla="*/ 10 w 11"/>
                  <a:gd name="T11" fmla="*/ 3 h 10"/>
                  <a:gd name="T12" fmla="*/ 11 w 11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lnTo>
                      <a:pt x="3" y="10"/>
                    </a:lnTo>
                    <a:lnTo>
                      <a:pt x="5" y="9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1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" name="Line 1150">
                <a:extLst>
                  <a:ext uri="{FF2B5EF4-FFF2-40B4-BE49-F238E27FC236}">
                    <a16:creationId xmlns:a16="http://schemas.microsoft.com/office/drawing/2014/main" id="{D908507C-AE75-421C-96F3-4C02B50C4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2" y="854"/>
                <a:ext cx="1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" name="Line 1149">
                <a:extLst>
                  <a:ext uri="{FF2B5EF4-FFF2-40B4-BE49-F238E27FC236}">
                    <a16:creationId xmlns:a16="http://schemas.microsoft.com/office/drawing/2014/main" id="{444D8F79-65D9-4EE6-A640-4D8579CD0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2" y="918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9" name="Line 1148">
                <a:extLst>
                  <a:ext uri="{FF2B5EF4-FFF2-40B4-BE49-F238E27FC236}">
                    <a16:creationId xmlns:a16="http://schemas.microsoft.com/office/drawing/2014/main" id="{21EEC228-D2DB-47AF-8F4C-FEB0C33EA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2" y="865"/>
                <a:ext cx="5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" name="Line 1147">
                <a:extLst>
                  <a:ext uri="{FF2B5EF4-FFF2-40B4-BE49-F238E27FC236}">
                    <a16:creationId xmlns:a16="http://schemas.microsoft.com/office/drawing/2014/main" id="{1360CC0D-420F-4CE0-B2DD-08BB91E14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5" y="839"/>
                <a:ext cx="1" cy="1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1" name="Line 1146">
                <a:extLst>
                  <a:ext uri="{FF2B5EF4-FFF2-40B4-BE49-F238E27FC236}">
                    <a16:creationId xmlns:a16="http://schemas.microsoft.com/office/drawing/2014/main" id="{E4183B40-A06A-4F45-A471-9D0DB1593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4" y="839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2" name="Line 1145">
                <a:extLst>
                  <a:ext uri="{FF2B5EF4-FFF2-40B4-BE49-F238E27FC236}">
                    <a16:creationId xmlns:a16="http://schemas.microsoft.com/office/drawing/2014/main" id="{7FBAF752-5116-4EEB-B02B-6D5AB71B2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3" y="839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3" name="Line 1144">
                <a:extLst>
                  <a:ext uri="{FF2B5EF4-FFF2-40B4-BE49-F238E27FC236}">
                    <a16:creationId xmlns:a16="http://schemas.microsoft.com/office/drawing/2014/main" id="{2D320016-6079-422D-A197-0EF6849A4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9" y="833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4" name="Line 1143">
                <a:extLst>
                  <a:ext uri="{FF2B5EF4-FFF2-40B4-BE49-F238E27FC236}">
                    <a16:creationId xmlns:a16="http://schemas.microsoft.com/office/drawing/2014/main" id="{8ED5BF68-E468-4CFF-BF8D-4AEE24A8B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2" y="839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5" name="Line 1142">
                <a:extLst>
                  <a:ext uri="{FF2B5EF4-FFF2-40B4-BE49-F238E27FC236}">
                    <a16:creationId xmlns:a16="http://schemas.microsoft.com/office/drawing/2014/main" id="{11BBF882-2CAB-42FB-945E-9FE85274B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5" y="839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6" name="Line 1141">
                <a:extLst>
                  <a:ext uri="{FF2B5EF4-FFF2-40B4-BE49-F238E27FC236}">
                    <a16:creationId xmlns:a16="http://schemas.microsoft.com/office/drawing/2014/main" id="{A7A438B8-D45A-4422-8D5A-DABEE6F6D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0" y="839"/>
                <a:ext cx="1" cy="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7" name="Line 1140">
                <a:extLst>
                  <a:ext uri="{FF2B5EF4-FFF2-40B4-BE49-F238E27FC236}">
                    <a16:creationId xmlns:a16="http://schemas.microsoft.com/office/drawing/2014/main" id="{5E474357-7B2E-461B-BB54-134DAC099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79" y="839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8" name="Line 1139">
                <a:extLst>
                  <a:ext uri="{FF2B5EF4-FFF2-40B4-BE49-F238E27FC236}">
                    <a16:creationId xmlns:a16="http://schemas.microsoft.com/office/drawing/2014/main" id="{9A493E1B-5AAC-49B3-89C1-B97F75B49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5" y="839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9" name="Line 1138">
                <a:extLst>
                  <a:ext uri="{FF2B5EF4-FFF2-40B4-BE49-F238E27FC236}">
                    <a16:creationId xmlns:a16="http://schemas.microsoft.com/office/drawing/2014/main" id="{1D48C647-E890-45B0-8A84-B482B422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1" y="846"/>
                <a:ext cx="9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" name="Line 1137">
                <a:extLst>
                  <a:ext uri="{FF2B5EF4-FFF2-40B4-BE49-F238E27FC236}">
                    <a16:creationId xmlns:a16="http://schemas.microsoft.com/office/drawing/2014/main" id="{73AF5845-A9E3-4973-9B2D-CC5165DE9A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9" y="891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1" name="Line 1136">
                <a:extLst>
                  <a:ext uri="{FF2B5EF4-FFF2-40B4-BE49-F238E27FC236}">
                    <a16:creationId xmlns:a16="http://schemas.microsoft.com/office/drawing/2014/main" id="{87502239-9905-40F5-AC96-B7E8D86F9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1" y="89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2" name="Line 1135">
                <a:extLst>
                  <a:ext uri="{FF2B5EF4-FFF2-40B4-BE49-F238E27FC236}">
                    <a16:creationId xmlns:a16="http://schemas.microsoft.com/office/drawing/2014/main" id="{CBBF3BBE-0B40-439B-9EDE-90B3A07AA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7" y="891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3" name="Line 1134">
                <a:extLst>
                  <a:ext uri="{FF2B5EF4-FFF2-40B4-BE49-F238E27FC236}">
                    <a16:creationId xmlns:a16="http://schemas.microsoft.com/office/drawing/2014/main" id="{F00E63AA-8F7D-48AA-8AAF-DBC47EE6A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39" y="89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4" name="Line 1133">
                <a:extLst>
                  <a:ext uri="{FF2B5EF4-FFF2-40B4-BE49-F238E27FC236}">
                    <a16:creationId xmlns:a16="http://schemas.microsoft.com/office/drawing/2014/main" id="{8DA3400F-0DD2-4A22-BD0C-F40283CB0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15" y="891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" name="Line 1132">
                <a:extLst>
                  <a:ext uri="{FF2B5EF4-FFF2-40B4-BE49-F238E27FC236}">
                    <a16:creationId xmlns:a16="http://schemas.microsoft.com/office/drawing/2014/main" id="{D3D2A298-8C13-4FE9-B10C-2CCF52EA6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08" y="891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" name="Line 1131">
                <a:extLst>
                  <a:ext uri="{FF2B5EF4-FFF2-40B4-BE49-F238E27FC236}">
                    <a16:creationId xmlns:a16="http://schemas.microsoft.com/office/drawing/2014/main" id="{DFABD165-1AB3-4D46-8715-9B09D74AE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4" y="891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" name="Line 1130">
                <a:extLst>
                  <a:ext uri="{FF2B5EF4-FFF2-40B4-BE49-F238E27FC236}">
                    <a16:creationId xmlns:a16="http://schemas.microsoft.com/office/drawing/2014/main" id="{59278EF2-810B-4C1B-9E7D-FD63FDDB9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76" y="89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8" name="Line 1129">
                <a:extLst>
                  <a:ext uri="{FF2B5EF4-FFF2-40B4-BE49-F238E27FC236}">
                    <a16:creationId xmlns:a16="http://schemas.microsoft.com/office/drawing/2014/main" id="{D84B830C-D79B-40D2-992D-2C3250234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2" y="891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" name="Line 1128">
                <a:extLst>
                  <a:ext uri="{FF2B5EF4-FFF2-40B4-BE49-F238E27FC236}">
                    <a16:creationId xmlns:a16="http://schemas.microsoft.com/office/drawing/2014/main" id="{40A6245D-9D30-407F-B63C-FF2297677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44" y="89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0" name="Line 1127">
                <a:extLst>
                  <a:ext uri="{FF2B5EF4-FFF2-40B4-BE49-F238E27FC236}">
                    <a16:creationId xmlns:a16="http://schemas.microsoft.com/office/drawing/2014/main" id="{CDA6E066-749A-43AA-81B8-0019EC85EF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0" y="891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1" name="Line 1126">
                <a:extLst>
                  <a:ext uri="{FF2B5EF4-FFF2-40B4-BE49-F238E27FC236}">
                    <a16:creationId xmlns:a16="http://schemas.microsoft.com/office/drawing/2014/main" id="{8273167C-5512-42DA-A341-65F11AA42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2" y="89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2" name="Line 1125">
                <a:extLst>
                  <a:ext uri="{FF2B5EF4-FFF2-40B4-BE49-F238E27FC236}">
                    <a16:creationId xmlns:a16="http://schemas.microsoft.com/office/drawing/2014/main" id="{93B79DB0-1485-4BB2-96B5-F0A203B89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9" y="891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3" name="Line 1124">
                <a:extLst>
                  <a:ext uri="{FF2B5EF4-FFF2-40B4-BE49-F238E27FC236}">
                    <a16:creationId xmlns:a16="http://schemas.microsoft.com/office/drawing/2014/main" id="{EB597323-E821-4E2F-86B4-9FB435345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1" y="89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4" name="Line 1123">
                <a:extLst>
                  <a:ext uri="{FF2B5EF4-FFF2-40B4-BE49-F238E27FC236}">
                    <a16:creationId xmlns:a16="http://schemas.microsoft.com/office/drawing/2014/main" id="{64036D0E-E508-47F2-A979-A4BDBDF58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61" y="891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5" name="Line 1122">
                <a:extLst>
                  <a:ext uri="{FF2B5EF4-FFF2-40B4-BE49-F238E27FC236}">
                    <a16:creationId xmlns:a16="http://schemas.microsoft.com/office/drawing/2014/main" id="{9DAF3C16-D760-4E45-8AC8-39B409A3AC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9" y="603"/>
                <a:ext cx="1" cy="1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6" name="Line 1121">
                <a:extLst>
                  <a:ext uri="{FF2B5EF4-FFF2-40B4-BE49-F238E27FC236}">
                    <a16:creationId xmlns:a16="http://schemas.microsoft.com/office/drawing/2014/main" id="{09D7490C-408B-4C2D-91A2-1B8D9D319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5" y="577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7" name="Line 1120">
                <a:extLst>
                  <a:ext uri="{FF2B5EF4-FFF2-40B4-BE49-F238E27FC236}">
                    <a16:creationId xmlns:a16="http://schemas.microsoft.com/office/drawing/2014/main" id="{91C2E8C4-D08C-49E2-8E14-E846EC1CF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7" y="932"/>
                <a:ext cx="9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8" name="Line 1119">
                <a:extLst>
                  <a:ext uri="{FF2B5EF4-FFF2-40B4-BE49-F238E27FC236}">
                    <a16:creationId xmlns:a16="http://schemas.microsoft.com/office/drawing/2014/main" id="{A0ED724A-9726-48DD-BECE-951ADD36C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9" y="967"/>
                <a:ext cx="13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9" name="Freeform 1118">
                <a:extLst>
                  <a:ext uri="{FF2B5EF4-FFF2-40B4-BE49-F238E27FC236}">
                    <a16:creationId xmlns:a16="http://schemas.microsoft.com/office/drawing/2014/main" id="{E4416184-F5C2-4419-9B26-DF7F92AEF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939"/>
                <a:ext cx="52" cy="28"/>
              </a:xfrm>
              <a:custGeom>
                <a:avLst/>
                <a:gdLst>
                  <a:gd name="T0" fmla="*/ 0 w 52"/>
                  <a:gd name="T1" fmla="*/ 28 h 28"/>
                  <a:gd name="T2" fmla="*/ 7 w 52"/>
                  <a:gd name="T3" fmla="*/ 27 h 28"/>
                  <a:gd name="T4" fmla="*/ 13 w 52"/>
                  <a:gd name="T5" fmla="*/ 26 h 28"/>
                  <a:gd name="T6" fmla="*/ 20 w 52"/>
                  <a:gd name="T7" fmla="*/ 24 h 28"/>
                  <a:gd name="T8" fmla="*/ 27 w 52"/>
                  <a:gd name="T9" fmla="*/ 22 h 28"/>
                  <a:gd name="T10" fmla="*/ 33 w 52"/>
                  <a:gd name="T11" fmla="*/ 19 h 28"/>
                  <a:gd name="T12" fmla="*/ 38 w 52"/>
                  <a:gd name="T13" fmla="*/ 14 h 28"/>
                  <a:gd name="T14" fmla="*/ 43 w 52"/>
                  <a:gd name="T15" fmla="*/ 10 h 28"/>
                  <a:gd name="T16" fmla="*/ 48 w 52"/>
                  <a:gd name="T17" fmla="*/ 5 h 28"/>
                  <a:gd name="T18" fmla="*/ 52 w 52"/>
                  <a:gd name="T19" fmla="*/ 0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2" h="28">
                    <a:moveTo>
                      <a:pt x="0" y="28"/>
                    </a:moveTo>
                    <a:lnTo>
                      <a:pt x="7" y="27"/>
                    </a:lnTo>
                    <a:lnTo>
                      <a:pt x="13" y="26"/>
                    </a:lnTo>
                    <a:lnTo>
                      <a:pt x="20" y="24"/>
                    </a:lnTo>
                    <a:lnTo>
                      <a:pt x="27" y="22"/>
                    </a:lnTo>
                    <a:lnTo>
                      <a:pt x="33" y="19"/>
                    </a:lnTo>
                    <a:lnTo>
                      <a:pt x="38" y="14"/>
                    </a:lnTo>
                    <a:lnTo>
                      <a:pt x="43" y="10"/>
                    </a:lnTo>
                    <a:lnTo>
                      <a:pt x="48" y="5"/>
                    </a:lnTo>
                    <a:lnTo>
                      <a:pt x="52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0" name="Line 1117">
                <a:extLst>
                  <a:ext uri="{FF2B5EF4-FFF2-40B4-BE49-F238E27FC236}">
                    <a16:creationId xmlns:a16="http://schemas.microsoft.com/office/drawing/2014/main" id="{AAEE6A7F-7194-4041-8B57-A2BB7E54A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7" y="770"/>
                <a:ext cx="107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1" name="Line 1116">
                <a:extLst>
                  <a:ext uri="{FF2B5EF4-FFF2-40B4-BE49-F238E27FC236}">
                    <a16:creationId xmlns:a16="http://schemas.microsoft.com/office/drawing/2014/main" id="{555CDBB8-7846-4077-9854-3DE5749D3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7" y="738"/>
                <a:ext cx="112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2" name="Line 1115">
                <a:extLst>
                  <a:ext uri="{FF2B5EF4-FFF2-40B4-BE49-F238E27FC236}">
                    <a16:creationId xmlns:a16="http://schemas.microsoft.com/office/drawing/2014/main" id="{C12813C1-3D38-4C4A-941E-21F0B7BD1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" y="577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3" name="Line 1114">
                <a:extLst>
                  <a:ext uri="{FF2B5EF4-FFF2-40B4-BE49-F238E27FC236}">
                    <a16:creationId xmlns:a16="http://schemas.microsoft.com/office/drawing/2014/main" id="{90B5C211-D87A-4FFE-BE87-1BC77A21C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9" y="129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4" name="Line 1113">
                <a:extLst>
                  <a:ext uri="{FF2B5EF4-FFF2-40B4-BE49-F238E27FC236}">
                    <a16:creationId xmlns:a16="http://schemas.microsoft.com/office/drawing/2014/main" id="{77F048C8-964B-4E6E-831A-74A0FA1F3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58" y="985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5" name="Line 1112">
                <a:extLst>
                  <a:ext uri="{FF2B5EF4-FFF2-40B4-BE49-F238E27FC236}">
                    <a16:creationId xmlns:a16="http://schemas.microsoft.com/office/drawing/2014/main" id="{E80E5D62-905E-4556-95B6-49DB2E6E4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51" y="932"/>
                <a:ext cx="57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6" name="Line 1111">
                <a:extLst>
                  <a:ext uri="{FF2B5EF4-FFF2-40B4-BE49-F238E27FC236}">
                    <a16:creationId xmlns:a16="http://schemas.microsoft.com/office/drawing/2014/main" id="{121ADDE1-8741-4D5A-AC5F-87BAA1E40B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2" y="928"/>
                <a:ext cx="61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7" name="Line 1110">
                <a:extLst>
                  <a:ext uri="{FF2B5EF4-FFF2-40B4-BE49-F238E27FC236}">
                    <a16:creationId xmlns:a16="http://schemas.microsoft.com/office/drawing/2014/main" id="{C4F85291-C74D-404C-BF94-563FA2873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64" y="956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8" name="Line 1109">
                <a:extLst>
                  <a:ext uri="{FF2B5EF4-FFF2-40B4-BE49-F238E27FC236}">
                    <a16:creationId xmlns:a16="http://schemas.microsoft.com/office/drawing/2014/main" id="{495F05EE-0D5D-4FAA-B716-643D81E62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57" y="849"/>
                <a:ext cx="26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9" name="Line 1108">
                <a:extLst>
                  <a:ext uri="{FF2B5EF4-FFF2-40B4-BE49-F238E27FC236}">
                    <a16:creationId xmlns:a16="http://schemas.microsoft.com/office/drawing/2014/main" id="{FF9FAA18-CC45-4D64-91D4-BC93EAD14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09" y="956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0" name="Line 1107">
                <a:extLst>
                  <a:ext uri="{FF2B5EF4-FFF2-40B4-BE49-F238E27FC236}">
                    <a16:creationId xmlns:a16="http://schemas.microsoft.com/office/drawing/2014/main" id="{A299A781-052F-4BD1-B969-BDCC294F1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2" y="849"/>
                <a:ext cx="16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1" name="Line 1106">
                <a:extLst>
                  <a:ext uri="{FF2B5EF4-FFF2-40B4-BE49-F238E27FC236}">
                    <a16:creationId xmlns:a16="http://schemas.microsoft.com/office/drawing/2014/main" id="{4854FBAE-5B3B-49C5-B9AC-2AA8840C66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4" y="956"/>
                <a:ext cx="33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2" name="Line 1105">
                <a:extLst>
                  <a:ext uri="{FF2B5EF4-FFF2-40B4-BE49-F238E27FC236}">
                    <a16:creationId xmlns:a16="http://schemas.microsoft.com/office/drawing/2014/main" id="{AF2DDD2B-2A83-4179-9206-72691E29F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98" y="956"/>
                <a:ext cx="28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3" name="Line 1104">
                <a:extLst>
                  <a:ext uri="{FF2B5EF4-FFF2-40B4-BE49-F238E27FC236}">
                    <a16:creationId xmlns:a16="http://schemas.microsoft.com/office/drawing/2014/main" id="{26A1E31D-552A-4083-A512-C66576A7B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26" y="939"/>
                <a:ext cx="23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4" name="Line 1103">
                <a:extLst>
                  <a:ext uri="{FF2B5EF4-FFF2-40B4-BE49-F238E27FC236}">
                    <a16:creationId xmlns:a16="http://schemas.microsoft.com/office/drawing/2014/main" id="{531A438D-964F-4BC6-90AB-D53C5C6A5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28" y="896"/>
                <a:ext cx="30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5" name="Line 1102">
                <a:extLst>
                  <a:ext uri="{FF2B5EF4-FFF2-40B4-BE49-F238E27FC236}">
                    <a16:creationId xmlns:a16="http://schemas.microsoft.com/office/drawing/2014/main" id="{16A1B39B-FAC5-441A-B8F1-CF440DC1A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31" y="853"/>
                <a:ext cx="27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6" name="Line 1101">
                <a:extLst>
                  <a:ext uri="{FF2B5EF4-FFF2-40B4-BE49-F238E27FC236}">
                    <a16:creationId xmlns:a16="http://schemas.microsoft.com/office/drawing/2014/main" id="{80302459-2487-43D2-A14A-1F0C38A7A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21" y="899"/>
                <a:ext cx="68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7" name="Line 1100">
                <a:extLst>
                  <a:ext uri="{FF2B5EF4-FFF2-40B4-BE49-F238E27FC236}">
                    <a16:creationId xmlns:a16="http://schemas.microsoft.com/office/drawing/2014/main" id="{C6A95028-33F8-470A-8D1A-A1737359C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48" y="826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8" name="Line 1099">
                <a:extLst>
                  <a:ext uri="{FF2B5EF4-FFF2-40B4-BE49-F238E27FC236}">
                    <a16:creationId xmlns:a16="http://schemas.microsoft.com/office/drawing/2014/main" id="{56C29EC9-EE6A-486B-B8FC-11A7F94B9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99" y="932"/>
                <a:ext cx="35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9" name="Line 1098">
                <a:extLst>
                  <a:ext uri="{FF2B5EF4-FFF2-40B4-BE49-F238E27FC236}">
                    <a16:creationId xmlns:a16="http://schemas.microsoft.com/office/drawing/2014/main" id="{CCD488BD-13FF-4628-9DEE-AC3C14BD5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79" y="812"/>
                <a:ext cx="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0" name="Line 1097">
                <a:extLst>
                  <a:ext uri="{FF2B5EF4-FFF2-40B4-BE49-F238E27FC236}">
                    <a16:creationId xmlns:a16="http://schemas.microsoft.com/office/drawing/2014/main" id="{B9436BEA-5687-424C-9C5E-155671FBB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92" y="825"/>
                <a:ext cx="59" cy="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1" name="Line 1096">
                <a:extLst>
                  <a:ext uri="{FF2B5EF4-FFF2-40B4-BE49-F238E27FC236}">
                    <a16:creationId xmlns:a16="http://schemas.microsoft.com/office/drawing/2014/main" id="{7201AEE1-8806-413E-AC54-59325965A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45" y="932"/>
                <a:ext cx="33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2" name="Line 1095">
                <a:extLst>
                  <a:ext uri="{FF2B5EF4-FFF2-40B4-BE49-F238E27FC236}">
                    <a16:creationId xmlns:a16="http://schemas.microsoft.com/office/drawing/2014/main" id="{91967591-09BC-46D2-9A91-798B56E05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85" y="928"/>
                <a:ext cx="37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3" name="Line 1094">
                <a:extLst>
                  <a:ext uri="{FF2B5EF4-FFF2-40B4-BE49-F238E27FC236}">
                    <a16:creationId xmlns:a16="http://schemas.microsoft.com/office/drawing/2014/main" id="{4EDFFA1A-C04D-4246-A057-81CC27A87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22" y="920"/>
                <a:ext cx="3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4" name="Line 1093">
                <a:extLst>
                  <a:ext uri="{FF2B5EF4-FFF2-40B4-BE49-F238E27FC236}">
                    <a16:creationId xmlns:a16="http://schemas.microsoft.com/office/drawing/2014/main" id="{5C03EF38-B2A0-4B93-86ED-E6C654FE0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64" y="918"/>
                <a:ext cx="11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5" name="Freeform 1092">
                <a:extLst>
                  <a:ext uri="{FF2B5EF4-FFF2-40B4-BE49-F238E27FC236}">
                    <a16:creationId xmlns:a16="http://schemas.microsoft.com/office/drawing/2014/main" id="{3032C362-9697-431F-A0A4-E0D8C4595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839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7 w 9"/>
                  <a:gd name="T3" fmla="*/ 7 h 9"/>
                  <a:gd name="T4" fmla="*/ 9 w 9"/>
                  <a:gd name="T5" fmla="*/ 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7" y="7"/>
                    </a:lnTo>
                    <a:lnTo>
                      <a:pt x="9" y="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6" name="Line 1091">
                <a:extLst>
                  <a:ext uri="{FF2B5EF4-FFF2-40B4-BE49-F238E27FC236}">
                    <a16:creationId xmlns:a16="http://schemas.microsoft.com/office/drawing/2014/main" id="{ECA326C5-73B0-41D8-85F7-8706713615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30" y="839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7" name="Line 1090">
                <a:extLst>
                  <a:ext uri="{FF2B5EF4-FFF2-40B4-BE49-F238E27FC236}">
                    <a16:creationId xmlns:a16="http://schemas.microsoft.com/office/drawing/2014/main" id="{5FB321FD-7814-48D6-B9A8-004E507F1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5" y="83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8" name="Line 1089">
                <a:extLst>
                  <a:ext uri="{FF2B5EF4-FFF2-40B4-BE49-F238E27FC236}">
                    <a16:creationId xmlns:a16="http://schemas.microsoft.com/office/drawing/2014/main" id="{75770D96-FD5D-4BE4-8049-F43F80A62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608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9" name="Line 1088">
                <a:extLst>
                  <a:ext uri="{FF2B5EF4-FFF2-40B4-BE49-F238E27FC236}">
                    <a16:creationId xmlns:a16="http://schemas.microsoft.com/office/drawing/2014/main" id="{CB825951-DA20-4A6D-AA59-1E5BD5C53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60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0" name="Line 1087">
                <a:extLst>
                  <a:ext uri="{FF2B5EF4-FFF2-40B4-BE49-F238E27FC236}">
                    <a16:creationId xmlns:a16="http://schemas.microsoft.com/office/drawing/2014/main" id="{8FB0EFCC-0C1C-4F23-B8FD-8ADCB956D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576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1" name="Line 1086">
                <a:extLst>
                  <a:ext uri="{FF2B5EF4-FFF2-40B4-BE49-F238E27FC236}">
                    <a16:creationId xmlns:a16="http://schemas.microsoft.com/office/drawing/2014/main" id="{F15F053D-FC43-4B4B-B465-A39A56985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568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2" name="Line 1085">
                <a:extLst>
                  <a:ext uri="{FF2B5EF4-FFF2-40B4-BE49-F238E27FC236}">
                    <a16:creationId xmlns:a16="http://schemas.microsoft.com/office/drawing/2014/main" id="{112AD38D-71E8-433B-9C57-4F29B6183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54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3" name="Line 1084">
                <a:extLst>
                  <a:ext uri="{FF2B5EF4-FFF2-40B4-BE49-F238E27FC236}">
                    <a16:creationId xmlns:a16="http://schemas.microsoft.com/office/drawing/2014/main" id="{299657DF-2B4C-4149-ADB8-E3514B958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536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4" name="Line 1083">
                <a:extLst>
                  <a:ext uri="{FF2B5EF4-FFF2-40B4-BE49-F238E27FC236}">
                    <a16:creationId xmlns:a16="http://schemas.microsoft.com/office/drawing/2014/main" id="{B5577208-C222-48C1-A501-9746E73D4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512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5" name="Line 1082">
                <a:extLst>
                  <a:ext uri="{FF2B5EF4-FFF2-40B4-BE49-F238E27FC236}">
                    <a16:creationId xmlns:a16="http://schemas.microsoft.com/office/drawing/2014/main" id="{FD243CB5-7CD0-44BE-AD42-DDEF5C2B03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504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6" name="Line 1081">
                <a:extLst>
                  <a:ext uri="{FF2B5EF4-FFF2-40B4-BE49-F238E27FC236}">
                    <a16:creationId xmlns:a16="http://schemas.microsoft.com/office/drawing/2014/main" id="{56DD7193-B321-4321-8F01-DA32624D9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481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7" name="Line 1080">
                <a:extLst>
                  <a:ext uri="{FF2B5EF4-FFF2-40B4-BE49-F238E27FC236}">
                    <a16:creationId xmlns:a16="http://schemas.microsoft.com/office/drawing/2014/main" id="{4935E2A4-ABB3-4B47-9CB6-EFD003216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473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8" name="Line 1079">
                <a:extLst>
                  <a:ext uri="{FF2B5EF4-FFF2-40B4-BE49-F238E27FC236}">
                    <a16:creationId xmlns:a16="http://schemas.microsoft.com/office/drawing/2014/main" id="{D7993541-AB08-4199-B4D2-0A4985408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449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9" name="Line 1078">
                <a:extLst>
                  <a:ext uri="{FF2B5EF4-FFF2-40B4-BE49-F238E27FC236}">
                    <a16:creationId xmlns:a16="http://schemas.microsoft.com/office/drawing/2014/main" id="{55B43EB0-4C0C-482C-9154-FA1D51F5F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441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0" name="Line 1077">
                <a:extLst>
                  <a:ext uri="{FF2B5EF4-FFF2-40B4-BE49-F238E27FC236}">
                    <a16:creationId xmlns:a16="http://schemas.microsoft.com/office/drawing/2014/main" id="{ADE6D022-1D8D-4F92-9450-BC4E036CC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417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1" name="Line 1076">
                <a:extLst>
                  <a:ext uri="{FF2B5EF4-FFF2-40B4-BE49-F238E27FC236}">
                    <a16:creationId xmlns:a16="http://schemas.microsoft.com/office/drawing/2014/main" id="{EE311724-3F98-4FE0-AA64-8E8A83BE4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409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2" name="Line 1075">
                <a:extLst>
                  <a:ext uri="{FF2B5EF4-FFF2-40B4-BE49-F238E27FC236}">
                    <a16:creationId xmlns:a16="http://schemas.microsoft.com/office/drawing/2014/main" id="{3B861CA8-84B1-4C9F-8711-1093C661B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385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3" name="Line 1074">
                <a:extLst>
                  <a:ext uri="{FF2B5EF4-FFF2-40B4-BE49-F238E27FC236}">
                    <a16:creationId xmlns:a16="http://schemas.microsoft.com/office/drawing/2014/main" id="{B7DDC314-F1E4-41F7-AB55-7758667A5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378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4" name="Line 1073">
                <a:extLst>
                  <a:ext uri="{FF2B5EF4-FFF2-40B4-BE49-F238E27FC236}">
                    <a16:creationId xmlns:a16="http://schemas.microsoft.com/office/drawing/2014/main" id="{AF403FF0-9A57-46B5-A94F-22FE893F1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354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5" name="Line 1072">
                <a:extLst>
                  <a:ext uri="{FF2B5EF4-FFF2-40B4-BE49-F238E27FC236}">
                    <a16:creationId xmlns:a16="http://schemas.microsoft.com/office/drawing/2014/main" id="{991FD70C-9155-4314-A7F7-68736D3B6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346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6" name="Line 1071">
                <a:extLst>
                  <a:ext uri="{FF2B5EF4-FFF2-40B4-BE49-F238E27FC236}">
                    <a16:creationId xmlns:a16="http://schemas.microsoft.com/office/drawing/2014/main" id="{FDF1FFE2-B138-4E22-9603-6309EBA05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322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7" name="Line 1070">
                <a:extLst>
                  <a:ext uri="{FF2B5EF4-FFF2-40B4-BE49-F238E27FC236}">
                    <a16:creationId xmlns:a16="http://schemas.microsoft.com/office/drawing/2014/main" id="{E7D279C3-4D22-4F7E-B8EB-93A32ABE2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314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8" name="Line 1069">
                <a:extLst>
                  <a:ext uri="{FF2B5EF4-FFF2-40B4-BE49-F238E27FC236}">
                    <a16:creationId xmlns:a16="http://schemas.microsoft.com/office/drawing/2014/main" id="{0A6555C2-4AD5-42B1-88B3-EC27D8FA1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" y="290"/>
                <a:ext cx="1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9" name="Line 1068">
                <a:extLst>
                  <a:ext uri="{FF2B5EF4-FFF2-40B4-BE49-F238E27FC236}">
                    <a16:creationId xmlns:a16="http://schemas.microsoft.com/office/drawing/2014/main" id="{0E240A91-5684-41A0-B883-B8B86E0C2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3" y="157"/>
                <a:ext cx="22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0" name="Line 1067">
                <a:extLst>
                  <a:ext uri="{FF2B5EF4-FFF2-40B4-BE49-F238E27FC236}">
                    <a16:creationId xmlns:a16="http://schemas.microsoft.com/office/drawing/2014/main" id="{347A0ED9-E13C-43C4-BC47-579C77A1C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5" y="157"/>
                <a:ext cx="34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1" name="Line 1066">
                <a:extLst>
                  <a:ext uri="{FF2B5EF4-FFF2-40B4-BE49-F238E27FC236}">
                    <a16:creationId xmlns:a16="http://schemas.microsoft.com/office/drawing/2014/main" id="{FEDFBD9D-3D6A-4046-BC0A-C0022B5B9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3" y="5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2" name="Line 1065">
                <a:extLst>
                  <a:ext uri="{FF2B5EF4-FFF2-40B4-BE49-F238E27FC236}">
                    <a16:creationId xmlns:a16="http://schemas.microsoft.com/office/drawing/2014/main" id="{0431A9A9-245B-4E10-8523-265547103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0" y="56"/>
                <a:ext cx="1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3" name="Line 1064">
                <a:extLst>
                  <a:ext uri="{FF2B5EF4-FFF2-40B4-BE49-F238E27FC236}">
                    <a16:creationId xmlns:a16="http://schemas.microsoft.com/office/drawing/2014/main" id="{B8F89C97-16EC-4B3E-8C74-CAD76B999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" y="56"/>
                <a:ext cx="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4" name="Line 1063">
                <a:extLst>
                  <a:ext uri="{FF2B5EF4-FFF2-40B4-BE49-F238E27FC236}">
                    <a16:creationId xmlns:a16="http://schemas.microsoft.com/office/drawing/2014/main" id="{4F12F54D-CEA5-471C-BC87-EB634D2B8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" y="141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5" name="Line 1062">
                <a:extLst>
                  <a:ext uri="{FF2B5EF4-FFF2-40B4-BE49-F238E27FC236}">
                    <a16:creationId xmlns:a16="http://schemas.microsoft.com/office/drawing/2014/main" id="{E8E47836-C190-4E53-8FE3-9DF2699FD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3" y="509"/>
                <a:ext cx="22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6" name="Line 1061">
                <a:extLst>
                  <a:ext uri="{FF2B5EF4-FFF2-40B4-BE49-F238E27FC236}">
                    <a16:creationId xmlns:a16="http://schemas.microsoft.com/office/drawing/2014/main" id="{8E0B66CA-2B25-4A83-A39B-B23A2BEFF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5" y="509"/>
                <a:ext cx="34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7" name="Line 1060">
                <a:extLst>
                  <a:ext uri="{FF2B5EF4-FFF2-40B4-BE49-F238E27FC236}">
                    <a16:creationId xmlns:a16="http://schemas.microsoft.com/office/drawing/2014/main" id="{ED2D4FF2-F16E-4849-AB79-D78EA6BB6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" y="577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8" name="Freeform 1059">
                <a:extLst>
                  <a:ext uri="{FF2B5EF4-FFF2-40B4-BE49-F238E27FC236}">
                    <a16:creationId xmlns:a16="http://schemas.microsoft.com/office/drawing/2014/main" id="{7D6FC677-C9B1-4DE6-B895-268F5E1EA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" y="551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3 w 5"/>
                  <a:gd name="T3" fmla="*/ 1 h 6"/>
                  <a:gd name="T4" fmla="*/ 1 w 5"/>
                  <a:gd name="T5" fmla="*/ 2 h 6"/>
                  <a:gd name="T6" fmla="*/ 0 w 5"/>
                  <a:gd name="T7" fmla="*/ 4 h 6"/>
                  <a:gd name="T8" fmla="*/ 0 w 5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9" name="Freeform 1058">
                <a:extLst>
                  <a:ext uri="{FF2B5EF4-FFF2-40B4-BE49-F238E27FC236}">
                    <a16:creationId xmlns:a16="http://schemas.microsoft.com/office/drawing/2014/main" id="{F2354F50-7038-4AEC-825C-EFFD6169F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" y="571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2 h 6"/>
                  <a:gd name="T4" fmla="*/ 1 w 5"/>
                  <a:gd name="T5" fmla="*/ 4 h 6"/>
                  <a:gd name="T6" fmla="*/ 3 w 5"/>
                  <a:gd name="T7" fmla="*/ 5 h 6"/>
                  <a:gd name="T8" fmla="*/ 5 w 5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5" y="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0" name="Line 1057">
                <a:extLst>
                  <a:ext uri="{FF2B5EF4-FFF2-40B4-BE49-F238E27FC236}">
                    <a16:creationId xmlns:a16="http://schemas.microsoft.com/office/drawing/2014/main" id="{E7B8C3FD-3873-419E-AF2A-7D8841B8C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0" y="557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1" name="Line 1056">
                <a:extLst>
                  <a:ext uri="{FF2B5EF4-FFF2-40B4-BE49-F238E27FC236}">
                    <a16:creationId xmlns:a16="http://schemas.microsoft.com/office/drawing/2014/main" id="{B7E037DE-60A7-414E-B47D-E12295A10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3" y="551"/>
                <a:ext cx="4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2" name="Line 1055">
                <a:extLst>
                  <a:ext uri="{FF2B5EF4-FFF2-40B4-BE49-F238E27FC236}">
                    <a16:creationId xmlns:a16="http://schemas.microsoft.com/office/drawing/2014/main" id="{34B0BB22-2C2C-4A29-866E-EB42B35DA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" y="551"/>
                <a:ext cx="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3" name="Line 1054">
                <a:extLst>
                  <a:ext uri="{FF2B5EF4-FFF2-40B4-BE49-F238E27FC236}">
                    <a16:creationId xmlns:a16="http://schemas.microsoft.com/office/drawing/2014/main" id="{C9C42339-61D7-4862-BB2D-30A691468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5" y="183"/>
                <a:ext cx="1" cy="3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4" name="Line 1053">
                <a:extLst>
                  <a:ext uri="{FF2B5EF4-FFF2-40B4-BE49-F238E27FC236}">
                    <a16:creationId xmlns:a16="http://schemas.microsoft.com/office/drawing/2014/main" id="{7B527068-339F-428C-AA2D-C985EFA4F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3" y="141"/>
                <a:ext cx="1" cy="4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5" name="Line 1052">
                <a:extLst>
                  <a:ext uri="{FF2B5EF4-FFF2-40B4-BE49-F238E27FC236}">
                    <a16:creationId xmlns:a16="http://schemas.microsoft.com/office/drawing/2014/main" id="{28FF9767-910C-4AC0-A1A5-11A809268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1" y="141"/>
                <a:ext cx="1" cy="4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6" name="Line 1051">
                <a:extLst>
                  <a:ext uri="{FF2B5EF4-FFF2-40B4-BE49-F238E27FC236}">
                    <a16:creationId xmlns:a16="http://schemas.microsoft.com/office/drawing/2014/main" id="{FC04CC5C-125A-4A02-8095-D785E92C6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3" y="69"/>
                <a:ext cx="1" cy="4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" name="Line 1050">
                <a:extLst>
                  <a:ext uri="{FF2B5EF4-FFF2-40B4-BE49-F238E27FC236}">
                    <a16:creationId xmlns:a16="http://schemas.microsoft.com/office/drawing/2014/main" id="{8EF0980A-6EC1-4C84-948B-4B4485C277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" y="0"/>
                <a:ext cx="18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" name="Line 1049">
                <a:extLst>
                  <a:ext uri="{FF2B5EF4-FFF2-40B4-BE49-F238E27FC236}">
                    <a16:creationId xmlns:a16="http://schemas.microsoft.com/office/drawing/2014/main" id="{11CCD20F-E73C-4A43-8AB6-DA88E6AD9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4" y="3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" name="Line 1048">
                <a:extLst>
                  <a:ext uri="{FF2B5EF4-FFF2-40B4-BE49-F238E27FC236}">
                    <a16:creationId xmlns:a16="http://schemas.microsoft.com/office/drawing/2014/main" id="{19F4E4FA-8A82-46A9-AE36-997D578C7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54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" name="Line 1047">
                <a:extLst>
                  <a:ext uri="{FF2B5EF4-FFF2-40B4-BE49-F238E27FC236}">
                    <a16:creationId xmlns:a16="http://schemas.microsoft.com/office/drawing/2014/main" id="{010DAA22-00E0-4B6E-9251-0200DA0CF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4" y="37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" name="Line 1046">
                <a:extLst>
                  <a:ext uri="{FF2B5EF4-FFF2-40B4-BE49-F238E27FC236}">
                    <a16:creationId xmlns:a16="http://schemas.microsoft.com/office/drawing/2014/main" id="{3A26A9E7-8F6C-41A6-A452-D16E2E2AA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6" y="54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" name="Line 1045">
                <a:extLst>
                  <a:ext uri="{FF2B5EF4-FFF2-40B4-BE49-F238E27FC236}">
                    <a16:creationId xmlns:a16="http://schemas.microsoft.com/office/drawing/2014/main" id="{E29DA57C-D668-4A94-873A-90437DF3E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" y="54"/>
                <a:ext cx="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" name="Line 1044">
                <a:extLst>
                  <a:ext uri="{FF2B5EF4-FFF2-40B4-BE49-F238E27FC236}">
                    <a16:creationId xmlns:a16="http://schemas.microsoft.com/office/drawing/2014/main" id="{3BC085BE-04D3-4406-B213-AA865C9E8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" y="37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" name="Freeform 1043">
                <a:extLst>
                  <a:ext uri="{FF2B5EF4-FFF2-40B4-BE49-F238E27FC236}">
                    <a16:creationId xmlns:a16="http://schemas.microsoft.com/office/drawing/2014/main" id="{54F10077-AC6E-42B5-BDE0-2BBFB6801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" y="376"/>
                <a:ext cx="22" cy="21"/>
              </a:xfrm>
              <a:custGeom>
                <a:avLst/>
                <a:gdLst>
                  <a:gd name="T0" fmla="*/ 22 w 22"/>
                  <a:gd name="T1" fmla="*/ 21 h 21"/>
                  <a:gd name="T2" fmla="*/ 22 w 22"/>
                  <a:gd name="T3" fmla="*/ 17 h 21"/>
                  <a:gd name="T4" fmla="*/ 20 w 22"/>
                  <a:gd name="T5" fmla="*/ 13 h 21"/>
                  <a:gd name="T6" fmla="*/ 18 w 22"/>
                  <a:gd name="T7" fmla="*/ 9 h 21"/>
                  <a:gd name="T8" fmla="*/ 15 w 22"/>
                  <a:gd name="T9" fmla="*/ 6 h 21"/>
                  <a:gd name="T10" fmla="*/ 12 w 22"/>
                  <a:gd name="T11" fmla="*/ 4 h 21"/>
                  <a:gd name="T12" fmla="*/ 9 w 22"/>
                  <a:gd name="T13" fmla="*/ 2 h 21"/>
                  <a:gd name="T14" fmla="*/ 5 w 22"/>
                  <a:gd name="T15" fmla="*/ 0 h 21"/>
                  <a:gd name="T16" fmla="*/ 0 w 22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22" y="21"/>
                    </a:moveTo>
                    <a:lnTo>
                      <a:pt x="22" y="17"/>
                    </a:lnTo>
                    <a:lnTo>
                      <a:pt x="20" y="13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12" y="4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5" name="Freeform 1042">
                <a:extLst>
                  <a:ext uri="{FF2B5EF4-FFF2-40B4-BE49-F238E27FC236}">
                    <a16:creationId xmlns:a16="http://schemas.microsoft.com/office/drawing/2014/main" id="{B54FEC48-B93E-4520-BFFF-89D32C90D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" y="556"/>
                <a:ext cx="22" cy="21"/>
              </a:xfrm>
              <a:custGeom>
                <a:avLst/>
                <a:gdLst>
                  <a:gd name="T0" fmla="*/ 0 w 22"/>
                  <a:gd name="T1" fmla="*/ 21 h 21"/>
                  <a:gd name="T2" fmla="*/ 5 w 22"/>
                  <a:gd name="T3" fmla="*/ 20 h 21"/>
                  <a:gd name="T4" fmla="*/ 9 w 22"/>
                  <a:gd name="T5" fmla="*/ 19 h 21"/>
                  <a:gd name="T6" fmla="*/ 12 w 22"/>
                  <a:gd name="T7" fmla="*/ 17 h 21"/>
                  <a:gd name="T8" fmla="*/ 15 w 22"/>
                  <a:gd name="T9" fmla="*/ 14 h 21"/>
                  <a:gd name="T10" fmla="*/ 18 w 22"/>
                  <a:gd name="T11" fmla="*/ 11 h 21"/>
                  <a:gd name="T12" fmla="*/ 20 w 22"/>
                  <a:gd name="T13" fmla="*/ 8 h 21"/>
                  <a:gd name="T14" fmla="*/ 22 w 22"/>
                  <a:gd name="T15" fmla="*/ 4 h 21"/>
                  <a:gd name="T16" fmla="*/ 22 w 22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0" y="21"/>
                    </a:moveTo>
                    <a:lnTo>
                      <a:pt x="5" y="20"/>
                    </a:lnTo>
                    <a:lnTo>
                      <a:pt x="9" y="19"/>
                    </a:lnTo>
                    <a:lnTo>
                      <a:pt x="12" y="17"/>
                    </a:lnTo>
                    <a:lnTo>
                      <a:pt x="15" y="14"/>
                    </a:lnTo>
                    <a:lnTo>
                      <a:pt x="18" y="11"/>
                    </a:lnTo>
                    <a:lnTo>
                      <a:pt x="20" y="8"/>
                    </a:lnTo>
                    <a:lnTo>
                      <a:pt x="22" y="4"/>
                    </a:lnTo>
                    <a:lnTo>
                      <a:pt x="22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" name="Line 1041">
                <a:extLst>
                  <a:ext uri="{FF2B5EF4-FFF2-40B4-BE49-F238E27FC236}">
                    <a16:creationId xmlns:a16="http://schemas.microsoft.com/office/drawing/2014/main" id="{9F4CDF62-13D8-4342-9E34-9A17B070C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8" y="69"/>
                <a:ext cx="1" cy="4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" name="Line 1040">
                <a:extLst>
                  <a:ext uri="{FF2B5EF4-FFF2-40B4-BE49-F238E27FC236}">
                    <a16:creationId xmlns:a16="http://schemas.microsoft.com/office/drawing/2014/main" id="{D9DE2848-55A1-46E7-B102-55F951D73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" y="69"/>
                <a:ext cx="1" cy="3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" name="Line 1039">
                <a:extLst>
                  <a:ext uri="{FF2B5EF4-FFF2-40B4-BE49-F238E27FC236}">
                    <a16:creationId xmlns:a16="http://schemas.microsoft.com/office/drawing/2014/main" id="{A9D11E72-F371-4A34-9862-022601D01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9" y="69"/>
                <a:ext cx="1" cy="30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" name="Line 1038">
                <a:extLst>
                  <a:ext uri="{FF2B5EF4-FFF2-40B4-BE49-F238E27FC236}">
                    <a16:creationId xmlns:a16="http://schemas.microsoft.com/office/drawing/2014/main" id="{C5BC027E-19A3-4694-B4FD-302556438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" y="69"/>
                <a:ext cx="1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" name="Line 1037">
                <a:extLst>
                  <a:ext uri="{FF2B5EF4-FFF2-40B4-BE49-F238E27FC236}">
                    <a16:creationId xmlns:a16="http://schemas.microsoft.com/office/drawing/2014/main" id="{6C3A1758-5B50-44C7-BFE3-A76A8BCC6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" y="376"/>
                <a:ext cx="13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1" name="Line 1036">
                <a:extLst>
                  <a:ext uri="{FF2B5EF4-FFF2-40B4-BE49-F238E27FC236}">
                    <a16:creationId xmlns:a16="http://schemas.microsoft.com/office/drawing/2014/main" id="{5E6C3602-01C7-48AC-804E-45A2B76B4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" y="111"/>
                <a:ext cx="37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2" name="Line 1035">
                <a:extLst>
                  <a:ext uri="{FF2B5EF4-FFF2-40B4-BE49-F238E27FC236}">
                    <a16:creationId xmlns:a16="http://schemas.microsoft.com/office/drawing/2014/main" id="{174AB69A-3043-4797-99BC-6234F33CC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" y="69"/>
                <a:ext cx="53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3" name="Line 1034">
                <a:extLst>
                  <a:ext uri="{FF2B5EF4-FFF2-40B4-BE49-F238E27FC236}">
                    <a16:creationId xmlns:a16="http://schemas.microsoft.com/office/drawing/2014/main" id="{92DC9F8A-FF74-4743-8934-8F424596E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9" y="535"/>
                <a:ext cx="4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4" name="Line 1033">
                <a:extLst>
                  <a:ext uri="{FF2B5EF4-FFF2-40B4-BE49-F238E27FC236}">
                    <a16:creationId xmlns:a16="http://schemas.microsoft.com/office/drawing/2014/main" id="{49DA0F9C-478D-43C3-B28E-A91F55905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9" y="157"/>
                <a:ext cx="41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5" name="Line 1032">
                <a:extLst>
                  <a:ext uri="{FF2B5EF4-FFF2-40B4-BE49-F238E27FC236}">
                    <a16:creationId xmlns:a16="http://schemas.microsoft.com/office/drawing/2014/main" id="{42629991-A9C7-4B96-94DB-94CC861B2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5" y="577"/>
                <a:ext cx="9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6" name="Line 1031">
                <a:extLst>
                  <a:ext uri="{FF2B5EF4-FFF2-40B4-BE49-F238E27FC236}">
                    <a16:creationId xmlns:a16="http://schemas.microsoft.com/office/drawing/2014/main" id="{6A52B1AB-B986-4FE3-A496-D545E74C1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4" y="577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7" name="Line 1030">
                <a:extLst>
                  <a:ext uri="{FF2B5EF4-FFF2-40B4-BE49-F238E27FC236}">
                    <a16:creationId xmlns:a16="http://schemas.microsoft.com/office/drawing/2014/main" id="{BAC6309B-76BC-4390-A44C-FEF6B5C4E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0" y="594"/>
                <a:ext cx="9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8" name="Line 1029">
                <a:extLst>
                  <a:ext uri="{FF2B5EF4-FFF2-40B4-BE49-F238E27FC236}">
                    <a16:creationId xmlns:a16="http://schemas.microsoft.com/office/drawing/2014/main" id="{6AF47965-8B25-41D6-A969-554D3DC2E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3" y="1293"/>
                <a:ext cx="11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9" name="Line 1028">
                <a:extLst>
                  <a:ext uri="{FF2B5EF4-FFF2-40B4-BE49-F238E27FC236}">
                    <a16:creationId xmlns:a16="http://schemas.microsoft.com/office/drawing/2014/main" id="{36187858-BF57-4363-9B23-D7D88D902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" y="1293"/>
                <a:ext cx="1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0" name="Line 1027">
                <a:extLst>
                  <a:ext uri="{FF2B5EF4-FFF2-40B4-BE49-F238E27FC236}">
                    <a16:creationId xmlns:a16="http://schemas.microsoft.com/office/drawing/2014/main" id="{0BB9AD52-EB67-4F80-BD75-8FB7C7817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" y="1293"/>
                <a:ext cx="1" cy="8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1" name="Rectangle 1026">
                <a:extLst>
                  <a:ext uri="{FF2B5EF4-FFF2-40B4-BE49-F238E27FC236}">
                    <a16:creationId xmlns:a16="http://schemas.microsoft.com/office/drawing/2014/main" id="{DDEC7CC2-B8FC-4CB0-AB84-5B6767B11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" y="648"/>
                <a:ext cx="15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152" name="Rectangle 1025">
                <a:extLst>
                  <a:ext uri="{FF2B5EF4-FFF2-40B4-BE49-F238E27FC236}">
                    <a16:creationId xmlns:a16="http://schemas.microsoft.com/office/drawing/2014/main" id="{3870F24B-2938-47C3-96CC-E78B73FED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" y="648"/>
                <a:ext cx="15" cy="1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153" name="Rectangle 1024">
                <a:extLst>
                  <a:ext uri="{FF2B5EF4-FFF2-40B4-BE49-F238E27FC236}">
                    <a16:creationId xmlns:a16="http://schemas.microsoft.com/office/drawing/2014/main" id="{D655A9CD-3F8A-4983-92D5-89823C003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" y="648"/>
                <a:ext cx="15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154" name="Rectangle 1023">
                <a:extLst>
                  <a:ext uri="{FF2B5EF4-FFF2-40B4-BE49-F238E27FC236}">
                    <a16:creationId xmlns:a16="http://schemas.microsoft.com/office/drawing/2014/main" id="{D3073692-36A4-4E78-9616-A1024EF67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" y="648"/>
                <a:ext cx="15" cy="1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155" name="Freeform 1022">
                <a:extLst>
                  <a:ext uri="{FF2B5EF4-FFF2-40B4-BE49-F238E27FC236}">
                    <a16:creationId xmlns:a16="http://schemas.microsoft.com/office/drawing/2014/main" id="{4CE9406C-41DE-4746-A5D3-103C0A3EB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" y="648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15 w 15"/>
                  <a:gd name="T3" fmla="*/ 0 h 12"/>
                  <a:gd name="T4" fmla="*/ 0 w 15"/>
                  <a:gd name="T5" fmla="*/ 12 h 12"/>
                  <a:gd name="T6" fmla="*/ 0 w 15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15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6" name="Freeform 1021">
                <a:extLst>
                  <a:ext uri="{FF2B5EF4-FFF2-40B4-BE49-F238E27FC236}">
                    <a16:creationId xmlns:a16="http://schemas.microsoft.com/office/drawing/2014/main" id="{FF2D1C1B-83ED-4F83-AEBF-4371A8AB7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" y="648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15 w 15"/>
                  <a:gd name="T3" fmla="*/ 0 h 12"/>
                  <a:gd name="T4" fmla="*/ 0 w 15"/>
                  <a:gd name="T5" fmla="*/ 12 h 12"/>
                  <a:gd name="T6" fmla="*/ 0 w 15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15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7" name="Freeform 1020">
                <a:extLst>
                  <a:ext uri="{FF2B5EF4-FFF2-40B4-BE49-F238E27FC236}">
                    <a16:creationId xmlns:a16="http://schemas.microsoft.com/office/drawing/2014/main" id="{7BD7D8B2-772E-465A-90AE-25B8996CD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648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15 w 15"/>
                  <a:gd name="T3" fmla="*/ 0 h 12"/>
                  <a:gd name="T4" fmla="*/ 15 w 15"/>
                  <a:gd name="T5" fmla="*/ 12 h 12"/>
                  <a:gd name="T6" fmla="*/ 0 w 15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15" y="0"/>
                    </a:lnTo>
                    <a:lnTo>
                      <a:pt x="1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8" name="Freeform 1019">
                <a:extLst>
                  <a:ext uri="{FF2B5EF4-FFF2-40B4-BE49-F238E27FC236}">
                    <a16:creationId xmlns:a16="http://schemas.microsoft.com/office/drawing/2014/main" id="{0624BC7B-F6E2-4C76-8B5F-120A82344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648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15 w 15"/>
                  <a:gd name="T3" fmla="*/ 0 h 12"/>
                  <a:gd name="T4" fmla="*/ 15 w 15"/>
                  <a:gd name="T5" fmla="*/ 12 h 12"/>
                  <a:gd name="T6" fmla="*/ 0 w 15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15" y="0"/>
                    </a:lnTo>
                    <a:lnTo>
                      <a:pt x="15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9" name="Freeform 1018">
                <a:extLst>
                  <a:ext uri="{FF2B5EF4-FFF2-40B4-BE49-F238E27FC236}">
                    <a16:creationId xmlns:a16="http://schemas.microsoft.com/office/drawing/2014/main" id="{CDE27748-6A2E-4BBE-8887-5128F01E4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726"/>
                <a:ext cx="15" cy="12"/>
              </a:xfrm>
              <a:custGeom>
                <a:avLst/>
                <a:gdLst>
                  <a:gd name="T0" fmla="*/ 15 w 15"/>
                  <a:gd name="T1" fmla="*/ 0 h 12"/>
                  <a:gd name="T2" fmla="*/ 0 w 15"/>
                  <a:gd name="T3" fmla="*/ 12 h 12"/>
                  <a:gd name="T4" fmla="*/ 15 w 15"/>
                  <a:gd name="T5" fmla="*/ 12 h 12"/>
                  <a:gd name="T6" fmla="*/ 15 w 15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lnTo>
                      <a:pt x="0" y="12"/>
                    </a:lnTo>
                    <a:lnTo>
                      <a:pt x="15" y="1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0" name="Freeform 1017">
                <a:extLst>
                  <a:ext uri="{FF2B5EF4-FFF2-40B4-BE49-F238E27FC236}">
                    <a16:creationId xmlns:a16="http://schemas.microsoft.com/office/drawing/2014/main" id="{AAAD5E03-5F13-4CB5-ACEA-40FE0B0E1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726"/>
                <a:ext cx="15" cy="12"/>
              </a:xfrm>
              <a:custGeom>
                <a:avLst/>
                <a:gdLst>
                  <a:gd name="T0" fmla="*/ 15 w 15"/>
                  <a:gd name="T1" fmla="*/ 0 h 12"/>
                  <a:gd name="T2" fmla="*/ 0 w 15"/>
                  <a:gd name="T3" fmla="*/ 12 h 12"/>
                  <a:gd name="T4" fmla="*/ 15 w 15"/>
                  <a:gd name="T5" fmla="*/ 12 h 12"/>
                  <a:gd name="T6" fmla="*/ 15 w 15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lnTo>
                      <a:pt x="0" y="12"/>
                    </a:lnTo>
                    <a:lnTo>
                      <a:pt x="15" y="12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1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1" name="Rectangle 1016">
                <a:extLst>
                  <a:ext uri="{FF2B5EF4-FFF2-40B4-BE49-F238E27FC236}">
                    <a16:creationId xmlns:a16="http://schemas.microsoft.com/office/drawing/2014/main" id="{006AC9DA-18CB-478B-BE32-156A8683B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" y="738"/>
                <a:ext cx="15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162" name="Rectangle 1015">
                <a:extLst>
                  <a:ext uri="{FF2B5EF4-FFF2-40B4-BE49-F238E27FC236}">
                    <a16:creationId xmlns:a16="http://schemas.microsoft.com/office/drawing/2014/main" id="{573707EB-8626-4D4C-8EB0-B1D00F226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" y="738"/>
                <a:ext cx="15" cy="1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163" name="Line 1014">
                <a:extLst>
                  <a:ext uri="{FF2B5EF4-FFF2-40B4-BE49-F238E27FC236}">
                    <a16:creationId xmlns:a16="http://schemas.microsoft.com/office/drawing/2014/main" id="{4233CD1E-2980-49AE-9B30-FD82589043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5" y="939"/>
                <a:ext cx="4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4" name="Line 1013">
                <a:extLst>
                  <a:ext uri="{FF2B5EF4-FFF2-40B4-BE49-F238E27FC236}">
                    <a16:creationId xmlns:a16="http://schemas.microsoft.com/office/drawing/2014/main" id="{AF94FBEE-B0FE-4F88-846B-AB6D45AEF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7" y="928"/>
                <a:ext cx="1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5" name="Line 1012">
                <a:extLst>
                  <a:ext uri="{FF2B5EF4-FFF2-40B4-BE49-F238E27FC236}">
                    <a16:creationId xmlns:a16="http://schemas.microsoft.com/office/drawing/2014/main" id="{E93A1C20-B973-431F-BBE3-61913AF2A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2" y="959"/>
                <a:ext cx="99" cy="9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6" name="Line 1011">
                <a:extLst>
                  <a:ext uri="{FF2B5EF4-FFF2-40B4-BE49-F238E27FC236}">
                    <a16:creationId xmlns:a16="http://schemas.microsoft.com/office/drawing/2014/main" id="{DDBA4A21-3458-4FE3-8FFB-30AC358B1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" y="674"/>
                <a:ext cx="1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7" name="Line 1010">
                <a:extLst>
                  <a:ext uri="{FF2B5EF4-FFF2-40B4-BE49-F238E27FC236}">
                    <a16:creationId xmlns:a16="http://schemas.microsoft.com/office/drawing/2014/main" id="{4FD59822-0597-4DC9-BAA1-DEDFF0A195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" y="674"/>
                <a:ext cx="1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8" name="Line 1009">
                <a:extLst>
                  <a:ext uri="{FF2B5EF4-FFF2-40B4-BE49-F238E27FC236}">
                    <a16:creationId xmlns:a16="http://schemas.microsoft.com/office/drawing/2014/main" id="{8EC5C7A9-002E-4F1E-B0F6-B3B90BB60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" y="674"/>
                <a:ext cx="7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9" name="Line 1008">
                <a:extLst>
                  <a:ext uri="{FF2B5EF4-FFF2-40B4-BE49-F238E27FC236}">
                    <a16:creationId xmlns:a16="http://schemas.microsoft.com/office/drawing/2014/main" id="{B8173206-3EC3-41C0-B233-B75745907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" y="7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0" name="Line 1007">
                <a:extLst>
                  <a:ext uri="{FF2B5EF4-FFF2-40B4-BE49-F238E27FC236}">
                    <a16:creationId xmlns:a16="http://schemas.microsoft.com/office/drawing/2014/main" id="{37F65F69-71D6-4171-BB05-5CA4EBAF9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738"/>
                <a:ext cx="1" cy="1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1" name="Line 1006">
                <a:extLst>
                  <a:ext uri="{FF2B5EF4-FFF2-40B4-BE49-F238E27FC236}">
                    <a16:creationId xmlns:a16="http://schemas.microsoft.com/office/drawing/2014/main" id="{9D1E0F18-4D8D-4EA5-B544-0E42D12AC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8" y="738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2" name="Line 1005">
                <a:extLst>
                  <a:ext uri="{FF2B5EF4-FFF2-40B4-BE49-F238E27FC236}">
                    <a16:creationId xmlns:a16="http://schemas.microsoft.com/office/drawing/2014/main" id="{0D160A79-0950-44ED-964A-327958FC9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0" y="737"/>
                <a:ext cx="32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3" name="Line 1004">
                <a:extLst>
                  <a:ext uri="{FF2B5EF4-FFF2-40B4-BE49-F238E27FC236}">
                    <a16:creationId xmlns:a16="http://schemas.microsoft.com/office/drawing/2014/main" id="{09B9A3F5-E656-4B47-8338-F0E8238CD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" y="738"/>
                <a:ext cx="31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4" name="Line 1003">
                <a:extLst>
                  <a:ext uri="{FF2B5EF4-FFF2-40B4-BE49-F238E27FC236}">
                    <a16:creationId xmlns:a16="http://schemas.microsoft.com/office/drawing/2014/main" id="{024735E1-ABA8-4483-822D-3852CE767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" y="738"/>
                <a:ext cx="31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5" name="Line 1002">
                <a:extLst>
                  <a:ext uri="{FF2B5EF4-FFF2-40B4-BE49-F238E27FC236}">
                    <a16:creationId xmlns:a16="http://schemas.microsoft.com/office/drawing/2014/main" id="{1F7D4C99-1664-484D-94B0-BFC57E566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" y="7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6" name="Line 1001">
                <a:extLst>
                  <a:ext uri="{FF2B5EF4-FFF2-40B4-BE49-F238E27FC236}">
                    <a16:creationId xmlns:a16="http://schemas.microsoft.com/office/drawing/2014/main" id="{5F6F9227-04FD-41A9-ADAF-73E30DAD1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" y="7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7" name="Line 1000">
                <a:extLst>
                  <a:ext uri="{FF2B5EF4-FFF2-40B4-BE49-F238E27FC236}">
                    <a16:creationId xmlns:a16="http://schemas.microsoft.com/office/drawing/2014/main" id="{0D3ECBEA-7522-4FEB-943D-77A7567C3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" y="7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8" name="Line 999">
                <a:extLst>
                  <a:ext uri="{FF2B5EF4-FFF2-40B4-BE49-F238E27FC236}">
                    <a16:creationId xmlns:a16="http://schemas.microsoft.com/office/drawing/2014/main" id="{210DAAA1-3F82-4A35-888E-9E301BDB0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" y="7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9" name="Line 998">
                <a:extLst>
                  <a:ext uri="{FF2B5EF4-FFF2-40B4-BE49-F238E27FC236}">
                    <a16:creationId xmlns:a16="http://schemas.microsoft.com/office/drawing/2014/main" id="{63A3D0D9-3F57-4620-9C3D-97A531FC3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" y="7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0" name="Line 997">
                <a:extLst>
                  <a:ext uri="{FF2B5EF4-FFF2-40B4-BE49-F238E27FC236}">
                    <a16:creationId xmlns:a16="http://schemas.microsoft.com/office/drawing/2014/main" id="{C2A4E56C-C555-43D0-A936-54A7DC6AA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" y="7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1" name="Line 996">
                <a:extLst>
                  <a:ext uri="{FF2B5EF4-FFF2-40B4-BE49-F238E27FC236}">
                    <a16:creationId xmlns:a16="http://schemas.microsoft.com/office/drawing/2014/main" id="{DE97B2A9-C3F8-4CAE-93FD-0B25284B4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" y="7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2" name="Line 995">
                <a:extLst>
                  <a:ext uri="{FF2B5EF4-FFF2-40B4-BE49-F238E27FC236}">
                    <a16:creationId xmlns:a16="http://schemas.microsoft.com/office/drawing/2014/main" id="{0FB52F9E-5FF8-4457-A231-2D55D3AA9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" y="7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3" name="Line 994">
                <a:extLst>
                  <a:ext uri="{FF2B5EF4-FFF2-40B4-BE49-F238E27FC236}">
                    <a16:creationId xmlns:a16="http://schemas.microsoft.com/office/drawing/2014/main" id="{7595EED4-4C12-4A21-8AA0-675E1A9510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" y="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4" name="Line 993">
                <a:extLst>
                  <a:ext uri="{FF2B5EF4-FFF2-40B4-BE49-F238E27FC236}">
                    <a16:creationId xmlns:a16="http://schemas.microsoft.com/office/drawing/2014/main" id="{3305BA9B-EE2B-4F54-B125-B62034CFE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" y="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5" name="Line 992">
                <a:extLst>
                  <a:ext uri="{FF2B5EF4-FFF2-40B4-BE49-F238E27FC236}">
                    <a16:creationId xmlns:a16="http://schemas.microsoft.com/office/drawing/2014/main" id="{F810F6B9-3854-4D63-8AAC-21E568625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" y="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6" name="Line 991">
                <a:extLst>
                  <a:ext uri="{FF2B5EF4-FFF2-40B4-BE49-F238E27FC236}">
                    <a16:creationId xmlns:a16="http://schemas.microsoft.com/office/drawing/2014/main" id="{81355915-738F-466E-A988-76FD8B278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" y="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7" name="Line 990">
                <a:extLst>
                  <a:ext uri="{FF2B5EF4-FFF2-40B4-BE49-F238E27FC236}">
                    <a16:creationId xmlns:a16="http://schemas.microsoft.com/office/drawing/2014/main" id="{FD254EF5-7FA1-4BBA-A8F0-E68A6DBD5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" y="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8" name="Line 989">
                <a:extLst>
                  <a:ext uri="{FF2B5EF4-FFF2-40B4-BE49-F238E27FC236}">
                    <a16:creationId xmlns:a16="http://schemas.microsoft.com/office/drawing/2014/main" id="{45EFF57A-1279-43F6-8155-D5A914788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" y="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9" name="Line 988">
                <a:extLst>
                  <a:ext uri="{FF2B5EF4-FFF2-40B4-BE49-F238E27FC236}">
                    <a16:creationId xmlns:a16="http://schemas.microsoft.com/office/drawing/2014/main" id="{0E22100A-C956-4D30-BF17-0D4EEF5F6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" y="73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0" name="Line 987">
                <a:extLst>
                  <a:ext uri="{FF2B5EF4-FFF2-40B4-BE49-F238E27FC236}">
                    <a16:creationId xmlns:a16="http://schemas.microsoft.com/office/drawing/2014/main" id="{454BE03A-8BF3-48D3-A1F7-776E285CC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" y="7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1" name="Line 986">
                <a:extLst>
                  <a:ext uri="{FF2B5EF4-FFF2-40B4-BE49-F238E27FC236}">
                    <a16:creationId xmlns:a16="http://schemas.microsoft.com/office/drawing/2014/main" id="{494F2265-4EC4-47F6-8817-D238F606B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" y="7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2" name="Line 985">
                <a:extLst>
                  <a:ext uri="{FF2B5EF4-FFF2-40B4-BE49-F238E27FC236}">
                    <a16:creationId xmlns:a16="http://schemas.microsoft.com/office/drawing/2014/main" id="{AAFE944A-8990-47E4-B23C-8E851758BB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" y="7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3" name="Line 984">
                <a:extLst>
                  <a:ext uri="{FF2B5EF4-FFF2-40B4-BE49-F238E27FC236}">
                    <a16:creationId xmlns:a16="http://schemas.microsoft.com/office/drawing/2014/main" id="{62FCAC9E-004C-4484-BDF3-5E83FD9560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" y="7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4" name="Line 983">
                <a:extLst>
                  <a:ext uri="{FF2B5EF4-FFF2-40B4-BE49-F238E27FC236}">
                    <a16:creationId xmlns:a16="http://schemas.microsoft.com/office/drawing/2014/main" id="{E9B32516-88A4-4B7E-855B-8BE0FD3F2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" y="73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5" name="Line 982">
                <a:extLst>
                  <a:ext uri="{FF2B5EF4-FFF2-40B4-BE49-F238E27FC236}">
                    <a16:creationId xmlns:a16="http://schemas.microsoft.com/office/drawing/2014/main" id="{BB5B7BB0-A137-468B-95E4-46D70AB11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" y="7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6" name="Line 981">
                <a:extLst>
                  <a:ext uri="{FF2B5EF4-FFF2-40B4-BE49-F238E27FC236}">
                    <a16:creationId xmlns:a16="http://schemas.microsoft.com/office/drawing/2014/main" id="{E334B195-BFEF-465D-B769-AF4AC52F4E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" y="7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7" name="Line 980">
                <a:extLst>
                  <a:ext uri="{FF2B5EF4-FFF2-40B4-BE49-F238E27FC236}">
                    <a16:creationId xmlns:a16="http://schemas.microsoft.com/office/drawing/2014/main" id="{CD77EBD4-D234-4E0D-B307-F12987737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" y="7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8" name="Line 979">
                <a:extLst>
                  <a:ext uri="{FF2B5EF4-FFF2-40B4-BE49-F238E27FC236}">
                    <a16:creationId xmlns:a16="http://schemas.microsoft.com/office/drawing/2014/main" id="{02BDDF6E-094C-4198-BDAA-C9FD03CFB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" y="7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9" name="Line 978">
                <a:extLst>
                  <a:ext uri="{FF2B5EF4-FFF2-40B4-BE49-F238E27FC236}">
                    <a16:creationId xmlns:a16="http://schemas.microsoft.com/office/drawing/2014/main" id="{ED6B538B-DF81-468D-99E9-102C39B54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" y="73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0" name="Line 977">
                <a:extLst>
                  <a:ext uri="{FF2B5EF4-FFF2-40B4-BE49-F238E27FC236}">
                    <a16:creationId xmlns:a16="http://schemas.microsoft.com/office/drawing/2014/main" id="{00565A09-6B8F-4A53-9CC1-94356FF120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" y="7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1" name="Line 976">
                <a:extLst>
                  <a:ext uri="{FF2B5EF4-FFF2-40B4-BE49-F238E27FC236}">
                    <a16:creationId xmlns:a16="http://schemas.microsoft.com/office/drawing/2014/main" id="{76E9D4DA-005E-45AB-ABB2-8BC98DC3C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" y="7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2" name="Line 975">
                <a:extLst>
                  <a:ext uri="{FF2B5EF4-FFF2-40B4-BE49-F238E27FC236}">
                    <a16:creationId xmlns:a16="http://schemas.microsoft.com/office/drawing/2014/main" id="{7F2D0C3F-208F-4B5A-884A-C298D52A1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" y="73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1" name="Group 773">
              <a:extLst>
                <a:ext uri="{FF2B5EF4-FFF2-40B4-BE49-F238E27FC236}">
                  <a16:creationId xmlns:a16="http://schemas.microsoft.com/office/drawing/2014/main" id="{282A1609-C971-4609-AC10-3061AC117B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3" y="2145"/>
              <a:ext cx="1314" cy="646"/>
              <a:chOff x="0" y="0"/>
              <a:chExt cx="1314" cy="646"/>
            </a:xfrm>
          </p:grpSpPr>
          <p:sp>
            <p:nvSpPr>
              <p:cNvPr id="803" name="Line 973">
                <a:extLst>
                  <a:ext uri="{FF2B5EF4-FFF2-40B4-BE49-F238E27FC236}">
                    <a16:creationId xmlns:a16="http://schemas.microsoft.com/office/drawing/2014/main" id="{B7AF7F5F-3E8C-4793-8284-02E19071D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" y="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4" name="Line 972">
                <a:extLst>
                  <a:ext uri="{FF2B5EF4-FFF2-40B4-BE49-F238E27FC236}">
                    <a16:creationId xmlns:a16="http://schemas.microsoft.com/office/drawing/2014/main" id="{AAEAA375-B1E3-4D92-A94F-33EB38BE7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" y="8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5" name="Line 971">
                <a:extLst>
                  <a:ext uri="{FF2B5EF4-FFF2-40B4-BE49-F238E27FC236}">
                    <a16:creationId xmlns:a16="http://schemas.microsoft.com/office/drawing/2014/main" id="{2910CD18-2091-44BD-8D5F-244D61C9D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" y="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6" name="Line 970">
                <a:extLst>
                  <a:ext uri="{FF2B5EF4-FFF2-40B4-BE49-F238E27FC236}">
                    <a16:creationId xmlns:a16="http://schemas.microsoft.com/office/drawing/2014/main" id="{698BFCB8-DC00-4996-B018-F153D99531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0" y="78"/>
                <a:ext cx="1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7" name="Line 969">
                <a:extLst>
                  <a:ext uri="{FF2B5EF4-FFF2-40B4-BE49-F238E27FC236}">
                    <a16:creationId xmlns:a16="http://schemas.microsoft.com/office/drawing/2014/main" id="{6EC8D2CE-989E-43C8-B44D-31D01C043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73" y="78"/>
                <a:ext cx="1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8" name="Line 968">
                <a:extLst>
                  <a:ext uri="{FF2B5EF4-FFF2-40B4-BE49-F238E27FC236}">
                    <a16:creationId xmlns:a16="http://schemas.microsoft.com/office/drawing/2014/main" id="{A47FF052-AACF-4385-B373-93AAB8855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3" y="5"/>
                <a:ext cx="26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9" name="Line 967">
                <a:extLst>
                  <a:ext uri="{FF2B5EF4-FFF2-40B4-BE49-F238E27FC236}">
                    <a16:creationId xmlns:a16="http://schemas.microsoft.com/office/drawing/2014/main" id="{C74D3359-2D01-486F-BC50-F04C10D09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3" y="34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0" name="Line 966">
                <a:extLst>
                  <a:ext uri="{FF2B5EF4-FFF2-40B4-BE49-F238E27FC236}">
                    <a16:creationId xmlns:a16="http://schemas.microsoft.com/office/drawing/2014/main" id="{AFC150FF-D492-4B75-B993-82738CA5C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6" y="70"/>
                <a:ext cx="19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1" name="Line 965">
                <a:extLst>
                  <a:ext uri="{FF2B5EF4-FFF2-40B4-BE49-F238E27FC236}">
                    <a16:creationId xmlns:a16="http://schemas.microsoft.com/office/drawing/2014/main" id="{538C784D-E08D-4451-9399-F660D2D706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" y="0"/>
                <a:ext cx="1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2" name="Line 964">
                <a:extLst>
                  <a:ext uri="{FF2B5EF4-FFF2-40B4-BE49-F238E27FC236}">
                    <a16:creationId xmlns:a16="http://schemas.microsoft.com/office/drawing/2014/main" id="{84FEC461-FE41-41B7-9851-9C776DFF35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0" y="0"/>
                <a:ext cx="1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3" name="Line 963">
                <a:extLst>
                  <a:ext uri="{FF2B5EF4-FFF2-40B4-BE49-F238E27FC236}">
                    <a16:creationId xmlns:a16="http://schemas.microsoft.com/office/drawing/2014/main" id="{8C6F4015-0BF4-4AE7-9BDF-0AAC70165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2" y="90"/>
                <a:ext cx="27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4" name="Line 962">
                <a:extLst>
                  <a:ext uri="{FF2B5EF4-FFF2-40B4-BE49-F238E27FC236}">
                    <a16:creationId xmlns:a16="http://schemas.microsoft.com/office/drawing/2014/main" id="{04EFD1D0-ADD5-4BFF-A89F-B97B869BC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5" y="90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5" name="Line 961">
                <a:extLst>
                  <a:ext uri="{FF2B5EF4-FFF2-40B4-BE49-F238E27FC236}">
                    <a16:creationId xmlns:a16="http://schemas.microsoft.com/office/drawing/2014/main" id="{B6066EB5-58FC-4954-B2EF-0CB168673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3" y="0"/>
                <a:ext cx="5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6" name="Line 960">
                <a:extLst>
                  <a:ext uri="{FF2B5EF4-FFF2-40B4-BE49-F238E27FC236}">
                    <a16:creationId xmlns:a16="http://schemas.microsoft.com/office/drawing/2014/main" id="{06DA0FA2-6B7E-4148-AF28-24B812D3A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82" y="90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7" name="Line 959">
                <a:extLst>
                  <a:ext uri="{FF2B5EF4-FFF2-40B4-BE49-F238E27FC236}">
                    <a16:creationId xmlns:a16="http://schemas.microsoft.com/office/drawing/2014/main" id="{61CA3ED3-AEA8-40AF-BBF9-080CF1E0A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11" y="90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8" name="Line 958">
                <a:extLst>
                  <a:ext uri="{FF2B5EF4-FFF2-40B4-BE49-F238E27FC236}">
                    <a16:creationId xmlns:a16="http://schemas.microsoft.com/office/drawing/2014/main" id="{B239C4E5-F6DD-4870-8EFC-4F6127E0D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40" y="90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9" name="Line 957">
                <a:extLst>
                  <a:ext uri="{FF2B5EF4-FFF2-40B4-BE49-F238E27FC236}">
                    <a16:creationId xmlns:a16="http://schemas.microsoft.com/office/drawing/2014/main" id="{D529D939-A228-4645-B219-559137766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69" y="90"/>
                <a:ext cx="31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0" name="Line 956">
                <a:extLst>
                  <a:ext uri="{FF2B5EF4-FFF2-40B4-BE49-F238E27FC236}">
                    <a16:creationId xmlns:a16="http://schemas.microsoft.com/office/drawing/2014/main" id="{A915A49D-B9AB-4A8B-873E-EC6E8E43D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0" y="364"/>
                <a:ext cx="26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" name="Line 955">
                <a:extLst>
                  <a:ext uri="{FF2B5EF4-FFF2-40B4-BE49-F238E27FC236}">
                    <a16:creationId xmlns:a16="http://schemas.microsoft.com/office/drawing/2014/main" id="{77B82823-B802-451C-9411-00D9DBF53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0" y="400"/>
                <a:ext cx="26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" name="Line 954">
                <a:extLst>
                  <a:ext uri="{FF2B5EF4-FFF2-40B4-BE49-F238E27FC236}">
                    <a16:creationId xmlns:a16="http://schemas.microsoft.com/office/drawing/2014/main" id="{E3E68915-1336-4DDD-A078-C416E45CE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1" y="333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3" name="Freeform 953">
                <a:extLst>
                  <a:ext uri="{FF2B5EF4-FFF2-40B4-BE49-F238E27FC236}">
                    <a16:creationId xmlns:a16="http://schemas.microsoft.com/office/drawing/2014/main" id="{CDB2A5D4-5669-4301-82DD-1CFB01329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" y="339"/>
                <a:ext cx="17" cy="17"/>
              </a:xfrm>
              <a:custGeom>
                <a:avLst/>
                <a:gdLst>
                  <a:gd name="T0" fmla="*/ 0 w 17"/>
                  <a:gd name="T1" fmla="*/ 17 h 17"/>
                  <a:gd name="T2" fmla="*/ 4 w 17"/>
                  <a:gd name="T3" fmla="*/ 17 h 17"/>
                  <a:gd name="T4" fmla="*/ 7 w 17"/>
                  <a:gd name="T5" fmla="*/ 15 h 17"/>
                  <a:gd name="T6" fmla="*/ 11 w 17"/>
                  <a:gd name="T7" fmla="*/ 13 h 17"/>
                  <a:gd name="T8" fmla="*/ 13 w 17"/>
                  <a:gd name="T9" fmla="*/ 11 h 17"/>
                  <a:gd name="T10" fmla="*/ 15 w 17"/>
                  <a:gd name="T11" fmla="*/ 8 h 17"/>
                  <a:gd name="T12" fmla="*/ 17 w 17"/>
                  <a:gd name="T13" fmla="*/ 4 h 17"/>
                  <a:gd name="T14" fmla="*/ 17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lnTo>
                      <a:pt x="4" y="17"/>
                    </a:lnTo>
                    <a:lnTo>
                      <a:pt x="7" y="15"/>
                    </a:lnTo>
                    <a:lnTo>
                      <a:pt x="11" y="13"/>
                    </a:lnTo>
                    <a:lnTo>
                      <a:pt x="13" y="11"/>
                    </a:lnTo>
                    <a:lnTo>
                      <a:pt x="15" y="8"/>
                    </a:lnTo>
                    <a:lnTo>
                      <a:pt x="17" y="4"/>
                    </a:lnTo>
                    <a:lnTo>
                      <a:pt x="17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4" name="Line 952">
                <a:extLst>
                  <a:ext uri="{FF2B5EF4-FFF2-40B4-BE49-F238E27FC236}">
                    <a16:creationId xmlns:a16="http://schemas.microsoft.com/office/drawing/2014/main" id="{57BF998B-864F-4ADA-8CFD-00AD00D7E6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1" y="356"/>
                <a:ext cx="14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5" name="Freeform 951">
                <a:extLst>
                  <a:ext uri="{FF2B5EF4-FFF2-40B4-BE49-F238E27FC236}">
                    <a16:creationId xmlns:a16="http://schemas.microsoft.com/office/drawing/2014/main" id="{29374636-95A5-43CF-B057-7C4BAE980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356"/>
                <a:ext cx="11" cy="11"/>
              </a:xfrm>
              <a:custGeom>
                <a:avLst/>
                <a:gdLst>
                  <a:gd name="T0" fmla="*/ 11 w 11"/>
                  <a:gd name="T1" fmla="*/ 0 h 11"/>
                  <a:gd name="T2" fmla="*/ 8 w 11"/>
                  <a:gd name="T3" fmla="*/ 0 h 11"/>
                  <a:gd name="T4" fmla="*/ 5 w 11"/>
                  <a:gd name="T5" fmla="*/ 1 h 11"/>
                  <a:gd name="T6" fmla="*/ 3 w 11"/>
                  <a:gd name="T7" fmla="*/ 3 h 11"/>
                  <a:gd name="T8" fmla="*/ 2 w 11"/>
                  <a:gd name="T9" fmla="*/ 5 h 11"/>
                  <a:gd name="T10" fmla="*/ 0 w 11"/>
                  <a:gd name="T11" fmla="*/ 8 h 11"/>
                  <a:gd name="T12" fmla="*/ 0 w 11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6" name="Line 950">
                <a:extLst>
                  <a:ext uri="{FF2B5EF4-FFF2-40B4-BE49-F238E27FC236}">
                    <a16:creationId xmlns:a16="http://schemas.microsoft.com/office/drawing/2014/main" id="{B43445BD-F4AE-4923-A9CD-0D16597B9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367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7" name="Line 949">
                <a:extLst>
                  <a:ext uri="{FF2B5EF4-FFF2-40B4-BE49-F238E27FC236}">
                    <a16:creationId xmlns:a16="http://schemas.microsoft.com/office/drawing/2014/main" id="{5DFDCD5C-C012-4B64-B4AA-E60104595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415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8" name="Line 948">
                <a:extLst>
                  <a:ext uri="{FF2B5EF4-FFF2-40B4-BE49-F238E27FC236}">
                    <a16:creationId xmlns:a16="http://schemas.microsoft.com/office/drawing/2014/main" id="{1937D3BE-E8FD-4A89-A53F-13EBAECA3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430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9" name="Line 947">
                <a:extLst>
                  <a:ext uri="{FF2B5EF4-FFF2-40B4-BE49-F238E27FC236}">
                    <a16:creationId xmlns:a16="http://schemas.microsoft.com/office/drawing/2014/main" id="{9CBBFC2F-3D4F-4958-BAC4-D2E13D1C6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447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0" name="Line 946">
                <a:extLst>
                  <a:ext uri="{FF2B5EF4-FFF2-40B4-BE49-F238E27FC236}">
                    <a16:creationId xmlns:a16="http://schemas.microsoft.com/office/drawing/2014/main" id="{9B5AE26C-CB77-4E1F-91CB-B903572A1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494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1" name="Line 945">
                <a:extLst>
                  <a:ext uri="{FF2B5EF4-FFF2-40B4-BE49-F238E27FC236}">
                    <a16:creationId xmlns:a16="http://schemas.microsoft.com/office/drawing/2014/main" id="{5D6E95FF-5D82-4A8E-88FB-C88F822B90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510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2" name="Line 944">
                <a:extLst>
                  <a:ext uri="{FF2B5EF4-FFF2-40B4-BE49-F238E27FC236}">
                    <a16:creationId xmlns:a16="http://schemas.microsoft.com/office/drawing/2014/main" id="{FA34A8E8-34B3-4322-B928-CCF008220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526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3" name="Line 943">
                <a:extLst>
                  <a:ext uri="{FF2B5EF4-FFF2-40B4-BE49-F238E27FC236}">
                    <a16:creationId xmlns:a16="http://schemas.microsoft.com/office/drawing/2014/main" id="{86FDB148-678A-43B8-A74B-B4CC124F9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574"/>
                <a:ext cx="1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4" name="Line 942">
                <a:extLst>
                  <a:ext uri="{FF2B5EF4-FFF2-40B4-BE49-F238E27FC236}">
                    <a16:creationId xmlns:a16="http://schemas.microsoft.com/office/drawing/2014/main" id="{2C1132CE-FB40-4817-BC0F-6104FA5DD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589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5" name="Line 941">
                <a:extLst>
                  <a:ext uri="{FF2B5EF4-FFF2-40B4-BE49-F238E27FC236}">
                    <a16:creationId xmlns:a16="http://schemas.microsoft.com/office/drawing/2014/main" id="{BA4DAA9D-2384-4B5C-9CDD-BEF8C5452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605"/>
                <a:ext cx="1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6" name="Line 940">
                <a:extLst>
                  <a:ext uri="{FF2B5EF4-FFF2-40B4-BE49-F238E27FC236}">
                    <a16:creationId xmlns:a16="http://schemas.microsoft.com/office/drawing/2014/main" id="{103ECAAC-08C2-4585-8A08-7EC5AA8C7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3" y="156"/>
                <a:ext cx="1" cy="4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7" name="Line 939">
                <a:extLst>
                  <a:ext uri="{FF2B5EF4-FFF2-40B4-BE49-F238E27FC236}">
                    <a16:creationId xmlns:a16="http://schemas.microsoft.com/office/drawing/2014/main" id="{63973DF5-283D-4502-B7FD-4519F997A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" y="33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8" name="Line 938">
                <a:extLst>
                  <a:ext uri="{FF2B5EF4-FFF2-40B4-BE49-F238E27FC236}">
                    <a16:creationId xmlns:a16="http://schemas.microsoft.com/office/drawing/2014/main" id="{A9B669BF-DACE-41B5-AA5B-6DBC5E047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" y="34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9" name="Line 937">
                <a:extLst>
                  <a:ext uri="{FF2B5EF4-FFF2-40B4-BE49-F238E27FC236}">
                    <a16:creationId xmlns:a16="http://schemas.microsoft.com/office/drawing/2014/main" id="{FA91493D-64AD-4714-B825-FAD8CE9DF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" y="3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0" name="Freeform 936">
                <a:extLst>
                  <a:ext uri="{FF2B5EF4-FFF2-40B4-BE49-F238E27FC236}">
                    <a16:creationId xmlns:a16="http://schemas.microsoft.com/office/drawing/2014/main" id="{4A386373-254B-435B-98D8-CE9500070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" y="407"/>
                <a:ext cx="22" cy="21"/>
              </a:xfrm>
              <a:custGeom>
                <a:avLst/>
                <a:gdLst>
                  <a:gd name="T0" fmla="*/ 0 w 22"/>
                  <a:gd name="T1" fmla="*/ 21 h 21"/>
                  <a:gd name="T2" fmla="*/ 5 w 22"/>
                  <a:gd name="T3" fmla="*/ 21 h 21"/>
                  <a:gd name="T4" fmla="*/ 9 w 22"/>
                  <a:gd name="T5" fmla="*/ 20 h 21"/>
                  <a:gd name="T6" fmla="*/ 12 w 22"/>
                  <a:gd name="T7" fmla="*/ 18 h 21"/>
                  <a:gd name="T8" fmla="*/ 16 w 22"/>
                  <a:gd name="T9" fmla="*/ 15 h 21"/>
                  <a:gd name="T10" fmla="*/ 18 w 22"/>
                  <a:gd name="T11" fmla="*/ 12 h 21"/>
                  <a:gd name="T12" fmla="*/ 20 w 22"/>
                  <a:gd name="T13" fmla="*/ 8 h 21"/>
                  <a:gd name="T14" fmla="*/ 21 w 22"/>
                  <a:gd name="T15" fmla="*/ 4 h 21"/>
                  <a:gd name="T16" fmla="*/ 22 w 22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0" y="21"/>
                    </a:moveTo>
                    <a:lnTo>
                      <a:pt x="5" y="21"/>
                    </a:lnTo>
                    <a:lnTo>
                      <a:pt x="9" y="20"/>
                    </a:lnTo>
                    <a:lnTo>
                      <a:pt x="12" y="18"/>
                    </a:lnTo>
                    <a:lnTo>
                      <a:pt x="16" y="15"/>
                    </a:lnTo>
                    <a:lnTo>
                      <a:pt x="18" y="12"/>
                    </a:lnTo>
                    <a:lnTo>
                      <a:pt x="20" y="8"/>
                    </a:lnTo>
                    <a:lnTo>
                      <a:pt x="21" y="4"/>
                    </a:lnTo>
                    <a:lnTo>
                      <a:pt x="22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1" name="Line 935">
                <a:extLst>
                  <a:ext uri="{FF2B5EF4-FFF2-40B4-BE49-F238E27FC236}">
                    <a16:creationId xmlns:a16="http://schemas.microsoft.com/office/drawing/2014/main" id="{2C00C7B5-0470-436D-AA83-C87ADAAD1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" y="349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2" name="Line 934">
                <a:extLst>
                  <a:ext uri="{FF2B5EF4-FFF2-40B4-BE49-F238E27FC236}">
                    <a16:creationId xmlns:a16="http://schemas.microsoft.com/office/drawing/2014/main" id="{3E74833D-28BE-4844-AA84-313CBAF17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2" y="349"/>
                <a:ext cx="1" cy="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3" name="Line 933">
                <a:extLst>
                  <a:ext uri="{FF2B5EF4-FFF2-40B4-BE49-F238E27FC236}">
                    <a16:creationId xmlns:a16="http://schemas.microsoft.com/office/drawing/2014/main" id="{53B1E199-F0F2-44E8-A398-70F9287BA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9" y="78"/>
                <a:ext cx="1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4" name="Line 932">
                <a:extLst>
                  <a:ext uri="{FF2B5EF4-FFF2-40B4-BE49-F238E27FC236}">
                    <a16:creationId xmlns:a16="http://schemas.microsoft.com/office/drawing/2014/main" id="{6360361B-3F46-434A-9F65-15267651C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6" y="78"/>
                <a:ext cx="1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5" name="Line 931">
                <a:extLst>
                  <a:ext uri="{FF2B5EF4-FFF2-40B4-BE49-F238E27FC236}">
                    <a16:creationId xmlns:a16="http://schemas.microsoft.com/office/drawing/2014/main" id="{EFE8250F-B2E6-45C4-B2A0-C52011DA3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9" y="4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6" name="Line 930">
                <a:extLst>
                  <a:ext uri="{FF2B5EF4-FFF2-40B4-BE49-F238E27FC236}">
                    <a16:creationId xmlns:a16="http://schemas.microsoft.com/office/drawing/2014/main" id="{5831275F-BBEC-48E2-9AE8-B84EC51BD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9" y="41"/>
                <a:ext cx="32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7" name="Rectangle 929">
                <a:extLst>
                  <a:ext uri="{FF2B5EF4-FFF2-40B4-BE49-F238E27FC236}">
                    <a16:creationId xmlns:a16="http://schemas.microsoft.com/office/drawing/2014/main" id="{7169B719-3226-4BE9-81B8-A63E72DCA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0"/>
                <a:ext cx="15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848" name="Rectangle 928">
                <a:extLst>
                  <a:ext uri="{FF2B5EF4-FFF2-40B4-BE49-F238E27FC236}">
                    <a16:creationId xmlns:a16="http://schemas.microsoft.com/office/drawing/2014/main" id="{7B172386-B2A1-4428-AF2B-D7C3932A9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0"/>
                <a:ext cx="15" cy="1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849" name="Rectangle 927">
                <a:extLst>
                  <a:ext uri="{FF2B5EF4-FFF2-40B4-BE49-F238E27FC236}">
                    <a16:creationId xmlns:a16="http://schemas.microsoft.com/office/drawing/2014/main" id="{4B268D5D-C158-4444-A337-98B6C0581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0"/>
                <a:ext cx="15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850" name="Rectangle 926">
                <a:extLst>
                  <a:ext uri="{FF2B5EF4-FFF2-40B4-BE49-F238E27FC236}">
                    <a16:creationId xmlns:a16="http://schemas.microsoft.com/office/drawing/2014/main" id="{8D305DE5-9314-4139-860E-82060789C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0"/>
                <a:ext cx="15" cy="1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851" name="Freeform 925">
                <a:extLst>
                  <a:ext uri="{FF2B5EF4-FFF2-40B4-BE49-F238E27FC236}">
                    <a16:creationId xmlns:a16="http://schemas.microsoft.com/office/drawing/2014/main" id="{0A6E9D2C-402F-413E-9245-4C191B6A9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" y="0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15 w 15"/>
                  <a:gd name="T3" fmla="*/ 0 h 12"/>
                  <a:gd name="T4" fmla="*/ 0 w 15"/>
                  <a:gd name="T5" fmla="*/ 12 h 12"/>
                  <a:gd name="T6" fmla="*/ 0 w 15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15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2" name="Freeform 924">
                <a:extLst>
                  <a:ext uri="{FF2B5EF4-FFF2-40B4-BE49-F238E27FC236}">
                    <a16:creationId xmlns:a16="http://schemas.microsoft.com/office/drawing/2014/main" id="{739C0A88-BFCB-415E-9B59-B72D39C48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" y="0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15 w 15"/>
                  <a:gd name="T3" fmla="*/ 0 h 12"/>
                  <a:gd name="T4" fmla="*/ 0 w 15"/>
                  <a:gd name="T5" fmla="*/ 12 h 12"/>
                  <a:gd name="T6" fmla="*/ 0 w 15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15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3" name="Freeform 923">
                <a:extLst>
                  <a:ext uri="{FF2B5EF4-FFF2-40B4-BE49-F238E27FC236}">
                    <a16:creationId xmlns:a16="http://schemas.microsoft.com/office/drawing/2014/main" id="{3FF55B53-2856-476E-AB66-0FB73C80D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0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15 w 15"/>
                  <a:gd name="T3" fmla="*/ 0 h 12"/>
                  <a:gd name="T4" fmla="*/ 15 w 15"/>
                  <a:gd name="T5" fmla="*/ 12 h 12"/>
                  <a:gd name="T6" fmla="*/ 0 w 15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15" y="0"/>
                    </a:lnTo>
                    <a:lnTo>
                      <a:pt x="1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4" name="Freeform 922">
                <a:extLst>
                  <a:ext uri="{FF2B5EF4-FFF2-40B4-BE49-F238E27FC236}">
                    <a16:creationId xmlns:a16="http://schemas.microsoft.com/office/drawing/2014/main" id="{25A683FD-46D3-433E-80D9-446FA707B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0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15 w 15"/>
                  <a:gd name="T3" fmla="*/ 0 h 12"/>
                  <a:gd name="T4" fmla="*/ 15 w 15"/>
                  <a:gd name="T5" fmla="*/ 12 h 12"/>
                  <a:gd name="T6" fmla="*/ 0 w 15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15" y="0"/>
                    </a:lnTo>
                    <a:lnTo>
                      <a:pt x="15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5" name="Freeform 921">
                <a:extLst>
                  <a:ext uri="{FF2B5EF4-FFF2-40B4-BE49-F238E27FC236}">
                    <a16:creationId xmlns:a16="http://schemas.microsoft.com/office/drawing/2014/main" id="{D3BEDCF2-4942-4B94-8E79-408EECF30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" y="78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12 h 12"/>
                  <a:gd name="T4" fmla="*/ 15 w 15"/>
                  <a:gd name="T5" fmla="*/ 12 h 12"/>
                  <a:gd name="T6" fmla="*/ 0 w 15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0" y="12"/>
                    </a:lnTo>
                    <a:lnTo>
                      <a:pt x="1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6" name="Freeform 920">
                <a:extLst>
                  <a:ext uri="{FF2B5EF4-FFF2-40B4-BE49-F238E27FC236}">
                    <a16:creationId xmlns:a16="http://schemas.microsoft.com/office/drawing/2014/main" id="{07B9A484-2A9F-4791-880D-43FE2A2C8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" y="78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12 h 12"/>
                  <a:gd name="T4" fmla="*/ 15 w 15"/>
                  <a:gd name="T5" fmla="*/ 12 h 12"/>
                  <a:gd name="T6" fmla="*/ 0 w 15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0" y="12"/>
                    </a:lnTo>
                    <a:lnTo>
                      <a:pt x="15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7" name="Freeform 919">
                <a:extLst>
                  <a:ext uri="{FF2B5EF4-FFF2-40B4-BE49-F238E27FC236}">
                    <a16:creationId xmlns:a16="http://schemas.microsoft.com/office/drawing/2014/main" id="{63C9842F-B09F-4DF3-9CD4-4C9930FF9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78"/>
                <a:ext cx="15" cy="12"/>
              </a:xfrm>
              <a:custGeom>
                <a:avLst/>
                <a:gdLst>
                  <a:gd name="T0" fmla="*/ 15 w 15"/>
                  <a:gd name="T1" fmla="*/ 0 h 12"/>
                  <a:gd name="T2" fmla="*/ 0 w 15"/>
                  <a:gd name="T3" fmla="*/ 12 h 12"/>
                  <a:gd name="T4" fmla="*/ 15 w 15"/>
                  <a:gd name="T5" fmla="*/ 12 h 12"/>
                  <a:gd name="T6" fmla="*/ 15 w 15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lnTo>
                      <a:pt x="0" y="12"/>
                    </a:lnTo>
                    <a:lnTo>
                      <a:pt x="15" y="1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8" name="Freeform 918">
                <a:extLst>
                  <a:ext uri="{FF2B5EF4-FFF2-40B4-BE49-F238E27FC236}">
                    <a16:creationId xmlns:a16="http://schemas.microsoft.com/office/drawing/2014/main" id="{2106232C-5A29-43FD-AD38-A9567D35C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78"/>
                <a:ext cx="15" cy="12"/>
              </a:xfrm>
              <a:custGeom>
                <a:avLst/>
                <a:gdLst>
                  <a:gd name="T0" fmla="*/ 15 w 15"/>
                  <a:gd name="T1" fmla="*/ 0 h 12"/>
                  <a:gd name="T2" fmla="*/ 0 w 15"/>
                  <a:gd name="T3" fmla="*/ 12 h 12"/>
                  <a:gd name="T4" fmla="*/ 15 w 15"/>
                  <a:gd name="T5" fmla="*/ 12 h 12"/>
                  <a:gd name="T6" fmla="*/ 15 w 15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lnTo>
                      <a:pt x="0" y="12"/>
                    </a:lnTo>
                    <a:lnTo>
                      <a:pt x="15" y="12"/>
                    </a:lnTo>
                    <a:lnTo>
                      <a:pt x="15" y="0"/>
                    </a:lnTo>
                    <a:close/>
                  </a:path>
                </a:pathLst>
              </a:custGeom>
              <a:noFill/>
              <a:ln w="1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9" name="Rectangle 917">
                <a:extLst>
                  <a:ext uri="{FF2B5EF4-FFF2-40B4-BE49-F238E27FC236}">
                    <a16:creationId xmlns:a16="http://schemas.microsoft.com/office/drawing/2014/main" id="{8BA89A5B-7DB1-43A3-A816-F97500E76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90"/>
                <a:ext cx="15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860" name="Rectangle 916">
                <a:extLst>
                  <a:ext uri="{FF2B5EF4-FFF2-40B4-BE49-F238E27FC236}">
                    <a16:creationId xmlns:a16="http://schemas.microsoft.com/office/drawing/2014/main" id="{A74C7EFE-B7E3-41A8-91FD-D9D68B75E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9" y="90"/>
                <a:ext cx="15" cy="1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861" name="Rectangle 915">
                <a:extLst>
                  <a:ext uri="{FF2B5EF4-FFF2-40B4-BE49-F238E27FC236}">
                    <a16:creationId xmlns:a16="http://schemas.microsoft.com/office/drawing/2014/main" id="{82EFA47D-1C9A-4219-BA1D-C53CB1638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90"/>
                <a:ext cx="15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862" name="Rectangle 914">
                <a:extLst>
                  <a:ext uri="{FF2B5EF4-FFF2-40B4-BE49-F238E27FC236}">
                    <a16:creationId xmlns:a16="http://schemas.microsoft.com/office/drawing/2014/main" id="{7576EC1E-BADF-4BD9-86E7-24353F9A6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90"/>
                <a:ext cx="15" cy="1"/>
              </a:xfrm>
              <a:prstGeom prst="rect">
                <a:avLst/>
              </a:prstGeom>
              <a:noFill/>
              <a:ln w="1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600">
                    <a:solidFill>
                      <a:srgbClr val="000099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863" name="Line 913">
                <a:extLst>
                  <a:ext uri="{FF2B5EF4-FFF2-40B4-BE49-F238E27FC236}">
                    <a16:creationId xmlns:a16="http://schemas.microsoft.com/office/drawing/2014/main" id="{C360CC7D-0B57-49AD-8C41-EDB1288ED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39" y="0"/>
                <a:ext cx="1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4" name="Line 912">
                <a:extLst>
                  <a:ext uri="{FF2B5EF4-FFF2-40B4-BE49-F238E27FC236}">
                    <a16:creationId xmlns:a16="http://schemas.microsoft.com/office/drawing/2014/main" id="{60B74E12-6366-4BBB-9555-8B011F1BD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0"/>
                <a:ext cx="1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5" name="Line 911">
                <a:extLst>
                  <a:ext uri="{FF2B5EF4-FFF2-40B4-BE49-F238E27FC236}">
                    <a16:creationId xmlns:a16="http://schemas.microsoft.com/office/drawing/2014/main" id="{5FD0437B-3883-45C3-A32C-E61E1A8FB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8" y="164"/>
                <a:ext cx="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6" name="Line 910">
                <a:extLst>
                  <a:ext uri="{FF2B5EF4-FFF2-40B4-BE49-F238E27FC236}">
                    <a16:creationId xmlns:a16="http://schemas.microsoft.com/office/drawing/2014/main" id="{13D919F2-B8A2-4190-BB92-2E0657BF0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6" y="195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7" name="Line 909">
                <a:extLst>
                  <a:ext uri="{FF2B5EF4-FFF2-40B4-BE49-F238E27FC236}">
                    <a16:creationId xmlns:a16="http://schemas.microsoft.com/office/drawing/2014/main" id="{2291663C-C3E7-41C6-A32D-540761F35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4" y="164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8" name="Line 908">
                <a:extLst>
                  <a:ext uri="{FF2B5EF4-FFF2-40B4-BE49-F238E27FC236}">
                    <a16:creationId xmlns:a16="http://schemas.microsoft.com/office/drawing/2014/main" id="{F716CAF4-C721-459B-B02C-142A0776C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9" y="164"/>
                <a:ext cx="1" cy="3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9" name="Line 907">
                <a:extLst>
                  <a:ext uri="{FF2B5EF4-FFF2-40B4-BE49-F238E27FC236}">
                    <a16:creationId xmlns:a16="http://schemas.microsoft.com/office/drawing/2014/main" id="{8904400B-523E-4BC4-9C14-20C689F00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1" y="158"/>
                <a:ext cx="1" cy="4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0" name="Freeform 906">
                <a:extLst>
                  <a:ext uri="{FF2B5EF4-FFF2-40B4-BE49-F238E27FC236}">
                    <a16:creationId xmlns:a16="http://schemas.microsoft.com/office/drawing/2014/main" id="{4C5103AF-35D0-4E4C-8800-DA24F018B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258"/>
                <a:ext cx="26" cy="26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5 h 26"/>
                  <a:gd name="T4" fmla="*/ 1 w 26"/>
                  <a:gd name="T5" fmla="*/ 9 h 26"/>
                  <a:gd name="T6" fmla="*/ 3 w 26"/>
                  <a:gd name="T7" fmla="*/ 13 h 26"/>
                  <a:gd name="T8" fmla="*/ 6 w 26"/>
                  <a:gd name="T9" fmla="*/ 17 h 26"/>
                  <a:gd name="T10" fmla="*/ 9 w 26"/>
                  <a:gd name="T11" fmla="*/ 20 h 26"/>
                  <a:gd name="T12" fmla="*/ 13 w 26"/>
                  <a:gd name="T13" fmla="*/ 23 h 26"/>
                  <a:gd name="T14" fmla="*/ 17 w 26"/>
                  <a:gd name="T15" fmla="*/ 25 h 26"/>
                  <a:gd name="T16" fmla="*/ 21 w 26"/>
                  <a:gd name="T17" fmla="*/ 26 h 26"/>
                  <a:gd name="T18" fmla="*/ 26 w 26"/>
                  <a:gd name="T19" fmla="*/ 2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0" y="0"/>
                    </a:moveTo>
                    <a:lnTo>
                      <a:pt x="0" y="5"/>
                    </a:lnTo>
                    <a:lnTo>
                      <a:pt x="1" y="9"/>
                    </a:lnTo>
                    <a:lnTo>
                      <a:pt x="3" y="13"/>
                    </a:lnTo>
                    <a:lnTo>
                      <a:pt x="6" y="17"/>
                    </a:lnTo>
                    <a:lnTo>
                      <a:pt x="9" y="20"/>
                    </a:lnTo>
                    <a:lnTo>
                      <a:pt x="13" y="23"/>
                    </a:lnTo>
                    <a:lnTo>
                      <a:pt x="17" y="25"/>
                    </a:lnTo>
                    <a:lnTo>
                      <a:pt x="21" y="26"/>
                    </a:lnTo>
                    <a:lnTo>
                      <a:pt x="26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" name="Line 905">
                <a:extLst>
                  <a:ext uri="{FF2B5EF4-FFF2-40B4-BE49-F238E27FC236}">
                    <a16:creationId xmlns:a16="http://schemas.microsoft.com/office/drawing/2014/main" id="{CB0F9326-5E94-48F0-B1B3-AC49EC857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3" y="221"/>
                <a:ext cx="1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2" name="Line 904">
                <a:extLst>
                  <a:ext uri="{FF2B5EF4-FFF2-40B4-BE49-F238E27FC236}">
                    <a16:creationId xmlns:a16="http://schemas.microsoft.com/office/drawing/2014/main" id="{0961B275-66FD-4B0F-97CC-21CE87A7B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3" y="222"/>
                <a:ext cx="1" cy="3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3" name="Line 903">
                <a:extLst>
                  <a:ext uri="{FF2B5EF4-FFF2-40B4-BE49-F238E27FC236}">
                    <a16:creationId xmlns:a16="http://schemas.microsoft.com/office/drawing/2014/main" id="{2CB2BD2C-1F1A-4555-9E84-AA34123CA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0" y="221"/>
                <a:ext cx="1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4" name="Line 902">
                <a:extLst>
                  <a:ext uri="{FF2B5EF4-FFF2-40B4-BE49-F238E27FC236}">
                    <a16:creationId xmlns:a16="http://schemas.microsoft.com/office/drawing/2014/main" id="{51E1FF03-A7A2-4E5A-8792-47AB4380D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0" y="222"/>
                <a:ext cx="1" cy="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5" name="Freeform 901">
                <a:extLst>
                  <a:ext uri="{FF2B5EF4-FFF2-40B4-BE49-F238E27FC236}">
                    <a16:creationId xmlns:a16="http://schemas.microsoft.com/office/drawing/2014/main" id="{2FC6491A-58FD-449E-997C-ACC376803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195"/>
                <a:ext cx="26" cy="26"/>
              </a:xfrm>
              <a:custGeom>
                <a:avLst/>
                <a:gdLst>
                  <a:gd name="T0" fmla="*/ 26 w 26"/>
                  <a:gd name="T1" fmla="*/ 0 h 26"/>
                  <a:gd name="T2" fmla="*/ 21 w 26"/>
                  <a:gd name="T3" fmla="*/ 0 h 26"/>
                  <a:gd name="T4" fmla="*/ 17 w 26"/>
                  <a:gd name="T5" fmla="*/ 1 h 26"/>
                  <a:gd name="T6" fmla="*/ 13 w 26"/>
                  <a:gd name="T7" fmla="*/ 3 h 26"/>
                  <a:gd name="T8" fmla="*/ 9 w 26"/>
                  <a:gd name="T9" fmla="*/ 6 h 26"/>
                  <a:gd name="T10" fmla="*/ 6 w 26"/>
                  <a:gd name="T11" fmla="*/ 9 h 26"/>
                  <a:gd name="T12" fmla="*/ 3 w 26"/>
                  <a:gd name="T13" fmla="*/ 13 h 26"/>
                  <a:gd name="T14" fmla="*/ 1 w 26"/>
                  <a:gd name="T15" fmla="*/ 17 h 26"/>
                  <a:gd name="T16" fmla="*/ 0 w 26"/>
                  <a:gd name="T17" fmla="*/ 22 h 26"/>
                  <a:gd name="T18" fmla="*/ 0 w 26"/>
                  <a:gd name="T19" fmla="*/ 2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26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13" y="3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6" name="Freeform 900">
                <a:extLst>
                  <a:ext uri="{FF2B5EF4-FFF2-40B4-BE49-F238E27FC236}">
                    <a16:creationId xmlns:a16="http://schemas.microsoft.com/office/drawing/2014/main" id="{50ACB033-54CF-4CDD-84AA-E4EADDEFC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164"/>
                <a:ext cx="58" cy="58"/>
              </a:xfrm>
              <a:custGeom>
                <a:avLst/>
                <a:gdLst>
                  <a:gd name="T0" fmla="*/ 58 w 58"/>
                  <a:gd name="T1" fmla="*/ 0 h 58"/>
                  <a:gd name="T2" fmla="*/ 52 w 58"/>
                  <a:gd name="T3" fmla="*/ 0 h 58"/>
                  <a:gd name="T4" fmla="*/ 45 w 58"/>
                  <a:gd name="T5" fmla="*/ 1 h 58"/>
                  <a:gd name="T6" fmla="*/ 39 w 58"/>
                  <a:gd name="T7" fmla="*/ 3 h 58"/>
                  <a:gd name="T8" fmla="*/ 33 w 58"/>
                  <a:gd name="T9" fmla="*/ 6 h 58"/>
                  <a:gd name="T10" fmla="*/ 27 w 58"/>
                  <a:gd name="T11" fmla="*/ 9 h 58"/>
                  <a:gd name="T12" fmla="*/ 22 w 58"/>
                  <a:gd name="T13" fmla="*/ 12 h 58"/>
                  <a:gd name="T14" fmla="*/ 17 w 58"/>
                  <a:gd name="T15" fmla="*/ 17 h 58"/>
                  <a:gd name="T16" fmla="*/ 13 w 58"/>
                  <a:gd name="T17" fmla="*/ 22 h 58"/>
                  <a:gd name="T18" fmla="*/ 9 w 58"/>
                  <a:gd name="T19" fmla="*/ 27 h 58"/>
                  <a:gd name="T20" fmla="*/ 6 w 58"/>
                  <a:gd name="T21" fmla="*/ 33 h 58"/>
                  <a:gd name="T22" fmla="*/ 3 w 58"/>
                  <a:gd name="T23" fmla="*/ 39 h 58"/>
                  <a:gd name="T24" fmla="*/ 2 w 58"/>
                  <a:gd name="T25" fmla="*/ 45 h 58"/>
                  <a:gd name="T26" fmla="*/ 0 w 58"/>
                  <a:gd name="T27" fmla="*/ 52 h 58"/>
                  <a:gd name="T28" fmla="*/ 0 w 58"/>
                  <a:gd name="T29" fmla="*/ 58 h 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8" h="58">
                    <a:moveTo>
                      <a:pt x="58" y="0"/>
                    </a:moveTo>
                    <a:lnTo>
                      <a:pt x="52" y="0"/>
                    </a:lnTo>
                    <a:lnTo>
                      <a:pt x="45" y="1"/>
                    </a:lnTo>
                    <a:lnTo>
                      <a:pt x="39" y="3"/>
                    </a:lnTo>
                    <a:lnTo>
                      <a:pt x="33" y="6"/>
                    </a:lnTo>
                    <a:lnTo>
                      <a:pt x="27" y="9"/>
                    </a:lnTo>
                    <a:lnTo>
                      <a:pt x="22" y="12"/>
                    </a:lnTo>
                    <a:lnTo>
                      <a:pt x="17" y="17"/>
                    </a:lnTo>
                    <a:lnTo>
                      <a:pt x="13" y="22"/>
                    </a:lnTo>
                    <a:lnTo>
                      <a:pt x="9" y="27"/>
                    </a:lnTo>
                    <a:lnTo>
                      <a:pt x="6" y="33"/>
                    </a:lnTo>
                    <a:lnTo>
                      <a:pt x="3" y="39"/>
                    </a:lnTo>
                    <a:lnTo>
                      <a:pt x="2" y="45"/>
                    </a:lnTo>
                    <a:lnTo>
                      <a:pt x="0" y="52"/>
                    </a:lnTo>
                    <a:lnTo>
                      <a:pt x="0" y="5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7" name="Freeform 899">
                <a:extLst>
                  <a:ext uri="{FF2B5EF4-FFF2-40B4-BE49-F238E27FC236}">
                    <a16:creationId xmlns:a16="http://schemas.microsoft.com/office/drawing/2014/main" id="{97A047FD-21A5-4874-ACB5-FF5A3F016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164"/>
                <a:ext cx="59" cy="58"/>
              </a:xfrm>
              <a:custGeom>
                <a:avLst/>
                <a:gdLst>
                  <a:gd name="T0" fmla="*/ 59 w 59"/>
                  <a:gd name="T1" fmla="*/ 58 h 58"/>
                  <a:gd name="T2" fmla="*/ 58 w 59"/>
                  <a:gd name="T3" fmla="*/ 52 h 58"/>
                  <a:gd name="T4" fmla="*/ 57 w 59"/>
                  <a:gd name="T5" fmla="*/ 45 h 58"/>
                  <a:gd name="T6" fmla="*/ 55 w 59"/>
                  <a:gd name="T7" fmla="*/ 39 h 58"/>
                  <a:gd name="T8" fmla="*/ 53 w 59"/>
                  <a:gd name="T9" fmla="*/ 33 h 58"/>
                  <a:gd name="T10" fmla="*/ 50 w 59"/>
                  <a:gd name="T11" fmla="*/ 27 h 58"/>
                  <a:gd name="T12" fmla="*/ 46 w 59"/>
                  <a:gd name="T13" fmla="*/ 22 h 58"/>
                  <a:gd name="T14" fmla="*/ 42 w 59"/>
                  <a:gd name="T15" fmla="*/ 17 h 58"/>
                  <a:gd name="T16" fmla="*/ 37 w 59"/>
                  <a:gd name="T17" fmla="*/ 12 h 58"/>
                  <a:gd name="T18" fmla="*/ 32 w 59"/>
                  <a:gd name="T19" fmla="*/ 9 h 58"/>
                  <a:gd name="T20" fmla="*/ 26 w 59"/>
                  <a:gd name="T21" fmla="*/ 6 h 58"/>
                  <a:gd name="T22" fmla="*/ 19 w 59"/>
                  <a:gd name="T23" fmla="*/ 3 h 58"/>
                  <a:gd name="T24" fmla="*/ 13 w 59"/>
                  <a:gd name="T25" fmla="*/ 1 h 58"/>
                  <a:gd name="T26" fmla="*/ 7 w 59"/>
                  <a:gd name="T27" fmla="*/ 0 h 58"/>
                  <a:gd name="T28" fmla="*/ 0 w 59"/>
                  <a:gd name="T29" fmla="*/ 0 h 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58">
                    <a:moveTo>
                      <a:pt x="59" y="58"/>
                    </a:moveTo>
                    <a:lnTo>
                      <a:pt x="58" y="52"/>
                    </a:lnTo>
                    <a:lnTo>
                      <a:pt x="57" y="45"/>
                    </a:lnTo>
                    <a:lnTo>
                      <a:pt x="55" y="39"/>
                    </a:lnTo>
                    <a:lnTo>
                      <a:pt x="53" y="33"/>
                    </a:lnTo>
                    <a:lnTo>
                      <a:pt x="50" y="27"/>
                    </a:lnTo>
                    <a:lnTo>
                      <a:pt x="46" y="22"/>
                    </a:lnTo>
                    <a:lnTo>
                      <a:pt x="42" y="17"/>
                    </a:lnTo>
                    <a:lnTo>
                      <a:pt x="37" y="12"/>
                    </a:lnTo>
                    <a:lnTo>
                      <a:pt x="32" y="9"/>
                    </a:lnTo>
                    <a:lnTo>
                      <a:pt x="26" y="6"/>
                    </a:lnTo>
                    <a:lnTo>
                      <a:pt x="19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8" name="Freeform 898">
                <a:extLst>
                  <a:ext uri="{FF2B5EF4-FFF2-40B4-BE49-F238E27FC236}">
                    <a16:creationId xmlns:a16="http://schemas.microsoft.com/office/drawing/2014/main" id="{E3B8BF82-E4B9-4D4B-A971-3F83C9FAB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195"/>
                <a:ext cx="27" cy="26"/>
              </a:xfrm>
              <a:custGeom>
                <a:avLst/>
                <a:gdLst>
                  <a:gd name="T0" fmla="*/ 27 w 27"/>
                  <a:gd name="T1" fmla="*/ 26 h 26"/>
                  <a:gd name="T2" fmla="*/ 27 w 27"/>
                  <a:gd name="T3" fmla="*/ 22 h 26"/>
                  <a:gd name="T4" fmla="*/ 26 w 27"/>
                  <a:gd name="T5" fmla="*/ 17 h 26"/>
                  <a:gd name="T6" fmla="*/ 24 w 27"/>
                  <a:gd name="T7" fmla="*/ 13 h 26"/>
                  <a:gd name="T8" fmla="*/ 21 w 27"/>
                  <a:gd name="T9" fmla="*/ 9 h 26"/>
                  <a:gd name="T10" fmla="*/ 17 w 27"/>
                  <a:gd name="T11" fmla="*/ 6 h 26"/>
                  <a:gd name="T12" fmla="*/ 14 w 27"/>
                  <a:gd name="T13" fmla="*/ 3 h 26"/>
                  <a:gd name="T14" fmla="*/ 9 w 27"/>
                  <a:gd name="T15" fmla="*/ 1 h 26"/>
                  <a:gd name="T16" fmla="*/ 5 w 27"/>
                  <a:gd name="T17" fmla="*/ 0 h 26"/>
                  <a:gd name="T18" fmla="*/ 0 w 27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26">
                    <a:moveTo>
                      <a:pt x="27" y="26"/>
                    </a:moveTo>
                    <a:lnTo>
                      <a:pt x="27" y="22"/>
                    </a:lnTo>
                    <a:lnTo>
                      <a:pt x="26" y="17"/>
                    </a:lnTo>
                    <a:lnTo>
                      <a:pt x="24" y="13"/>
                    </a:lnTo>
                    <a:lnTo>
                      <a:pt x="21" y="9"/>
                    </a:lnTo>
                    <a:lnTo>
                      <a:pt x="17" y="6"/>
                    </a:lnTo>
                    <a:lnTo>
                      <a:pt x="14" y="3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9" name="Line 897">
                <a:extLst>
                  <a:ext uri="{FF2B5EF4-FFF2-40B4-BE49-F238E27FC236}">
                    <a16:creationId xmlns:a16="http://schemas.microsoft.com/office/drawing/2014/main" id="{66C7E234-FBF9-445D-93DF-643A75A0A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" y="201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0" name="Line 896">
                <a:extLst>
                  <a:ext uri="{FF2B5EF4-FFF2-40B4-BE49-F238E27FC236}">
                    <a16:creationId xmlns:a16="http://schemas.microsoft.com/office/drawing/2014/main" id="{8857CDF4-BFA8-42F5-806E-40EB8FC4A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7" y="201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1" name="Line 895">
                <a:extLst>
                  <a:ext uri="{FF2B5EF4-FFF2-40B4-BE49-F238E27FC236}">
                    <a16:creationId xmlns:a16="http://schemas.microsoft.com/office/drawing/2014/main" id="{38BFF5D0-C254-4ADD-8BBB-DF7DE736D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8" y="204"/>
                <a:ext cx="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2" name="Line 894">
                <a:extLst>
                  <a:ext uri="{FF2B5EF4-FFF2-40B4-BE49-F238E27FC236}">
                    <a16:creationId xmlns:a16="http://schemas.microsoft.com/office/drawing/2014/main" id="{0F77CDA0-AD98-4CAC-B31C-CB8B0B7C3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3" y="201"/>
                <a:ext cx="9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3" name="Line 893">
                <a:extLst>
                  <a:ext uri="{FF2B5EF4-FFF2-40B4-BE49-F238E27FC236}">
                    <a16:creationId xmlns:a16="http://schemas.microsoft.com/office/drawing/2014/main" id="{BD452A1B-FB3E-4041-BBF2-D8DEE06B0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6" y="217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4" name="Line 892">
                <a:extLst>
                  <a:ext uri="{FF2B5EF4-FFF2-40B4-BE49-F238E27FC236}">
                    <a16:creationId xmlns:a16="http://schemas.microsoft.com/office/drawing/2014/main" id="{383D2823-9B5F-4DAC-9D9B-9AB22F2BE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6" y="291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5" name="Line 891">
                <a:extLst>
                  <a:ext uri="{FF2B5EF4-FFF2-40B4-BE49-F238E27FC236}">
                    <a16:creationId xmlns:a16="http://schemas.microsoft.com/office/drawing/2014/main" id="{9CE0F1DD-6946-4AAC-A8EE-3FFC5025CE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6" y="217"/>
                <a:ext cx="1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6" name="Line 890">
                <a:extLst>
                  <a:ext uri="{FF2B5EF4-FFF2-40B4-BE49-F238E27FC236}">
                    <a16:creationId xmlns:a16="http://schemas.microsoft.com/office/drawing/2014/main" id="{7CA5A99A-B2EF-42B2-A81F-BEA7D5A9D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" y="217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7" name="Line 889">
                <a:extLst>
                  <a:ext uri="{FF2B5EF4-FFF2-40B4-BE49-F238E27FC236}">
                    <a16:creationId xmlns:a16="http://schemas.microsoft.com/office/drawing/2014/main" id="{AD6B5874-B54D-4DAB-A347-62641D472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3" y="275"/>
                <a:ext cx="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8" name="Line 888">
                <a:extLst>
                  <a:ext uri="{FF2B5EF4-FFF2-40B4-BE49-F238E27FC236}">
                    <a16:creationId xmlns:a16="http://schemas.microsoft.com/office/drawing/2014/main" id="{768E3327-C46B-4D27-A111-6CA073AFA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" y="301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9" name="Line 887">
                <a:extLst>
                  <a:ext uri="{FF2B5EF4-FFF2-40B4-BE49-F238E27FC236}">
                    <a16:creationId xmlns:a16="http://schemas.microsoft.com/office/drawing/2014/main" id="{9223970F-FA95-4B1A-9BC0-276BBFFE0B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3" y="301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0" name="Line 886">
                <a:extLst>
                  <a:ext uri="{FF2B5EF4-FFF2-40B4-BE49-F238E27FC236}">
                    <a16:creationId xmlns:a16="http://schemas.microsoft.com/office/drawing/2014/main" id="{495622FF-5E47-4F67-945E-7669A0C37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" y="291"/>
                <a:ext cx="4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" name="Line 885">
                <a:extLst>
                  <a:ext uri="{FF2B5EF4-FFF2-40B4-BE49-F238E27FC236}">
                    <a16:creationId xmlns:a16="http://schemas.microsoft.com/office/drawing/2014/main" id="{FDB52B0D-0373-4808-8957-4A63107B5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9" y="217"/>
                <a:ext cx="1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2" name="Line 884">
                <a:extLst>
                  <a:ext uri="{FF2B5EF4-FFF2-40B4-BE49-F238E27FC236}">
                    <a16:creationId xmlns:a16="http://schemas.microsoft.com/office/drawing/2014/main" id="{4752B97A-BC42-42D2-BF9F-42D6C10BE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" y="25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3" name="Line 883">
                <a:extLst>
                  <a:ext uri="{FF2B5EF4-FFF2-40B4-BE49-F238E27FC236}">
                    <a16:creationId xmlns:a16="http://schemas.microsoft.com/office/drawing/2014/main" id="{C008481C-D468-4276-B93A-F939211D6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" y="254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4" name="Line 882">
                <a:extLst>
                  <a:ext uri="{FF2B5EF4-FFF2-40B4-BE49-F238E27FC236}">
                    <a16:creationId xmlns:a16="http://schemas.microsoft.com/office/drawing/2014/main" id="{ABC84B07-1940-4D3F-AFB3-4EF3A182F5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6" y="254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5" name="Line 881">
                <a:extLst>
                  <a:ext uri="{FF2B5EF4-FFF2-40B4-BE49-F238E27FC236}">
                    <a16:creationId xmlns:a16="http://schemas.microsoft.com/office/drawing/2014/main" id="{027883A1-FECC-444A-9024-18F6B9E70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0" y="254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6" name="Line 880">
                <a:extLst>
                  <a:ext uri="{FF2B5EF4-FFF2-40B4-BE49-F238E27FC236}">
                    <a16:creationId xmlns:a16="http://schemas.microsoft.com/office/drawing/2014/main" id="{36A9477E-98D4-42CF-B1DA-EC496A269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8" y="254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7" name="Line 879">
                <a:extLst>
                  <a:ext uri="{FF2B5EF4-FFF2-40B4-BE49-F238E27FC236}">
                    <a16:creationId xmlns:a16="http://schemas.microsoft.com/office/drawing/2014/main" id="{933E00A5-3BCF-473C-8F69-223BC86459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2" y="254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8" name="Line 878">
                <a:extLst>
                  <a:ext uri="{FF2B5EF4-FFF2-40B4-BE49-F238E27FC236}">
                    <a16:creationId xmlns:a16="http://schemas.microsoft.com/office/drawing/2014/main" id="{44BB82C1-062E-4E01-A3C4-EF59D2972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9" y="254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9" name="Line 877">
                <a:extLst>
                  <a:ext uri="{FF2B5EF4-FFF2-40B4-BE49-F238E27FC236}">
                    <a16:creationId xmlns:a16="http://schemas.microsoft.com/office/drawing/2014/main" id="{DF043189-AE81-4A06-A0DF-0F95BA601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3" y="254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0" name="Line 876">
                <a:extLst>
                  <a:ext uri="{FF2B5EF4-FFF2-40B4-BE49-F238E27FC236}">
                    <a16:creationId xmlns:a16="http://schemas.microsoft.com/office/drawing/2014/main" id="{0B9ACBC7-8D1E-4762-9F2C-0863A7197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1" y="254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" name="Line 875">
                <a:extLst>
                  <a:ext uri="{FF2B5EF4-FFF2-40B4-BE49-F238E27FC236}">
                    <a16:creationId xmlns:a16="http://schemas.microsoft.com/office/drawing/2014/main" id="{4245132B-CCC3-4637-A088-567773342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5" y="254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2" name="Line 874">
                <a:extLst>
                  <a:ext uri="{FF2B5EF4-FFF2-40B4-BE49-F238E27FC236}">
                    <a16:creationId xmlns:a16="http://schemas.microsoft.com/office/drawing/2014/main" id="{A34C5BB7-8973-4FF0-B0F0-1ECFC5673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3" y="254"/>
                <a:ext cx="2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3" name="Line 873">
                <a:extLst>
                  <a:ext uri="{FF2B5EF4-FFF2-40B4-BE49-F238E27FC236}">
                    <a16:creationId xmlns:a16="http://schemas.microsoft.com/office/drawing/2014/main" id="{0E1C8D6F-6EBD-4CF0-988D-FC0023DF5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7" y="254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4" name="Line 872">
                <a:extLst>
                  <a:ext uri="{FF2B5EF4-FFF2-40B4-BE49-F238E27FC236}">
                    <a16:creationId xmlns:a16="http://schemas.microsoft.com/office/drawing/2014/main" id="{82EB18E3-D2EA-46DA-B063-C787DDF66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5" y="254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5" name="Line 871">
                <a:extLst>
                  <a:ext uri="{FF2B5EF4-FFF2-40B4-BE49-F238E27FC236}">
                    <a16:creationId xmlns:a16="http://schemas.microsoft.com/office/drawing/2014/main" id="{D4587549-84C5-49C3-B41C-E5EADDE6B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8" y="254"/>
                <a:ext cx="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6" name="Line 870">
                <a:extLst>
                  <a:ext uri="{FF2B5EF4-FFF2-40B4-BE49-F238E27FC236}">
                    <a16:creationId xmlns:a16="http://schemas.microsoft.com/office/drawing/2014/main" id="{50469A53-6456-4AC1-959B-CACEB0B06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6" y="254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7" name="Line 869">
                <a:extLst>
                  <a:ext uri="{FF2B5EF4-FFF2-40B4-BE49-F238E27FC236}">
                    <a16:creationId xmlns:a16="http://schemas.microsoft.com/office/drawing/2014/main" id="{CFFD486E-B01F-446F-BDC1-B44D61F87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9" y="280"/>
                <a:ext cx="1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8" name="Line 868">
                <a:extLst>
                  <a:ext uri="{FF2B5EF4-FFF2-40B4-BE49-F238E27FC236}">
                    <a16:creationId xmlns:a16="http://schemas.microsoft.com/office/drawing/2014/main" id="{D08741EE-40F0-42F4-B081-213EE1A60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9" y="228"/>
                <a:ext cx="10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9" name="Line 867">
                <a:extLst>
                  <a:ext uri="{FF2B5EF4-FFF2-40B4-BE49-F238E27FC236}">
                    <a16:creationId xmlns:a16="http://schemas.microsoft.com/office/drawing/2014/main" id="{1CFED9B8-2D8B-456B-9460-9EB43A62B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8" y="201"/>
                <a:ext cx="1" cy="9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0" name="Line 866">
                <a:extLst>
                  <a:ext uri="{FF2B5EF4-FFF2-40B4-BE49-F238E27FC236}">
                    <a16:creationId xmlns:a16="http://schemas.microsoft.com/office/drawing/2014/main" id="{FB4354B1-3D9F-4A7F-AC59-2D0214420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5" y="20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1" name="Line 865">
                <a:extLst>
                  <a:ext uri="{FF2B5EF4-FFF2-40B4-BE49-F238E27FC236}">
                    <a16:creationId xmlns:a16="http://schemas.microsoft.com/office/drawing/2014/main" id="{AE7FCB69-3504-469D-8315-4CE360327F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3" y="20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2" name="Line 864">
                <a:extLst>
                  <a:ext uri="{FF2B5EF4-FFF2-40B4-BE49-F238E27FC236}">
                    <a16:creationId xmlns:a16="http://schemas.microsoft.com/office/drawing/2014/main" id="{0DE75321-FE8F-4D63-864B-9EAC922FD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3" y="20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3" name="Line 863">
                <a:extLst>
                  <a:ext uri="{FF2B5EF4-FFF2-40B4-BE49-F238E27FC236}">
                    <a16:creationId xmlns:a16="http://schemas.microsoft.com/office/drawing/2014/main" id="{8A41799A-8C46-4DAC-BCF6-9448A0C27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5" y="201"/>
                <a:ext cx="1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4" name="Line 862">
                <a:extLst>
                  <a:ext uri="{FF2B5EF4-FFF2-40B4-BE49-F238E27FC236}">
                    <a16:creationId xmlns:a16="http://schemas.microsoft.com/office/drawing/2014/main" id="{D7A12CA0-A672-48C5-B546-130A3D53D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9" y="190"/>
                <a:ext cx="1" cy="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5" name="Line 861">
                <a:extLst>
                  <a:ext uri="{FF2B5EF4-FFF2-40B4-BE49-F238E27FC236}">
                    <a16:creationId xmlns:a16="http://schemas.microsoft.com/office/drawing/2014/main" id="{BC17EB67-B4D9-4686-8E3B-E2D04F427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3" y="199"/>
                <a:ext cx="1" cy="1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6" name="Line 860">
                <a:extLst>
                  <a:ext uri="{FF2B5EF4-FFF2-40B4-BE49-F238E27FC236}">
                    <a16:creationId xmlns:a16="http://schemas.microsoft.com/office/drawing/2014/main" id="{9B2BD882-F807-43BB-A240-DDC77C403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9" y="0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7" name="Freeform 859">
                <a:extLst>
                  <a:ext uri="{FF2B5EF4-FFF2-40B4-BE49-F238E27FC236}">
                    <a16:creationId xmlns:a16="http://schemas.microsoft.com/office/drawing/2014/main" id="{3980A716-AE14-45AB-BEFA-E89655614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" y="397"/>
                <a:ext cx="26" cy="26"/>
              </a:xfrm>
              <a:custGeom>
                <a:avLst/>
                <a:gdLst>
                  <a:gd name="T0" fmla="*/ 0 w 26"/>
                  <a:gd name="T1" fmla="*/ 26 h 26"/>
                  <a:gd name="T2" fmla="*/ 5 w 26"/>
                  <a:gd name="T3" fmla="*/ 26 h 26"/>
                  <a:gd name="T4" fmla="*/ 9 w 26"/>
                  <a:gd name="T5" fmla="*/ 24 h 26"/>
                  <a:gd name="T6" fmla="*/ 13 w 26"/>
                  <a:gd name="T7" fmla="*/ 22 h 26"/>
                  <a:gd name="T8" fmla="*/ 17 w 26"/>
                  <a:gd name="T9" fmla="*/ 20 h 26"/>
                  <a:gd name="T10" fmla="*/ 20 w 26"/>
                  <a:gd name="T11" fmla="*/ 17 h 26"/>
                  <a:gd name="T12" fmla="*/ 23 w 26"/>
                  <a:gd name="T13" fmla="*/ 13 h 26"/>
                  <a:gd name="T14" fmla="*/ 25 w 26"/>
                  <a:gd name="T15" fmla="*/ 9 h 26"/>
                  <a:gd name="T16" fmla="*/ 26 w 26"/>
                  <a:gd name="T17" fmla="*/ 4 h 26"/>
                  <a:gd name="T18" fmla="*/ 26 w 26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0" y="26"/>
                    </a:moveTo>
                    <a:lnTo>
                      <a:pt x="5" y="26"/>
                    </a:lnTo>
                    <a:lnTo>
                      <a:pt x="9" y="24"/>
                    </a:lnTo>
                    <a:lnTo>
                      <a:pt x="13" y="22"/>
                    </a:lnTo>
                    <a:lnTo>
                      <a:pt x="17" y="20"/>
                    </a:lnTo>
                    <a:lnTo>
                      <a:pt x="20" y="17"/>
                    </a:lnTo>
                    <a:lnTo>
                      <a:pt x="23" y="13"/>
                    </a:lnTo>
                    <a:lnTo>
                      <a:pt x="25" y="9"/>
                    </a:lnTo>
                    <a:lnTo>
                      <a:pt x="26" y="4"/>
                    </a:lnTo>
                    <a:lnTo>
                      <a:pt x="26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8" name="Line 858">
                <a:extLst>
                  <a:ext uri="{FF2B5EF4-FFF2-40B4-BE49-F238E27FC236}">
                    <a16:creationId xmlns:a16="http://schemas.microsoft.com/office/drawing/2014/main" id="{C472AF4C-54D5-4765-8250-5678A80D8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9" y="308"/>
                <a:ext cx="14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9" name="Line 857">
                <a:extLst>
                  <a:ext uri="{FF2B5EF4-FFF2-40B4-BE49-F238E27FC236}">
                    <a16:creationId xmlns:a16="http://schemas.microsoft.com/office/drawing/2014/main" id="{9765F512-D34C-43C1-94C2-37AFDC57D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0" y="342"/>
                <a:ext cx="24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0" name="Line 856">
                <a:extLst>
                  <a:ext uri="{FF2B5EF4-FFF2-40B4-BE49-F238E27FC236}">
                    <a16:creationId xmlns:a16="http://schemas.microsoft.com/office/drawing/2014/main" id="{C1BB1A0C-0639-41D6-B060-BA54CE2FFE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3" y="560"/>
                <a:ext cx="1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1" name="Line 855">
                <a:extLst>
                  <a:ext uri="{FF2B5EF4-FFF2-40B4-BE49-F238E27FC236}">
                    <a16:creationId xmlns:a16="http://schemas.microsoft.com/office/drawing/2014/main" id="{F49595DF-D124-454E-A383-45EF492E0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7" y="62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2" name="Line 854">
                <a:extLst>
                  <a:ext uri="{FF2B5EF4-FFF2-40B4-BE49-F238E27FC236}">
                    <a16:creationId xmlns:a16="http://schemas.microsoft.com/office/drawing/2014/main" id="{D5EB285C-1DE0-4F79-8E83-A20AF80930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" y="621"/>
                <a:ext cx="1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" name="Line 853">
                <a:extLst>
                  <a:ext uri="{FF2B5EF4-FFF2-40B4-BE49-F238E27FC236}">
                    <a16:creationId xmlns:a16="http://schemas.microsoft.com/office/drawing/2014/main" id="{97513B89-F78B-473D-9082-7641B28A4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3" y="621"/>
                <a:ext cx="14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" name="Line 852">
                <a:extLst>
                  <a:ext uri="{FF2B5EF4-FFF2-40B4-BE49-F238E27FC236}">
                    <a16:creationId xmlns:a16="http://schemas.microsoft.com/office/drawing/2014/main" id="{D7AF64A2-180B-4B4E-9560-023600137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" y="618"/>
                <a:ext cx="1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5" name="Line 851">
                <a:extLst>
                  <a:ext uri="{FF2B5EF4-FFF2-40B4-BE49-F238E27FC236}">
                    <a16:creationId xmlns:a16="http://schemas.microsoft.com/office/drawing/2014/main" id="{91F7024A-96A7-4217-9E54-A88424F15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" y="621"/>
                <a:ext cx="6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6" name="Line 850">
                <a:extLst>
                  <a:ext uri="{FF2B5EF4-FFF2-40B4-BE49-F238E27FC236}">
                    <a16:creationId xmlns:a16="http://schemas.microsoft.com/office/drawing/2014/main" id="{269B0CE6-0813-41D5-B2B6-B27DC7C39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" y="618"/>
                <a:ext cx="5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7" name="Line 849">
                <a:extLst>
                  <a:ext uri="{FF2B5EF4-FFF2-40B4-BE49-F238E27FC236}">
                    <a16:creationId xmlns:a16="http://schemas.microsoft.com/office/drawing/2014/main" id="{44208407-5336-454E-BAF7-72510C210E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7" y="600"/>
                <a:ext cx="36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8" name="Line 848">
                <a:extLst>
                  <a:ext uri="{FF2B5EF4-FFF2-40B4-BE49-F238E27FC236}">
                    <a16:creationId xmlns:a16="http://schemas.microsoft.com/office/drawing/2014/main" id="{77328223-DFF0-4B83-81F1-FD21BB2BE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3" y="560"/>
                <a:ext cx="1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9" name="Freeform 847">
                <a:extLst>
                  <a:ext uri="{FF2B5EF4-FFF2-40B4-BE49-F238E27FC236}">
                    <a16:creationId xmlns:a16="http://schemas.microsoft.com/office/drawing/2014/main" id="{212FB313-E34F-4225-B2D5-E2E0408D5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281"/>
                <a:ext cx="27" cy="27"/>
              </a:xfrm>
              <a:custGeom>
                <a:avLst/>
                <a:gdLst>
                  <a:gd name="T0" fmla="*/ 0 w 27"/>
                  <a:gd name="T1" fmla="*/ 27 h 27"/>
                  <a:gd name="T2" fmla="*/ 5 w 27"/>
                  <a:gd name="T3" fmla="*/ 26 h 27"/>
                  <a:gd name="T4" fmla="*/ 10 w 27"/>
                  <a:gd name="T5" fmla="*/ 25 h 27"/>
                  <a:gd name="T6" fmla="*/ 14 w 27"/>
                  <a:gd name="T7" fmla="*/ 23 h 27"/>
                  <a:gd name="T8" fmla="*/ 18 w 27"/>
                  <a:gd name="T9" fmla="*/ 20 h 27"/>
                  <a:gd name="T10" fmla="*/ 21 w 27"/>
                  <a:gd name="T11" fmla="*/ 17 h 27"/>
                  <a:gd name="T12" fmla="*/ 24 w 27"/>
                  <a:gd name="T13" fmla="*/ 13 h 27"/>
                  <a:gd name="T14" fmla="*/ 25 w 27"/>
                  <a:gd name="T15" fmla="*/ 9 h 27"/>
                  <a:gd name="T16" fmla="*/ 27 w 27"/>
                  <a:gd name="T17" fmla="*/ 5 h 27"/>
                  <a:gd name="T18" fmla="*/ 27 w 27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0" y="27"/>
                    </a:moveTo>
                    <a:lnTo>
                      <a:pt x="5" y="26"/>
                    </a:lnTo>
                    <a:lnTo>
                      <a:pt x="10" y="25"/>
                    </a:lnTo>
                    <a:lnTo>
                      <a:pt x="14" y="23"/>
                    </a:lnTo>
                    <a:lnTo>
                      <a:pt x="18" y="20"/>
                    </a:lnTo>
                    <a:lnTo>
                      <a:pt x="21" y="17"/>
                    </a:lnTo>
                    <a:lnTo>
                      <a:pt x="24" y="13"/>
                    </a:lnTo>
                    <a:lnTo>
                      <a:pt x="25" y="9"/>
                    </a:lnTo>
                    <a:lnTo>
                      <a:pt x="27" y="5"/>
                    </a:lnTo>
                    <a:lnTo>
                      <a:pt x="27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0" name="Freeform 846">
                <a:extLst>
                  <a:ext uri="{FF2B5EF4-FFF2-40B4-BE49-F238E27FC236}">
                    <a16:creationId xmlns:a16="http://schemas.microsoft.com/office/drawing/2014/main" id="{A3DFDC22-E882-4182-AA65-525A30B6A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83"/>
                <a:ext cx="59" cy="59"/>
              </a:xfrm>
              <a:custGeom>
                <a:avLst/>
                <a:gdLst>
                  <a:gd name="T0" fmla="*/ 0 w 59"/>
                  <a:gd name="T1" fmla="*/ 59 h 59"/>
                  <a:gd name="T2" fmla="*/ 7 w 59"/>
                  <a:gd name="T3" fmla="*/ 58 h 59"/>
                  <a:gd name="T4" fmla="*/ 14 w 59"/>
                  <a:gd name="T5" fmla="*/ 57 h 59"/>
                  <a:gd name="T6" fmla="*/ 20 w 59"/>
                  <a:gd name="T7" fmla="*/ 56 h 59"/>
                  <a:gd name="T8" fmla="*/ 26 w 59"/>
                  <a:gd name="T9" fmla="*/ 53 h 59"/>
                  <a:gd name="T10" fmla="*/ 31 w 59"/>
                  <a:gd name="T11" fmla="*/ 50 h 59"/>
                  <a:gd name="T12" fmla="*/ 37 w 59"/>
                  <a:gd name="T13" fmla="*/ 46 h 59"/>
                  <a:gd name="T14" fmla="*/ 42 w 59"/>
                  <a:gd name="T15" fmla="*/ 42 h 59"/>
                  <a:gd name="T16" fmla="*/ 46 w 59"/>
                  <a:gd name="T17" fmla="*/ 37 h 59"/>
                  <a:gd name="T18" fmla="*/ 50 w 59"/>
                  <a:gd name="T19" fmla="*/ 32 h 59"/>
                  <a:gd name="T20" fmla="*/ 53 w 59"/>
                  <a:gd name="T21" fmla="*/ 26 h 59"/>
                  <a:gd name="T22" fmla="*/ 55 w 59"/>
                  <a:gd name="T23" fmla="*/ 20 h 59"/>
                  <a:gd name="T24" fmla="*/ 57 w 59"/>
                  <a:gd name="T25" fmla="*/ 13 h 59"/>
                  <a:gd name="T26" fmla="*/ 58 w 59"/>
                  <a:gd name="T27" fmla="*/ 7 h 59"/>
                  <a:gd name="T28" fmla="*/ 59 w 59"/>
                  <a:gd name="T29" fmla="*/ 0 h 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59">
                    <a:moveTo>
                      <a:pt x="0" y="59"/>
                    </a:moveTo>
                    <a:lnTo>
                      <a:pt x="7" y="58"/>
                    </a:lnTo>
                    <a:lnTo>
                      <a:pt x="14" y="57"/>
                    </a:lnTo>
                    <a:lnTo>
                      <a:pt x="20" y="56"/>
                    </a:lnTo>
                    <a:lnTo>
                      <a:pt x="26" y="53"/>
                    </a:lnTo>
                    <a:lnTo>
                      <a:pt x="31" y="50"/>
                    </a:lnTo>
                    <a:lnTo>
                      <a:pt x="37" y="46"/>
                    </a:lnTo>
                    <a:lnTo>
                      <a:pt x="42" y="42"/>
                    </a:lnTo>
                    <a:lnTo>
                      <a:pt x="46" y="37"/>
                    </a:lnTo>
                    <a:lnTo>
                      <a:pt x="50" y="32"/>
                    </a:lnTo>
                    <a:lnTo>
                      <a:pt x="53" y="26"/>
                    </a:lnTo>
                    <a:lnTo>
                      <a:pt x="55" y="20"/>
                    </a:lnTo>
                    <a:lnTo>
                      <a:pt x="57" y="13"/>
                    </a:lnTo>
                    <a:lnTo>
                      <a:pt x="58" y="7"/>
                    </a:lnTo>
                    <a:lnTo>
                      <a:pt x="59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1" name="Freeform 845">
                <a:extLst>
                  <a:ext uri="{FF2B5EF4-FFF2-40B4-BE49-F238E27FC236}">
                    <a16:creationId xmlns:a16="http://schemas.microsoft.com/office/drawing/2014/main" id="{B5F83A2C-C624-4DE1-9BC0-7F481090D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260"/>
                <a:ext cx="58" cy="59"/>
              </a:xfrm>
              <a:custGeom>
                <a:avLst/>
                <a:gdLst>
                  <a:gd name="T0" fmla="*/ 0 w 58"/>
                  <a:gd name="T1" fmla="*/ 0 h 59"/>
                  <a:gd name="T2" fmla="*/ 1 w 58"/>
                  <a:gd name="T3" fmla="*/ 7 h 59"/>
                  <a:gd name="T4" fmla="*/ 2 w 58"/>
                  <a:gd name="T5" fmla="*/ 13 h 59"/>
                  <a:gd name="T6" fmla="*/ 3 w 58"/>
                  <a:gd name="T7" fmla="*/ 19 h 59"/>
                  <a:gd name="T8" fmla="*/ 6 w 58"/>
                  <a:gd name="T9" fmla="*/ 25 h 59"/>
                  <a:gd name="T10" fmla="*/ 9 w 58"/>
                  <a:gd name="T11" fmla="*/ 31 h 59"/>
                  <a:gd name="T12" fmla="*/ 13 w 58"/>
                  <a:gd name="T13" fmla="*/ 36 h 59"/>
                  <a:gd name="T14" fmla="*/ 17 w 58"/>
                  <a:gd name="T15" fmla="*/ 41 h 59"/>
                  <a:gd name="T16" fmla="*/ 22 w 58"/>
                  <a:gd name="T17" fmla="*/ 45 h 59"/>
                  <a:gd name="T18" fmla="*/ 27 w 58"/>
                  <a:gd name="T19" fmla="*/ 50 h 59"/>
                  <a:gd name="T20" fmla="*/ 33 w 58"/>
                  <a:gd name="T21" fmla="*/ 53 h 59"/>
                  <a:gd name="T22" fmla="*/ 39 w 58"/>
                  <a:gd name="T23" fmla="*/ 55 h 59"/>
                  <a:gd name="T24" fmla="*/ 45 w 58"/>
                  <a:gd name="T25" fmla="*/ 57 h 59"/>
                  <a:gd name="T26" fmla="*/ 52 w 58"/>
                  <a:gd name="T27" fmla="*/ 58 h 59"/>
                  <a:gd name="T28" fmla="*/ 58 w 58"/>
                  <a:gd name="T29" fmla="*/ 59 h 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8" h="59">
                    <a:moveTo>
                      <a:pt x="0" y="0"/>
                    </a:moveTo>
                    <a:lnTo>
                      <a:pt x="1" y="7"/>
                    </a:lnTo>
                    <a:lnTo>
                      <a:pt x="2" y="13"/>
                    </a:lnTo>
                    <a:lnTo>
                      <a:pt x="3" y="19"/>
                    </a:lnTo>
                    <a:lnTo>
                      <a:pt x="6" y="25"/>
                    </a:lnTo>
                    <a:lnTo>
                      <a:pt x="9" y="31"/>
                    </a:lnTo>
                    <a:lnTo>
                      <a:pt x="13" y="36"/>
                    </a:lnTo>
                    <a:lnTo>
                      <a:pt x="17" y="41"/>
                    </a:lnTo>
                    <a:lnTo>
                      <a:pt x="22" y="45"/>
                    </a:lnTo>
                    <a:lnTo>
                      <a:pt x="27" y="50"/>
                    </a:lnTo>
                    <a:lnTo>
                      <a:pt x="33" y="53"/>
                    </a:lnTo>
                    <a:lnTo>
                      <a:pt x="39" y="55"/>
                    </a:lnTo>
                    <a:lnTo>
                      <a:pt x="45" y="57"/>
                    </a:lnTo>
                    <a:lnTo>
                      <a:pt x="52" y="58"/>
                    </a:lnTo>
                    <a:lnTo>
                      <a:pt x="58" y="59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2" name="Freeform 844">
                <a:extLst>
                  <a:ext uri="{FF2B5EF4-FFF2-40B4-BE49-F238E27FC236}">
                    <a16:creationId xmlns:a16="http://schemas.microsoft.com/office/drawing/2014/main" id="{735F78FA-9DD2-4044-B287-86AFD83E7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" y="297"/>
                <a:ext cx="11" cy="11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3 h 11"/>
                  <a:gd name="T4" fmla="*/ 1 w 11"/>
                  <a:gd name="T5" fmla="*/ 5 h 11"/>
                  <a:gd name="T6" fmla="*/ 3 w 11"/>
                  <a:gd name="T7" fmla="*/ 8 h 11"/>
                  <a:gd name="T8" fmla="*/ 5 w 11"/>
                  <a:gd name="T9" fmla="*/ 9 h 11"/>
                  <a:gd name="T10" fmla="*/ 8 w 11"/>
                  <a:gd name="T11" fmla="*/ 10 h 11"/>
                  <a:gd name="T12" fmla="*/ 11 w 11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5" y="9"/>
                    </a:lnTo>
                    <a:lnTo>
                      <a:pt x="8" y="10"/>
                    </a:lnTo>
                    <a:lnTo>
                      <a:pt x="11" y="1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3" name="Line 843">
                <a:extLst>
                  <a:ext uri="{FF2B5EF4-FFF2-40B4-BE49-F238E27FC236}">
                    <a16:creationId xmlns:a16="http://schemas.microsoft.com/office/drawing/2014/main" id="{69F5DDC9-91C1-4944-A39C-B409D0C0B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0" y="301"/>
                <a:ext cx="1" cy="3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4" name="Line 842">
                <a:extLst>
                  <a:ext uri="{FF2B5EF4-FFF2-40B4-BE49-F238E27FC236}">
                    <a16:creationId xmlns:a16="http://schemas.microsoft.com/office/drawing/2014/main" id="{1AC68D82-3630-4484-8E8F-59DFD3F9C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" y="153"/>
                <a:ext cx="1" cy="2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5" name="Line 841">
                <a:extLst>
                  <a:ext uri="{FF2B5EF4-FFF2-40B4-BE49-F238E27FC236}">
                    <a16:creationId xmlns:a16="http://schemas.microsoft.com/office/drawing/2014/main" id="{DBDA2CE2-EB37-4CFC-8DC7-9E6FAA9A4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3" y="90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6" name="Line 840">
                <a:extLst>
                  <a:ext uri="{FF2B5EF4-FFF2-40B4-BE49-F238E27FC236}">
                    <a16:creationId xmlns:a16="http://schemas.microsoft.com/office/drawing/2014/main" id="{26A690A8-66BF-4607-BA0E-97C0C57CD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5" y="0"/>
                <a:ext cx="1" cy="1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7" name="Line 839">
                <a:extLst>
                  <a:ext uri="{FF2B5EF4-FFF2-40B4-BE49-F238E27FC236}">
                    <a16:creationId xmlns:a16="http://schemas.microsoft.com/office/drawing/2014/main" id="{C7E4BEB9-AC8F-4FCD-990F-CF0F8A3669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05" y="349"/>
                <a:ext cx="2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8" name="Line 838">
                <a:extLst>
                  <a:ext uri="{FF2B5EF4-FFF2-40B4-BE49-F238E27FC236}">
                    <a16:creationId xmlns:a16="http://schemas.microsoft.com/office/drawing/2014/main" id="{361CD6A2-2C25-49F5-A7AD-5F385B38E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2" y="349"/>
                <a:ext cx="1" cy="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9" name="Freeform 837">
                <a:extLst>
                  <a:ext uri="{FF2B5EF4-FFF2-40B4-BE49-F238E27FC236}">
                    <a16:creationId xmlns:a16="http://schemas.microsoft.com/office/drawing/2014/main" id="{C48BA8AB-3595-4F5A-9859-3AD632C30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" y="402"/>
                <a:ext cx="21" cy="21"/>
              </a:xfrm>
              <a:custGeom>
                <a:avLst/>
                <a:gdLst>
                  <a:gd name="T0" fmla="*/ 0 w 21"/>
                  <a:gd name="T1" fmla="*/ 0 h 21"/>
                  <a:gd name="T2" fmla="*/ 1 w 21"/>
                  <a:gd name="T3" fmla="*/ 4 h 21"/>
                  <a:gd name="T4" fmla="*/ 2 w 21"/>
                  <a:gd name="T5" fmla="*/ 8 h 21"/>
                  <a:gd name="T6" fmla="*/ 4 w 21"/>
                  <a:gd name="T7" fmla="*/ 12 h 21"/>
                  <a:gd name="T8" fmla="*/ 6 w 21"/>
                  <a:gd name="T9" fmla="*/ 15 h 21"/>
                  <a:gd name="T10" fmla="*/ 10 w 21"/>
                  <a:gd name="T11" fmla="*/ 17 h 21"/>
                  <a:gd name="T12" fmla="*/ 13 w 21"/>
                  <a:gd name="T13" fmla="*/ 19 h 21"/>
                  <a:gd name="T14" fmla="*/ 17 w 21"/>
                  <a:gd name="T15" fmla="*/ 21 h 21"/>
                  <a:gd name="T16" fmla="*/ 21 w 21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1">
                    <a:moveTo>
                      <a:pt x="0" y="0"/>
                    </a:moveTo>
                    <a:lnTo>
                      <a:pt x="1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6" y="15"/>
                    </a:lnTo>
                    <a:lnTo>
                      <a:pt x="10" y="17"/>
                    </a:lnTo>
                    <a:lnTo>
                      <a:pt x="13" y="19"/>
                    </a:lnTo>
                    <a:lnTo>
                      <a:pt x="17" y="21"/>
                    </a:lnTo>
                    <a:lnTo>
                      <a:pt x="21" y="2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0" name="Line 836">
                <a:extLst>
                  <a:ext uri="{FF2B5EF4-FFF2-40B4-BE49-F238E27FC236}">
                    <a16:creationId xmlns:a16="http://schemas.microsoft.com/office/drawing/2014/main" id="{B136B065-3CD7-49B7-9423-CDE0C93E86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5" y="349"/>
                <a:ext cx="1" cy="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1" name="Line 835">
                <a:extLst>
                  <a:ext uri="{FF2B5EF4-FFF2-40B4-BE49-F238E27FC236}">
                    <a16:creationId xmlns:a16="http://schemas.microsoft.com/office/drawing/2014/main" id="{07038B8F-3621-41AF-A88D-74FB2E1DD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" y="6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2" name="Line 834">
                <a:extLst>
                  <a:ext uri="{FF2B5EF4-FFF2-40B4-BE49-F238E27FC236}">
                    <a16:creationId xmlns:a16="http://schemas.microsoft.com/office/drawing/2014/main" id="{CFABAFE5-CAC7-43BF-9542-60DAE108E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3" y="423"/>
                <a:ext cx="10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3" name="Line 833">
                <a:extLst>
                  <a:ext uri="{FF2B5EF4-FFF2-40B4-BE49-F238E27FC236}">
                    <a16:creationId xmlns:a16="http://schemas.microsoft.com/office/drawing/2014/main" id="{5F2436A2-A7DB-458B-8CF2-07847B00A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7" y="148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4" name="Line 832">
                <a:extLst>
                  <a:ext uri="{FF2B5EF4-FFF2-40B4-BE49-F238E27FC236}">
                    <a16:creationId xmlns:a16="http://schemas.microsoft.com/office/drawing/2014/main" id="{F48257C1-6941-4584-977D-6B8DCD472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" y="148"/>
                <a:ext cx="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5" name="Line 831">
                <a:extLst>
                  <a:ext uri="{FF2B5EF4-FFF2-40B4-BE49-F238E27FC236}">
                    <a16:creationId xmlns:a16="http://schemas.microsoft.com/office/drawing/2014/main" id="{B2F66462-A0FD-4FCE-9376-E87611B8B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7" y="148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6" name="Line 830">
                <a:extLst>
                  <a:ext uri="{FF2B5EF4-FFF2-40B4-BE49-F238E27FC236}">
                    <a16:creationId xmlns:a16="http://schemas.microsoft.com/office/drawing/2014/main" id="{34CEE09E-AA6D-49FE-AC7A-6D0DF03B3C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3" y="153"/>
                <a:ext cx="1" cy="4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7" name="Line 829">
                <a:extLst>
                  <a:ext uri="{FF2B5EF4-FFF2-40B4-BE49-F238E27FC236}">
                    <a16:creationId xmlns:a16="http://schemas.microsoft.com/office/drawing/2014/main" id="{E0DF55BA-AD89-48BB-94A0-F0E7415E8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7" y="159"/>
                <a:ext cx="14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8" name="Line 828">
                <a:extLst>
                  <a:ext uri="{FF2B5EF4-FFF2-40B4-BE49-F238E27FC236}">
                    <a16:creationId xmlns:a16="http://schemas.microsoft.com/office/drawing/2014/main" id="{6C2B2F48-AF91-4C24-A92B-89258A97D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" y="169"/>
                <a:ext cx="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9" name="Line 827">
                <a:extLst>
                  <a:ext uri="{FF2B5EF4-FFF2-40B4-BE49-F238E27FC236}">
                    <a16:creationId xmlns:a16="http://schemas.microsoft.com/office/drawing/2014/main" id="{59964EE2-127B-42A7-B578-BEEED242E1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9" y="155"/>
                <a:ext cx="7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0" name="Line 826">
                <a:extLst>
                  <a:ext uri="{FF2B5EF4-FFF2-40B4-BE49-F238E27FC236}">
                    <a16:creationId xmlns:a16="http://schemas.microsoft.com/office/drawing/2014/main" id="{1B5D63BD-B3DC-4D30-92FA-E2A6C086E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93" y="14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1" name="Line 825">
                <a:extLst>
                  <a:ext uri="{FF2B5EF4-FFF2-40B4-BE49-F238E27FC236}">
                    <a16:creationId xmlns:a16="http://schemas.microsoft.com/office/drawing/2014/main" id="{85281D53-7CEF-41B4-A764-7E34F53D2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1" y="149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2" name="Line 824">
                <a:extLst>
                  <a:ext uri="{FF2B5EF4-FFF2-40B4-BE49-F238E27FC236}">
                    <a16:creationId xmlns:a16="http://schemas.microsoft.com/office/drawing/2014/main" id="{60210ADD-AFFB-4821-BDD7-A60FED512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" y="133"/>
                <a:ext cx="8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3" name="Line 823">
                <a:extLst>
                  <a:ext uri="{FF2B5EF4-FFF2-40B4-BE49-F238E27FC236}">
                    <a16:creationId xmlns:a16="http://schemas.microsoft.com/office/drawing/2014/main" id="{3C9D6E75-0649-404F-8120-84DF7D780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3" y="0"/>
                <a:ext cx="1" cy="1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4" name="Line 822">
                <a:extLst>
                  <a:ext uri="{FF2B5EF4-FFF2-40B4-BE49-F238E27FC236}">
                    <a16:creationId xmlns:a16="http://schemas.microsoft.com/office/drawing/2014/main" id="{241BC61C-F2E1-4322-8A76-1E36E8A21A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7" y="0"/>
                <a:ext cx="1" cy="1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5" name="Line 821">
                <a:extLst>
                  <a:ext uri="{FF2B5EF4-FFF2-40B4-BE49-F238E27FC236}">
                    <a16:creationId xmlns:a16="http://schemas.microsoft.com/office/drawing/2014/main" id="{C8284D87-0651-4565-B6E1-50E884229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93" y="99"/>
                <a:ext cx="34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6" name="Freeform 820">
                <a:extLst>
                  <a:ext uri="{FF2B5EF4-FFF2-40B4-BE49-F238E27FC236}">
                    <a16:creationId xmlns:a16="http://schemas.microsoft.com/office/drawing/2014/main" id="{692CA2CF-03F0-4FCB-B64D-58DC38D93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" y="52"/>
                <a:ext cx="81" cy="81"/>
              </a:xfrm>
              <a:custGeom>
                <a:avLst/>
                <a:gdLst>
                  <a:gd name="T0" fmla="*/ 81 w 81"/>
                  <a:gd name="T1" fmla="*/ 81 h 81"/>
                  <a:gd name="T2" fmla="*/ 42 w 81"/>
                  <a:gd name="T3" fmla="*/ 42 h 81"/>
                  <a:gd name="T4" fmla="*/ 0 w 81"/>
                  <a:gd name="T5" fmla="*/ 0 h 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1" h="81">
                    <a:moveTo>
                      <a:pt x="81" y="81"/>
                    </a:moveTo>
                    <a:lnTo>
                      <a:pt x="42" y="42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7" name="Freeform 819">
                <a:extLst>
                  <a:ext uri="{FF2B5EF4-FFF2-40B4-BE49-F238E27FC236}">
                    <a16:creationId xmlns:a16="http://schemas.microsoft.com/office/drawing/2014/main" id="{09C7BD87-9543-440C-B151-C552C46F9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" y="4"/>
                <a:ext cx="84" cy="85"/>
              </a:xfrm>
              <a:custGeom>
                <a:avLst/>
                <a:gdLst>
                  <a:gd name="T0" fmla="*/ 84 w 84"/>
                  <a:gd name="T1" fmla="*/ 85 h 85"/>
                  <a:gd name="T2" fmla="*/ 42 w 84"/>
                  <a:gd name="T3" fmla="*/ 42 h 85"/>
                  <a:gd name="T4" fmla="*/ 0 w 84"/>
                  <a:gd name="T5" fmla="*/ 0 h 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4" h="85">
                    <a:moveTo>
                      <a:pt x="84" y="85"/>
                    </a:moveTo>
                    <a:lnTo>
                      <a:pt x="42" y="42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8" name="Line 818">
                <a:extLst>
                  <a:ext uri="{FF2B5EF4-FFF2-40B4-BE49-F238E27FC236}">
                    <a16:creationId xmlns:a16="http://schemas.microsoft.com/office/drawing/2014/main" id="{EF6C73B3-4095-4AD6-B258-26EDB9F5E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36" y="0"/>
                <a:ext cx="41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9" name="Line 817">
                <a:extLst>
                  <a:ext uri="{FF2B5EF4-FFF2-40B4-BE49-F238E27FC236}">
                    <a16:creationId xmlns:a16="http://schemas.microsoft.com/office/drawing/2014/main" id="{5ED748C5-FA43-4356-A3B1-001AE999F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" y="169"/>
                <a:ext cx="25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0" name="Freeform 816">
                <a:extLst>
                  <a:ext uri="{FF2B5EF4-FFF2-40B4-BE49-F238E27FC236}">
                    <a16:creationId xmlns:a16="http://schemas.microsoft.com/office/drawing/2014/main" id="{BB88C61D-96F2-49F9-ACAA-832BA1AAE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" y="169"/>
                <a:ext cx="35" cy="35"/>
              </a:xfrm>
              <a:custGeom>
                <a:avLst/>
                <a:gdLst>
                  <a:gd name="T0" fmla="*/ 0 w 35"/>
                  <a:gd name="T1" fmla="*/ 35 h 35"/>
                  <a:gd name="T2" fmla="*/ 22 w 35"/>
                  <a:gd name="T3" fmla="*/ 12 h 35"/>
                  <a:gd name="T4" fmla="*/ 35 w 35"/>
                  <a:gd name="T5" fmla="*/ 0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35">
                    <a:moveTo>
                      <a:pt x="0" y="35"/>
                    </a:moveTo>
                    <a:lnTo>
                      <a:pt x="22" y="12"/>
                    </a:lnTo>
                    <a:lnTo>
                      <a:pt x="35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1" name="Line 815">
                <a:extLst>
                  <a:ext uri="{FF2B5EF4-FFF2-40B4-BE49-F238E27FC236}">
                    <a16:creationId xmlns:a16="http://schemas.microsoft.com/office/drawing/2014/main" id="{C95841F2-CE52-4260-9B96-204B987F5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9" y="169"/>
                <a:ext cx="34" cy="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2" name="Line 814">
                <a:extLst>
                  <a:ext uri="{FF2B5EF4-FFF2-40B4-BE49-F238E27FC236}">
                    <a16:creationId xmlns:a16="http://schemas.microsoft.com/office/drawing/2014/main" id="{54864CFE-7D59-406B-8D5D-BAFE6EF1AE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5" y="645"/>
                <a:ext cx="8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3" name="Line 813">
                <a:extLst>
                  <a:ext uri="{FF2B5EF4-FFF2-40B4-BE49-F238E27FC236}">
                    <a16:creationId xmlns:a16="http://schemas.microsoft.com/office/drawing/2014/main" id="{B33BA7BB-979E-4CB4-A807-A6651B1ED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" y="645"/>
                <a:ext cx="2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4" name="Line 812">
                <a:extLst>
                  <a:ext uri="{FF2B5EF4-FFF2-40B4-BE49-F238E27FC236}">
                    <a16:creationId xmlns:a16="http://schemas.microsoft.com/office/drawing/2014/main" id="{F87F3099-890E-405D-BED4-BE398F44A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3" y="644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5" name="Line 811">
                <a:extLst>
                  <a:ext uri="{FF2B5EF4-FFF2-40B4-BE49-F238E27FC236}">
                    <a16:creationId xmlns:a16="http://schemas.microsoft.com/office/drawing/2014/main" id="{6C860557-7CA3-4720-9EB2-8CB983CA5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2" y="609"/>
                <a:ext cx="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6" name="Line 810">
                <a:extLst>
                  <a:ext uri="{FF2B5EF4-FFF2-40B4-BE49-F238E27FC236}">
                    <a16:creationId xmlns:a16="http://schemas.microsoft.com/office/drawing/2014/main" id="{55CAE1DB-A4F7-40FC-B36A-C444D0C424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8" y="461"/>
                <a:ext cx="185" cy="1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7" name="Line 809">
                <a:extLst>
                  <a:ext uri="{FF2B5EF4-FFF2-40B4-BE49-F238E27FC236}">
                    <a16:creationId xmlns:a16="http://schemas.microsoft.com/office/drawing/2014/main" id="{C18193BD-A88A-4445-9C4F-EF9B8FA00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6" y="535"/>
                <a:ext cx="87" cy="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8" name="Line 808">
                <a:extLst>
                  <a:ext uri="{FF2B5EF4-FFF2-40B4-BE49-F238E27FC236}">
                    <a16:creationId xmlns:a16="http://schemas.microsoft.com/office/drawing/2014/main" id="{493B17C0-A480-4300-AC85-3531CC97E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" y="3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9" name="Line 807">
                <a:extLst>
                  <a:ext uri="{FF2B5EF4-FFF2-40B4-BE49-F238E27FC236}">
                    <a16:creationId xmlns:a16="http://schemas.microsoft.com/office/drawing/2014/main" id="{1D60A7F6-2D0A-4DB3-A129-D9F8E0AAB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" y="4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0" name="Line 806">
                <a:extLst>
                  <a:ext uri="{FF2B5EF4-FFF2-40B4-BE49-F238E27FC236}">
                    <a16:creationId xmlns:a16="http://schemas.microsoft.com/office/drawing/2014/main" id="{5B78AC06-7846-4BE3-B0B2-ACC76F6B5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" y="396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1" name="Line 805">
                <a:extLst>
                  <a:ext uri="{FF2B5EF4-FFF2-40B4-BE49-F238E27FC236}">
                    <a16:creationId xmlns:a16="http://schemas.microsoft.com/office/drawing/2014/main" id="{E60B9F59-5DD4-49E5-9D65-48FEA03DB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353"/>
                <a:ext cx="2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2" name="Freeform 804">
                <a:extLst>
                  <a:ext uri="{FF2B5EF4-FFF2-40B4-BE49-F238E27FC236}">
                    <a16:creationId xmlns:a16="http://schemas.microsoft.com/office/drawing/2014/main" id="{7C4F015C-8D37-4113-9F70-71010A77D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" y="122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2 h 6"/>
                  <a:gd name="T4" fmla="*/ 1 w 5"/>
                  <a:gd name="T5" fmla="*/ 4 h 6"/>
                  <a:gd name="T6" fmla="*/ 3 w 5"/>
                  <a:gd name="T7" fmla="*/ 5 h 6"/>
                  <a:gd name="T8" fmla="*/ 5 w 5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5" y="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3" name="Freeform 803">
                <a:extLst>
                  <a:ext uri="{FF2B5EF4-FFF2-40B4-BE49-F238E27FC236}">
                    <a16:creationId xmlns:a16="http://schemas.microsoft.com/office/drawing/2014/main" id="{CF5C97BA-CEA6-4699-925A-7F9E5E23A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" y="122"/>
                <a:ext cx="5" cy="6"/>
              </a:xfrm>
              <a:custGeom>
                <a:avLst/>
                <a:gdLst>
                  <a:gd name="T0" fmla="*/ 0 w 5"/>
                  <a:gd name="T1" fmla="*/ 6 h 6"/>
                  <a:gd name="T2" fmla="*/ 2 w 5"/>
                  <a:gd name="T3" fmla="*/ 5 h 6"/>
                  <a:gd name="T4" fmla="*/ 4 w 5"/>
                  <a:gd name="T5" fmla="*/ 4 h 6"/>
                  <a:gd name="T6" fmla="*/ 5 w 5"/>
                  <a:gd name="T7" fmla="*/ 2 h 6"/>
                  <a:gd name="T8" fmla="*/ 5 w 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5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4" name="Line 802">
                <a:extLst>
                  <a:ext uri="{FF2B5EF4-FFF2-40B4-BE49-F238E27FC236}">
                    <a16:creationId xmlns:a16="http://schemas.microsoft.com/office/drawing/2014/main" id="{BA134FC8-2083-48E6-BECC-5DC95EC37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" y="128"/>
                <a:ext cx="72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5" name="Line 801">
                <a:extLst>
                  <a:ext uri="{FF2B5EF4-FFF2-40B4-BE49-F238E27FC236}">
                    <a16:creationId xmlns:a16="http://schemas.microsoft.com/office/drawing/2014/main" id="{83FC22B6-E23C-41D5-A494-7F0BAB77F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" y="164"/>
                <a:ext cx="21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6" name="Line 800">
                <a:extLst>
                  <a:ext uri="{FF2B5EF4-FFF2-40B4-BE49-F238E27FC236}">
                    <a16:creationId xmlns:a16="http://schemas.microsoft.com/office/drawing/2014/main" id="{6973513F-CA78-4390-B777-3949249F1D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" y="15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7" name="Line 799">
                <a:extLst>
                  <a:ext uri="{FF2B5EF4-FFF2-40B4-BE49-F238E27FC236}">
                    <a16:creationId xmlns:a16="http://schemas.microsoft.com/office/drawing/2014/main" id="{4A2EC52B-0F9E-404C-918E-95A8B7BBE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" y="15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8" name="Line 798">
                <a:extLst>
                  <a:ext uri="{FF2B5EF4-FFF2-40B4-BE49-F238E27FC236}">
                    <a16:creationId xmlns:a16="http://schemas.microsoft.com/office/drawing/2014/main" id="{CD785B47-15D7-4E46-8250-CC91E231A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" y="1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9" name="Line 797">
                <a:extLst>
                  <a:ext uri="{FF2B5EF4-FFF2-40B4-BE49-F238E27FC236}">
                    <a16:creationId xmlns:a16="http://schemas.microsoft.com/office/drawing/2014/main" id="{4EE897FF-87C0-4C1D-B297-EB13BF5EB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" y="1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0" name="Line 796">
                <a:extLst>
                  <a:ext uri="{FF2B5EF4-FFF2-40B4-BE49-F238E27FC236}">
                    <a16:creationId xmlns:a16="http://schemas.microsoft.com/office/drawing/2014/main" id="{0E13952E-AAFA-42AE-B3C6-A0B3EFA40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" y="15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1" name="Line 795">
                <a:extLst>
                  <a:ext uri="{FF2B5EF4-FFF2-40B4-BE49-F238E27FC236}">
                    <a16:creationId xmlns:a16="http://schemas.microsoft.com/office/drawing/2014/main" id="{581A9861-0EE5-4E86-B28F-EDB209A5B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" y="15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2" name="Line 794">
                <a:extLst>
                  <a:ext uri="{FF2B5EF4-FFF2-40B4-BE49-F238E27FC236}">
                    <a16:creationId xmlns:a16="http://schemas.microsoft.com/office/drawing/2014/main" id="{511CE6C3-B538-4CD7-8DAF-C0C7365CF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" y="15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3" name="Line 793">
                <a:extLst>
                  <a:ext uri="{FF2B5EF4-FFF2-40B4-BE49-F238E27FC236}">
                    <a16:creationId xmlns:a16="http://schemas.microsoft.com/office/drawing/2014/main" id="{41D3FBB7-1989-4157-8CE7-FF642A676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" y="15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4" name="Line 792">
                <a:extLst>
                  <a:ext uri="{FF2B5EF4-FFF2-40B4-BE49-F238E27FC236}">
                    <a16:creationId xmlns:a16="http://schemas.microsoft.com/office/drawing/2014/main" id="{57984BC2-7F56-4761-84B7-6D7E0C4C5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" y="1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5" name="Line 791">
                <a:extLst>
                  <a:ext uri="{FF2B5EF4-FFF2-40B4-BE49-F238E27FC236}">
                    <a16:creationId xmlns:a16="http://schemas.microsoft.com/office/drawing/2014/main" id="{79549142-8FB8-4ABA-9CAB-62710FFBD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" y="1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6" name="Line 790">
                <a:extLst>
                  <a:ext uri="{FF2B5EF4-FFF2-40B4-BE49-F238E27FC236}">
                    <a16:creationId xmlns:a16="http://schemas.microsoft.com/office/drawing/2014/main" id="{2977FE57-C2C0-4F84-B395-EF54D786D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" y="1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7" name="Line 789">
                <a:extLst>
                  <a:ext uri="{FF2B5EF4-FFF2-40B4-BE49-F238E27FC236}">
                    <a16:creationId xmlns:a16="http://schemas.microsoft.com/office/drawing/2014/main" id="{2633F6A8-15F0-4509-B8FB-47441DC7D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15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8" name="Line 788">
                <a:extLst>
                  <a:ext uri="{FF2B5EF4-FFF2-40B4-BE49-F238E27FC236}">
                    <a16:creationId xmlns:a16="http://schemas.microsoft.com/office/drawing/2014/main" id="{3AA83778-24EF-44D7-8E0D-3B46DCEF5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" y="1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9" name="Line 787">
                <a:extLst>
                  <a:ext uri="{FF2B5EF4-FFF2-40B4-BE49-F238E27FC236}">
                    <a16:creationId xmlns:a16="http://schemas.microsoft.com/office/drawing/2014/main" id="{60F7CEA8-E262-4944-A2FD-2F23D33BB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" y="1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0" name="Line 786">
                <a:extLst>
                  <a:ext uri="{FF2B5EF4-FFF2-40B4-BE49-F238E27FC236}">
                    <a16:creationId xmlns:a16="http://schemas.microsoft.com/office/drawing/2014/main" id="{CB32B281-D390-43D6-B6D2-3EB802BFF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" y="1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1" name="Line 785">
                <a:extLst>
                  <a:ext uri="{FF2B5EF4-FFF2-40B4-BE49-F238E27FC236}">
                    <a16:creationId xmlns:a16="http://schemas.microsoft.com/office/drawing/2014/main" id="{244B008F-0123-4615-AF52-13E50EDD6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" y="1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2" name="Line 784">
                <a:extLst>
                  <a:ext uri="{FF2B5EF4-FFF2-40B4-BE49-F238E27FC236}">
                    <a16:creationId xmlns:a16="http://schemas.microsoft.com/office/drawing/2014/main" id="{1FBCD050-6816-49AE-A7E4-E79E6EB39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" y="15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3" name="Line 783">
                <a:extLst>
                  <a:ext uri="{FF2B5EF4-FFF2-40B4-BE49-F238E27FC236}">
                    <a16:creationId xmlns:a16="http://schemas.microsoft.com/office/drawing/2014/main" id="{092BF382-842C-4FD0-A05F-B743C0C3E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" y="1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4" name="Line 782">
                <a:extLst>
                  <a:ext uri="{FF2B5EF4-FFF2-40B4-BE49-F238E27FC236}">
                    <a16:creationId xmlns:a16="http://schemas.microsoft.com/office/drawing/2014/main" id="{E457AFBD-07B7-4548-9CDD-961B3A275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" y="1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5" name="Line 781">
                <a:extLst>
                  <a:ext uri="{FF2B5EF4-FFF2-40B4-BE49-F238E27FC236}">
                    <a16:creationId xmlns:a16="http://schemas.microsoft.com/office/drawing/2014/main" id="{02D7BA42-02A4-432D-B601-023F88251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" y="1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6" name="Line 780">
                <a:extLst>
                  <a:ext uri="{FF2B5EF4-FFF2-40B4-BE49-F238E27FC236}">
                    <a16:creationId xmlns:a16="http://schemas.microsoft.com/office/drawing/2014/main" id="{0EB2C951-340A-4791-94BE-DA48407B1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" y="1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7" name="Line 779">
                <a:extLst>
                  <a:ext uri="{FF2B5EF4-FFF2-40B4-BE49-F238E27FC236}">
                    <a16:creationId xmlns:a16="http://schemas.microsoft.com/office/drawing/2014/main" id="{670F4064-6BDC-46AC-A386-4410256CA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" y="1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8" name="Line 778">
                <a:extLst>
                  <a:ext uri="{FF2B5EF4-FFF2-40B4-BE49-F238E27FC236}">
                    <a16:creationId xmlns:a16="http://schemas.microsoft.com/office/drawing/2014/main" id="{D6AC15F6-F6C7-4A4D-AE6A-4524BE531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" y="149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9" name="Line 777">
                <a:extLst>
                  <a:ext uri="{FF2B5EF4-FFF2-40B4-BE49-F238E27FC236}">
                    <a16:creationId xmlns:a16="http://schemas.microsoft.com/office/drawing/2014/main" id="{60356AE8-6752-4219-A3CD-62F896D5F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" y="14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0" name="Line 776">
                <a:extLst>
                  <a:ext uri="{FF2B5EF4-FFF2-40B4-BE49-F238E27FC236}">
                    <a16:creationId xmlns:a16="http://schemas.microsoft.com/office/drawing/2014/main" id="{E5E46FD6-6038-46B5-850F-BB259D5FB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" y="14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1" name="Line 775">
                <a:extLst>
                  <a:ext uri="{FF2B5EF4-FFF2-40B4-BE49-F238E27FC236}">
                    <a16:creationId xmlns:a16="http://schemas.microsoft.com/office/drawing/2014/main" id="{A455567A-FBB4-4B2E-A2D7-6CE388E35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" y="14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2" name="Line 774">
                <a:extLst>
                  <a:ext uri="{FF2B5EF4-FFF2-40B4-BE49-F238E27FC236}">
                    <a16:creationId xmlns:a16="http://schemas.microsoft.com/office/drawing/2014/main" id="{1EB39FD3-258E-445E-8635-70D397D66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" y="14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" name="Group 572">
              <a:extLst>
                <a:ext uri="{FF2B5EF4-FFF2-40B4-BE49-F238E27FC236}">
                  <a16:creationId xmlns:a16="http://schemas.microsoft.com/office/drawing/2014/main" id="{1C5A760F-E194-4B9A-8B7F-9A03A50917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1" y="2267"/>
              <a:ext cx="174" cy="39"/>
              <a:chOff x="0" y="0"/>
              <a:chExt cx="174" cy="39"/>
            </a:xfrm>
          </p:grpSpPr>
          <p:sp>
            <p:nvSpPr>
              <p:cNvPr id="603" name="Line 772">
                <a:extLst>
                  <a:ext uri="{FF2B5EF4-FFF2-40B4-BE49-F238E27FC236}">
                    <a16:creationId xmlns:a16="http://schemas.microsoft.com/office/drawing/2014/main" id="{1E154063-FBB9-41DD-A251-C506761F2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2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4" name="Line 771">
                <a:extLst>
                  <a:ext uri="{FF2B5EF4-FFF2-40B4-BE49-F238E27FC236}">
                    <a16:creationId xmlns:a16="http://schemas.microsoft.com/office/drawing/2014/main" id="{B504E4FB-0F00-4407-B04A-E4FD2EE37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2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5" name="Line 770">
                <a:extLst>
                  <a:ext uri="{FF2B5EF4-FFF2-40B4-BE49-F238E27FC236}">
                    <a16:creationId xmlns:a16="http://schemas.microsoft.com/office/drawing/2014/main" id="{5FEB16C8-6C58-4C08-9D7F-1EC8C8503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6" name="Line 769">
                <a:extLst>
                  <a:ext uri="{FF2B5EF4-FFF2-40B4-BE49-F238E27FC236}">
                    <a16:creationId xmlns:a16="http://schemas.microsoft.com/office/drawing/2014/main" id="{625C6C8A-0F25-4571-B393-603074962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7" name="Line 768">
                <a:extLst>
                  <a:ext uri="{FF2B5EF4-FFF2-40B4-BE49-F238E27FC236}">
                    <a16:creationId xmlns:a16="http://schemas.microsoft.com/office/drawing/2014/main" id="{E481F6D2-73D9-42E0-8778-570C3E91F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8" name="Line 767">
                <a:extLst>
                  <a:ext uri="{FF2B5EF4-FFF2-40B4-BE49-F238E27FC236}">
                    <a16:creationId xmlns:a16="http://schemas.microsoft.com/office/drawing/2014/main" id="{284E2056-0D74-4739-B974-3F0D0E8BF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9" name="Line 766">
                <a:extLst>
                  <a:ext uri="{FF2B5EF4-FFF2-40B4-BE49-F238E27FC236}">
                    <a16:creationId xmlns:a16="http://schemas.microsoft.com/office/drawing/2014/main" id="{DF69724D-892A-479B-BDAD-0558E1376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0" name="Line 765">
                <a:extLst>
                  <a:ext uri="{FF2B5EF4-FFF2-40B4-BE49-F238E27FC236}">
                    <a16:creationId xmlns:a16="http://schemas.microsoft.com/office/drawing/2014/main" id="{DD01A3F0-1A9A-4E80-A371-8DE58BB09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1" name="Line 764">
                <a:extLst>
                  <a:ext uri="{FF2B5EF4-FFF2-40B4-BE49-F238E27FC236}">
                    <a16:creationId xmlns:a16="http://schemas.microsoft.com/office/drawing/2014/main" id="{63D25599-AE02-4A2A-A794-9DB2EB277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2" name="Line 763">
                <a:extLst>
                  <a:ext uri="{FF2B5EF4-FFF2-40B4-BE49-F238E27FC236}">
                    <a16:creationId xmlns:a16="http://schemas.microsoft.com/office/drawing/2014/main" id="{23BBF433-077B-4370-8A59-15F6A6F4B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3" name="Line 762">
                <a:extLst>
                  <a:ext uri="{FF2B5EF4-FFF2-40B4-BE49-F238E27FC236}">
                    <a16:creationId xmlns:a16="http://schemas.microsoft.com/office/drawing/2014/main" id="{44DF0BB7-5534-4642-9FFC-0BD8785A6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" y="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4" name="Line 761">
                <a:extLst>
                  <a:ext uri="{FF2B5EF4-FFF2-40B4-BE49-F238E27FC236}">
                    <a16:creationId xmlns:a16="http://schemas.microsoft.com/office/drawing/2014/main" id="{31A92CA8-E728-48AA-958D-2F9DC3D2C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" name="Line 760">
                <a:extLst>
                  <a:ext uri="{FF2B5EF4-FFF2-40B4-BE49-F238E27FC236}">
                    <a16:creationId xmlns:a16="http://schemas.microsoft.com/office/drawing/2014/main" id="{87954B30-B47B-4B6D-917F-D876CA41F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" name="Line 759">
                <a:extLst>
                  <a:ext uri="{FF2B5EF4-FFF2-40B4-BE49-F238E27FC236}">
                    <a16:creationId xmlns:a16="http://schemas.microsoft.com/office/drawing/2014/main" id="{DD5A4C60-B6AB-432A-A94C-0DADB8292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" y="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" name="Line 758">
                <a:extLst>
                  <a:ext uri="{FF2B5EF4-FFF2-40B4-BE49-F238E27FC236}">
                    <a16:creationId xmlns:a16="http://schemas.microsoft.com/office/drawing/2014/main" id="{FE8F60D8-5783-459D-A527-6A78AED89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" name="Line 757">
                <a:extLst>
                  <a:ext uri="{FF2B5EF4-FFF2-40B4-BE49-F238E27FC236}">
                    <a16:creationId xmlns:a16="http://schemas.microsoft.com/office/drawing/2014/main" id="{210EBA54-B3EE-405D-AB54-75B9AAAD5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" name="Line 756">
                <a:extLst>
                  <a:ext uri="{FF2B5EF4-FFF2-40B4-BE49-F238E27FC236}">
                    <a16:creationId xmlns:a16="http://schemas.microsoft.com/office/drawing/2014/main" id="{9EEA68C4-F93E-4356-A628-937584CD9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" y="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0" name="Line 755">
                <a:extLst>
                  <a:ext uri="{FF2B5EF4-FFF2-40B4-BE49-F238E27FC236}">
                    <a16:creationId xmlns:a16="http://schemas.microsoft.com/office/drawing/2014/main" id="{CD6FB7B6-30A6-4D96-84A1-70851FEA3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2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1" name="Line 754">
                <a:extLst>
                  <a:ext uri="{FF2B5EF4-FFF2-40B4-BE49-F238E27FC236}">
                    <a16:creationId xmlns:a16="http://schemas.microsoft.com/office/drawing/2014/main" id="{6475F1BA-01EA-42BA-B672-6134EDC2FD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0" y="21"/>
                <a:ext cx="1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2" name="Line 753">
                <a:extLst>
                  <a:ext uri="{FF2B5EF4-FFF2-40B4-BE49-F238E27FC236}">
                    <a16:creationId xmlns:a16="http://schemas.microsoft.com/office/drawing/2014/main" id="{489D9E81-BB0A-46C6-8F9E-BC183EF8D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3" name="Line 752">
                <a:extLst>
                  <a:ext uri="{FF2B5EF4-FFF2-40B4-BE49-F238E27FC236}">
                    <a16:creationId xmlns:a16="http://schemas.microsoft.com/office/drawing/2014/main" id="{137A49F8-DD74-46AB-890F-2532A6B8B6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" name="Line 751">
                <a:extLst>
                  <a:ext uri="{FF2B5EF4-FFF2-40B4-BE49-F238E27FC236}">
                    <a16:creationId xmlns:a16="http://schemas.microsoft.com/office/drawing/2014/main" id="{54C61BFD-B8DC-4E76-968C-EC3204ACBC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" name="Line 750">
                <a:extLst>
                  <a:ext uri="{FF2B5EF4-FFF2-40B4-BE49-F238E27FC236}">
                    <a16:creationId xmlns:a16="http://schemas.microsoft.com/office/drawing/2014/main" id="{DF15EC41-95A3-48E6-93ED-4312D0A55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6" name="Line 749">
                <a:extLst>
                  <a:ext uri="{FF2B5EF4-FFF2-40B4-BE49-F238E27FC236}">
                    <a16:creationId xmlns:a16="http://schemas.microsoft.com/office/drawing/2014/main" id="{C20BF5A0-B5EB-461F-890F-A824FFCAD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7" name="Line 748">
                <a:extLst>
                  <a:ext uri="{FF2B5EF4-FFF2-40B4-BE49-F238E27FC236}">
                    <a16:creationId xmlns:a16="http://schemas.microsoft.com/office/drawing/2014/main" id="{362F8DE1-07EC-48AA-A5B2-2E9301925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8" name="Line 747">
                <a:extLst>
                  <a:ext uri="{FF2B5EF4-FFF2-40B4-BE49-F238E27FC236}">
                    <a16:creationId xmlns:a16="http://schemas.microsoft.com/office/drawing/2014/main" id="{3074E467-1B26-4359-B739-E63BD8292F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9" name="Line 746">
                <a:extLst>
                  <a:ext uri="{FF2B5EF4-FFF2-40B4-BE49-F238E27FC236}">
                    <a16:creationId xmlns:a16="http://schemas.microsoft.com/office/drawing/2014/main" id="{B1562E22-5E14-4CFD-A72B-B22E96EB0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0" name="Line 745">
                <a:extLst>
                  <a:ext uri="{FF2B5EF4-FFF2-40B4-BE49-F238E27FC236}">
                    <a16:creationId xmlns:a16="http://schemas.microsoft.com/office/drawing/2014/main" id="{3C3EF523-0927-4E6F-AD9E-AA50AADDB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1" name="Line 744">
                <a:extLst>
                  <a:ext uri="{FF2B5EF4-FFF2-40B4-BE49-F238E27FC236}">
                    <a16:creationId xmlns:a16="http://schemas.microsoft.com/office/drawing/2014/main" id="{6B486DA9-86B3-4853-8DAE-606508B75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2" name="Line 743">
                <a:extLst>
                  <a:ext uri="{FF2B5EF4-FFF2-40B4-BE49-F238E27FC236}">
                    <a16:creationId xmlns:a16="http://schemas.microsoft.com/office/drawing/2014/main" id="{0A143C77-9530-4C6F-82CE-196AC07FD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3" name="Line 742">
                <a:extLst>
                  <a:ext uri="{FF2B5EF4-FFF2-40B4-BE49-F238E27FC236}">
                    <a16:creationId xmlns:a16="http://schemas.microsoft.com/office/drawing/2014/main" id="{F06CDBC9-C526-4AF3-A026-77EE521B2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4" name="Line 741">
                <a:extLst>
                  <a:ext uri="{FF2B5EF4-FFF2-40B4-BE49-F238E27FC236}">
                    <a16:creationId xmlns:a16="http://schemas.microsoft.com/office/drawing/2014/main" id="{8C11FFEC-3798-4FDA-BD2F-57EA819C57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5" name="Line 740">
                <a:extLst>
                  <a:ext uri="{FF2B5EF4-FFF2-40B4-BE49-F238E27FC236}">
                    <a16:creationId xmlns:a16="http://schemas.microsoft.com/office/drawing/2014/main" id="{B1CB5A59-F520-463A-A2AA-E924499F0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6" name="Line 739">
                <a:extLst>
                  <a:ext uri="{FF2B5EF4-FFF2-40B4-BE49-F238E27FC236}">
                    <a16:creationId xmlns:a16="http://schemas.microsoft.com/office/drawing/2014/main" id="{A3C84A46-8889-4E5E-AA46-FA0649267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7" name="Line 738">
                <a:extLst>
                  <a:ext uri="{FF2B5EF4-FFF2-40B4-BE49-F238E27FC236}">
                    <a16:creationId xmlns:a16="http://schemas.microsoft.com/office/drawing/2014/main" id="{2ADD785F-ADEF-4913-AF23-7CDBEBF27E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8" name="Line 737">
                <a:extLst>
                  <a:ext uri="{FF2B5EF4-FFF2-40B4-BE49-F238E27FC236}">
                    <a16:creationId xmlns:a16="http://schemas.microsoft.com/office/drawing/2014/main" id="{88BFF437-0EF2-491A-88EE-5F3D1AA9D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9" name="Line 736">
                <a:extLst>
                  <a:ext uri="{FF2B5EF4-FFF2-40B4-BE49-F238E27FC236}">
                    <a16:creationId xmlns:a16="http://schemas.microsoft.com/office/drawing/2014/main" id="{5786A6DE-1F07-4B17-AE99-D8A4E225A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0" name="Line 735">
                <a:extLst>
                  <a:ext uri="{FF2B5EF4-FFF2-40B4-BE49-F238E27FC236}">
                    <a16:creationId xmlns:a16="http://schemas.microsoft.com/office/drawing/2014/main" id="{A14FAD10-FBA7-4183-9AD8-B1A5A9A97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1" name="Line 734">
                <a:extLst>
                  <a:ext uri="{FF2B5EF4-FFF2-40B4-BE49-F238E27FC236}">
                    <a16:creationId xmlns:a16="http://schemas.microsoft.com/office/drawing/2014/main" id="{A37E06F8-7129-40F3-8040-B9A261434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2" name="Line 733">
                <a:extLst>
                  <a:ext uri="{FF2B5EF4-FFF2-40B4-BE49-F238E27FC236}">
                    <a16:creationId xmlns:a16="http://schemas.microsoft.com/office/drawing/2014/main" id="{EDD708AB-58CA-48E7-868C-CE5AB2A88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3" name="Line 732">
                <a:extLst>
                  <a:ext uri="{FF2B5EF4-FFF2-40B4-BE49-F238E27FC236}">
                    <a16:creationId xmlns:a16="http://schemas.microsoft.com/office/drawing/2014/main" id="{05AC04DC-D158-4A97-A515-04D50DD43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4" name="Line 731">
                <a:extLst>
                  <a:ext uri="{FF2B5EF4-FFF2-40B4-BE49-F238E27FC236}">
                    <a16:creationId xmlns:a16="http://schemas.microsoft.com/office/drawing/2014/main" id="{70F4CB58-DE5F-4456-BBE2-9821BF77F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5" name="Line 730">
                <a:extLst>
                  <a:ext uri="{FF2B5EF4-FFF2-40B4-BE49-F238E27FC236}">
                    <a16:creationId xmlns:a16="http://schemas.microsoft.com/office/drawing/2014/main" id="{2B856D24-1CD3-4C62-A0A5-E38F471B3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6" name="Line 729">
                <a:extLst>
                  <a:ext uri="{FF2B5EF4-FFF2-40B4-BE49-F238E27FC236}">
                    <a16:creationId xmlns:a16="http://schemas.microsoft.com/office/drawing/2014/main" id="{682E9DB7-E781-46D6-AA5C-578569D68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7" name="Line 728">
                <a:extLst>
                  <a:ext uri="{FF2B5EF4-FFF2-40B4-BE49-F238E27FC236}">
                    <a16:creationId xmlns:a16="http://schemas.microsoft.com/office/drawing/2014/main" id="{A341C19A-CEA3-4832-BF1A-2080CB5B29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8" name="Line 727">
                <a:extLst>
                  <a:ext uri="{FF2B5EF4-FFF2-40B4-BE49-F238E27FC236}">
                    <a16:creationId xmlns:a16="http://schemas.microsoft.com/office/drawing/2014/main" id="{64E13872-F263-4344-B40A-98CDC1F60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9" name="Line 726">
                <a:extLst>
                  <a:ext uri="{FF2B5EF4-FFF2-40B4-BE49-F238E27FC236}">
                    <a16:creationId xmlns:a16="http://schemas.microsoft.com/office/drawing/2014/main" id="{39D45026-1B33-4A1D-8152-1C88565FD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0" name="Line 725">
                <a:extLst>
                  <a:ext uri="{FF2B5EF4-FFF2-40B4-BE49-F238E27FC236}">
                    <a16:creationId xmlns:a16="http://schemas.microsoft.com/office/drawing/2014/main" id="{8150C0B4-A96F-4DC6-9F25-005456BF2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1" name="Line 724">
                <a:extLst>
                  <a:ext uri="{FF2B5EF4-FFF2-40B4-BE49-F238E27FC236}">
                    <a16:creationId xmlns:a16="http://schemas.microsoft.com/office/drawing/2014/main" id="{A37715EA-C02D-4C22-8E76-8C511D18F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2" name="Line 723">
                <a:extLst>
                  <a:ext uri="{FF2B5EF4-FFF2-40B4-BE49-F238E27FC236}">
                    <a16:creationId xmlns:a16="http://schemas.microsoft.com/office/drawing/2014/main" id="{610615DC-8A06-4AD0-95A2-910033EEC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3" name="Line 722">
                <a:extLst>
                  <a:ext uri="{FF2B5EF4-FFF2-40B4-BE49-F238E27FC236}">
                    <a16:creationId xmlns:a16="http://schemas.microsoft.com/office/drawing/2014/main" id="{7AAAD28A-8F32-4EA7-8419-5BEC4FBBB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4" name="Line 721">
                <a:extLst>
                  <a:ext uri="{FF2B5EF4-FFF2-40B4-BE49-F238E27FC236}">
                    <a16:creationId xmlns:a16="http://schemas.microsoft.com/office/drawing/2014/main" id="{038D84D5-E19A-4966-8D83-AAAFA4C03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5" name="Line 720">
                <a:extLst>
                  <a:ext uri="{FF2B5EF4-FFF2-40B4-BE49-F238E27FC236}">
                    <a16:creationId xmlns:a16="http://schemas.microsoft.com/office/drawing/2014/main" id="{638485D5-E1BB-407C-8068-274544B4C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6" name="Line 719">
                <a:extLst>
                  <a:ext uri="{FF2B5EF4-FFF2-40B4-BE49-F238E27FC236}">
                    <a16:creationId xmlns:a16="http://schemas.microsoft.com/office/drawing/2014/main" id="{0C9B47D1-9502-4C4E-A941-269BA0FF0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7" name="Line 718">
                <a:extLst>
                  <a:ext uri="{FF2B5EF4-FFF2-40B4-BE49-F238E27FC236}">
                    <a16:creationId xmlns:a16="http://schemas.microsoft.com/office/drawing/2014/main" id="{11ED3FC2-2C9C-427C-BB9A-D030FD562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8" name="Line 717">
                <a:extLst>
                  <a:ext uri="{FF2B5EF4-FFF2-40B4-BE49-F238E27FC236}">
                    <a16:creationId xmlns:a16="http://schemas.microsoft.com/office/drawing/2014/main" id="{2BD23952-EF41-4055-8434-D893EA38D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9" name="Line 716">
                <a:extLst>
                  <a:ext uri="{FF2B5EF4-FFF2-40B4-BE49-F238E27FC236}">
                    <a16:creationId xmlns:a16="http://schemas.microsoft.com/office/drawing/2014/main" id="{204CF675-F17A-4909-B42E-44F55B23D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0" name="Line 715">
                <a:extLst>
                  <a:ext uri="{FF2B5EF4-FFF2-40B4-BE49-F238E27FC236}">
                    <a16:creationId xmlns:a16="http://schemas.microsoft.com/office/drawing/2014/main" id="{6E69C2E8-DD82-45E1-B5FB-16FDE3483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1" name="Line 714">
                <a:extLst>
                  <a:ext uri="{FF2B5EF4-FFF2-40B4-BE49-F238E27FC236}">
                    <a16:creationId xmlns:a16="http://schemas.microsoft.com/office/drawing/2014/main" id="{5CBBD9D2-ED45-4421-963B-92B7B60252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2" name="Line 713">
                <a:extLst>
                  <a:ext uri="{FF2B5EF4-FFF2-40B4-BE49-F238E27FC236}">
                    <a16:creationId xmlns:a16="http://schemas.microsoft.com/office/drawing/2014/main" id="{27740FD7-7678-42CD-A786-7DB84B172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3" name="Line 712">
                <a:extLst>
                  <a:ext uri="{FF2B5EF4-FFF2-40B4-BE49-F238E27FC236}">
                    <a16:creationId xmlns:a16="http://schemas.microsoft.com/office/drawing/2014/main" id="{D991A29B-1698-4927-93BB-B54BEAE03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4" name="Line 711">
                <a:extLst>
                  <a:ext uri="{FF2B5EF4-FFF2-40B4-BE49-F238E27FC236}">
                    <a16:creationId xmlns:a16="http://schemas.microsoft.com/office/drawing/2014/main" id="{5C52269C-290D-4323-9102-E21AB2020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" name="Line 710">
                <a:extLst>
                  <a:ext uri="{FF2B5EF4-FFF2-40B4-BE49-F238E27FC236}">
                    <a16:creationId xmlns:a16="http://schemas.microsoft.com/office/drawing/2014/main" id="{FF294DDE-6BAA-4AF1-BD38-A1CAF6589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6" name="Line 709">
                <a:extLst>
                  <a:ext uri="{FF2B5EF4-FFF2-40B4-BE49-F238E27FC236}">
                    <a16:creationId xmlns:a16="http://schemas.microsoft.com/office/drawing/2014/main" id="{B0A4DCD6-6993-4272-AE00-B80A97423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7" name="Line 708">
                <a:extLst>
                  <a:ext uri="{FF2B5EF4-FFF2-40B4-BE49-F238E27FC236}">
                    <a16:creationId xmlns:a16="http://schemas.microsoft.com/office/drawing/2014/main" id="{F4328E34-2329-4E36-982F-037899743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8" name="Line 707">
                <a:extLst>
                  <a:ext uri="{FF2B5EF4-FFF2-40B4-BE49-F238E27FC236}">
                    <a16:creationId xmlns:a16="http://schemas.microsoft.com/office/drawing/2014/main" id="{C2C6DF91-A582-4825-80FA-60F86F51D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9" name="Line 706">
                <a:extLst>
                  <a:ext uri="{FF2B5EF4-FFF2-40B4-BE49-F238E27FC236}">
                    <a16:creationId xmlns:a16="http://schemas.microsoft.com/office/drawing/2014/main" id="{D650454A-540C-4F9F-A964-F4E0EC1777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0" name="Line 705">
                <a:extLst>
                  <a:ext uri="{FF2B5EF4-FFF2-40B4-BE49-F238E27FC236}">
                    <a16:creationId xmlns:a16="http://schemas.microsoft.com/office/drawing/2014/main" id="{780BC51C-793F-4EC0-A86E-8DD93D034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1" name="Line 704">
                <a:extLst>
                  <a:ext uri="{FF2B5EF4-FFF2-40B4-BE49-F238E27FC236}">
                    <a16:creationId xmlns:a16="http://schemas.microsoft.com/office/drawing/2014/main" id="{33617EB5-7873-42C0-BB1C-1DFC4A6AD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2" name="Line 703">
                <a:extLst>
                  <a:ext uri="{FF2B5EF4-FFF2-40B4-BE49-F238E27FC236}">
                    <a16:creationId xmlns:a16="http://schemas.microsoft.com/office/drawing/2014/main" id="{48C086E2-6880-469D-8552-24AD7D47E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3" name="Line 702">
                <a:extLst>
                  <a:ext uri="{FF2B5EF4-FFF2-40B4-BE49-F238E27FC236}">
                    <a16:creationId xmlns:a16="http://schemas.microsoft.com/office/drawing/2014/main" id="{6E7D5B5B-31A4-4C2F-B492-C0A50639F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4" name="Line 701">
                <a:extLst>
                  <a:ext uri="{FF2B5EF4-FFF2-40B4-BE49-F238E27FC236}">
                    <a16:creationId xmlns:a16="http://schemas.microsoft.com/office/drawing/2014/main" id="{19EEB981-FBC4-47E9-8861-E19F3A7EE8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5" name="Line 700">
                <a:extLst>
                  <a:ext uri="{FF2B5EF4-FFF2-40B4-BE49-F238E27FC236}">
                    <a16:creationId xmlns:a16="http://schemas.microsoft.com/office/drawing/2014/main" id="{1A8AF71C-CA92-4DFF-8B3F-47271F656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6" name="Line 699">
                <a:extLst>
                  <a:ext uri="{FF2B5EF4-FFF2-40B4-BE49-F238E27FC236}">
                    <a16:creationId xmlns:a16="http://schemas.microsoft.com/office/drawing/2014/main" id="{F69F9323-C2E3-4160-82AE-01FC68E62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7" name="Line 698">
                <a:extLst>
                  <a:ext uri="{FF2B5EF4-FFF2-40B4-BE49-F238E27FC236}">
                    <a16:creationId xmlns:a16="http://schemas.microsoft.com/office/drawing/2014/main" id="{417B9921-C6D2-4919-8499-FF015466A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8" name="Line 697">
                <a:extLst>
                  <a:ext uri="{FF2B5EF4-FFF2-40B4-BE49-F238E27FC236}">
                    <a16:creationId xmlns:a16="http://schemas.microsoft.com/office/drawing/2014/main" id="{712F96F5-F996-482E-A384-20DCF19B5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9" name="Line 696">
                <a:extLst>
                  <a:ext uri="{FF2B5EF4-FFF2-40B4-BE49-F238E27FC236}">
                    <a16:creationId xmlns:a16="http://schemas.microsoft.com/office/drawing/2014/main" id="{CC0F7119-0862-491A-A061-78F17E422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0" name="Line 695">
                <a:extLst>
                  <a:ext uri="{FF2B5EF4-FFF2-40B4-BE49-F238E27FC236}">
                    <a16:creationId xmlns:a16="http://schemas.microsoft.com/office/drawing/2014/main" id="{81D93411-0F18-4F3E-8785-62100395C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1" name="Line 694">
                <a:extLst>
                  <a:ext uri="{FF2B5EF4-FFF2-40B4-BE49-F238E27FC236}">
                    <a16:creationId xmlns:a16="http://schemas.microsoft.com/office/drawing/2014/main" id="{502BF15C-9FD4-4C05-97B8-F177616CE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2" name="Line 693">
                <a:extLst>
                  <a:ext uri="{FF2B5EF4-FFF2-40B4-BE49-F238E27FC236}">
                    <a16:creationId xmlns:a16="http://schemas.microsoft.com/office/drawing/2014/main" id="{5D27BBD8-C5E6-4620-B85E-E5DB3DDF3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3" name="Line 692">
                <a:extLst>
                  <a:ext uri="{FF2B5EF4-FFF2-40B4-BE49-F238E27FC236}">
                    <a16:creationId xmlns:a16="http://schemas.microsoft.com/office/drawing/2014/main" id="{DA62E16A-39F5-4A93-B702-027F63E66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4" name="Line 691">
                <a:extLst>
                  <a:ext uri="{FF2B5EF4-FFF2-40B4-BE49-F238E27FC236}">
                    <a16:creationId xmlns:a16="http://schemas.microsoft.com/office/drawing/2014/main" id="{080F21F9-C9ED-44A7-BFD5-BAC331A36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5" name="Line 690">
                <a:extLst>
                  <a:ext uri="{FF2B5EF4-FFF2-40B4-BE49-F238E27FC236}">
                    <a16:creationId xmlns:a16="http://schemas.microsoft.com/office/drawing/2014/main" id="{F14F393C-E794-47E2-B126-3877893210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6" name="Line 689">
                <a:extLst>
                  <a:ext uri="{FF2B5EF4-FFF2-40B4-BE49-F238E27FC236}">
                    <a16:creationId xmlns:a16="http://schemas.microsoft.com/office/drawing/2014/main" id="{9377A155-7DC2-4EF4-B25C-18CAD0F68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7" name="Line 688">
                <a:extLst>
                  <a:ext uri="{FF2B5EF4-FFF2-40B4-BE49-F238E27FC236}">
                    <a16:creationId xmlns:a16="http://schemas.microsoft.com/office/drawing/2014/main" id="{6B2F0C6C-143F-47C9-863D-EA3FC0AA2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8" name="Line 687">
                <a:extLst>
                  <a:ext uri="{FF2B5EF4-FFF2-40B4-BE49-F238E27FC236}">
                    <a16:creationId xmlns:a16="http://schemas.microsoft.com/office/drawing/2014/main" id="{D09134DF-AC14-4DF9-8B0F-0D0A19E3E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9" name="Line 686">
                <a:extLst>
                  <a:ext uri="{FF2B5EF4-FFF2-40B4-BE49-F238E27FC236}">
                    <a16:creationId xmlns:a16="http://schemas.microsoft.com/office/drawing/2014/main" id="{94102F72-A868-4E3A-890F-22AEA43A2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0" name="Line 685">
                <a:extLst>
                  <a:ext uri="{FF2B5EF4-FFF2-40B4-BE49-F238E27FC236}">
                    <a16:creationId xmlns:a16="http://schemas.microsoft.com/office/drawing/2014/main" id="{8F3C6CD2-7323-49EC-9BB1-6A74538C4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1" name="Line 684">
                <a:extLst>
                  <a:ext uri="{FF2B5EF4-FFF2-40B4-BE49-F238E27FC236}">
                    <a16:creationId xmlns:a16="http://schemas.microsoft.com/office/drawing/2014/main" id="{7CCDB985-266B-47E5-83A3-588D2B5FD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2" name="Line 683">
                <a:extLst>
                  <a:ext uri="{FF2B5EF4-FFF2-40B4-BE49-F238E27FC236}">
                    <a16:creationId xmlns:a16="http://schemas.microsoft.com/office/drawing/2014/main" id="{CBE3926C-D90D-402C-8054-F4974FC2A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3" name="Line 682">
                <a:extLst>
                  <a:ext uri="{FF2B5EF4-FFF2-40B4-BE49-F238E27FC236}">
                    <a16:creationId xmlns:a16="http://schemas.microsoft.com/office/drawing/2014/main" id="{985899AC-1519-4005-9751-DC2242F08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4" name="Line 681">
                <a:extLst>
                  <a:ext uri="{FF2B5EF4-FFF2-40B4-BE49-F238E27FC236}">
                    <a16:creationId xmlns:a16="http://schemas.microsoft.com/office/drawing/2014/main" id="{46D2E329-7B15-4D8C-A3C1-7E5A29574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5" name="Line 680">
                <a:extLst>
                  <a:ext uri="{FF2B5EF4-FFF2-40B4-BE49-F238E27FC236}">
                    <a16:creationId xmlns:a16="http://schemas.microsoft.com/office/drawing/2014/main" id="{575D8559-6727-43DF-AA2A-57465F153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" name="Line 679">
                <a:extLst>
                  <a:ext uri="{FF2B5EF4-FFF2-40B4-BE49-F238E27FC236}">
                    <a16:creationId xmlns:a16="http://schemas.microsoft.com/office/drawing/2014/main" id="{E03FD06E-9710-4050-9E3F-95358544B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7" name="Line 678">
                <a:extLst>
                  <a:ext uri="{FF2B5EF4-FFF2-40B4-BE49-F238E27FC236}">
                    <a16:creationId xmlns:a16="http://schemas.microsoft.com/office/drawing/2014/main" id="{53C3F345-337B-4ECF-99AB-F3B2CA1F1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8" name="Line 677">
                <a:extLst>
                  <a:ext uri="{FF2B5EF4-FFF2-40B4-BE49-F238E27FC236}">
                    <a16:creationId xmlns:a16="http://schemas.microsoft.com/office/drawing/2014/main" id="{E8DB169F-C87C-4870-8A33-98A6625EB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9" name="Line 676">
                <a:extLst>
                  <a:ext uri="{FF2B5EF4-FFF2-40B4-BE49-F238E27FC236}">
                    <a16:creationId xmlns:a16="http://schemas.microsoft.com/office/drawing/2014/main" id="{CA99FFC0-57DB-4F38-B505-3F3DAF61F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0" name="Line 675">
                <a:extLst>
                  <a:ext uri="{FF2B5EF4-FFF2-40B4-BE49-F238E27FC236}">
                    <a16:creationId xmlns:a16="http://schemas.microsoft.com/office/drawing/2014/main" id="{F6795DB6-5BB1-435C-B0BA-BA09394A6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1" name="Line 674">
                <a:extLst>
                  <a:ext uri="{FF2B5EF4-FFF2-40B4-BE49-F238E27FC236}">
                    <a16:creationId xmlns:a16="http://schemas.microsoft.com/office/drawing/2014/main" id="{81D64B5F-95E0-4ED4-BCD7-09DEDA25B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2" name="Line 673">
                <a:extLst>
                  <a:ext uri="{FF2B5EF4-FFF2-40B4-BE49-F238E27FC236}">
                    <a16:creationId xmlns:a16="http://schemas.microsoft.com/office/drawing/2014/main" id="{6F753F69-52E0-49C5-B5CA-E4D679D8E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3" name="Line 672">
                <a:extLst>
                  <a:ext uri="{FF2B5EF4-FFF2-40B4-BE49-F238E27FC236}">
                    <a16:creationId xmlns:a16="http://schemas.microsoft.com/office/drawing/2014/main" id="{4C4C8FED-0FBA-400B-AAD7-6998AB2A9A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4" name="Line 671">
                <a:extLst>
                  <a:ext uri="{FF2B5EF4-FFF2-40B4-BE49-F238E27FC236}">
                    <a16:creationId xmlns:a16="http://schemas.microsoft.com/office/drawing/2014/main" id="{C206822D-AC30-431B-8A77-BB14B1100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5" name="Line 670">
                <a:extLst>
                  <a:ext uri="{FF2B5EF4-FFF2-40B4-BE49-F238E27FC236}">
                    <a16:creationId xmlns:a16="http://schemas.microsoft.com/office/drawing/2014/main" id="{BFB4A875-C910-4438-B8F8-C891478D1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6" name="Line 669">
                <a:extLst>
                  <a:ext uri="{FF2B5EF4-FFF2-40B4-BE49-F238E27FC236}">
                    <a16:creationId xmlns:a16="http://schemas.microsoft.com/office/drawing/2014/main" id="{C7EF00E6-C6F6-4172-B1F7-1DB9C8C24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7" name="Line 668">
                <a:extLst>
                  <a:ext uri="{FF2B5EF4-FFF2-40B4-BE49-F238E27FC236}">
                    <a16:creationId xmlns:a16="http://schemas.microsoft.com/office/drawing/2014/main" id="{AE60F378-2CBD-4389-BA17-2BFDF6F78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8" name="Line 667">
                <a:extLst>
                  <a:ext uri="{FF2B5EF4-FFF2-40B4-BE49-F238E27FC236}">
                    <a16:creationId xmlns:a16="http://schemas.microsoft.com/office/drawing/2014/main" id="{B35597F2-5C36-4316-9DB2-2E15ABA7D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9" name="Line 666">
                <a:extLst>
                  <a:ext uri="{FF2B5EF4-FFF2-40B4-BE49-F238E27FC236}">
                    <a16:creationId xmlns:a16="http://schemas.microsoft.com/office/drawing/2014/main" id="{FB60745C-B076-42B7-8ED0-53D66E16E3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0" name="Line 665">
                <a:extLst>
                  <a:ext uri="{FF2B5EF4-FFF2-40B4-BE49-F238E27FC236}">
                    <a16:creationId xmlns:a16="http://schemas.microsoft.com/office/drawing/2014/main" id="{16E2B9FB-AFF8-44C9-A1BF-B21C57FEF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1" name="Line 664">
                <a:extLst>
                  <a:ext uri="{FF2B5EF4-FFF2-40B4-BE49-F238E27FC236}">
                    <a16:creationId xmlns:a16="http://schemas.microsoft.com/office/drawing/2014/main" id="{417338C1-AC2F-4C63-BDA6-C6F65F3F4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2" name="Line 663">
                <a:extLst>
                  <a:ext uri="{FF2B5EF4-FFF2-40B4-BE49-F238E27FC236}">
                    <a16:creationId xmlns:a16="http://schemas.microsoft.com/office/drawing/2014/main" id="{7D55793C-7525-4917-B2D2-56FD8D296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3" name="Line 662">
                <a:extLst>
                  <a:ext uri="{FF2B5EF4-FFF2-40B4-BE49-F238E27FC236}">
                    <a16:creationId xmlns:a16="http://schemas.microsoft.com/office/drawing/2014/main" id="{A99DDF2B-AABF-458A-82E2-F6D7D0C63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4" name="Line 661">
                <a:extLst>
                  <a:ext uri="{FF2B5EF4-FFF2-40B4-BE49-F238E27FC236}">
                    <a16:creationId xmlns:a16="http://schemas.microsoft.com/office/drawing/2014/main" id="{66CFC711-F384-4510-8804-58A83CE49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5" name="Line 660">
                <a:extLst>
                  <a:ext uri="{FF2B5EF4-FFF2-40B4-BE49-F238E27FC236}">
                    <a16:creationId xmlns:a16="http://schemas.microsoft.com/office/drawing/2014/main" id="{711993AA-6B13-4ACA-BE63-587CF12D6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6" name="Line 659">
                <a:extLst>
                  <a:ext uri="{FF2B5EF4-FFF2-40B4-BE49-F238E27FC236}">
                    <a16:creationId xmlns:a16="http://schemas.microsoft.com/office/drawing/2014/main" id="{32BFD729-058B-4B76-9F3B-2E7128FDF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7" name="Line 658">
                <a:extLst>
                  <a:ext uri="{FF2B5EF4-FFF2-40B4-BE49-F238E27FC236}">
                    <a16:creationId xmlns:a16="http://schemas.microsoft.com/office/drawing/2014/main" id="{674CDF47-BD4D-4E76-BFCB-C72FD6FB6A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" name="Line 657">
                <a:extLst>
                  <a:ext uri="{FF2B5EF4-FFF2-40B4-BE49-F238E27FC236}">
                    <a16:creationId xmlns:a16="http://schemas.microsoft.com/office/drawing/2014/main" id="{B7D37B4B-FF78-4A47-BA26-3161FFE80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" name="Line 656">
                <a:extLst>
                  <a:ext uri="{FF2B5EF4-FFF2-40B4-BE49-F238E27FC236}">
                    <a16:creationId xmlns:a16="http://schemas.microsoft.com/office/drawing/2014/main" id="{1B30C9FF-5659-488B-A075-5A9705682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" name="Line 655">
                <a:extLst>
                  <a:ext uri="{FF2B5EF4-FFF2-40B4-BE49-F238E27FC236}">
                    <a16:creationId xmlns:a16="http://schemas.microsoft.com/office/drawing/2014/main" id="{DFC6255C-BC34-4D57-9AE0-CD6CD350D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" name="Line 654">
                <a:extLst>
                  <a:ext uri="{FF2B5EF4-FFF2-40B4-BE49-F238E27FC236}">
                    <a16:creationId xmlns:a16="http://schemas.microsoft.com/office/drawing/2014/main" id="{4EBE2455-60F3-4B06-B92B-CC0B47F08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2" name="Line 653">
                <a:extLst>
                  <a:ext uri="{FF2B5EF4-FFF2-40B4-BE49-F238E27FC236}">
                    <a16:creationId xmlns:a16="http://schemas.microsoft.com/office/drawing/2014/main" id="{2BEB11C7-6A17-4004-8FFF-EF199BDF8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3" name="Line 652">
                <a:extLst>
                  <a:ext uri="{FF2B5EF4-FFF2-40B4-BE49-F238E27FC236}">
                    <a16:creationId xmlns:a16="http://schemas.microsoft.com/office/drawing/2014/main" id="{C33D23D4-AADA-4239-94C6-5140AE964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4" name="Line 651">
                <a:extLst>
                  <a:ext uri="{FF2B5EF4-FFF2-40B4-BE49-F238E27FC236}">
                    <a16:creationId xmlns:a16="http://schemas.microsoft.com/office/drawing/2014/main" id="{1E7161AF-3C61-48F5-8ABE-3E3E75A1D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5" name="Line 650">
                <a:extLst>
                  <a:ext uri="{FF2B5EF4-FFF2-40B4-BE49-F238E27FC236}">
                    <a16:creationId xmlns:a16="http://schemas.microsoft.com/office/drawing/2014/main" id="{090729A3-49DE-4390-B043-3F6EDE492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6" name="Line 649">
                <a:extLst>
                  <a:ext uri="{FF2B5EF4-FFF2-40B4-BE49-F238E27FC236}">
                    <a16:creationId xmlns:a16="http://schemas.microsoft.com/office/drawing/2014/main" id="{AC2E9FC1-9C79-470C-944A-20DA58D7F3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7" name="Line 648">
                <a:extLst>
                  <a:ext uri="{FF2B5EF4-FFF2-40B4-BE49-F238E27FC236}">
                    <a16:creationId xmlns:a16="http://schemas.microsoft.com/office/drawing/2014/main" id="{176FBD85-F64C-41F5-8CD6-8566A04F0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8" name="Line 647">
                <a:extLst>
                  <a:ext uri="{FF2B5EF4-FFF2-40B4-BE49-F238E27FC236}">
                    <a16:creationId xmlns:a16="http://schemas.microsoft.com/office/drawing/2014/main" id="{AE0608EE-6B1E-4EE8-9F86-B5B0B6355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9" name="Line 646">
                <a:extLst>
                  <a:ext uri="{FF2B5EF4-FFF2-40B4-BE49-F238E27FC236}">
                    <a16:creationId xmlns:a16="http://schemas.microsoft.com/office/drawing/2014/main" id="{31949C59-4A14-4EEA-9B93-C66FD3E07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0" name="Line 645">
                <a:extLst>
                  <a:ext uri="{FF2B5EF4-FFF2-40B4-BE49-F238E27FC236}">
                    <a16:creationId xmlns:a16="http://schemas.microsoft.com/office/drawing/2014/main" id="{D6B02FC7-ECCB-4CC9-A601-41AB1EA48E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1" name="Line 644">
                <a:extLst>
                  <a:ext uri="{FF2B5EF4-FFF2-40B4-BE49-F238E27FC236}">
                    <a16:creationId xmlns:a16="http://schemas.microsoft.com/office/drawing/2014/main" id="{937E400C-F5DF-4EEF-82F9-DC1DD0FB5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2" name="Line 643">
                <a:extLst>
                  <a:ext uri="{FF2B5EF4-FFF2-40B4-BE49-F238E27FC236}">
                    <a16:creationId xmlns:a16="http://schemas.microsoft.com/office/drawing/2014/main" id="{4D05F53E-D4D7-41FC-B60B-A587208D06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3" name="Line 642">
                <a:extLst>
                  <a:ext uri="{FF2B5EF4-FFF2-40B4-BE49-F238E27FC236}">
                    <a16:creationId xmlns:a16="http://schemas.microsoft.com/office/drawing/2014/main" id="{FE6529C6-4F56-47D8-8DB4-345CFD664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4" name="Line 641">
                <a:extLst>
                  <a:ext uri="{FF2B5EF4-FFF2-40B4-BE49-F238E27FC236}">
                    <a16:creationId xmlns:a16="http://schemas.microsoft.com/office/drawing/2014/main" id="{FF76A38F-1B6B-41A9-8BA5-6AFCD1FF5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5" name="Line 640">
                <a:extLst>
                  <a:ext uri="{FF2B5EF4-FFF2-40B4-BE49-F238E27FC236}">
                    <a16:creationId xmlns:a16="http://schemas.microsoft.com/office/drawing/2014/main" id="{E5AB80CA-11A0-43B0-82B1-EB02BE64B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6" name="Line 639">
                <a:extLst>
                  <a:ext uri="{FF2B5EF4-FFF2-40B4-BE49-F238E27FC236}">
                    <a16:creationId xmlns:a16="http://schemas.microsoft.com/office/drawing/2014/main" id="{DACCCC3B-C30A-4CFD-872C-D4F3C73B6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" name="Line 638">
                <a:extLst>
                  <a:ext uri="{FF2B5EF4-FFF2-40B4-BE49-F238E27FC236}">
                    <a16:creationId xmlns:a16="http://schemas.microsoft.com/office/drawing/2014/main" id="{F4AB3665-38BD-4278-984E-0F0C41D09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8" name="Line 637">
                <a:extLst>
                  <a:ext uri="{FF2B5EF4-FFF2-40B4-BE49-F238E27FC236}">
                    <a16:creationId xmlns:a16="http://schemas.microsoft.com/office/drawing/2014/main" id="{5D0744D4-F883-4A3D-BE49-2CF04AD2B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9" name="Line 636">
                <a:extLst>
                  <a:ext uri="{FF2B5EF4-FFF2-40B4-BE49-F238E27FC236}">
                    <a16:creationId xmlns:a16="http://schemas.microsoft.com/office/drawing/2014/main" id="{34710A50-4230-413B-8D55-C9AAE1864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0" name="Line 635">
                <a:extLst>
                  <a:ext uri="{FF2B5EF4-FFF2-40B4-BE49-F238E27FC236}">
                    <a16:creationId xmlns:a16="http://schemas.microsoft.com/office/drawing/2014/main" id="{F5A44B2B-F151-4079-8707-E5FB701BD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1" name="Line 634">
                <a:extLst>
                  <a:ext uri="{FF2B5EF4-FFF2-40B4-BE49-F238E27FC236}">
                    <a16:creationId xmlns:a16="http://schemas.microsoft.com/office/drawing/2014/main" id="{090AB428-6976-46F5-B08A-6E81C7D3C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2" name="Line 633">
                <a:extLst>
                  <a:ext uri="{FF2B5EF4-FFF2-40B4-BE49-F238E27FC236}">
                    <a16:creationId xmlns:a16="http://schemas.microsoft.com/office/drawing/2014/main" id="{01FB9EFD-0994-4720-84B0-501208D23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3" name="Line 632">
                <a:extLst>
                  <a:ext uri="{FF2B5EF4-FFF2-40B4-BE49-F238E27FC236}">
                    <a16:creationId xmlns:a16="http://schemas.microsoft.com/office/drawing/2014/main" id="{4C7B7BA2-0566-4B9C-A74C-5EB4B37F1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4" name="Line 631">
                <a:extLst>
                  <a:ext uri="{FF2B5EF4-FFF2-40B4-BE49-F238E27FC236}">
                    <a16:creationId xmlns:a16="http://schemas.microsoft.com/office/drawing/2014/main" id="{1B09222D-5800-4406-AB25-23037FEAE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5" name="Line 630">
                <a:extLst>
                  <a:ext uri="{FF2B5EF4-FFF2-40B4-BE49-F238E27FC236}">
                    <a16:creationId xmlns:a16="http://schemas.microsoft.com/office/drawing/2014/main" id="{96DD4014-5F6D-4E81-B18A-17F0343EA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6" name="Line 629">
                <a:extLst>
                  <a:ext uri="{FF2B5EF4-FFF2-40B4-BE49-F238E27FC236}">
                    <a16:creationId xmlns:a16="http://schemas.microsoft.com/office/drawing/2014/main" id="{C88437DF-DCCD-4ECE-B5AF-764FC7FFD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" name="Line 628">
                <a:extLst>
                  <a:ext uri="{FF2B5EF4-FFF2-40B4-BE49-F238E27FC236}">
                    <a16:creationId xmlns:a16="http://schemas.microsoft.com/office/drawing/2014/main" id="{E29B0B4F-8E00-4298-AC3C-B824674DE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8" name="Line 627">
                <a:extLst>
                  <a:ext uri="{FF2B5EF4-FFF2-40B4-BE49-F238E27FC236}">
                    <a16:creationId xmlns:a16="http://schemas.microsoft.com/office/drawing/2014/main" id="{45266282-CF02-488B-908B-5D15AB749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9" name="Line 626">
                <a:extLst>
                  <a:ext uri="{FF2B5EF4-FFF2-40B4-BE49-F238E27FC236}">
                    <a16:creationId xmlns:a16="http://schemas.microsoft.com/office/drawing/2014/main" id="{47B212A4-2BC2-48B3-8C7A-AC5C55499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0" name="Line 625">
                <a:extLst>
                  <a:ext uri="{FF2B5EF4-FFF2-40B4-BE49-F238E27FC236}">
                    <a16:creationId xmlns:a16="http://schemas.microsoft.com/office/drawing/2014/main" id="{ED59C499-B27E-4C51-9DD7-26D359B98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1" name="Line 624">
                <a:extLst>
                  <a:ext uri="{FF2B5EF4-FFF2-40B4-BE49-F238E27FC236}">
                    <a16:creationId xmlns:a16="http://schemas.microsoft.com/office/drawing/2014/main" id="{4F721DB0-9A7A-41D2-ADAF-1ADD462AB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2" name="Line 623">
                <a:extLst>
                  <a:ext uri="{FF2B5EF4-FFF2-40B4-BE49-F238E27FC236}">
                    <a16:creationId xmlns:a16="http://schemas.microsoft.com/office/drawing/2014/main" id="{4BBA32D5-7172-414A-B908-1EC89A5A5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3" name="Line 622">
                <a:extLst>
                  <a:ext uri="{FF2B5EF4-FFF2-40B4-BE49-F238E27FC236}">
                    <a16:creationId xmlns:a16="http://schemas.microsoft.com/office/drawing/2014/main" id="{A5E8820D-3F85-4304-972C-E0B73444A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4" name="Line 621">
                <a:extLst>
                  <a:ext uri="{FF2B5EF4-FFF2-40B4-BE49-F238E27FC236}">
                    <a16:creationId xmlns:a16="http://schemas.microsoft.com/office/drawing/2014/main" id="{8301508F-4EF9-4994-8C2A-C56B4BBD9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5" name="Line 620">
                <a:extLst>
                  <a:ext uri="{FF2B5EF4-FFF2-40B4-BE49-F238E27FC236}">
                    <a16:creationId xmlns:a16="http://schemas.microsoft.com/office/drawing/2014/main" id="{32C0723F-8EB6-44E3-B698-4E65D5900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6" name="Line 619">
                <a:extLst>
                  <a:ext uri="{FF2B5EF4-FFF2-40B4-BE49-F238E27FC236}">
                    <a16:creationId xmlns:a16="http://schemas.microsoft.com/office/drawing/2014/main" id="{658B1C83-1194-44B3-AE6C-A8903759E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7" name="Line 618">
                <a:extLst>
                  <a:ext uri="{FF2B5EF4-FFF2-40B4-BE49-F238E27FC236}">
                    <a16:creationId xmlns:a16="http://schemas.microsoft.com/office/drawing/2014/main" id="{9D63B582-61CA-47A6-8A36-40F3CA73D1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" name="Line 617">
                <a:extLst>
                  <a:ext uri="{FF2B5EF4-FFF2-40B4-BE49-F238E27FC236}">
                    <a16:creationId xmlns:a16="http://schemas.microsoft.com/office/drawing/2014/main" id="{BD29722B-9896-4D30-8E8C-D4C1E722D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" name="Line 616">
                <a:extLst>
                  <a:ext uri="{FF2B5EF4-FFF2-40B4-BE49-F238E27FC236}">
                    <a16:creationId xmlns:a16="http://schemas.microsoft.com/office/drawing/2014/main" id="{5052B1E3-3A15-4BC2-B526-05FA2A187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0" name="Line 615">
                <a:extLst>
                  <a:ext uri="{FF2B5EF4-FFF2-40B4-BE49-F238E27FC236}">
                    <a16:creationId xmlns:a16="http://schemas.microsoft.com/office/drawing/2014/main" id="{7CC0D1D2-8BED-4646-878D-366B50278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1" name="Line 614">
                <a:extLst>
                  <a:ext uri="{FF2B5EF4-FFF2-40B4-BE49-F238E27FC236}">
                    <a16:creationId xmlns:a16="http://schemas.microsoft.com/office/drawing/2014/main" id="{5B09134F-5C7B-4114-B5C8-D83A7132A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2" name="Line 613">
                <a:extLst>
                  <a:ext uri="{FF2B5EF4-FFF2-40B4-BE49-F238E27FC236}">
                    <a16:creationId xmlns:a16="http://schemas.microsoft.com/office/drawing/2014/main" id="{2BF1923D-7F46-43C1-B000-BA49D95C1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3" name="Line 612">
                <a:extLst>
                  <a:ext uri="{FF2B5EF4-FFF2-40B4-BE49-F238E27FC236}">
                    <a16:creationId xmlns:a16="http://schemas.microsoft.com/office/drawing/2014/main" id="{C2560ED4-B1B7-434B-AB19-7EB18FD98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4" name="Line 611">
                <a:extLst>
                  <a:ext uri="{FF2B5EF4-FFF2-40B4-BE49-F238E27FC236}">
                    <a16:creationId xmlns:a16="http://schemas.microsoft.com/office/drawing/2014/main" id="{41E3DC2F-76E4-48D3-BBE8-03841CC10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5" name="Line 610">
                <a:extLst>
                  <a:ext uri="{FF2B5EF4-FFF2-40B4-BE49-F238E27FC236}">
                    <a16:creationId xmlns:a16="http://schemas.microsoft.com/office/drawing/2014/main" id="{03ABA6DD-5B50-4CD9-A6D9-A4FE1B42A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6" name="Line 609">
                <a:extLst>
                  <a:ext uri="{FF2B5EF4-FFF2-40B4-BE49-F238E27FC236}">
                    <a16:creationId xmlns:a16="http://schemas.microsoft.com/office/drawing/2014/main" id="{406F1928-486B-4BC6-A509-C91E11A75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7" name="Line 608">
                <a:extLst>
                  <a:ext uri="{FF2B5EF4-FFF2-40B4-BE49-F238E27FC236}">
                    <a16:creationId xmlns:a16="http://schemas.microsoft.com/office/drawing/2014/main" id="{C187258A-0559-4634-8E70-671D1D79F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8" name="Line 607">
                <a:extLst>
                  <a:ext uri="{FF2B5EF4-FFF2-40B4-BE49-F238E27FC236}">
                    <a16:creationId xmlns:a16="http://schemas.microsoft.com/office/drawing/2014/main" id="{2678E4E1-D1EF-4565-9E35-F1563C7DF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" name="Line 606">
                <a:extLst>
                  <a:ext uri="{FF2B5EF4-FFF2-40B4-BE49-F238E27FC236}">
                    <a16:creationId xmlns:a16="http://schemas.microsoft.com/office/drawing/2014/main" id="{FD8C200E-ACDC-425A-B530-5A9519439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" name="Line 605">
                <a:extLst>
                  <a:ext uri="{FF2B5EF4-FFF2-40B4-BE49-F238E27FC236}">
                    <a16:creationId xmlns:a16="http://schemas.microsoft.com/office/drawing/2014/main" id="{968ABB97-480C-4B3B-A8E3-C999A6D32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1" name="Line 604">
                <a:extLst>
                  <a:ext uri="{FF2B5EF4-FFF2-40B4-BE49-F238E27FC236}">
                    <a16:creationId xmlns:a16="http://schemas.microsoft.com/office/drawing/2014/main" id="{1583F975-1308-42D2-9D7E-E03C5DBB1D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2" name="Line 603">
                <a:extLst>
                  <a:ext uri="{FF2B5EF4-FFF2-40B4-BE49-F238E27FC236}">
                    <a16:creationId xmlns:a16="http://schemas.microsoft.com/office/drawing/2014/main" id="{55BA926C-A128-43CC-A23A-FF273CC21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3" name="Line 602">
                <a:extLst>
                  <a:ext uri="{FF2B5EF4-FFF2-40B4-BE49-F238E27FC236}">
                    <a16:creationId xmlns:a16="http://schemas.microsoft.com/office/drawing/2014/main" id="{7F9F44B8-19A0-4854-9B7A-1528A33F2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4" name="Line 601">
                <a:extLst>
                  <a:ext uri="{FF2B5EF4-FFF2-40B4-BE49-F238E27FC236}">
                    <a16:creationId xmlns:a16="http://schemas.microsoft.com/office/drawing/2014/main" id="{77AD5159-5984-43BF-B2C7-6F891132C0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5" name="Line 600">
                <a:extLst>
                  <a:ext uri="{FF2B5EF4-FFF2-40B4-BE49-F238E27FC236}">
                    <a16:creationId xmlns:a16="http://schemas.microsoft.com/office/drawing/2014/main" id="{3BAAC456-B368-48DD-B789-1A87BFBE5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6" name="Line 599">
                <a:extLst>
                  <a:ext uri="{FF2B5EF4-FFF2-40B4-BE49-F238E27FC236}">
                    <a16:creationId xmlns:a16="http://schemas.microsoft.com/office/drawing/2014/main" id="{C11318FE-314F-4FF0-802D-280C9FA06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7" name="Line 598">
                <a:extLst>
                  <a:ext uri="{FF2B5EF4-FFF2-40B4-BE49-F238E27FC236}">
                    <a16:creationId xmlns:a16="http://schemas.microsoft.com/office/drawing/2014/main" id="{C352BFF1-0DD3-4CBF-A6DC-2703B4E2E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" name="Line 597">
                <a:extLst>
                  <a:ext uri="{FF2B5EF4-FFF2-40B4-BE49-F238E27FC236}">
                    <a16:creationId xmlns:a16="http://schemas.microsoft.com/office/drawing/2014/main" id="{26B4E8EE-C1BD-4914-9E9B-7A3558B1E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9" name="Line 596">
                <a:extLst>
                  <a:ext uri="{FF2B5EF4-FFF2-40B4-BE49-F238E27FC236}">
                    <a16:creationId xmlns:a16="http://schemas.microsoft.com/office/drawing/2014/main" id="{5531E96C-3AC8-423D-A422-A1B09BDB0E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0" name="Line 595">
                <a:extLst>
                  <a:ext uri="{FF2B5EF4-FFF2-40B4-BE49-F238E27FC236}">
                    <a16:creationId xmlns:a16="http://schemas.microsoft.com/office/drawing/2014/main" id="{BC691E1B-F160-4E47-856D-2D358AC88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1" name="Line 594">
                <a:extLst>
                  <a:ext uri="{FF2B5EF4-FFF2-40B4-BE49-F238E27FC236}">
                    <a16:creationId xmlns:a16="http://schemas.microsoft.com/office/drawing/2014/main" id="{4DE440A7-4380-4E38-8881-616182DC6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2" name="Line 593">
                <a:extLst>
                  <a:ext uri="{FF2B5EF4-FFF2-40B4-BE49-F238E27FC236}">
                    <a16:creationId xmlns:a16="http://schemas.microsoft.com/office/drawing/2014/main" id="{BB1954E0-644F-42A5-80DC-0BDB252C5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3" name="Line 592">
                <a:extLst>
                  <a:ext uri="{FF2B5EF4-FFF2-40B4-BE49-F238E27FC236}">
                    <a16:creationId xmlns:a16="http://schemas.microsoft.com/office/drawing/2014/main" id="{2176424E-5C9E-45DB-82D5-EFA1EF342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4" name="Line 591">
                <a:extLst>
                  <a:ext uri="{FF2B5EF4-FFF2-40B4-BE49-F238E27FC236}">
                    <a16:creationId xmlns:a16="http://schemas.microsoft.com/office/drawing/2014/main" id="{F9A8D395-5FA2-47F2-8965-069527A33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5" name="Line 590">
                <a:extLst>
                  <a:ext uri="{FF2B5EF4-FFF2-40B4-BE49-F238E27FC236}">
                    <a16:creationId xmlns:a16="http://schemas.microsoft.com/office/drawing/2014/main" id="{F8CFD0F7-1D87-4AE4-B898-64D76F639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6" name="Line 589">
                <a:extLst>
                  <a:ext uri="{FF2B5EF4-FFF2-40B4-BE49-F238E27FC236}">
                    <a16:creationId xmlns:a16="http://schemas.microsoft.com/office/drawing/2014/main" id="{A9F7C848-B144-401C-B5ED-73EB3ADAB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7" name="Line 588">
                <a:extLst>
                  <a:ext uri="{FF2B5EF4-FFF2-40B4-BE49-F238E27FC236}">
                    <a16:creationId xmlns:a16="http://schemas.microsoft.com/office/drawing/2014/main" id="{5DCFC358-222A-43DD-BE38-7A5B83109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8" name="Line 587">
                <a:extLst>
                  <a:ext uri="{FF2B5EF4-FFF2-40B4-BE49-F238E27FC236}">
                    <a16:creationId xmlns:a16="http://schemas.microsoft.com/office/drawing/2014/main" id="{CD17703A-A6BD-4631-BB36-0998F7844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9" name="Line 586">
                <a:extLst>
                  <a:ext uri="{FF2B5EF4-FFF2-40B4-BE49-F238E27FC236}">
                    <a16:creationId xmlns:a16="http://schemas.microsoft.com/office/drawing/2014/main" id="{924F7286-F94E-4B83-9085-F3F152374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0" name="Line 585">
                <a:extLst>
                  <a:ext uri="{FF2B5EF4-FFF2-40B4-BE49-F238E27FC236}">
                    <a16:creationId xmlns:a16="http://schemas.microsoft.com/office/drawing/2014/main" id="{06383CBC-9704-4E95-BF6B-644EBBDA2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1" name="Line 584">
                <a:extLst>
                  <a:ext uri="{FF2B5EF4-FFF2-40B4-BE49-F238E27FC236}">
                    <a16:creationId xmlns:a16="http://schemas.microsoft.com/office/drawing/2014/main" id="{19C3FFD6-1810-45F4-9F0C-DBA445619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2" name="Line 583">
                <a:extLst>
                  <a:ext uri="{FF2B5EF4-FFF2-40B4-BE49-F238E27FC236}">
                    <a16:creationId xmlns:a16="http://schemas.microsoft.com/office/drawing/2014/main" id="{35A182C8-4E55-4A94-B3A8-67C49C371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3" name="Line 582">
                <a:extLst>
                  <a:ext uri="{FF2B5EF4-FFF2-40B4-BE49-F238E27FC236}">
                    <a16:creationId xmlns:a16="http://schemas.microsoft.com/office/drawing/2014/main" id="{CBBD398B-932D-4576-BA97-6416DB179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4" name="Line 581">
                <a:extLst>
                  <a:ext uri="{FF2B5EF4-FFF2-40B4-BE49-F238E27FC236}">
                    <a16:creationId xmlns:a16="http://schemas.microsoft.com/office/drawing/2014/main" id="{AD0E9965-6E71-45E0-95B7-33299B8EE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5" name="Line 580">
                <a:extLst>
                  <a:ext uri="{FF2B5EF4-FFF2-40B4-BE49-F238E27FC236}">
                    <a16:creationId xmlns:a16="http://schemas.microsoft.com/office/drawing/2014/main" id="{3C11049B-5767-49A6-88A0-6C39F16E0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6" name="Line 579">
                <a:extLst>
                  <a:ext uri="{FF2B5EF4-FFF2-40B4-BE49-F238E27FC236}">
                    <a16:creationId xmlns:a16="http://schemas.microsoft.com/office/drawing/2014/main" id="{6E41E0F8-2FAE-4544-B12B-134A88B092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7" name="Line 578">
                <a:extLst>
                  <a:ext uri="{FF2B5EF4-FFF2-40B4-BE49-F238E27FC236}">
                    <a16:creationId xmlns:a16="http://schemas.microsoft.com/office/drawing/2014/main" id="{B4A6F4F2-675A-48C4-8057-EE231F4F7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8" name="Line 577">
                <a:extLst>
                  <a:ext uri="{FF2B5EF4-FFF2-40B4-BE49-F238E27FC236}">
                    <a16:creationId xmlns:a16="http://schemas.microsoft.com/office/drawing/2014/main" id="{A9197C4A-F5A7-4694-B892-EF1A7092B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9" name="Line 576">
                <a:extLst>
                  <a:ext uri="{FF2B5EF4-FFF2-40B4-BE49-F238E27FC236}">
                    <a16:creationId xmlns:a16="http://schemas.microsoft.com/office/drawing/2014/main" id="{9621D873-7B1C-4C34-889B-7F5C60157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0" name="Line 575">
                <a:extLst>
                  <a:ext uri="{FF2B5EF4-FFF2-40B4-BE49-F238E27FC236}">
                    <a16:creationId xmlns:a16="http://schemas.microsoft.com/office/drawing/2014/main" id="{88367148-736A-4B26-896E-AC3A68CF9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1" name="Line 574">
                <a:extLst>
                  <a:ext uri="{FF2B5EF4-FFF2-40B4-BE49-F238E27FC236}">
                    <a16:creationId xmlns:a16="http://schemas.microsoft.com/office/drawing/2014/main" id="{01D468D9-C72A-461D-9C0C-F6E847F6C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2" name="Line 573">
                <a:extLst>
                  <a:ext uri="{FF2B5EF4-FFF2-40B4-BE49-F238E27FC236}">
                    <a16:creationId xmlns:a16="http://schemas.microsoft.com/office/drawing/2014/main" id="{BA14D024-7347-4E9C-A5C0-F258EC099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" name="Group 371">
              <a:extLst>
                <a:ext uri="{FF2B5EF4-FFF2-40B4-BE49-F238E27FC236}">
                  <a16:creationId xmlns:a16="http://schemas.microsoft.com/office/drawing/2014/main" id="{54BA6F2F-91AA-4FD5-AA60-0732956D0D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6" y="2267"/>
              <a:ext cx="159" cy="8"/>
              <a:chOff x="0" y="0"/>
              <a:chExt cx="159" cy="8"/>
            </a:xfrm>
          </p:grpSpPr>
          <p:sp>
            <p:nvSpPr>
              <p:cNvPr id="403" name="Line 571">
                <a:extLst>
                  <a:ext uri="{FF2B5EF4-FFF2-40B4-BE49-F238E27FC236}">
                    <a16:creationId xmlns:a16="http://schemas.microsoft.com/office/drawing/2014/main" id="{A7949DD8-805A-4987-B2F5-08B518C5C3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4" name="Line 570">
                <a:extLst>
                  <a:ext uri="{FF2B5EF4-FFF2-40B4-BE49-F238E27FC236}">
                    <a16:creationId xmlns:a16="http://schemas.microsoft.com/office/drawing/2014/main" id="{3A2644B2-4850-49AD-88EE-A61EF2E1E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5" name="Line 569">
                <a:extLst>
                  <a:ext uri="{FF2B5EF4-FFF2-40B4-BE49-F238E27FC236}">
                    <a16:creationId xmlns:a16="http://schemas.microsoft.com/office/drawing/2014/main" id="{6662711D-5E2C-46E7-84E3-CCBA9F40E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6" name="Line 568">
                <a:extLst>
                  <a:ext uri="{FF2B5EF4-FFF2-40B4-BE49-F238E27FC236}">
                    <a16:creationId xmlns:a16="http://schemas.microsoft.com/office/drawing/2014/main" id="{D881D5C2-36AD-4953-ABEE-883D44E21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7" name="Line 567">
                <a:extLst>
                  <a:ext uri="{FF2B5EF4-FFF2-40B4-BE49-F238E27FC236}">
                    <a16:creationId xmlns:a16="http://schemas.microsoft.com/office/drawing/2014/main" id="{2F9C95AF-5C55-4CBC-94DE-E291697B0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8" name="Line 566">
                <a:extLst>
                  <a:ext uri="{FF2B5EF4-FFF2-40B4-BE49-F238E27FC236}">
                    <a16:creationId xmlns:a16="http://schemas.microsoft.com/office/drawing/2014/main" id="{D3FDD4C0-CD6D-49B0-BE95-AC7AE5A0E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" name="Line 565">
                <a:extLst>
                  <a:ext uri="{FF2B5EF4-FFF2-40B4-BE49-F238E27FC236}">
                    <a16:creationId xmlns:a16="http://schemas.microsoft.com/office/drawing/2014/main" id="{C0A563C5-6D8A-49E9-9076-AE41D6A3E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" name="Line 564">
                <a:extLst>
                  <a:ext uri="{FF2B5EF4-FFF2-40B4-BE49-F238E27FC236}">
                    <a16:creationId xmlns:a16="http://schemas.microsoft.com/office/drawing/2014/main" id="{B530112B-9290-4E10-86B1-B9391DFC2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" name="Line 563">
                <a:extLst>
                  <a:ext uri="{FF2B5EF4-FFF2-40B4-BE49-F238E27FC236}">
                    <a16:creationId xmlns:a16="http://schemas.microsoft.com/office/drawing/2014/main" id="{D37166AF-FD89-4002-B18F-D10C2EC8F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2" name="Line 562">
                <a:extLst>
                  <a:ext uri="{FF2B5EF4-FFF2-40B4-BE49-F238E27FC236}">
                    <a16:creationId xmlns:a16="http://schemas.microsoft.com/office/drawing/2014/main" id="{FC165095-D5AD-4D06-81A3-BEC891169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3" name="Line 561">
                <a:extLst>
                  <a:ext uri="{FF2B5EF4-FFF2-40B4-BE49-F238E27FC236}">
                    <a16:creationId xmlns:a16="http://schemas.microsoft.com/office/drawing/2014/main" id="{F3A0A480-F646-4870-B529-1868B442E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" name="Line 560">
                <a:extLst>
                  <a:ext uri="{FF2B5EF4-FFF2-40B4-BE49-F238E27FC236}">
                    <a16:creationId xmlns:a16="http://schemas.microsoft.com/office/drawing/2014/main" id="{93BFC303-8D2A-42D8-A603-9D2B882ED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5" name="Line 559">
                <a:extLst>
                  <a:ext uri="{FF2B5EF4-FFF2-40B4-BE49-F238E27FC236}">
                    <a16:creationId xmlns:a16="http://schemas.microsoft.com/office/drawing/2014/main" id="{05ECB34C-311D-41C4-BC96-7D1DA8861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6" name="Line 558">
                <a:extLst>
                  <a:ext uri="{FF2B5EF4-FFF2-40B4-BE49-F238E27FC236}">
                    <a16:creationId xmlns:a16="http://schemas.microsoft.com/office/drawing/2014/main" id="{DBCAD9C7-2CBA-4262-9266-59D238EF6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7" name="Line 557">
                <a:extLst>
                  <a:ext uri="{FF2B5EF4-FFF2-40B4-BE49-F238E27FC236}">
                    <a16:creationId xmlns:a16="http://schemas.microsoft.com/office/drawing/2014/main" id="{92236428-7287-4702-ADF1-C4A9CEC5BA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8" name="Line 556">
                <a:extLst>
                  <a:ext uri="{FF2B5EF4-FFF2-40B4-BE49-F238E27FC236}">
                    <a16:creationId xmlns:a16="http://schemas.microsoft.com/office/drawing/2014/main" id="{17D81FC2-8738-4BD7-8D44-1DD4E5EC7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9" name="Line 555">
                <a:extLst>
                  <a:ext uri="{FF2B5EF4-FFF2-40B4-BE49-F238E27FC236}">
                    <a16:creationId xmlns:a16="http://schemas.microsoft.com/office/drawing/2014/main" id="{6DDDC8A4-4FEF-4674-8898-1A9B051A0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" name="Line 554">
                <a:extLst>
                  <a:ext uri="{FF2B5EF4-FFF2-40B4-BE49-F238E27FC236}">
                    <a16:creationId xmlns:a16="http://schemas.microsoft.com/office/drawing/2014/main" id="{DB4D9418-BDAB-4BC5-B09F-D0E0A6100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1" name="Line 553">
                <a:extLst>
                  <a:ext uri="{FF2B5EF4-FFF2-40B4-BE49-F238E27FC236}">
                    <a16:creationId xmlns:a16="http://schemas.microsoft.com/office/drawing/2014/main" id="{B63D7A42-8E1A-47C3-8352-1F7F41515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2" name="Line 552">
                <a:extLst>
                  <a:ext uri="{FF2B5EF4-FFF2-40B4-BE49-F238E27FC236}">
                    <a16:creationId xmlns:a16="http://schemas.microsoft.com/office/drawing/2014/main" id="{9373090B-8DA6-4526-A49A-99E63C1DE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3" name="Line 551">
                <a:extLst>
                  <a:ext uri="{FF2B5EF4-FFF2-40B4-BE49-F238E27FC236}">
                    <a16:creationId xmlns:a16="http://schemas.microsoft.com/office/drawing/2014/main" id="{58676E15-48C1-4C1D-9FCC-AC4518DBC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4" name="Line 550">
                <a:extLst>
                  <a:ext uri="{FF2B5EF4-FFF2-40B4-BE49-F238E27FC236}">
                    <a16:creationId xmlns:a16="http://schemas.microsoft.com/office/drawing/2014/main" id="{38E0F110-734B-4F82-AF06-A56B6D1C0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5" name="Line 549">
                <a:extLst>
                  <a:ext uri="{FF2B5EF4-FFF2-40B4-BE49-F238E27FC236}">
                    <a16:creationId xmlns:a16="http://schemas.microsoft.com/office/drawing/2014/main" id="{5C2C6C79-77CF-4679-92D2-9174C99AAD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6" name="Line 548">
                <a:extLst>
                  <a:ext uri="{FF2B5EF4-FFF2-40B4-BE49-F238E27FC236}">
                    <a16:creationId xmlns:a16="http://schemas.microsoft.com/office/drawing/2014/main" id="{0009185F-EF82-463A-9F3F-4B2209D1B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7" name="Line 547">
                <a:extLst>
                  <a:ext uri="{FF2B5EF4-FFF2-40B4-BE49-F238E27FC236}">
                    <a16:creationId xmlns:a16="http://schemas.microsoft.com/office/drawing/2014/main" id="{D30EDAFE-A4E5-48FC-9BF9-A0C99105E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8" name="Line 546">
                <a:extLst>
                  <a:ext uri="{FF2B5EF4-FFF2-40B4-BE49-F238E27FC236}">
                    <a16:creationId xmlns:a16="http://schemas.microsoft.com/office/drawing/2014/main" id="{7EBE9FC0-271D-4C0A-86D8-0CF3D77A4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9" name="Line 545">
                <a:extLst>
                  <a:ext uri="{FF2B5EF4-FFF2-40B4-BE49-F238E27FC236}">
                    <a16:creationId xmlns:a16="http://schemas.microsoft.com/office/drawing/2014/main" id="{04C36CB5-40E1-41E3-BEE2-843A365D1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" name="Line 544">
                <a:extLst>
                  <a:ext uri="{FF2B5EF4-FFF2-40B4-BE49-F238E27FC236}">
                    <a16:creationId xmlns:a16="http://schemas.microsoft.com/office/drawing/2014/main" id="{3C86E781-2C54-477E-843F-780EAA809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1" name="Line 543">
                <a:extLst>
                  <a:ext uri="{FF2B5EF4-FFF2-40B4-BE49-F238E27FC236}">
                    <a16:creationId xmlns:a16="http://schemas.microsoft.com/office/drawing/2014/main" id="{C649ACAA-2349-46B0-BD97-C4CF61A72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2" name="Line 542">
                <a:extLst>
                  <a:ext uri="{FF2B5EF4-FFF2-40B4-BE49-F238E27FC236}">
                    <a16:creationId xmlns:a16="http://schemas.microsoft.com/office/drawing/2014/main" id="{8BF6879A-FD7E-4F4B-89A4-B65358405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3" name="Line 541">
                <a:extLst>
                  <a:ext uri="{FF2B5EF4-FFF2-40B4-BE49-F238E27FC236}">
                    <a16:creationId xmlns:a16="http://schemas.microsoft.com/office/drawing/2014/main" id="{DB1AD313-9A09-4E49-83F6-EBEA11570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4" name="Line 540">
                <a:extLst>
                  <a:ext uri="{FF2B5EF4-FFF2-40B4-BE49-F238E27FC236}">
                    <a16:creationId xmlns:a16="http://schemas.microsoft.com/office/drawing/2014/main" id="{5F39D348-943B-4DFA-8E7F-3CA687C1D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5" name="Line 539">
                <a:extLst>
                  <a:ext uri="{FF2B5EF4-FFF2-40B4-BE49-F238E27FC236}">
                    <a16:creationId xmlns:a16="http://schemas.microsoft.com/office/drawing/2014/main" id="{445DA16B-F693-4E88-A7F3-98391B3F42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6" name="Line 538">
                <a:extLst>
                  <a:ext uri="{FF2B5EF4-FFF2-40B4-BE49-F238E27FC236}">
                    <a16:creationId xmlns:a16="http://schemas.microsoft.com/office/drawing/2014/main" id="{899CD3BF-1EF2-403C-8C42-D56DF1C45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7" name="Line 537">
                <a:extLst>
                  <a:ext uri="{FF2B5EF4-FFF2-40B4-BE49-F238E27FC236}">
                    <a16:creationId xmlns:a16="http://schemas.microsoft.com/office/drawing/2014/main" id="{35B14694-0A4D-4D77-BF2E-FA82CCABB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8" name="Line 536">
                <a:extLst>
                  <a:ext uri="{FF2B5EF4-FFF2-40B4-BE49-F238E27FC236}">
                    <a16:creationId xmlns:a16="http://schemas.microsoft.com/office/drawing/2014/main" id="{408B7C3E-A146-4B6F-A0A5-F0A7E9023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9" name="Line 535">
                <a:extLst>
                  <a:ext uri="{FF2B5EF4-FFF2-40B4-BE49-F238E27FC236}">
                    <a16:creationId xmlns:a16="http://schemas.microsoft.com/office/drawing/2014/main" id="{746F2CFC-F6FC-4AFE-86E3-FA485915C9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" name="Line 534">
                <a:extLst>
                  <a:ext uri="{FF2B5EF4-FFF2-40B4-BE49-F238E27FC236}">
                    <a16:creationId xmlns:a16="http://schemas.microsoft.com/office/drawing/2014/main" id="{1EB01B61-DF1A-441C-BB64-61029FA74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" name="Line 533">
                <a:extLst>
                  <a:ext uri="{FF2B5EF4-FFF2-40B4-BE49-F238E27FC236}">
                    <a16:creationId xmlns:a16="http://schemas.microsoft.com/office/drawing/2014/main" id="{CA92536B-DEFC-44A5-9C3A-BB9F48BA6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2" name="Line 532">
                <a:extLst>
                  <a:ext uri="{FF2B5EF4-FFF2-40B4-BE49-F238E27FC236}">
                    <a16:creationId xmlns:a16="http://schemas.microsoft.com/office/drawing/2014/main" id="{E8A34E32-7950-43CE-AB2B-F948870CE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3" name="Line 531">
                <a:extLst>
                  <a:ext uri="{FF2B5EF4-FFF2-40B4-BE49-F238E27FC236}">
                    <a16:creationId xmlns:a16="http://schemas.microsoft.com/office/drawing/2014/main" id="{7A3C96A9-1B68-42E5-962D-386DCA41EB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4" name="Line 530">
                <a:extLst>
                  <a:ext uri="{FF2B5EF4-FFF2-40B4-BE49-F238E27FC236}">
                    <a16:creationId xmlns:a16="http://schemas.microsoft.com/office/drawing/2014/main" id="{D10379F2-E632-411E-AC0A-97FF4B331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5" name="Line 529">
                <a:extLst>
                  <a:ext uri="{FF2B5EF4-FFF2-40B4-BE49-F238E27FC236}">
                    <a16:creationId xmlns:a16="http://schemas.microsoft.com/office/drawing/2014/main" id="{D8AE3795-4293-4CAB-9C33-3020588539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6" name="Line 528">
                <a:extLst>
                  <a:ext uri="{FF2B5EF4-FFF2-40B4-BE49-F238E27FC236}">
                    <a16:creationId xmlns:a16="http://schemas.microsoft.com/office/drawing/2014/main" id="{C8933E01-1031-4729-9C3B-88A18AB18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7" name="Line 527">
                <a:extLst>
                  <a:ext uri="{FF2B5EF4-FFF2-40B4-BE49-F238E27FC236}">
                    <a16:creationId xmlns:a16="http://schemas.microsoft.com/office/drawing/2014/main" id="{A8DAB1CA-D946-4509-AA21-3E51F8994C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8" name="Line 526">
                <a:extLst>
                  <a:ext uri="{FF2B5EF4-FFF2-40B4-BE49-F238E27FC236}">
                    <a16:creationId xmlns:a16="http://schemas.microsoft.com/office/drawing/2014/main" id="{E824A0AF-AA27-4903-9B95-A6C838F0D3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9" name="Line 525">
                <a:extLst>
                  <a:ext uri="{FF2B5EF4-FFF2-40B4-BE49-F238E27FC236}">
                    <a16:creationId xmlns:a16="http://schemas.microsoft.com/office/drawing/2014/main" id="{405BAD80-1DE1-44C1-B1E7-8E465E628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" name="Line 524">
                <a:extLst>
                  <a:ext uri="{FF2B5EF4-FFF2-40B4-BE49-F238E27FC236}">
                    <a16:creationId xmlns:a16="http://schemas.microsoft.com/office/drawing/2014/main" id="{CD9A2C3D-24B0-4E67-B874-636A4531D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1" name="Line 523">
                <a:extLst>
                  <a:ext uri="{FF2B5EF4-FFF2-40B4-BE49-F238E27FC236}">
                    <a16:creationId xmlns:a16="http://schemas.microsoft.com/office/drawing/2014/main" id="{407F5B2D-87E3-470E-87D2-9832B5374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2" name="Line 522">
                <a:extLst>
                  <a:ext uri="{FF2B5EF4-FFF2-40B4-BE49-F238E27FC236}">
                    <a16:creationId xmlns:a16="http://schemas.microsoft.com/office/drawing/2014/main" id="{63B4A23E-E104-4093-A4AD-AE9335430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3" name="Line 521">
                <a:extLst>
                  <a:ext uri="{FF2B5EF4-FFF2-40B4-BE49-F238E27FC236}">
                    <a16:creationId xmlns:a16="http://schemas.microsoft.com/office/drawing/2014/main" id="{025BDC8F-F42E-4EC2-B136-E427F5195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4" name="Line 520">
                <a:extLst>
                  <a:ext uri="{FF2B5EF4-FFF2-40B4-BE49-F238E27FC236}">
                    <a16:creationId xmlns:a16="http://schemas.microsoft.com/office/drawing/2014/main" id="{EB0A2F5F-2749-4C91-A763-23505FABF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5" name="Line 519">
                <a:extLst>
                  <a:ext uri="{FF2B5EF4-FFF2-40B4-BE49-F238E27FC236}">
                    <a16:creationId xmlns:a16="http://schemas.microsoft.com/office/drawing/2014/main" id="{4B682D25-46D0-4FC9-A409-A008E2E98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6" name="Line 518">
                <a:extLst>
                  <a:ext uri="{FF2B5EF4-FFF2-40B4-BE49-F238E27FC236}">
                    <a16:creationId xmlns:a16="http://schemas.microsoft.com/office/drawing/2014/main" id="{F9AA013B-5B02-440F-B826-1B5E46DB8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7" name="Line 517">
                <a:extLst>
                  <a:ext uri="{FF2B5EF4-FFF2-40B4-BE49-F238E27FC236}">
                    <a16:creationId xmlns:a16="http://schemas.microsoft.com/office/drawing/2014/main" id="{B13F21AA-1D75-4924-BF79-8A3A3162F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8" name="Line 516">
                <a:extLst>
                  <a:ext uri="{FF2B5EF4-FFF2-40B4-BE49-F238E27FC236}">
                    <a16:creationId xmlns:a16="http://schemas.microsoft.com/office/drawing/2014/main" id="{7280654C-9AFE-4337-A4C8-D2EE1B6BB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9" name="Line 515">
                <a:extLst>
                  <a:ext uri="{FF2B5EF4-FFF2-40B4-BE49-F238E27FC236}">
                    <a16:creationId xmlns:a16="http://schemas.microsoft.com/office/drawing/2014/main" id="{126D56CC-6768-4A9A-9082-1EA3C3974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0" name="Line 514">
                <a:extLst>
                  <a:ext uri="{FF2B5EF4-FFF2-40B4-BE49-F238E27FC236}">
                    <a16:creationId xmlns:a16="http://schemas.microsoft.com/office/drawing/2014/main" id="{F25ABA3B-037E-4E9F-9393-3A232B1D55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" name="Line 513">
                <a:extLst>
                  <a:ext uri="{FF2B5EF4-FFF2-40B4-BE49-F238E27FC236}">
                    <a16:creationId xmlns:a16="http://schemas.microsoft.com/office/drawing/2014/main" id="{BB119646-5B52-4EDB-921D-52A96253C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2" name="Line 512">
                <a:extLst>
                  <a:ext uri="{FF2B5EF4-FFF2-40B4-BE49-F238E27FC236}">
                    <a16:creationId xmlns:a16="http://schemas.microsoft.com/office/drawing/2014/main" id="{43A80B9B-D632-4134-8C88-8C9D314DB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3" name="Line 511">
                <a:extLst>
                  <a:ext uri="{FF2B5EF4-FFF2-40B4-BE49-F238E27FC236}">
                    <a16:creationId xmlns:a16="http://schemas.microsoft.com/office/drawing/2014/main" id="{BF94137D-6765-4FBE-A81C-BC25256AE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4" name="Line 510">
                <a:extLst>
                  <a:ext uri="{FF2B5EF4-FFF2-40B4-BE49-F238E27FC236}">
                    <a16:creationId xmlns:a16="http://schemas.microsoft.com/office/drawing/2014/main" id="{B56CDC22-A40E-4916-A587-87A56964F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5" name="Line 509">
                <a:extLst>
                  <a:ext uri="{FF2B5EF4-FFF2-40B4-BE49-F238E27FC236}">
                    <a16:creationId xmlns:a16="http://schemas.microsoft.com/office/drawing/2014/main" id="{65F4C711-EB41-4807-9AD8-02DAF67FC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6" name="Line 508">
                <a:extLst>
                  <a:ext uri="{FF2B5EF4-FFF2-40B4-BE49-F238E27FC236}">
                    <a16:creationId xmlns:a16="http://schemas.microsoft.com/office/drawing/2014/main" id="{E21194BD-C991-4A4D-9BCF-F3085C2B2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7" name="Line 507">
                <a:extLst>
                  <a:ext uri="{FF2B5EF4-FFF2-40B4-BE49-F238E27FC236}">
                    <a16:creationId xmlns:a16="http://schemas.microsoft.com/office/drawing/2014/main" id="{58CBCE77-FD24-45EE-A6C3-A4D7EBB0E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8" name="Line 506">
                <a:extLst>
                  <a:ext uri="{FF2B5EF4-FFF2-40B4-BE49-F238E27FC236}">
                    <a16:creationId xmlns:a16="http://schemas.microsoft.com/office/drawing/2014/main" id="{2E76C7BE-EE3B-46A7-829E-9ECE91E0E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9" name="Line 505">
                <a:extLst>
                  <a:ext uri="{FF2B5EF4-FFF2-40B4-BE49-F238E27FC236}">
                    <a16:creationId xmlns:a16="http://schemas.microsoft.com/office/drawing/2014/main" id="{335E183A-0894-42E9-8937-006E7F58D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0" name="Line 504">
                <a:extLst>
                  <a:ext uri="{FF2B5EF4-FFF2-40B4-BE49-F238E27FC236}">
                    <a16:creationId xmlns:a16="http://schemas.microsoft.com/office/drawing/2014/main" id="{07BA0CC7-EA14-4C48-806D-0FA61770F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1" name="Line 503">
                <a:extLst>
                  <a:ext uri="{FF2B5EF4-FFF2-40B4-BE49-F238E27FC236}">
                    <a16:creationId xmlns:a16="http://schemas.microsoft.com/office/drawing/2014/main" id="{2639DECC-C56E-470A-98F2-E17932310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2" name="Line 502">
                <a:extLst>
                  <a:ext uri="{FF2B5EF4-FFF2-40B4-BE49-F238E27FC236}">
                    <a16:creationId xmlns:a16="http://schemas.microsoft.com/office/drawing/2014/main" id="{CC84BF21-19EC-4865-BF08-BE80F391A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3" name="Line 501">
                <a:extLst>
                  <a:ext uri="{FF2B5EF4-FFF2-40B4-BE49-F238E27FC236}">
                    <a16:creationId xmlns:a16="http://schemas.microsoft.com/office/drawing/2014/main" id="{03E6E6C9-5EE7-45B3-A342-675D6BC86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4" name="Line 500">
                <a:extLst>
                  <a:ext uri="{FF2B5EF4-FFF2-40B4-BE49-F238E27FC236}">
                    <a16:creationId xmlns:a16="http://schemas.microsoft.com/office/drawing/2014/main" id="{57390C22-C187-466B-A27E-4481DC2B8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5" name="Line 499">
                <a:extLst>
                  <a:ext uri="{FF2B5EF4-FFF2-40B4-BE49-F238E27FC236}">
                    <a16:creationId xmlns:a16="http://schemas.microsoft.com/office/drawing/2014/main" id="{F0865408-DDF2-42AD-A449-31483E116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6" name="Line 498">
                <a:extLst>
                  <a:ext uri="{FF2B5EF4-FFF2-40B4-BE49-F238E27FC236}">
                    <a16:creationId xmlns:a16="http://schemas.microsoft.com/office/drawing/2014/main" id="{96B401B8-B26F-41C2-A1F5-828B2340E3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7" name="Line 497">
                <a:extLst>
                  <a:ext uri="{FF2B5EF4-FFF2-40B4-BE49-F238E27FC236}">
                    <a16:creationId xmlns:a16="http://schemas.microsoft.com/office/drawing/2014/main" id="{CB9EE81C-9425-493C-BB9E-0159D97BA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8" name="Line 496">
                <a:extLst>
                  <a:ext uri="{FF2B5EF4-FFF2-40B4-BE49-F238E27FC236}">
                    <a16:creationId xmlns:a16="http://schemas.microsoft.com/office/drawing/2014/main" id="{D8D59128-6153-4E18-BA1E-CE5FE927C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9" name="Line 495">
                <a:extLst>
                  <a:ext uri="{FF2B5EF4-FFF2-40B4-BE49-F238E27FC236}">
                    <a16:creationId xmlns:a16="http://schemas.microsoft.com/office/drawing/2014/main" id="{017C4A3D-7B78-4DBA-A883-C23374528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0" name="Line 494">
                <a:extLst>
                  <a:ext uri="{FF2B5EF4-FFF2-40B4-BE49-F238E27FC236}">
                    <a16:creationId xmlns:a16="http://schemas.microsoft.com/office/drawing/2014/main" id="{1D045582-868F-475F-BA33-AB12CD715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" name="Line 493">
                <a:extLst>
                  <a:ext uri="{FF2B5EF4-FFF2-40B4-BE49-F238E27FC236}">
                    <a16:creationId xmlns:a16="http://schemas.microsoft.com/office/drawing/2014/main" id="{81ADA76C-4305-4959-8824-694D0AFDCF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2" name="Line 492">
                <a:extLst>
                  <a:ext uri="{FF2B5EF4-FFF2-40B4-BE49-F238E27FC236}">
                    <a16:creationId xmlns:a16="http://schemas.microsoft.com/office/drawing/2014/main" id="{14335ACC-8091-4343-94EE-32A04A1B4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3" name="Line 491">
                <a:extLst>
                  <a:ext uri="{FF2B5EF4-FFF2-40B4-BE49-F238E27FC236}">
                    <a16:creationId xmlns:a16="http://schemas.microsoft.com/office/drawing/2014/main" id="{6135252C-C341-4783-A678-869093E0C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4" name="Line 490">
                <a:extLst>
                  <a:ext uri="{FF2B5EF4-FFF2-40B4-BE49-F238E27FC236}">
                    <a16:creationId xmlns:a16="http://schemas.microsoft.com/office/drawing/2014/main" id="{8A0CD792-901C-47E8-95BE-E8AD6D0A3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5" name="Line 489">
                <a:extLst>
                  <a:ext uri="{FF2B5EF4-FFF2-40B4-BE49-F238E27FC236}">
                    <a16:creationId xmlns:a16="http://schemas.microsoft.com/office/drawing/2014/main" id="{29FF4CB7-BB59-484E-8B77-6468788BE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6" name="Line 488">
                <a:extLst>
                  <a:ext uri="{FF2B5EF4-FFF2-40B4-BE49-F238E27FC236}">
                    <a16:creationId xmlns:a16="http://schemas.microsoft.com/office/drawing/2014/main" id="{213A2F88-301F-4719-B4B2-F6D8572D0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7" name="Line 487">
                <a:extLst>
                  <a:ext uri="{FF2B5EF4-FFF2-40B4-BE49-F238E27FC236}">
                    <a16:creationId xmlns:a16="http://schemas.microsoft.com/office/drawing/2014/main" id="{084A0E19-DDD0-44E9-B64D-C350670EC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8" name="Line 486">
                <a:extLst>
                  <a:ext uri="{FF2B5EF4-FFF2-40B4-BE49-F238E27FC236}">
                    <a16:creationId xmlns:a16="http://schemas.microsoft.com/office/drawing/2014/main" id="{C2CD0BE9-4706-4DCD-825D-91C875330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9" name="Line 485">
                <a:extLst>
                  <a:ext uri="{FF2B5EF4-FFF2-40B4-BE49-F238E27FC236}">
                    <a16:creationId xmlns:a16="http://schemas.microsoft.com/office/drawing/2014/main" id="{3F1BC3F7-9588-44EC-AB59-E32768440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0" name="Line 484">
                <a:extLst>
                  <a:ext uri="{FF2B5EF4-FFF2-40B4-BE49-F238E27FC236}">
                    <a16:creationId xmlns:a16="http://schemas.microsoft.com/office/drawing/2014/main" id="{F3CF55F0-6A2F-44DD-A828-6F4C043F8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" name="Line 483">
                <a:extLst>
                  <a:ext uri="{FF2B5EF4-FFF2-40B4-BE49-F238E27FC236}">
                    <a16:creationId xmlns:a16="http://schemas.microsoft.com/office/drawing/2014/main" id="{9E66030C-723B-436E-870B-D94CEBDDD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2" name="Line 482">
                <a:extLst>
                  <a:ext uri="{FF2B5EF4-FFF2-40B4-BE49-F238E27FC236}">
                    <a16:creationId xmlns:a16="http://schemas.microsoft.com/office/drawing/2014/main" id="{1C26864E-56D7-4CE7-ADE9-5C1906052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3" name="Line 481">
                <a:extLst>
                  <a:ext uri="{FF2B5EF4-FFF2-40B4-BE49-F238E27FC236}">
                    <a16:creationId xmlns:a16="http://schemas.microsoft.com/office/drawing/2014/main" id="{854C8FAD-345F-450B-8A9F-A12EC12FC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4" name="Line 480">
                <a:extLst>
                  <a:ext uri="{FF2B5EF4-FFF2-40B4-BE49-F238E27FC236}">
                    <a16:creationId xmlns:a16="http://schemas.microsoft.com/office/drawing/2014/main" id="{09C8E945-937D-4658-9251-B1CED990AD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5" name="Line 479">
                <a:extLst>
                  <a:ext uri="{FF2B5EF4-FFF2-40B4-BE49-F238E27FC236}">
                    <a16:creationId xmlns:a16="http://schemas.microsoft.com/office/drawing/2014/main" id="{D4367F82-551A-43C2-A160-5E0175040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" y="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6" name="Line 478">
                <a:extLst>
                  <a:ext uri="{FF2B5EF4-FFF2-40B4-BE49-F238E27FC236}">
                    <a16:creationId xmlns:a16="http://schemas.microsoft.com/office/drawing/2014/main" id="{42FFE82A-0786-4F7E-BFCB-31F520BA7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7" name="Line 477">
                <a:extLst>
                  <a:ext uri="{FF2B5EF4-FFF2-40B4-BE49-F238E27FC236}">
                    <a16:creationId xmlns:a16="http://schemas.microsoft.com/office/drawing/2014/main" id="{0ED0E8C3-86A7-41EE-A179-C214028F3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8" name="Line 476">
                <a:extLst>
                  <a:ext uri="{FF2B5EF4-FFF2-40B4-BE49-F238E27FC236}">
                    <a16:creationId xmlns:a16="http://schemas.microsoft.com/office/drawing/2014/main" id="{AB5CF387-2FBB-43F7-AB88-4A044C412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9" name="Line 475">
                <a:extLst>
                  <a:ext uri="{FF2B5EF4-FFF2-40B4-BE49-F238E27FC236}">
                    <a16:creationId xmlns:a16="http://schemas.microsoft.com/office/drawing/2014/main" id="{900413C8-C83B-41DF-A7E5-6201B4D9AC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0" name="Line 474">
                <a:extLst>
                  <a:ext uri="{FF2B5EF4-FFF2-40B4-BE49-F238E27FC236}">
                    <a16:creationId xmlns:a16="http://schemas.microsoft.com/office/drawing/2014/main" id="{546B6E15-DA73-498D-803F-230D0934A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" name="Line 473">
                <a:extLst>
                  <a:ext uri="{FF2B5EF4-FFF2-40B4-BE49-F238E27FC236}">
                    <a16:creationId xmlns:a16="http://schemas.microsoft.com/office/drawing/2014/main" id="{9E4D26D1-914A-4A9B-AC38-A5D8215ED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2" name="Line 472">
                <a:extLst>
                  <a:ext uri="{FF2B5EF4-FFF2-40B4-BE49-F238E27FC236}">
                    <a16:creationId xmlns:a16="http://schemas.microsoft.com/office/drawing/2014/main" id="{4733EF4C-CF3D-4264-8D4B-4FC92EDF2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3" name="Line 471">
                <a:extLst>
                  <a:ext uri="{FF2B5EF4-FFF2-40B4-BE49-F238E27FC236}">
                    <a16:creationId xmlns:a16="http://schemas.microsoft.com/office/drawing/2014/main" id="{A8D97B91-F590-492E-8B59-AE385F871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4" name="Line 470">
                <a:extLst>
                  <a:ext uri="{FF2B5EF4-FFF2-40B4-BE49-F238E27FC236}">
                    <a16:creationId xmlns:a16="http://schemas.microsoft.com/office/drawing/2014/main" id="{E8F6EBDB-D056-43CB-A4C4-47959C57A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5" name="Line 469">
                <a:extLst>
                  <a:ext uri="{FF2B5EF4-FFF2-40B4-BE49-F238E27FC236}">
                    <a16:creationId xmlns:a16="http://schemas.microsoft.com/office/drawing/2014/main" id="{7354F8B6-4DEC-4D7E-B645-7BA580B40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6" name="Line 468">
                <a:extLst>
                  <a:ext uri="{FF2B5EF4-FFF2-40B4-BE49-F238E27FC236}">
                    <a16:creationId xmlns:a16="http://schemas.microsoft.com/office/drawing/2014/main" id="{3FE93696-A479-44A6-BE1E-427CCD5A3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7" name="Line 467">
                <a:extLst>
                  <a:ext uri="{FF2B5EF4-FFF2-40B4-BE49-F238E27FC236}">
                    <a16:creationId xmlns:a16="http://schemas.microsoft.com/office/drawing/2014/main" id="{FC6D56EB-00F4-4293-B9A6-E8E1FD64D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8" name="Line 466">
                <a:extLst>
                  <a:ext uri="{FF2B5EF4-FFF2-40B4-BE49-F238E27FC236}">
                    <a16:creationId xmlns:a16="http://schemas.microsoft.com/office/drawing/2014/main" id="{8753ED84-2A38-4D64-9C90-AA60EAA4E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9" name="Line 465">
                <a:extLst>
                  <a:ext uri="{FF2B5EF4-FFF2-40B4-BE49-F238E27FC236}">
                    <a16:creationId xmlns:a16="http://schemas.microsoft.com/office/drawing/2014/main" id="{8C3B5C2A-6867-422C-8DB3-90A409304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0" name="Line 464">
                <a:extLst>
                  <a:ext uri="{FF2B5EF4-FFF2-40B4-BE49-F238E27FC236}">
                    <a16:creationId xmlns:a16="http://schemas.microsoft.com/office/drawing/2014/main" id="{B763F2D0-2882-4CDB-837E-0606BAD60A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1" name="Line 463">
                <a:extLst>
                  <a:ext uri="{FF2B5EF4-FFF2-40B4-BE49-F238E27FC236}">
                    <a16:creationId xmlns:a16="http://schemas.microsoft.com/office/drawing/2014/main" id="{C7B2FAF8-D1CB-404F-A66D-7B995E0A4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" name="Line 462">
                <a:extLst>
                  <a:ext uri="{FF2B5EF4-FFF2-40B4-BE49-F238E27FC236}">
                    <a16:creationId xmlns:a16="http://schemas.microsoft.com/office/drawing/2014/main" id="{1DC5B741-8FBA-4FC6-9BB4-78B93D902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" name="Line 461">
                <a:extLst>
                  <a:ext uri="{FF2B5EF4-FFF2-40B4-BE49-F238E27FC236}">
                    <a16:creationId xmlns:a16="http://schemas.microsoft.com/office/drawing/2014/main" id="{F5BF3783-D475-48F0-94D5-70967817D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" name="Line 460">
                <a:extLst>
                  <a:ext uri="{FF2B5EF4-FFF2-40B4-BE49-F238E27FC236}">
                    <a16:creationId xmlns:a16="http://schemas.microsoft.com/office/drawing/2014/main" id="{00AEFC21-CADA-40C3-947F-8A6DB2B01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" name="Line 459">
                <a:extLst>
                  <a:ext uri="{FF2B5EF4-FFF2-40B4-BE49-F238E27FC236}">
                    <a16:creationId xmlns:a16="http://schemas.microsoft.com/office/drawing/2014/main" id="{4E305191-98C8-4AED-9323-4DFD5D546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" name="Line 458">
                <a:extLst>
                  <a:ext uri="{FF2B5EF4-FFF2-40B4-BE49-F238E27FC236}">
                    <a16:creationId xmlns:a16="http://schemas.microsoft.com/office/drawing/2014/main" id="{329E861C-51D7-4289-8672-50EF33709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" name="Line 457">
                <a:extLst>
                  <a:ext uri="{FF2B5EF4-FFF2-40B4-BE49-F238E27FC236}">
                    <a16:creationId xmlns:a16="http://schemas.microsoft.com/office/drawing/2014/main" id="{886FA95C-E7B6-4D1A-ABFA-ACD625F22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" name="Line 456">
                <a:extLst>
                  <a:ext uri="{FF2B5EF4-FFF2-40B4-BE49-F238E27FC236}">
                    <a16:creationId xmlns:a16="http://schemas.microsoft.com/office/drawing/2014/main" id="{0F7E6FE8-AF6C-4C72-9AAB-0BBE8F02BB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" name="Line 455">
                <a:extLst>
                  <a:ext uri="{FF2B5EF4-FFF2-40B4-BE49-F238E27FC236}">
                    <a16:creationId xmlns:a16="http://schemas.microsoft.com/office/drawing/2014/main" id="{4B4F4653-BFD4-4384-8BA4-7E723C676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" name="Line 454">
                <a:extLst>
                  <a:ext uri="{FF2B5EF4-FFF2-40B4-BE49-F238E27FC236}">
                    <a16:creationId xmlns:a16="http://schemas.microsoft.com/office/drawing/2014/main" id="{CAF12B57-9981-42C5-8B70-B5F0ACC87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" name="Line 453">
                <a:extLst>
                  <a:ext uri="{FF2B5EF4-FFF2-40B4-BE49-F238E27FC236}">
                    <a16:creationId xmlns:a16="http://schemas.microsoft.com/office/drawing/2014/main" id="{777B2E1E-9F68-4901-8AC5-911E65917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" name="Line 452">
                <a:extLst>
                  <a:ext uri="{FF2B5EF4-FFF2-40B4-BE49-F238E27FC236}">
                    <a16:creationId xmlns:a16="http://schemas.microsoft.com/office/drawing/2014/main" id="{1970112E-FDF6-477B-84C1-6A30EB1E1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" name="Line 451">
                <a:extLst>
                  <a:ext uri="{FF2B5EF4-FFF2-40B4-BE49-F238E27FC236}">
                    <a16:creationId xmlns:a16="http://schemas.microsoft.com/office/drawing/2014/main" id="{C3D90ED4-4B6F-4DCF-BAE8-78CE42E19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" name="Line 450">
                <a:extLst>
                  <a:ext uri="{FF2B5EF4-FFF2-40B4-BE49-F238E27FC236}">
                    <a16:creationId xmlns:a16="http://schemas.microsoft.com/office/drawing/2014/main" id="{63318539-4FFA-4ACF-B56F-58FF58CAE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" name="Line 449">
                <a:extLst>
                  <a:ext uri="{FF2B5EF4-FFF2-40B4-BE49-F238E27FC236}">
                    <a16:creationId xmlns:a16="http://schemas.microsoft.com/office/drawing/2014/main" id="{1FA802CA-D9BE-458B-9E90-4060CD7F1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" name="Line 448">
                <a:extLst>
                  <a:ext uri="{FF2B5EF4-FFF2-40B4-BE49-F238E27FC236}">
                    <a16:creationId xmlns:a16="http://schemas.microsoft.com/office/drawing/2014/main" id="{E86953D7-862A-4F01-B689-0EE3E2F6E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" name="Line 447">
                <a:extLst>
                  <a:ext uri="{FF2B5EF4-FFF2-40B4-BE49-F238E27FC236}">
                    <a16:creationId xmlns:a16="http://schemas.microsoft.com/office/drawing/2014/main" id="{966A23B5-EC16-47D9-A3F7-4E771617D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" name="Line 446">
                <a:extLst>
                  <a:ext uri="{FF2B5EF4-FFF2-40B4-BE49-F238E27FC236}">
                    <a16:creationId xmlns:a16="http://schemas.microsoft.com/office/drawing/2014/main" id="{E50DBA7D-A094-4117-ADC3-1EC74331B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" name="Line 445">
                <a:extLst>
                  <a:ext uri="{FF2B5EF4-FFF2-40B4-BE49-F238E27FC236}">
                    <a16:creationId xmlns:a16="http://schemas.microsoft.com/office/drawing/2014/main" id="{07F9F70C-15CA-448A-AE07-825E79019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" name="Line 444">
                <a:extLst>
                  <a:ext uri="{FF2B5EF4-FFF2-40B4-BE49-F238E27FC236}">
                    <a16:creationId xmlns:a16="http://schemas.microsoft.com/office/drawing/2014/main" id="{8CA49336-3EBF-463A-B19A-2C1F3CDA5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1" name="Line 443">
                <a:extLst>
                  <a:ext uri="{FF2B5EF4-FFF2-40B4-BE49-F238E27FC236}">
                    <a16:creationId xmlns:a16="http://schemas.microsoft.com/office/drawing/2014/main" id="{1A9D2E2E-58FD-4BBE-B0A0-28FB43FD3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" name="Line 442">
                <a:extLst>
                  <a:ext uri="{FF2B5EF4-FFF2-40B4-BE49-F238E27FC236}">
                    <a16:creationId xmlns:a16="http://schemas.microsoft.com/office/drawing/2014/main" id="{2389AC60-7109-4BAF-842D-F1C02E25C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3" name="Line 441">
                <a:extLst>
                  <a:ext uri="{FF2B5EF4-FFF2-40B4-BE49-F238E27FC236}">
                    <a16:creationId xmlns:a16="http://schemas.microsoft.com/office/drawing/2014/main" id="{3312CE7C-3899-4A83-980A-0FC1945A8B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4" name="Line 440">
                <a:extLst>
                  <a:ext uri="{FF2B5EF4-FFF2-40B4-BE49-F238E27FC236}">
                    <a16:creationId xmlns:a16="http://schemas.microsoft.com/office/drawing/2014/main" id="{3BEC74E6-4CC0-479F-91DF-D53E4F759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5" name="Line 439">
                <a:extLst>
                  <a:ext uri="{FF2B5EF4-FFF2-40B4-BE49-F238E27FC236}">
                    <a16:creationId xmlns:a16="http://schemas.microsoft.com/office/drawing/2014/main" id="{11053150-BEA9-4D00-B0F2-606B3D88C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6" name="Line 438">
                <a:extLst>
                  <a:ext uri="{FF2B5EF4-FFF2-40B4-BE49-F238E27FC236}">
                    <a16:creationId xmlns:a16="http://schemas.microsoft.com/office/drawing/2014/main" id="{024C2930-7E99-4B35-B123-0674DA15C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7" name="Line 437">
                <a:extLst>
                  <a:ext uri="{FF2B5EF4-FFF2-40B4-BE49-F238E27FC236}">
                    <a16:creationId xmlns:a16="http://schemas.microsoft.com/office/drawing/2014/main" id="{1E45B514-B658-44DD-A87B-CD3554FEB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8" name="Line 436">
                <a:extLst>
                  <a:ext uri="{FF2B5EF4-FFF2-40B4-BE49-F238E27FC236}">
                    <a16:creationId xmlns:a16="http://schemas.microsoft.com/office/drawing/2014/main" id="{2D7FAE18-3CD9-44D8-9F36-10B9E626B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9" name="Line 435">
                <a:extLst>
                  <a:ext uri="{FF2B5EF4-FFF2-40B4-BE49-F238E27FC236}">
                    <a16:creationId xmlns:a16="http://schemas.microsoft.com/office/drawing/2014/main" id="{B1CA4592-1387-4773-AE46-D794906C3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0" name="Line 434">
                <a:extLst>
                  <a:ext uri="{FF2B5EF4-FFF2-40B4-BE49-F238E27FC236}">
                    <a16:creationId xmlns:a16="http://schemas.microsoft.com/office/drawing/2014/main" id="{4822B44B-DAE9-41C1-89BC-624D1314C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1" name="Line 433">
                <a:extLst>
                  <a:ext uri="{FF2B5EF4-FFF2-40B4-BE49-F238E27FC236}">
                    <a16:creationId xmlns:a16="http://schemas.microsoft.com/office/drawing/2014/main" id="{800C00E4-614D-4A97-A543-02DDCE6E1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" name="Line 432">
                <a:extLst>
                  <a:ext uri="{FF2B5EF4-FFF2-40B4-BE49-F238E27FC236}">
                    <a16:creationId xmlns:a16="http://schemas.microsoft.com/office/drawing/2014/main" id="{31501C93-B04F-4F36-BE43-99EA9F93B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" name="Line 431">
                <a:extLst>
                  <a:ext uri="{FF2B5EF4-FFF2-40B4-BE49-F238E27FC236}">
                    <a16:creationId xmlns:a16="http://schemas.microsoft.com/office/drawing/2014/main" id="{F498ADF2-1E46-40B9-B2B8-FC5211537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4" name="Line 430">
                <a:extLst>
                  <a:ext uri="{FF2B5EF4-FFF2-40B4-BE49-F238E27FC236}">
                    <a16:creationId xmlns:a16="http://schemas.microsoft.com/office/drawing/2014/main" id="{0E84DBA6-97AD-4F5F-9D37-DB6C1997A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5" name="Line 429">
                <a:extLst>
                  <a:ext uri="{FF2B5EF4-FFF2-40B4-BE49-F238E27FC236}">
                    <a16:creationId xmlns:a16="http://schemas.microsoft.com/office/drawing/2014/main" id="{081A2A24-40B6-4256-90AD-E5691E020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6" name="Line 428">
                <a:extLst>
                  <a:ext uri="{FF2B5EF4-FFF2-40B4-BE49-F238E27FC236}">
                    <a16:creationId xmlns:a16="http://schemas.microsoft.com/office/drawing/2014/main" id="{5A861152-1C4B-44EA-9E0B-3006C931C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7" name="Line 427">
                <a:extLst>
                  <a:ext uri="{FF2B5EF4-FFF2-40B4-BE49-F238E27FC236}">
                    <a16:creationId xmlns:a16="http://schemas.microsoft.com/office/drawing/2014/main" id="{B2759422-5D9C-45C6-86F5-2A0E160AEE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8" name="Line 426">
                <a:extLst>
                  <a:ext uri="{FF2B5EF4-FFF2-40B4-BE49-F238E27FC236}">
                    <a16:creationId xmlns:a16="http://schemas.microsoft.com/office/drawing/2014/main" id="{3BD582D5-8464-476E-AAAD-58816C15C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9" name="Line 425">
                <a:extLst>
                  <a:ext uri="{FF2B5EF4-FFF2-40B4-BE49-F238E27FC236}">
                    <a16:creationId xmlns:a16="http://schemas.microsoft.com/office/drawing/2014/main" id="{1806B87E-AF8D-45F6-AF7B-317B37F72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0" name="Line 424">
                <a:extLst>
                  <a:ext uri="{FF2B5EF4-FFF2-40B4-BE49-F238E27FC236}">
                    <a16:creationId xmlns:a16="http://schemas.microsoft.com/office/drawing/2014/main" id="{8D3DB0E9-2A6E-4773-9A6C-F85CE7B83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1" name="Line 423">
                <a:extLst>
                  <a:ext uri="{FF2B5EF4-FFF2-40B4-BE49-F238E27FC236}">
                    <a16:creationId xmlns:a16="http://schemas.microsoft.com/office/drawing/2014/main" id="{F3CF66C4-CAD0-498A-9422-781FBD914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2" name="Line 422">
                <a:extLst>
                  <a:ext uri="{FF2B5EF4-FFF2-40B4-BE49-F238E27FC236}">
                    <a16:creationId xmlns:a16="http://schemas.microsoft.com/office/drawing/2014/main" id="{FA1098CF-3E9A-46D7-8997-9F13F4ED8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" name="Line 421">
                <a:extLst>
                  <a:ext uri="{FF2B5EF4-FFF2-40B4-BE49-F238E27FC236}">
                    <a16:creationId xmlns:a16="http://schemas.microsoft.com/office/drawing/2014/main" id="{C2F2A75A-8B06-4D5A-913C-B962815B92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4" name="Line 420">
                <a:extLst>
                  <a:ext uri="{FF2B5EF4-FFF2-40B4-BE49-F238E27FC236}">
                    <a16:creationId xmlns:a16="http://schemas.microsoft.com/office/drawing/2014/main" id="{14BD0201-E85B-46CE-8704-CFEC06C55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5" name="Line 419">
                <a:extLst>
                  <a:ext uri="{FF2B5EF4-FFF2-40B4-BE49-F238E27FC236}">
                    <a16:creationId xmlns:a16="http://schemas.microsoft.com/office/drawing/2014/main" id="{659F301C-2C90-4F08-AFEF-D6EA8AD0C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6" name="Line 418">
                <a:extLst>
                  <a:ext uri="{FF2B5EF4-FFF2-40B4-BE49-F238E27FC236}">
                    <a16:creationId xmlns:a16="http://schemas.microsoft.com/office/drawing/2014/main" id="{07134BB7-E68D-4C6E-A8F7-A881C24AA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7" name="Line 417">
                <a:extLst>
                  <a:ext uri="{FF2B5EF4-FFF2-40B4-BE49-F238E27FC236}">
                    <a16:creationId xmlns:a16="http://schemas.microsoft.com/office/drawing/2014/main" id="{8AA4A943-E657-4572-AF6B-5849C9F43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8" name="Line 416">
                <a:extLst>
                  <a:ext uri="{FF2B5EF4-FFF2-40B4-BE49-F238E27FC236}">
                    <a16:creationId xmlns:a16="http://schemas.microsoft.com/office/drawing/2014/main" id="{69D7FD34-E7BA-4624-BC94-394F3E76A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9" name="Line 415">
                <a:extLst>
                  <a:ext uri="{FF2B5EF4-FFF2-40B4-BE49-F238E27FC236}">
                    <a16:creationId xmlns:a16="http://schemas.microsoft.com/office/drawing/2014/main" id="{AD2F31BA-6759-41D2-812E-623702A30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0" name="Line 414">
                <a:extLst>
                  <a:ext uri="{FF2B5EF4-FFF2-40B4-BE49-F238E27FC236}">
                    <a16:creationId xmlns:a16="http://schemas.microsoft.com/office/drawing/2014/main" id="{3E26CBB6-2ED2-42F2-BE19-1A7ED8B33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1" name="Line 413">
                <a:extLst>
                  <a:ext uri="{FF2B5EF4-FFF2-40B4-BE49-F238E27FC236}">
                    <a16:creationId xmlns:a16="http://schemas.microsoft.com/office/drawing/2014/main" id="{8C201359-D0E2-4C8F-BDE9-9443AE5BF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2" name="Line 412">
                <a:extLst>
                  <a:ext uri="{FF2B5EF4-FFF2-40B4-BE49-F238E27FC236}">
                    <a16:creationId xmlns:a16="http://schemas.microsoft.com/office/drawing/2014/main" id="{D7B8061E-EF42-4674-BA66-9C9CE2971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3" name="Line 411">
                <a:extLst>
                  <a:ext uri="{FF2B5EF4-FFF2-40B4-BE49-F238E27FC236}">
                    <a16:creationId xmlns:a16="http://schemas.microsoft.com/office/drawing/2014/main" id="{B499F207-F92D-4FD1-AA1A-0E82AD2ED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4" name="Line 410">
                <a:extLst>
                  <a:ext uri="{FF2B5EF4-FFF2-40B4-BE49-F238E27FC236}">
                    <a16:creationId xmlns:a16="http://schemas.microsoft.com/office/drawing/2014/main" id="{49CFF859-796C-44DB-90E4-4C81B72098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5" name="Line 409">
                <a:extLst>
                  <a:ext uri="{FF2B5EF4-FFF2-40B4-BE49-F238E27FC236}">
                    <a16:creationId xmlns:a16="http://schemas.microsoft.com/office/drawing/2014/main" id="{5BBB5435-F4AC-4E87-B37C-65E320268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6" name="Line 408">
                <a:extLst>
                  <a:ext uri="{FF2B5EF4-FFF2-40B4-BE49-F238E27FC236}">
                    <a16:creationId xmlns:a16="http://schemas.microsoft.com/office/drawing/2014/main" id="{D5A6516A-A4F1-46C6-90D9-499B9201E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7" name="Line 407">
                <a:extLst>
                  <a:ext uri="{FF2B5EF4-FFF2-40B4-BE49-F238E27FC236}">
                    <a16:creationId xmlns:a16="http://schemas.microsoft.com/office/drawing/2014/main" id="{2C95E436-E551-4081-9148-730EB5806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8" name="Line 406">
                <a:extLst>
                  <a:ext uri="{FF2B5EF4-FFF2-40B4-BE49-F238E27FC236}">
                    <a16:creationId xmlns:a16="http://schemas.microsoft.com/office/drawing/2014/main" id="{72289628-777C-469B-BA83-C9AE38D27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9" name="Line 405">
                <a:extLst>
                  <a:ext uri="{FF2B5EF4-FFF2-40B4-BE49-F238E27FC236}">
                    <a16:creationId xmlns:a16="http://schemas.microsoft.com/office/drawing/2014/main" id="{44BFF484-4802-4731-A764-E066FE60B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0" name="Line 404">
                <a:extLst>
                  <a:ext uri="{FF2B5EF4-FFF2-40B4-BE49-F238E27FC236}">
                    <a16:creationId xmlns:a16="http://schemas.microsoft.com/office/drawing/2014/main" id="{6F37B582-CCD8-4DF5-83A0-3A5FA3F8F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1" name="Line 403">
                <a:extLst>
                  <a:ext uri="{FF2B5EF4-FFF2-40B4-BE49-F238E27FC236}">
                    <a16:creationId xmlns:a16="http://schemas.microsoft.com/office/drawing/2014/main" id="{C61C8239-BB42-4BAF-99B1-9100B2F69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2" name="Line 402">
                <a:extLst>
                  <a:ext uri="{FF2B5EF4-FFF2-40B4-BE49-F238E27FC236}">
                    <a16:creationId xmlns:a16="http://schemas.microsoft.com/office/drawing/2014/main" id="{67E6471E-606B-4310-928C-887A42EC6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3" name="Line 401">
                <a:extLst>
                  <a:ext uri="{FF2B5EF4-FFF2-40B4-BE49-F238E27FC236}">
                    <a16:creationId xmlns:a16="http://schemas.microsoft.com/office/drawing/2014/main" id="{C2BD8279-67EE-483B-85A7-B5152DACF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4" name="Line 400">
                <a:extLst>
                  <a:ext uri="{FF2B5EF4-FFF2-40B4-BE49-F238E27FC236}">
                    <a16:creationId xmlns:a16="http://schemas.microsoft.com/office/drawing/2014/main" id="{A9FECCF8-12A7-428E-BA81-5520CC1D8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5" name="Line 399">
                <a:extLst>
                  <a:ext uri="{FF2B5EF4-FFF2-40B4-BE49-F238E27FC236}">
                    <a16:creationId xmlns:a16="http://schemas.microsoft.com/office/drawing/2014/main" id="{5675700A-2F2A-4D6A-9ED2-7A4E69D3E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6" name="Line 398">
                <a:extLst>
                  <a:ext uri="{FF2B5EF4-FFF2-40B4-BE49-F238E27FC236}">
                    <a16:creationId xmlns:a16="http://schemas.microsoft.com/office/drawing/2014/main" id="{EEBDFB4B-8C8F-4D48-A8C6-9F5700046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7" name="Line 397">
                <a:extLst>
                  <a:ext uri="{FF2B5EF4-FFF2-40B4-BE49-F238E27FC236}">
                    <a16:creationId xmlns:a16="http://schemas.microsoft.com/office/drawing/2014/main" id="{3E85DF30-957A-4DFE-A100-15A46828BA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8" name="Line 396">
                <a:extLst>
                  <a:ext uri="{FF2B5EF4-FFF2-40B4-BE49-F238E27FC236}">
                    <a16:creationId xmlns:a16="http://schemas.microsoft.com/office/drawing/2014/main" id="{A1CCA9FD-B791-4B89-A1B5-344B19B94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9" name="Line 395">
                <a:extLst>
                  <a:ext uri="{FF2B5EF4-FFF2-40B4-BE49-F238E27FC236}">
                    <a16:creationId xmlns:a16="http://schemas.microsoft.com/office/drawing/2014/main" id="{6EDE2C74-AF2B-476A-AAC3-834EF3C78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0" name="Line 394">
                <a:extLst>
                  <a:ext uri="{FF2B5EF4-FFF2-40B4-BE49-F238E27FC236}">
                    <a16:creationId xmlns:a16="http://schemas.microsoft.com/office/drawing/2014/main" id="{F70F683B-C62D-45FD-ADC0-184CFB2F0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1" name="Line 393">
                <a:extLst>
                  <a:ext uri="{FF2B5EF4-FFF2-40B4-BE49-F238E27FC236}">
                    <a16:creationId xmlns:a16="http://schemas.microsoft.com/office/drawing/2014/main" id="{20F06E9D-C5B1-4EA6-BB6F-D685CCD6F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2" name="Line 392">
                <a:extLst>
                  <a:ext uri="{FF2B5EF4-FFF2-40B4-BE49-F238E27FC236}">
                    <a16:creationId xmlns:a16="http://schemas.microsoft.com/office/drawing/2014/main" id="{8BF9F763-E151-40FF-A833-E87BCDC8F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3" name="Line 391">
                <a:extLst>
                  <a:ext uri="{FF2B5EF4-FFF2-40B4-BE49-F238E27FC236}">
                    <a16:creationId xmlns:a16="http://schemas.microsoft.com/office/drawing/2014/main" id="{CCC28745-A7E3-459B-A771-3F4A478EB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4" name="Line 390">
                <a:extLst>
                  <a:ext uri="{FF2B5EF4-FFF2-40B4-BE49-F238E27FC236}">
                    <a16:creationId xmlns:a16="http://schemas.microsoft.com/office/drawing/2014/main" id="{296EF8A7-76E7-41BF-A235-6A890027C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5" name="Line 389">
                <a:extLst>
                  <a:ext uri="{FF2B5EF4-FFF2-40B4-BE49-F238E27FC236}">
                    <a16:creationId xmlns:a16="http://schemas.microsoft.com/office/drawing/2014/main" id="{422AAF29-245D-486E-A220-C77E1A6D5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" name="Line 388">
                <a:extLst>
                  <a:ext uri="{FF2B5EF4-FFF2-40B4-BE49-F238E27FC236}">
                    <a16:creationId xmlns:a16="http://schemas.microsoft.com/office/drawing/2014/main" id="{711D8A72-2687-4D1F-9130-ECE4822FB2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7" name="Line 387">
                <a:extLst>
                  <a:ext uri="{FF2B5EF4-FFF2-40B4-BE49-F238E27FC236}">
                    <a16:creationId xmlns:a16="http://schemas.microsoft.com/office/drawing/2014/main" id="{38B0D550-0F48-47AE-B2DD-E76C99D61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8" name="Line 386">
                <a:extLst>
                  <a:ext uri="{FF2B5EF4-FFF2-40B4-BE49-F238E27FC236}">
                    <a16:creationId xmlns:a16="http://schemas.microsoft.com/office/drawing/2014/main" id="{7FA6AF7E-69AE-4B47-9EF8-AE548D1EE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9" name="Line 385">
                <a:extLst>
                  <a:ext uri="{FF2B5EF4-FFF2-40B4-BE49-F238E27FC236}">
                    <a16:creationId xmlns:a16="http://schemas.microsoft.com/office/drawing/2014/main" id="{9A36A55D-7954-4FA7-BEF0-D58A61FB2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0" name="Line 384">
                <a:extLst>
                  <a:ext uri="{FF2B5EF4-FFF2-40B4-BE49-F238E27FC236}">
                    <a16:creationId xmlns:a16="http://schemas.microsoft.com/office/drawing/2014/main" id="{F1067C92-455A-4436-AC0D-0CC540574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1" name="Line 383">
                <a:extLst>
                  <a:ext uri="{FF2B5EF4-FFF2-40B4-BE49-F238E27FC236}">
                    <a16:creationId xmlns:a16="http://schemas.microsoft.com/office/drawing/2014/main" id="{50827208-3D48-4C8F-932F-B9034CE1E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2" name="Line 382">
                <a:extLst>
                  <a:ext uri="{FF2B5EF4-FFF2-40B4-BE49-F238E27FC236}">
                    <a16:creationId xmlns:a16="http://schemas.microsoft.com/office/drawing/2014/main" id="{C7242D09-FBD4-424A-9D6F-9643DB461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3" name="Line 381">
                <a:extLst>
                  <a:ext uri="{FF2B5EF4-FFF2-40B4-BE49-F238E27FC236}">
                    <a16:creationId xmlns:a16="http://schemas.microsoft.com/office/drawing/2014/main" id="{B12D2900-1C7E-4A7E-B815-EA6EFF00E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4" name="Line 380">
                <a:extLst>
                  <a:ext uri="{FF2B5EF4-FFF2-40B4-BE49-F238E27FC236}">
                    <a16:creationId xmlns:a16="http://schemas.microsoft.com/office/drawing/2014/main" id="{FB594992-4B21-4C17-8387-70FE96171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" name="Line 379">
                <a:extLst>
                  <a:ext uri="{FF2B5EF4-FFF2-40B4-BE49-F238E27FC236}">
                    <a16:creationId xmlns:a16="http://schemas.microsoft.com/office/drawing/2014/main" id="{AA2DBBCF-B0EC-42ED-9272-D2573E793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6" name="Line 378">
                <a:extLst>
                  <a:ext uri="{FF2B5EF4-FFF2-40B4-BE49-F238E27FC236}">
                    <a16:creationId xmlns:a16="http://schemas.microsoft.com/office/drawing/2014/main" id="{D3B8A719-130C-41C7-B3A6-A25C1AD6A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7" name="Line 377">
                <a:extLst>
                  <a:ext uri="{FF2B5EF4-FFF2-40B4-BE49-F238E27FC236}">
                    <a16:creationId xmlns:a16="http://schemas.microsoft.com/office/drawing/2014/main" id="{7AEE5387-606C-4822-86DC-B0A2CA793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8" name="Line 376">
                <a:extLst>
                  <a:ext uri="{FF2B5EF4-FFF2-40B4-BE49-F238E27FC236}">
                    <a16:creationId xmlns:a16="http://schemas.microsoft.com/office/drawing/2014/main" id="{E767D357-6F97-48FE-BDEF-D10482128C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9" name="Line 375">
                <a:extLst>
                  <a:ext uri="{FF2B5EF4-FFF2-40B4-BE49-F238E27FC236}">
                    <a16:creationId xmlns:a16="http://schemas.microsoft.com/office/drawing/2014/main" id="{6EC86958-1DBF-441D-9605-1BB04C472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0" name="Line 374">
                <a:extLst>
                  <a:ext uri="{FF2B5EF4-FFF2-40B4-BE49-F238E27FC236}">
                    <a16:creationId xmlns:a16="http://schemas.microsoft.com/office/drawing/2014/main" id="{0663EDD4-1CBF-41E3-ACF0-E0AA4903F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1" name="Line 373">
                <a:extLst>
                  <a:ext uri="{FF2B5EF4-FFF2-40B4-BE49-F238E27FC236}">
                    <a16:creationId xmlns:a16="http://schemas.microsoft.com/office/drawing/2014/main" id="{176BEE10-1FC8-421A-A00D-9BB25E6C8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2" name="Line 372">
                <a:extLst>
                  <a:ext uri="{FF2B5EF4-FFF2-40B4-BE49-F238E27FC236}">
                    <a16:creationId xmlns:a16="http://schemas.microsoft.com/office/drawing/2014/main" id="{EBA0BF83-7D32-4AA0-BDB9-790CC94BD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7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4" name="Group 170">
              <a:extLst>
                <a:ext uri="{FF2B5EF4-FFF2-40B4-BE49-F238E27FC236}">
                  <a16:creationId xmlns:a16="http://schemas.microsoft.com/office/drawing/2014/main" id="{E886421E-2966-4F91-AA2B-9FAAEF1B7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6" y="2274"/>
              <a:ext cx="159" cy="6"/>
              <a:chOff x="0" y="0"/>
              <a:chExt cx="159" cy="6"/>
            </a:xfrm>
          </p:grpSpPr>
          <p:sp>
            <p:nvSpPr>
              <p:cNvPr id="203" name="Line 370">
                <a:extLst>
                  <a:ext uri="{FF2B5EF4-FFF2-40B4-BE49-F238E27FC236}">
                    <a16:creationId xmlns:a16="http://schemas.microsoft.com/office/drawing/2014/main" id="{1CD15434-D781-40E6-9A54-38050C5F9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" name="Line 369">
                <a:extLst>
                  <a:ext uri="{FF2B5EF4-FFF2-40B4-BE49-F238E27FC236}">
                    <a16:creationId xmlns:a16="http://schemas.microsoft.com/office/drawing/2014/main" id="{2234BF2E-B8D6-4718-BF40-5FB9D79809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" name="Line 368">
                <a:extLst>
                  <a:ext uri="{FF2B5EF4-FFF2-40B4-BE49-F238E27FC236}">
                    <a16:creationId xmlns:a16="http://schemas.microsoft.com/office/drawing/2014/main" id="{F424A228-DD0B-411D-A40C-2DF3EB257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" name="Line 367">
                <a:extLst>
                  <a:ext uri="{FF2B5EF4-FFF2-40B4-BE49-F238E27FC236}">
                    <a16:creationId xmlns:a16="http://schemas.microsoft.com/office/drawing/2014/main" id="{625D750E-1C9C-465F-BB76-96849596DC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" name="Line 366">
                <a:extLst>
                  <a:ext uri="{FF2B5EF4-FFF2-40B4-BE49-F238E27FC236}">
                    <a16:creationId xmlns:a16="http://schemas.microsoft.com/office/drawing/2014/main" id="{D4E1ECB5-FB8D-4B2A-A2F0-57A023DB3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" name="Line 365">
                <a:extLst>
                  <a:ext uri="{FF2B5EF4-FFF2-40B4-BE49-F238E27FC236}">
                    <a16:creationId xmlns:a16="http://schemas.microsoft.com/office/drawing/2014/main" id="{2BB2FF94-D937-48B1-A6F6-5CC37C289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" name="Line 364">
                <a:extLst>
                  <a:ext uri="{FF2B5EF4-FFF2-40B4-BE49-F238E27FC236}">
                    <a16:creationId xmlns:a16="http://schemas.microsoft.com/office/drawing/2014/main" id="{264EB178-56E6-420B-AB53-59D47F688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" name="Line 363">
                <a:extLst>
                  <a:ext uri="{FF2B5EF4-FFF2-40B4-BE49-F238E27FC236}">
                    <a16:creationId xmlns:a16="http://schemas.microsoft.com/office/drawing/2014/main" id="{594074DB-179D-4C8A-A37D-0DC234605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1" name="Line 362">
                <a:extLst>
                  <a:ext uri="{FF2B5EF4-FFF2-40B4-BE49-F238E27FC236}">
                    <a16:creationId xmlns:a16="http://schemas.microsoft.com/office/drawing/2014/main" id="{6783E9F0-5DA7-4AAE-B2CB-200402871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2" name="Line 361">
                <a:extLst>
                  <a:ext uri="{FF2B5EF4-FFF2-40B4-BE49-F238E27FC236}">
                    <a16:creationId xmlns:a16="http://schemas.microsoft.com/office/drawing/2014/main" id="{D1862AF4-7E91-4C35-BEB1-8C42A34D6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3" name="Line 360">
                <a:extLst>
                  <a:ext uri="{FF2B5EF4-FFF2-40B4-BE49-F238E27FC236}">
                    <a16:creationId xmlns:a16="http://schemas.microsoft.com/office/drawing/2014/main" id="{16B5949D-64B8-4292-A9D3-D1107B297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4" name="Line 359">
                <a:extLst>
                  <a:ext uri="{FF2B5EF4-FFF2-40B4-BE49-F238E27FC236}">
                    <a16:creationId xmlns:a16="http://schemas.microsoft.com/office/drawing/2014/main" id="{721ED285-5855-475E-9030-39EFA5DDC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" name="Line 358">
                <a:extLst>
                  <a:ext uri="{FF2B5EF4-FFF2-40B4-BE49-F238E27FC236}">
                    <a16:creationId xmlns:a16="http://schemas.microsoft.com/office/drawing/2014/main" id="{5CA2E6A0-AAFB-4F72-84D9-054AF58EA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6" name="Line 357">
                <a:extLst>
                  <a:ext uri="{FF2B5EF4-FFF2-40B4-BE49-F238E27FC236}">
                    <a16:creationId xmlns:a16="http://schemas.microsoft.com/office/drawing/2014/main" id="{4B4A0E94-B8DD-4082-BEB0-1F71B8C50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7" name="Line 356">
                <a:extLst>
                  <a:ext uri="{FF2B5EF4-FFF2-40B4-BE49-F238E27FC236}">
                    <a16:creationId xmlns:a16="http://schemas.microsoft.com/office/drawing/2014/main" id="{A9D06BE8-446B-48A0-A65E-66315DF50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8" name="Line 355">
                <a:extLst>
                  <a:ext uri="{FF2B5EF4-FFF2-40B4-BE49-F238E27FC236}">
                    <a16:creationId xmlns:a16="http://schemas.microsoft.com/office/drawing/2014/main" id="{604ED8DF-F427-4A53-90F1-B93F405087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9" name="Line 354">
                <a:extLst>
                  <a:ext uri="{FF2B5EF4-FFF2-40B4-BE49-F238E27FC236}">
                    <a16:creationId xmlns:a16="http://schemas.microsoft.com/office/drawing/2014/main" id="{22F61D3D-ECE2-453C-81F4-9226238E9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0" name="Line 353">
                <a:extLst>
                  <a:ext uri="{FF2B5EF4-FFF2-40B4-BE49-F238E27FC236}">
                    <a16:creationId xmlns:a16="http://schemas.microsoft.com/office/drawing/2014/main" id="{48F35B57-0F0F-4B12-B745-AA1D0B604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1" name="Line 352">
                <a:extLst>
                  <a:ext uri="{FF2B5EF4-FFF2-40B4-BE49-F238E27FC236}">
                    <a16:creationId xmlns:a16="http://schemas.microsoft.com/office/drawing/2014/main" id="{5F16B2A5-88DC-482F-B151-39F976C45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2" name="Line 351">
                <a:extLst>
                  <a:ext uri="{FF2B5EF4-FFF2-40B4-BE49-F238E27FC236}">
                    <a16:creationId xmlns:a16="http://schemas.microsoft.com/office/drawing/2014/main" id="{F3D3694A-2D9F-4BA6-8C47-ADCDBD8C3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3" name="Line 350">
                <a:extLst>
                  <a:ext uri="{FF2B5EF4-FFF2-40B4-BE49-F238E27FC236}">
                    <a16:creationId xmlns:a16="http://schemas.microsoft.com/office/drawing/2014/main" id="{FC35BA77-F0E6-4527-ABAD-9CA597A36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4" name="Line 349">
                <a:extLst>
                  <a:ext uri="{FF2B5EF4-FFF2-40B4-BE49-F238E27FC236}">
                    <a16:creationId xmlns:a16="http://schemas.microsoft.com/office/drawing/2014/main" id="{C3A27B01-36DB-471F-BFCE-85DA79EEE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" name="Line 348">
                <a:extLst>
                  <a:ext uri="{FF2B5EF4-FFF2-40B4-BE49-F238E27FC236}">
                    <a16:creationId xmlns:a16="http://schemas.microsoft.com/office/drawing/2014/main" id="{500A33F5-E79D-4A8F-83A3-DA63D8026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6" name="Line 347">
                <a:extLst>
                  <a:ext uri="{FF2B5EF4-FFF2-40B4-BE49-F238E27FC236}">
                    <a16:creationId xmlns:a16="http://schemas.microsoft.com/office/drawing/2014/main" id="{4905BE2E-6456-422E-83EA-4F65E9B3F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" name="Line 346">
                <a:extLst>
                  <a:ext uri="{FF2B5EF4-FFF2-40B4-BE49-F238E27FC236}">
                    <a16:creationId xmlns:a16="http://schemas.microsoft.com/office/drawing/2014/main" id="{B6B01AAB-72D8-4D17-8799-B6FD6F9CD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" name="Line 345">
                <a:extLst>
                  <a:ext uri="{FF2B5EF4-FFF2-40B4-BE49-F238E27FC236}">
                    <a16:creationId xmlns:a16="http://schemas.microsoft.com/office/drawing/2014/main" id="{59286245-D049-4662-A8AA-AD1B4B8CB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" name="Line 344">
                <a:extLst>
                  <a:ext uri="{FF2B5EF4-FFF2-40B4-BE49-F238E27FC236}">
                    <a16:creationId xmlns:a16="http://schemas.microsoft.com/office/drawing/2014/main" id="{CFA3A048-834F-4BBE-ACF9-DFA60F12D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0" name="Line 343">
                <a:extLst>
                  <a:ext uri="{FF2B5EF4-FFF2-40B4-BE49-F238E27FC236}">
                    <a16:creationId xmlns:a16="http://schemas.microsoft.com/office/drawing/2014/main" id="{628BBF3C-7880-4BA9-A06D-3B8966B4F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" name="Line 342">
                <a:extLst>
                  <a:ext uri="{FF2B5EF4-FFF2-40B4-BE49-F238E27FC236}">
                    <a16:creationId xmlns:a16="http://schemas.microsoft.com/office/drawing/2014/main" id="{20641AF5-A93E-4480-9ACA-AFDB3A2EA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" name="Line 341">
                <a:extLst>
                  <a:ext uri="{FF2B5EF4-FFF2-40B4-BE49-F238E27FC236}">
                    <a16:creationId xmlns:a16="http://schemas.microsoft.com/office/drawing/2014/main" id="{7BA877CD-5888-4544-8B09-3A8498B11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" name="Line 340">
                <a:extLst>
                  <a:ext uri="{FF2B5EF4-FFF2-40B4-BE49-F238E27FC236}">
                    <a16:creationId xmlns:a16="http://schemas.microsoft.com/office/drawing/2014/main" id="{12A28B84-5D0A-4EE9-A084-CB1439B57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" name="Line 339">
                <a:extLst>
                  <a:ext uri="{FF2B5EF4-FFF2-40B4-BE49-F238E27FC236}">
                    <a16:creationId xmlns:a16="http://schemas.microsoft.com/office/drawing/2014/main" id="{45EB4A6C-F2B0-470F-873C-CCF8AAAFA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" name="Line 338">
                <a:extLst>
                  <a:ext uri="{FF2B5EF4-FFF2-40B4-BE49-F238E27FC236}">
                    <a16:creationId xmlns:a16="http://schemas.microsoft.com/office/drawing/2014/main" id="{0D68B43A-4141-48E1-A0A6-A56B7A1479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" name="Line 337">
                <a:extLst>
                  <a:ext uri="{FF2B5EF4-FFF2-40B4-BE49-F238E27FC236}">
                    <a16:creationId xmlns:a16="http://schemas.microsoft.com/office/drawing/2014/main" id="{F1D5BE7B-F022-4E10-B331-96C64CD71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" name="Line 336">
                <a:extLst>
                  <a:ext uri="{FF2B5EF4-FFF2-40B4-BE49-F238E27FC236}">
                    <a16:creationId xmlns:a16="http://schemas.microsoft.com/office/drawing/2014/main" id="{89C3A758-F012-4DC7-A6C4-B3F344659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" name="Line 335">
                <a:extLst>
                  <a:ext uri="{FF2B5EF4-FFF2-40B4-BE49-F238E27FC236}">
                    <a16:creationId xmlns:a16="http://schemas.microsoft.com/office/drawing/2014/main" id="{DF0AAEF1-235D-4C7E-A82D-7658846AE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" name="Line 334">
                <a:extLst>
                  <a:ext uri="{FF2B5EF4-FFF2-40B4-BE49-F238E27FC236}">
                    <a16:creationId xmlns:a16="http://schemas.microsoft.com/office/drawing/2014/main" id="{5A5FBA0E-AE67-4465-937B-BEAF4E6B3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" name="Line 333">
                <a:extLst>
                  <a:ext uri="{FF2B5EF4-FFF2-40B4-BE49-F238E27FC236}">
                    <a16:creationId xmlns:a16="http://schemas.microsoft.com/office/drawing/2014/main" id="{A40F0876-E4EF-49E3-B6E1-B69FE3AD9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" name="Line 332">
                <a:extLst>
                  <a:ext uri="{FF2B5EF4-FFF2-40B4-BE49-F238E27FC236}">
                    <a16:creationId xmlns:a16="http://schemas.microsoft.com/office/drawing/2014/main" id="{EFE11A62-CC96-4AD6-80DE-B0E9E73CB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" name="Line 331">
                <a:extLst>
                  <a:ext uri="{FF2B5EF4-FFF2-40B4-BE49-F238E27FC236}">
                    <a16:creationId xmlns:a16="http://schemas.microsoft.com/office/drawing/2014/main" id="{6A5441DC-D68A-47E1-A424-F69AE1564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" name="Line 330">
                <a:extLst>
                  <a:ext uri="{FF2B5EF4-FFF2-40B4-BE49-F238E27FC236}">
                    <a16:creationId xmlns:a16="http://schemas.microsoft.com/office/drawing/2014/main" id="{1E96E8DB-4B5A-4DB5-8B55-613E7A0F1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" name="Line 329">
                <a:extLst>
                  <a:ext uri="{FF2B5EF4-FFF2-40B4-BE49-F238E27FC236}">
                    <a16:creationId xmlns:a16="http://schemas.microsoft.com/office/drawing/2014/main" id="{45584530-AB73-4A25-BC80-75E3EDD00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" name="Line 328">
                <a:extLst>
                  <a:ext uri="{FF2B5EF4-FFF2-40B4-BE49-F238E27FC236}">
                    <a16:creationId xmlns:a16="http://schemas.microsoft.com/office/drawing/2014/main" id="{CE1486E5-978D-4724-85BB-47840A3D1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" name="Line 327">
                <a:extLst>
                  <a:ext uri="{FF2B5EF4-FFF2-40B4-BE49-F238E27FC236}">
                    <a16:creationId xmlns:a16="http://schemas.microsoft.com/office/drawing/2014/main" id="{8022A2F6-EBC5-4E1C-8D3F-340EBD596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" name="Line 326">
                <a:extLst>
                  <a:ext uri="{FF2B5EF4-FFF2-40B4-BE49-F238E27FC236}">
                    <a16:creationId xmlns:a16="http://schemas.microsoft.com/office/drawing/2014/main" id="{9CD55E21-7BB2-4502-BA83-BC592666C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Line 325">
                <a:extLst>
                  <a:ext uri="{FF2B5EF4-FFF2-40B4-BE49-F238E27FC236}">
                    <a16:creationId xmlns:a16="http://schemas.microsoft.com/office/drawing/2014/main" id="{01AE3BA5-778B-4F08-A0D3-722B2EC43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Line 324">
                <a:extLst>
                  <a:ext uri="{FF2B5EF4-FFF2-40B4-BE49-F238E27FC236}">
                    <a16:creationId xmlns:a16="http://schemas.microsoft.com/office/drawing/2014/main" id="{885AEEE4-7275-4D01-A7FB-5FAFB1C45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" name="Line 323">
                <a:extLst>
                  <a:ext uri="{FF2B5EF4-FFF2-40B4-BE49-F238E27FC236}">
                    <a16:creationId xmlns:a16="http://schemas.microsoft.com/office/drawing/2014/main" id="{4397AAFB-A852-4BC2-993A-2942CEB0A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Line 322">
                <a:extLst>
                  <a:ext uri="{FF2B5EF4-FFF2-40B4-BE49-F238E27FC236}">
                    <a16:creationId xmlns:a16="http://schemas.microsoft.com/office/drawing/2014/main" id="{DAD64E7E-71EF-4508-A341-0E45F4F87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Line 321">
                <a:extLst>
                  <a:ext uri="{FF2B5EF4-FFF2-40B4-BE49-F238E27FC236}">
                    <a16:creationId xmlns:a16="http://schemas.microsoft.com/office/drawing/2014/main" id="{C9F12632-E849-44B9-8C98-F7095418C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" name="Line 320">
                <a:extLst>
                  <a:ext uri="{FF2B5EF4-FFF2-40B4-BE49-F238E27FC236}">
                    <a16:creationId xmlns:a16="http://schemas.microsoft.com/office/drawing/2014/main" id="{83A5C514-90E4-485C-86A9-D4C586B1C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" name="Line 319">
                <a:extLst>
                  <a:ext uri="{FF2B5EF4-FFF2-40B4-BE49-F238E27FC236}">
                    <a16:creationId xmlns:a16="http://schemas.microsoft.com/office/drawing/2014/main" id="{E0C257BF-FFA7-43A5-A0AA-FDDA61EA8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" name="Line 318">
                <a:extLst>
                  <a:ext uri="{FF2B5EF4-FFF2-40B4-BE49-F238E27FC236}">
                    <a16:creationId xmlns:a16="http://schemas.microsoft.com/office/drawing/2014/main" id="{042B2060-62D5-4096-BB25-7AF6D464B4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" name="Line 317">
                <a:extLst>
                  <a:ext uri="{FF2B5EF4-FFF2-40B4-BE49-F238E27FC236}">
                    <a16:creationId xmlns:a16="http://schemas.microsoft.com/office/drawing/2014/main" id="{C2547C62-6D6F-4F31-A901-0F62CA09E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" name="Line 316">
                <a:extLst>
                  <a:ext uri="{FF2B5EF4-FFF2-40B4-BE49-F238E27FC236}">
                    <a16:creationId xmlns:a16="http://schemas.microsoft.com/office/drawing/2014/main" id="{BC2674F4-2006-4CA1-B7AB-D19DA6600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" name="Line 315">
                <a:extLst>
                  <a:ext uri="{FF2B5EF4-FFF2-40B4-BE49-F238E27FC236}">
                    <a16:creationId xmlns:a16="http://schemas.microsoft.com/office/drawing/2014/main" id="{30DA2F5E-3437-4817-83AA-6085D4AAC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" name="Line 314">
                <a:extLst>
                  <a:ext uri="{FF2B5EF4-FFF2-40B4-BE49-F238E27FC236}">
                    <a16:creationId xmlns:a16="http://schemas.microsoft.com/office/drawing/2014/main" id="{BA755ADC-F6B6-48BC-9198-6625395CC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" name="Line 313">
                <a:extLst>
                  <a:ext uri="{FF2B5EF4-FFF2-40B4-BE49-F238E27FC236}">
                    <a16:creationId xmlns:a16="http://schemas.microsoft.com/office/drawing/2014/main" id="{F92ED999-92E5-4601-91FE-ADAC2F5F4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" name="Line 312">
                <a:extLst>
                  <a:ext uri="{FF2B5EF4-FFF2-40B4-BE49-F238E27FC236}">
                    <a16:creationId xmlns:a16="http://schemas.microsoft.com/office/drawing/2014/main" id="{78772714-0C8A-402C-8157-65C72CDF3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" name="Line 311">
                <a:extLst>
                  <a:ext uri="{FF2B5EF4-FFF2-40B4-BE49-F238E27FC236}">
                    <a16:creationId xmlns:a16="http://schemas.microsoft.com/office/drawing/2014/main" id="{2FC02C62-1897-4B56-BF2E-D337AD364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" name="Line 310">
                <a:extLst>
                  <a:ext uri="{FF2B5EF4-FFF2-40B4-BE49-F238E27FC236}">
                    <a16:creationId xmlns:a16="http://schemas.microsoft.com/office/drawing/2014/main" id="{9040DBC6-EC2A-4675-BB1E-74BA156841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" name="Line 309">
                <a:extLst>
                  <a:ext uri="{FF2B5EF4-FFF2-40B4-BE49-F238E27FC236}">
                    <a16:creationId xmlns:a16="http://schemas.microsoft.com/office/drawing/2014/main" id="{68256D80-825D-4422-AAB1-10C59EDF9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" name="Line 308">
                <a:extLst>
                  <a:ext uri="{FF2B5EF4-FFF2-40B4-BE49-F238E27FC236}">
                    <a16:creationId xmlns:a16="http://schemas.microsoft.com/office/drawing/2014/main" id="{826738E7-CE21-4F44-8BB7-C3271B9B1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" name="Line 307">
                <a:extLst>
                  <a:ext uri="{FF2B5EF4-FFF2-40B4-BE49-F238E27FC236}">
                    <a16:creationId xmlns:a16="http://schemas.microsoft.com/office/drawing/2014/main" id="{E9E4863B-2491-4848-A9D7-FECD29993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" name="Line 306">
                <a:extLst>
                  <a:ext uri="{FF2B5EF4-FFF2-40B4-BE49-F238E27FC236}">
                    <a16:creationId xmlns:a16="http://schemas.microsoft.com/office/drawing/2014/main" id="{83FCD43F-0018-4553-8A31-1BC3282FA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" name="Line 305">
                <a:extLst>
                  <a:ext uri="{FF2B5EF4-FFF2-40B4-BE49-F238E27FC236}">
                    <a16:creationId xmlns:a16="http://schemas.microsoft.com/office/drawing/2014/main" id="{D22E4124-117B-410D-AFFC-C7C622B6E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Line 304">
                <a:extLst>
                  <a:ext uri="{FF2B5EF4-FFF2-40B4-BE49-F238E27FC236}">
                    <a16:creationId xmlns:a16="http://schemas.microsoft.com/office/drawing/2014/main" id="{92FA24D3-8E50-46A0-87FC-3CF7E178EA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" name="Line 303">
                <a:extLst>
                  <a:ext uri="{FF2B5EF4-FFF2-40B4-BE49-F238E27FC236}">
                    <a16:creationId xmlns:a16="http://schemas.microsoft.com/office/drawing/2014/main" id="{86B1DCEA-975D-4860-AC90-73EE424BB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" name="Line 302">
                <a:extLst>
                  <a:ext uri="{FF2B5EF4-FFF2-40B4-BE49-F238E27FC236}">
                    <a16:creationId xmlns:a16="http://schemas.microsoft.com/office/drawing/2014/main" id="{0BAA1499-BF4C-4135-8E74-E32799C06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" name="Line 301">
                <a:extLst>
                  <a:ext uri="{FF2B5EF4-FFF2-40B4-BE49-F238E27FC236}">
                    <a16:creationId xmlns:a16="http://schemas.microsoft.com/office/drawing/2014/main" id="{911950EC-F901-495D-8993-2DF7D652B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" name="Line 300">
                <a:extLst>
                  <a:ext uri="{FF2B5EF4-FFF2-40B4-BE49-F238E27FC236}">
                    <a16:creationId xmlns:a16="http://schemas.microsoft.com/office/drawing/2014/main" id="{9EB97BBB-F187-4326-B42B-324D5D673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" name="Line 299">
                <a:extLst>
                  <a:ext uri="{FF2B5EF4-FFF2-40B4-BE49-F238E27FC236}">
                    <a16:creationId xmlns:a16="http://schemas.microsoft.com/office/drawing/2014/main" id="{4E1B8F7D-6E44-4B27-9A24-13C1E91A8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" name="Line 298">
                <a:extLst>
                  <a:ext uri="{FF2B5EF4-FFF2-40B4-BE49-F238E27FC236}">
                    <a16:creationId xmlns:a16="http://schemas.microsoft.com/office/drawing/2014/main" id="{995133AF-EDC3-4E07-BEF6-A41E27931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" name="Line 297">
                <a:extLst>
                  <a:ext uri="{FF2B5EF4-FFF2-40B4-BE49-F238E27FC236}">
                    <a16:creationId xmlns:a16="http://schemas.microsoft.com/office/drawing/2014/main" id="{8D6B0E5D-5A6D-48EF-8AA3-E1F1EDFE4E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" name="Line 296">
                <a:extLst>
                  <a:ext uri="{FF2B5EF4-FFF2-40B4-BE49-F238E27FC236}">
                    <a16:creationId xmlns:a16="http://schemas.microsoft.com/office/drawing/2014/main" id="{893620A2-BB39-4F38-8228-DBD67256A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" name="Line 295">
                <a:extLst>
                  <a:ext uri="{FF2B5EF4-FFF2-40B4-BE49-F238E27FC236}">
                    <a16:creationId xmlns:a16="http://schemas.microsoft.com/office/drawing/2014/main" id="{B7CEFA24-E96C-4712-BAA4-5FD36EA25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" name="Line 294">
                <a:extLst>
                  <a:ext uri="{FF2B5EF4-FFF2-40B4-BE49-F238E27FC236}">
                    <a16:creationId xmlns:a16="http://schemas.microsoft.com/office/drawing/2014/main" id="{F048E045-1599-451F-B796-CCF276B1F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" name="Line 293">
                <a:extLst>
                  <a:ext uri="{FF2B5EF4-FFF2-40B4-BE49-F238E27FC236}">
                    <a16:creationId xmlns:a16="http://schemas.microsoft.com/office/drawing/2014/main" id="{E7CB220E-81DC-4912-B694-025858671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" name="Line 292">
                <a:extLst>
                  <a:ext uri="{FF2B5EF4-FFF2-40B4-BE49-F238E27FC236}">
                    <a16:creationId xmlns:a16="http://schemas.microsoft.com/office/drawing/2014/main" id="{FE63F42D-2E80-424F-AA8F-DE091CF29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" name="Line 291">
                <a:extLst>
                  <a:ext uri="{FF2B5EF4-FFF2-40B4-BE49-F238E27FC236}">
                    <a16:creationId xmlns:a16="http://schemas.microsoft.com/office/drawing/2014/main" id="{023310D3-053A-497A-90D9-EF30F2271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" name="Line 290">
                <a:extLst>
                  <a:ext uri="{FF2B5EF4-FFF2-40B4-BE49-F238E27FC236}">
                    <a16:creationId xmlns:a16="http://schemas.microsoft.com/office/drawing/2014/main" id="{3AD209FD-9892-4802-AFDD-F7199C395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" name="Line 289">
                <a:extLst>
                  <a:ext uri="{FF2B5EF4-FFF2-40B4-BE49-F238E27FC236}">
                    <a16:creationId xmlns:a16="http://schemas.microsoft.com/office/drawing/2014/main" id="{B8615277-950A-445E-99AF-8AD1AA98F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" name="Line 288">
                <a:extLst>
                  <a:ext uri="{FF2B5EF4-FFF2-40B4-BE49-F238E27FC236}">
                    <a16:creationId xmlns:a16="http://schemas.microsoft.com/office/drawing/2014/main" id="{2FF00761-66FB-421A-BDBC-E84E1A8283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" name="Line 287">
                <a:extLst>
                  <a:ext uri="{FF2B5EF4-FFF2-40B4-BE49-F238E27FC236}">
                    <a16:creationId xmlns:a16="http://schemas.microsoft.com/office/drawing/2014/main" id="{6E36ACE5-9C12-4900-96CC-E1ABC2A9F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" name="Line 286">
                <a:extLst>
                  <a:ext uri="{FF2B5EF4-FFF2-40B4-BE49-F238E27FC236}">
                    <a16:creationId xmlns:a16="http://schemas.microsoft.com/office/drawing/2014/main" id="{D36E7E4D-46E4-4F78-956A-2820208AFE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" name="Line 285">
                <a:extLst>
                  <a:ext uri="{FF2B5EF4-FFF2-40B4-BE49-F238E27FC236}">
                    <a16:creationId xmlns:a16="http://schemas.microsoft.com/office/drawing/2014/main" id="{1EC6091C-914A-4FAD-B3AB-ADCB22F5E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" name="Line 284">
                <a:extLst>
                  <a:ext uri="{FF2B5EF4-FFF2-40B4-BE49-F238E27FC236}">
                    <a16:creationId xmlns:a16="http://schemas.microsoft.com/office/drawing/2014/main" id="{F64D0179-DBB8-46F3-A165-12365EF77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" name="Line 283">
                <a:extLst>
                  <a:ext uri="{FF2B5EF4-FFF2-40B4-BE49-F238E27FC236}">
                    <a16:creationId xmlns:a16="http://schemas.microsoft.com/office/drawing/2014/main" id="{DBD0FB57-B5C0-4AAD-89B8-5D4CD9C95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" name="Line 282">
                <a:extLst>
                  <a:ext uri="{FF2B5EF4-FFF2-40B4-BE49-F238E27FC236}">
                    <a16:creationId xmlns:a16="http://schemas.microsoft.com/office/drawing/2014/main" id="{06CF285B-7CF5-4BA1-8D5A-E9425B130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" name="Line 281">
                <a:extLst>
                  <a:ext uri="{FF2B5EF4-FFF2-40B4-BE49-F238E27FC236}">
                    <a16:creationId xmlns:a16="http://schemas.microsoft.com/office/drawing/2014/main" id="{A9F319A9-C192-4FF1-BDA7-3EC15EEE1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" name="Line 280">
                <a:extLst>
                  <a:ext uri="{FF2B5EF4-FFF2-40B4-BE49-F238E27FC236}">
                    <a16:creationId xmlns:a16="http://schemas.microsoft.com/office/drawing/2014/main" id="{12B4168A-3907-4B6D-94D7-085E473D2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" name="Line 279">
                <a:extLst>
                  <a:ext uri="{FF2B5EF4-FFF2-40B4-BE49-F238E27FC236}">
                    <a16:creationId xmlns:a16="http://schemas.microsoft.com/office/drawing/2014/main" id="{A526DCB3-5C27-43E8-83D6-916FA3D73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" name="Line 278">
                <a:extLst>
                  <a:ext uri="{FF2B5EF4-FFF2-40B4-BE49-F238E27FC236}">
                    <a16:creationId xmlns:a16="http://schemas.microsoft.com/office/drawing/2014/main" id="{C01F9F1F-7AE4-49E5-ACFA-9CEB5E5B16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" name="Line 277">
                <a:extLst>
                  <a:ext uri="{FF2B5EF4-FFF2-40B4-BE49-F238E27FC236}">
                    <a16:creationId xmlns:a16="http://schemas.microsoft.com/office/drawing/2014/main" id="{B952DD6A-EC04-401F-9C04-54BC2DA57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" name="Line 276">
                <a:extLst>
                  <a:ext uri="{FF2B5EF4-FFF2-40B4-BE49-F238E27FC236}">
                    <a16:creationId xmlns:a16="http://schemas.microsoft.com/office/drawing/2014/main" id="{5B3F36F7-A926-44E1-9BD4-767CE5CEC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" name="Line 275">
                <a:extLst>
                  <a:ext uri="{FF2B5EF4-FFF2-40B4-BE49-F238E27FC236}">
                    <a16:creationId xmlns:a16="http://schemas.microsoft.com/office/drawing/2014/main" id="{BBAE0EB5-BA91-4B34-95DC-4943B0E27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" name="Line 274">
                <a:extLst>
                  <a:ext uri="{FF2B5EF4-FFF2-40B4-BE49-F238E27FC236}">
                    <a16:creationId xmlns:a16="http://schemas.microsoft.com/office/drawing/2014/main" id="{1594AC10-4F0A-43C3-BA6B-58436B1B40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" name="Line 273">
                <a:extLst>
                  <a:ext uri="{FF2B5EF4-FFF2-40B4-BE49-F238E27FC236}">
                    <a16:creationId xmlns:a16="http://schemas.microsoft.com/office/drawing/2014/main" id="{29D68C16-856A-402B-A64B-C16AF4098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" name="Line 272">
                <a:extLst>
                  <a:ext uri="{FF2B5EF4-FFF2-40B4-BE49-F238E27FC236}">
                    <a16:creationId xmlns:a16="http://schemas.microsoft.com/office/drawing/2014/main" id="{30DAD1B2-FE9D-4302-A182-608772E65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" name="Line 271">
                <a:extLst>
                  <a:ext uri="{FF2B5EF4-FFF2-40B4-BE49-F238E27FC236}">
                    <a16:creationId xmlns:a16="http://schemas.microsoft.com/office/drawing/2014/main" id="{CC24205C-928B-4883-8006-B7AF57956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" name="Line 270">
                <a:extLst>
                  <a:ext uri="{FF2B5EF4-FFF2-40B4-BE49-F238E27FC236}">
                    <a16:creationId xmlns:a16="http://schemas.microsoft.com/office/drawing/2014/main" id="{4D3E77FD-C748-406C-A802-156C75AF2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" name="Line 269">
                <a:extLst>
                  <a:ext uri="{FF2B5EF4-FFF2-40B4-BE49-F238E27FC236}">
                    <a16:creationId xmlns:a16="http://schemas.microsoft.com/office/drawing/2014/main" id="{37986B0F-E451-43A7-ACC8-E089DB6D4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" name="Line 268">
                <a:extLst>
                  <a:ext uri="{FF2B5EF4-FFF2-40B4-BE49-F238E27FC236}">
                    <a16:creationId xmlns:a16="http://schemas.microsoft.com/office/drawing/2014/main" id="{5EE2659F-D30E-4E3F-A9DF-D65160D49A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" name="Line 267">
                <a:extLst>
                  <a:ext uri="{FF2B5EF4-FFF2-40B4-BE49-F238E27FC236}">
                    <a16:creationId xmlns:a16="http://schemas.microsoft.com/office/drawing/2014/main" id="{B7D21E9D-0442-4072-8471-AC908FBF4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" name="Line 266">
                <a:extLst>
                  <a:ext uri="{FF2B5EF4-FFF2-40B4-BE49-F238E27FC236}">
                    <a16:creationId xmlns:a16="http://schemas.microsoft.com/office/drawing/2014/main" id="{51B65BFE-3094-4822-8CFF-E15098E7A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" name="Line 265">
                <a:extLst>
                  <a:ext uri="{FF2B5EF4-FFF2-40B4-BE49-F238E27FC236}">
                    <a16:creationId xmlns:a16="http://schemas.microsoft.com/office/drawing/2014/main" id="{6E7BAB80-8C9F-43B4-9F1B-9229CB6BD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" name="Line 264">
                <a:extLst>
                  <a:ext uri="{FF2B5EF4-FFF2-40B4-BE49-F238E27FC236}">
                    <a16:creationId xmlns:a16="http://schemas.microsoft.com/office/drawing/2014/main" id="{16A02036-19FC-4F41-9639-D9EA73158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" name="Line 263">
                <a:extLst>
                  <a:ext uri="{FF2B5EF4-FFF2-40B4-BE49-F238E27FC236}">
                    <a16:creationId xmlns:a16="http://schemas.microsoft.com/office/drawing/2014/main" id="{37F79025-6788-4A90-9AA4-4848FA0BE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" name="Line 262">
                <a:extLst>
                  <a:ext uri="{FF2B5EF4-FFF2-40B4-BE49-F238E27FC236}">
                    <a16:creationId xmlns:a16="http://schemas.microsoft.com/office/drawing/2014/main" id="{B4F31E43-EE38-403E-8F13-938A9CA60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" name="Line 261">
                <a:extLst>
                  <a:ext uri="{FF2B5EF4-FFF2-40B4-BE49-F238E27FC236}">
                    <a16:creationId xmlns:a16="http://schemas.microsoft.com/office/drawing/2014/main" id="{7F47CCD2-ABD2-4E6C-84BD-A197606C8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" name="Line 260">
                <a:extLst>
                  <a:ext uri="{FF2B5EF4-FFF2-40B4-BE49-F238E27FC236}">
                    <a16:creationId xmlns:a16="http://schemas.microsoft.com/office/drawing/2014/main" id="{8B7F9BAB-32B6-4C0A-B62F-16E3F4C90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" name="Line 259">
                <a:extLst>
                  <a:ext uri="{FF2B5EF4-FFF2-40B4-BE49-F238E27FC236}">
                    <a16:creationId xmlns:a16="http://schemas.microsoft.com/office/drawing/2014/main" id="{0345ADCC-1A91-47C8-9CBE-0DEA128E2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" name="Line 258">
                <a:extLst>
                  <a:ext uri="{FF2B5EF4-FFF2-40B4-BE49-F238E27FC236}">
                    <a16:creationId xmlns:a16="http://schemas.microsoft.com/office/drawing/2014/main" id="{4992E3B7-C239-4892-9D55-A5E536551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" name="Line 257">
                <a:extLst>
                  <a:ext uri="{FF2B5EF4-FFF2-40B4-BE49-F238E27FC236}">
                    <a16:creationId xmlns:a16="http://schemas.microsoft.com/office/drawing/2014/main" id="{539EE4DD-F74F-40A2-A35D-06D90EE31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" name="Line 256">
                <a:extLst>
                  <a:ext uri="{FF2B5EF4-FFF2-40B4-BE49-F238E27FC236}">
                    <a16:creationId xmlns:a16="http://schemas.microsoft.com/office/drawing/2014/main" id="{A6F48244-021D-428D-BFA2-5DAA3BC37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" name="Line 255">
                <a:extLst>
                  <a:ext uri="{FF2B5EF4-FFF2-40B4-BE49-F238E27FC236}">
                    <a16:creationId xmlns:a16="http://schemas.microsoft.com/office/drawing/2014/main" id="{17AABF95-18BA-40AE-B73C-4458FBCEF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" name="Line 254">
                <a:extLst>
                  <a:ext uri="{FF2B5EF4-FFF2-40B4-BE49-F238E27FC236}">
                    <a16:creationId xmlns:a16="http://schemas.microsoft.com/office/drawing/2014/main" id="{84CCD22E-68EF-463A-8C82-87737B6D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" name="Line 253">
                <a:extLst>
                  <a:ext uri="{FF2B5EF4-FFF2-40B4-BE49-F238E27FC236}">
                    <a16:creationId xmlns:a16="http://schemas.microsoft.com/office/drawing/2014/main" id="{72A562A2-6E24-4EF5-AD9D-3E5A37432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" name="Line 252">
                <a:extLst>
                  <a:ext uri="{FF2B5EF4-FFF2-40B4-BE49-F238E27FC236}">
                    <a16:creationId xmlns:a16="http://schemas.microsoft.com/office/drawing/2014/main" id="{1B945603-D324-476F-9005-9A5709EFD9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" name="Line 251">
                <a:extLst>
                  <a:ext uri="{FF2B5EF4-FFF2-40B4-BE49-F238E27FC236}">
                    <a16:creationId xmlns:a16="http://schemas.microsoft.com/office/drawing/2014/main" id="{A3A12F3F-1BE8-4C0C-BD7D-C34414820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" name="Line 250">
                <a:extLst>
                  <a:ext uri="{FF2B5EF4-FFF2-40B4-BE49-F238E27FC236}">
                    <a16:creationId xmlns:a16="http://schemas.microsoft.com/office/drawing/2014/main" id="{136BE4A1-905F-496B-AA6E-9E9ACCC39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" name="Line 249">
                <a:extLst>
                  <a:ext uri="{FF2B5EF4-FFF2-40B4-BE49-F238E27FC236}">
                    <a16:creationId xmlns:a16="http://schemas.microsoft.com/office/drawing/2014/main" id="{C7C331E9-DD51-46DB-B0DF-9762E4450B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" name="Line 248">
                <a:extLst>
                  <a:ext uri="{FF2B5EF4-FFF2-40B4-BE49-F238E27FC236}">
                    <a16:creationId xmlns:a16="http://schemas.microsoft.com/office/drawing/2014/main" id="{308330AD-A585-42CC-B5E6-D23EDFABF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" name="Line 247">
                <a:extLst>
                  <a:ext uri="{FF2B5EF4-FFF2-40B4-BE49-F238E27FC236}">
                    <a16:creationId xmlns:a16="http://schemas.microsoft.com/office/drawing/2014/main" id="{485E67F0-5076-4D95-9B7A-76A621367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" name="Line 246">
                <a:extLst>
                  <a:ext uri="{FF2B5EF4-FFF2-40B4-BE49-F238E27FC236}">
                    <a16:creationId xmlns:a16="http://schemas.microsoft.com/office/drawing/2014/main" id="{74451BFF-AB24-4FFA-ABB9-28BE6253D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" name="Line 245">
                <a:extLst>
                  <a:ext uri="{FF2B5EF4-FFF2-40B4-BE49-F238E27FC236}">
                    <a16:creationId xmlns:a16="http://schemas.microsoft.com/office/drawing/2014/main" id="{16E46B33-D8DE-4653-937C-C7971F78D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" name="Line 244">
                <a:extLst>
                  <a:ext uri="{FF2B5EF4-FFF2-40B4-BE49-F238E27FC236}">
                    <a16:creationId xmlns:a16="http://schemas.microsoft.com/office/drawing/2014/main" id="{B93B882F-C928-4ECE-805E-E7F2A6BB9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" y="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" name="Line 243">
                <a:extLst>
                  <a:ext uri="{FF2B5EF4-FFF2-40B4-BE49-F238E27FC236}">
                    <a16:creationId xmlns:a16="http://schemas.microsoft.com/office/drawing/2014/main" id="{7A51B661-D413-4728-995D-64835456B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" name="Line 242">
                <a:extLst>
                  <a:ext uri="{FF2B5EF4-FFF2-40B4-BE49-F238E27FC236}">
                    <a16:creationId xmlns:a16="http://schemas.microsoft.com/office/drawing/2014/main" id="{43EFA74F-8C35-41A1-8239-8CEE255D0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" name="Line 241">
                <a:extLst>
                  <a:ext uri="{FF2B5EF4-FFF2-40B4-BE49-F238E27FC236}">
                    <a16:creationId xmlns:a16="http://schemas.microsoft.com/office/drawing/2014/main" id="{C47D887E-CF41-493E-A025-1AC7B3A5D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" name="Line 240">
                <a:extLst>
                  <a:ext uri="{FF2B5EF4-FFF2-40B4-BE49-F238E27FC236}">
                    <a16:creationId xmlns:a16="http://schemas.microsoft.com/office/drawing/2014/main" id="{21CC44EC-A570-4F2D-8011-09B948367D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" name="Line 239">
                <a:extLst>
                  <a:ext uri="{FF2B5EF4-FFF2-40B4-BE49-F238E27FC236}">
                    <a16:creationId xmlns:a16="http://schemas.microsoft.com/office/drawing/2014/main" id="{45E4151B-5023-4C33-8882-247A14EEC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" name="Line 238">
                <a:extLst>
                  <a:ext uri="{FF2B5EF4-FFF2-40B4-BE49-F238E27FC236}">
                    <a16:creationId xmlns:a16="http://schemas.microsoft.com/office/drawing/2014/main" id="{ECD10130-3CE1-4985-8926-B400EC38F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" name="Line 237">
                <a:extLst>
                  <a:ext uri="{FF2B5EF4-FFF2-40B4-BE49-F238E27FC236}">
                    <a16:creationId xmlns:a16="http://schemas.microsoft.com/office/drawing/2014/main" id="{6CB9F29E-316C-4D8E-941B-2CEBC41CD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" name="Line 236">
                <a:extLst>
                  <a:ext uri="{FF2B5EF4-FFF2-40B4-BE49-F238E27FC236}">
                    <a16:creationId xmlns:a16="http://schemas.microsoft.com/office/drawing/2014/main" id="{D20EE61B-096F-4FA9-91FA-341B3DBCBF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" name="Line 235">
                <a:extLst>
                  <a:ext uri="{FF2B5EF4-FFF2-40B4-BE49-F238E27FC236}">
                    <a16:creationId xmlns:a16="http://schemas.microsoft.com/office/drawing/2014/main" id="{FE81BB63-C047-45F3-B3DB-8C8905E99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" name="Line 234">
                <a:extLst>
                  <a:ext uri="{FF2B5EF4-FFF2-40B4-BE49-F238E27FC236}">
                    <a16:creationId xmlns:a16="http://schemas.microsoft.com/office/drawing/2014/main" id="{3FC602B4-AE0D-4ECA-B025-11D24F01A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" name="Line 233">
                <a:extLst>
                  <a:ext uri="{FF2B5EF4-FFF2-40B4-BE49-F238E27FC236}">
                    <a16:creationId xmlns:a16="http://schemas.microsoft.com/office/drawing/2014/main" id="{E7C10004-6EA1-4B53-A084-EF50129670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" name="Line 232">
                <a:extLst>
                  <a:ext uri="{FF2B5EF4-FFF2-40B4-BE49-F238E27FC236}">
                    <a16:creationId xmlns:a16="http://schemas.microsoft.com/office/drawing/2014/main" id="{F636D2A5-1E4A-4FBE-8EBB-CDEDA7F32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" name="Line 231">
                <a:extLst>
                  <a:ext uri="{FF2B5EF4-FFF2-40B4-BE49-F238E27FC236}">
                    <a16:creationId xmlns:a16="http://schemas.microsoft.com/office/drawing/2014/main" id="{BE61A266-5764-4406-83F9-74A2576E7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" name="Line 230">
                <a:extLst>
                  <a:ext uri="{FF2B5EF4-FFF2-40B4-BE49-F238E27FC236}">
                    <a16:creationId xmlns:a16="http://schemas.microsoft.com/office/drawing/2014/main" id="{693D56B0-5218-4DA7-97CC-2D35F9208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" name="Line 229">
                <a:extLst>
                  <a:ext uri="{FF2B5EF4-FFF2-40B4-BE49-F238E27FC236}">
                    <a16:creationId xmlns:a16="http://schemas.microsoft.com/office/drawing/2014/main" id="{94B75996-BD28-45B0-9A7B-6B77C5EB0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" name="Line 228">
                <a:extLst>
                  <a:ext uri="{FF2B5EF4-FFF2-40B4-BE49-F238E27FC236}">
                    <a16:creationId xmlns:a16="http://schemas.microsoft.com/office/drawing/2014/main" id="{9A8A2B9C-1B11-4687-8A02-477DC5150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" name="Line 227">
                <a:extLst>
                  <a:ext uri="{FF2B5EF4-FFF2-40B4-BE49-F238E27FC236}">
                    <a16:creationId xmlns:a16="http://schemas.microsoft.com/office/drawing/2014/main" id="{157C46EB-C47F-4A06-AE0B-F1CC409DA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" name="Line 226">
                <a:extLst>
                  <a:ext uri="{FF2B5EF4-FFF2-40B4-BE49-F238E27FC236}">
                    <a16:creationId xmlns:a16="http://schemas.microsoft.com/office/drawing/2014/main" id="{6DAB1134-0CA6-49A6-A9CF-64D802D4A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" name="Line 225">
                <a:extLst>
                  <a:ext uri="{FF2B5EF4-FFF2-40B4-BE49-F238E27FC236}">
                    <a16:creationId xmlns:a16="http://schemas.microsoft.com/office/drawing/2014/main" id="{91EC17F4-24F6-49F8-8F1E-9A28140D1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" name="Line 224">
                <a:extLst>
                  <a:ext uri="{FF2B5EF4-FFF2-40B4-BE49-F238E27FC236}">
                    <a16:creationId xmlns:a16="http://schemas.microsoft.com/office/drawing/2014/main" id="{9485AB92-AA60-4AD8-BD2F-4480AEFAA8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" name="Line 223">
                <a:extLst>
                  <a:ext uri="{FF2B5EF4-FFF2-40B4-BE49-F238E27FC236}">
                    <a16:creationId xmlns:a16="http://schemas.microsoft.com/office/drawing/2014/main" id="{092DB0CE-70E0-4827-AE9C-BD7FBED97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" name="Line 222">
                <a:extLst>
                  <a:ext uri="{FF2B5EF4-FFF2-40B4-BE49-F238E27FC236}">
                    <a16:creationId xmlns:a16="http://schemas.microsoft.com/office/drawing/2014/main" id="{73E39822-4856-4AA7-A670-B077B65E7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" name="Line 221">
                <a:extLst>
                  <a:ext uri="{FF2B5EF4-FFF2-40B4-BE49-F238E27FC236}">
                    <a16:creationId xmlns:a16="http://schemas.microsoft.com/office/drawing/2014/main" id="{9D80B4C5-B515-429B-9C1C-ED0E9FC75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" name="Line 220">
                <a:extLst>
                  <a:ext uri="{FF2B5EF4-FFF2-40B4-BE49-F238E27FC236}">
                    <a16:creationId xmlns:a16="http://schemas.microsoft.com/office/drawing/2014/main" id="{AC2898D9-8799-49F3-95A1-F6BAAAACE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" name="Line 219">
                <a:extLst>
                  <a:ext uri="{FF2B5EF4-FFF2-40B4-BE49-F238E27FC236}">
                    <a16:creationId xmlns:a16="http://schemas.microsoft.com/office/drawing/2014/main" id="{487EE235-AB70-43B6-9FAA-847905A57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" name="Line 218">
                <a:extLst>
                  <a:ext uri="{FF2B5EF4-FFF2-40B4-BE49-F238E27FC236}">
                    <a16:creationId xmlns:a16="http://schemas.microsoft.com/office/drawing/2014/main" id="{F52E8696-ACC0-4D82-B388-1BB324299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" name="Line 217">
                <a:extLst>
                  <a:ext uri="{FF2B5EF4-FFF2-40B4-BE49-F238E27FC236}">
                    <a16:creationId xmlns:a16="http://schemas.microsoft.com/office/drawing/2014/main" id="{AD79AE6C-AC01-4E6F-AD1D-4A32BE3DB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" name="Line 216">
                <a:extLst>
                  <a:ext uri="{FF2B5EF4-FFF2-40B4-BE49-F238E27FC236}">
                    <a16:creationId xmlns:a16="http://schemas.microsoft.com/office/drawing/2014/main" id="{2B1904E6-247C-4929-8FD1-9B9D2CFF3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" name="Line 215">
                <a:extLst>
                  <a:ext uri="{FF2B5EF4-FFF2-40B4-BE49-F238E27FC236}">
                    <a16:creationId xmlns:a16="http://schemas.microsoft.com/office/drawing/2014/main" id="{DC2F978D-B23C-4BD1-84A9-ECF52A09E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" name="Line 214">
                <a:extLst>
                  <a:ext uri="{FF2B5EF4-FFF2-40B4-BE49-F238E27FC236}">
                    <a16:creationId xmlns:a16="http://schemas.microsoft.com/office/drawing/2014/main" id="{DA6DEE87-2243-43F4-BAEC-66AE6DD97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" name="Line 213">
                <a:extLst>
                  <a:ext uri="{FF2B5EF4-FFF2-40B4-BE49-F238E27FC236}">
                    <a16:creationId xmlns:a16="http://schemas.microsoft.com/office/drawing/2014/main" id="{3D09533A-1037-40C6-A1DA-D11610871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" name="Line 212">
                <a:extLst>
                  <a:ext uri="{FF2B5EF4-FFF2-40B4-BE49-F238E27FC236}">
                    <a16:creationId xmlns:a16="http://schemas.microsoft.com/office/drawing/2014/main" id="{90B882F0-18DC-471F-B587-A9641213A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" name="Line 211">
                <a:extLst>
                  <a:ext uri="{FF2B5EF4-FFF2-40B4-BE49-F238E27FC236}">
                    <a16:creationId xmlns:a16="http://schemas.microsoft.com/office/drawing/2014/main" id="{0A2D97C8-B16E-480B-B76F-9AC17CD08E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" name="Line 210">
                <a:extLst>
                  <a:ext uri="{FF2B5EF4-FFF2-40B4-BE49-F238E27FC236}">
                    <a16:creationId xmlns:a16="http://schemas.microsoft.com/office/drawing/2014/main" id="{75CB5E5E-C0FF-4342-AC53-3A8096A38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" name="Line 209">
                <a:extLst>
                  <a:ext uri="{FF2B5EF4-FFF2-40B4-BE49-F238E27FC236}">
                    <a16:creationId xmlns:a16="http://schemas.microsoft.com/office/drawing/2014/main" id="{390B2E68-0E0C-4E6E-8846-017B8E172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" name="Line 208">
                <a:extLst>
                  <a:ext uri="{FF2B5EF4-FFF2-40B4-BE49-F238E27FC236}">
                    <a16:creationId xmlns:a16="http://schemas.microsoft.com/office/drawing/2014/main" id="{CFFB3588-2B1B-4B22-AC54-8F7207EE5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" name="Line 207">
                <a:extLst>
                  <a:ext uri="{FF2B5EF4-FFF2-40B4-BE49-F238E27FC236}">
                    <a16:creationId xmlns:a16="http://schemas.microsoft.com/office/drawing/2014/main" id="{439C59A6-32AA-4B88-B7D2-7ED0B2908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" name="Line 206">
                <a:extLst>
                  <a:ext uri="{FF2B5EF4-FFF2-40B4-BE49-F238E27FC236}">
                    <a16:creationId xmlns:a16="http://schemas.microsoft.com/office/drawing/2014/main" id="{A55A271F-6CA1-4C5B-A9F1-070725D01F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" name="Line 205">
                <a:extLst>
                  <a:ext uri="{FF2B5EF4-FFF2-40B4-BE49-F238E27FC236}">
                    <a16:creationId xmlns:a16="http://schemas.microsoft.com/office/drawing/2014/main" id="{B9C4CC39-F761-4072-AE61-2F815116A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" name="Line 204">
                <a:extLst>
                  <a:ext uri="{FF2B5EF4-FFF2-40B4-BE49-F238E27FC236}">
                    <a16:creationId xmlns:a16="http://schemas.microsoft.com/office/drawing/2014/main" id="{AC836B60-F8B5-4ABD-9197-A68F5248D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" name="Line 203">
                <a:extLst>
                  <a:ext uri="{FF2B5EF4-FFF2-40B4-BE49-F238E27FC236}">
                    <a16:creationId xmlns:a16="http://schemas.microsoft.com/office/drawing/2014/main" id="{57BEFF51-39A5-43E0-A3C6-AD14E32C6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" name="Line 202">
                <a:extLst>
                  <a:ext uri="{FF2B5EF4-FFF2-40B4-BE49-F238E27FC236}">
                    <a16:creationId xmlns:a16="http://schemas.microsoft.com/office/drawing/2014/main" id="{3AFAD707-9255-46CB-A0AD-4F1269CB2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" name="Line 201">
                <a:extLst>
                  <a:ext uri="{FF2B5EF4-FFF2-40B4-BE49-F238E27FC236}">
                    <a16:creationId xmlns:a16="http://schemas.microsoft.com/office/drawing/2014/main" id="{3C40CFAF-B48F-4BF8-8955-2DF3FD9D18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" name="Line 200">
                <a:extLst>
                  <a:ext uri="{FF2B5EF4-FFF2-40B4-BE49-F238E27FC236}">
                    <a16:creationId xmlns:a16="http://schemas.microsoft.com/office/drawing/2014/main" id="{59454353-BA9C-490C-B83E-C9BAB3C22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" name="Line 199">
                <a:extLst>
                  <a:ext uri="{FF2B5EF4-FFF2-40B4-BE49-F238E27FC236}">
                    <a16:creationId xmlns:a16="http://schemas.microsoft.com/office/drawing/2014/main" id="{7B277DF4-EC35-4A4C-8907-774687F2D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" name="Line 198">
                <a:extLst>
                  <a:ext uri="{FF2B5EF4-FFF2-40B4-BE49-F238E27FC236}">
                    <a16:creationId xmlns:a16="http://schemas.microsoft.com/office/drawing/2014/main" id="{FA95E923-B8F9-41EA-A187-4D361076D2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" name="Line 197">
                <a:extLst>
                  <a:ext uri="{FF2B5EF4-FFF2-40B4-BE49-F238E27FC236}">
                    <a16:creationId xmlns:a16="http://schemas.microsoft.com/office/drawing/2014/main" id="{BA04833C-8E9A-4BBA-98BB-09C34A323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" name="Line 196">
                <a:extLst>
                  <a:ext uri="{FF2B5EF4-FFF2-40B4-BE49-F238E27FC236}">
                    <a16:creationId xmlns:a16="http://schemas.microsoft.com/office/drawing/2014/main" id="{9FF49394-0317-47DD-85BF-10392083A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" name="Line 195">
                <a:extLst>
                  <a:ext uri="{FF2B5EF4-FFF2-40B4-BE49-F238E27FC236}">
                    <a16:creationId xmlns:a16="http://schemas.microsoft.com/office/drawing/2014/main" id="{4CB2A460-7CDC-4FF4-AD3E-06EBF7A99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" name="Line 194">
                <a:extLst>
                  <a:ext uri="{FF2B5EF4-FFF2-40B4-BE49-F238E27FC236}">
                    <a16:creationId xmlns:a16="http://schemas.microsoft.com/office/drawing/2014/main" id="{CCA99B32-5EE0-462E-88DE-A571C796C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0" name="Line 193">
                <a:extLst>
                  <a:ext uri="{FF2B5EF4-FFF2-40B4-BE49-F238E27FC236}">
                    <a16:creationId xmlns:a16="http://schemas.microsoft.com/office/drawing/2014/main" id="{6FB81D4D-1291-4322-B316-0C1851B3B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" name="Line 192">
                <a:extLst>
                  <a:ext uri="{FF2B5EF4-FFF2-40B4-BE49-F238E27FC236}">
                    <a16:creationId xmlns:a16="http://schemas.microsoft.com/office/drawing/2014/main" id="{02F6C65D-34CB-4E87-9926-6AB92031A2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" name="Line 191">
                <a:extLst>
                  <a:ext uri="{FF2B5EF4-FFF2-40B4-BE49-F238E27FC236}">
                    <a16:creationId xmlns:a16="http://schemas.microsoft.com/office/drawing/2014/main" id="{CDD014FB-AC07-4098-A773-FAEAE2D32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" name="Line 190">
                <a:extLst>
                  <a:ext uri="{FF2B5EF4-FFF2-40B4-BE49-F238E27FC236}">
                    <a16:creationId xmlns:a16="http://schemas.microsoft.com/office/drawing/2014/main" id="{E665C560-5902-4255-BA6F-EEC95B06D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4" name="Line 189">
                <a:extLst>
                  <a:ext uri="{FF2B5EF4-FFF2-40B4-BE49-F238E27FC236}">
                    <a16:creationId xmlns:a16="http://schemas.microsoft.com/office/drawing/2014/main" id="{9F9798B1-8F79-4A56-8673-288B4E074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" y="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5" name="Line 188">
                <a:extLst>
                  <a:ext uri="{FF2B5EF4-FFF2-40B4-BE49-F238E27FC236}">
                    <a16:creationId xmlns:a16="http://schemas.microsoft.com/office/drawing/2014/main" id="{FE8882B5-6BEF-49D2-A54C-0F5FD5840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6" name="Line 187">
                <a:extLst>
                  <a:ext uri="{FF2B5EF4-FFF2-40B4-BE49-F238E27FC236}">
                    <a16:creationId xmlns:a16="http://schemas.microsoft.com/office/drawing/2014/main" id="{1BF4FDE6-56A6-4BC3-8B9D-2D9498C6A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7" name="Line 186">
                <a:extLst>
                  <a:ext uri="{FF2B5EF4-FFF2-40B4-BE49-F238E27FC236}">
                    <a16:creationId xmlns:a16="http://schemas.microsoft.com/office/drawing/2014/main" id="{B8A65FED-8A4B-4CA4-9FA3-96BED4D7A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8" name="Line 185">
                <a:extLst>
                  <a:ext uri="{FF2B5EF4-FFF2-40B4-BE49-F238E27FC236}">
                    <a16:creationId xmlns:a16="http://schemas.microsoft.com/office/drawing/2014/main" id="{63AF9813-D019-474C-94CE-960A73C6E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9" name="Line 184">
                <a:extLst>
                  <a:ext uri="{FF2B5EF4-FFF2-40B4-BE49-F238E27FC236}">
                    <a16:creationId xmlns:a16="http://schemas.microsoft.com/office/drawing/2014/main" id="{B7FC3E4E-EF2E-4DFC-A7C8-D876C4349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0" name="Line 183">
                <a:extLst>
                  <a:ext uri="{FF2B5EF4-FFF2-40B4-BE49-F238E27FC236}">
                    <a16:creationId xmlns:a16="http://schemas.microsoft.com/office/drawing/2014/main" id="{31E1C86B-0F9B-46D4-B22A-F30487FDA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1" name="Line 182">
                <a:extLst>
                  <a:ext uri="{FF2B5EF4-FFF2-40B4-BE49-F238E27FC236}">
                    <a16:creationId xmlns:a16="http://schemas.microsoft.com/office/drawing/2014/main" id="{FC360B4E-CE12-4438-951A-D2E8997B1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2" name="Line 181">
                <a:extLst>
                  <a:ext uri="{FF2B5EF4-FFF2-40B4-BE49-F238E27FC236}">
                    <a16:creationId xmlns:a16="http://schemas.microsoft.com/office/drawing/2014/main" id="{651BCB48-66A3-4365-B4C2-C462E026D6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3" name="Line 180">
                <a:extLst>
                  <a:ext uri="{FF2B5EF4-FFF2-40B4-BE49-F238E27FC236}">
                    <a16:creationId xmlns:a16="http://schemas.microsoft.com/office/drawing/2014/main" id="{F796B4D5-5399-4BBE-A7B0-630C8FD67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4" name="Line 179">
                <a:extLst>
                  <a:ext uri="{FF2B5EF4-FFF2-40B4-BE49-F238E27FC236}">
                    <a16:creationId xmlns:a16="http://schemas.microsoft.com/office/drawing/2014/main" id="{BD65DA25-4B72-4FFB-8211-649387325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5" name="Line 178">
                <a:extLst>
                  <a:ext uri="{FF2B5EF4-FFF2-40B4-BE49-F238E27FC236}">
                    <a16:creationId xmlns:a16="http://schemas.microsoft.com/office/drawing/2014/main" id="{486301E6-4463-46BE-B2F4-EF97E7AB4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6" name="Line 177">
                <a:extLst>
                  <a:ext uri="{FF2B5EF4-FFF2-40B4-BE49-F238E27FC236}">
                    <a16:creationId xmlns:a16="http://schemas.microsoft.com/office/drawing/2014/main" id="{71F24E9E-48F1-44ED-B861-75D0A8847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7" name="Line 176">
                <a:extLst>
                  <a:ext uri="{FF2B5EF4-FFF2-40B4-BE49-F238E27FC236}">
                    <a16:creationId xmlns:a16="http://schemas.microsoft.com/office/drawing/2014/main" id="{AD94F9C5-962E-4886-9CD8-DABDDA88E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8" name="Line 175">
                <a:extLst>
                  <a:ext uri="{FF2B5EF4-FFF2-40B4-BE49-F238E27FC236}">
                    <a16:creationId xmlns:a16="http://schemas.microsoft.com/office/drawing/2014/main" id="{9DA8134B-203E-4139-B669-241DB8EEF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" name="Line 174">
                <a:extLst>
                  <a:ext uri="{FF2B5EF4-FFF2-40B4-BE49-F238E27FC236}">
                    <a16:creationId xmlns:a16="http://schemas.microsoft.com/office/drawing/2014/main" id="{E1CFB3EF-65B8-472B-A2AB-0F9D2879DB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0" name="Line 173">
                <a:extLst>
                  <a:ext uri="{FF2B5EF4-FFF2-40B4-BE49-F238E27FC236}">
                    <a16:creationId xmlns:a16="http://schemas.microsoft.com/office/drawing/2014/main" id="{283E56A1-8641-40D0-AA7A-CD14D4D18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1" name="Line 172">
                <a:extLst>
                  <a:ext uri="{FF2B5EF4-FFF2-40B4-BE49-F238E27FC236}">
                    <a16:creationId xmlns:a16="http://schemas.microsoft.com/office/drawing/2014/main" id="{76DA3FC9-176B-42E3-BED4-4580EAB42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2" name="Line 171">
                <a:extLst>
                  <a:ext uri="{FF2B5EF4-FFF2-40B4-BE49-F238E27FC236}">
                    <a16:creationId xmlns:a16="http://schemas.microsoft.com/office/drawing/2014/main" id="{91443774-E566-40CE-A12F-5AA0E21BA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" y="5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bevel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5" name="Line 169">
              <a:extLst>
                <a:ext uri="{FF2B5EF4-FFF2-40B4-BE49-F238E27FC236}">
                  <a16:creationId xmlns:a16="http://schemas.microsoft.com/office/drawing/2014/main" id="{E1C6BE8C-0979-455C-9288-3A665C67FD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6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168">
              <a:extLst>
                <a:ext uri="{FF2B5EF4-FFF2-40B4-BE49-F238E27FC236}">
                  <a16:creationId xmlns:a16="http://schemas.microsoft.com/office/drawing/2014/main" id="{ECDE6302-38EF-4012-9E2B-FA5E3D5E4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8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167">
              <a:extLst>
                <a:ext uri="{FF2B5EF4-FFF2-40B4-BE49-F238E27FC236}">
                  <a16:creationId xmlns:a16="http://schemas.microsoft.com/office/drawing/2014/main" id="{812D73BF-4648-4CFF-8CAD-D54E954C6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0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166">
              <a:extLst>
                <a:ext uri="{FF2B5EF4-FFF2-40B4-BE49-F238E27FC236}">
                  <a16:creationId xmlns:a16="http://schemas.microsoft.com/office/drawing/2014/main" id="{45C473E2-A758-4ACC-83F8-4F6ADDCC2D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11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165">
              <a:extLst>
                <a:ext uri="{FF2B5EF4-FFF2-40B4-BE49-F238E27FC236}">
                  <a16:creationId xmlns:a16="http://schemas.microsoft.com/office/drawing/2014/main" id="{D88AD09E-C731-4BC1-B974-0B99CF46E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7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164">
              <a:extLst>
                <a:ext uri="{FF2B5EF4-FFF2-40B4-BE49-F238E27FC236}">
                  <a16:creationId xmlns:a16="http://schemas.microsoft.com/office/drawing/2014/main" id="{7C2ADCD1-0541-4D3B-804E-61529524C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8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163">
              <a:extLst>
                <a:ext uri="{FF2B5EF4-FFF2-40B4-BE49-F238E27FC236}">
                  <a16:creationId xmlns:a16="http://schemas.microsoft.com/office/drawing/2014/main" id="{389B8CFD-7296-4DEB-A870-F12D930AA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0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162">
              <a:extLst>
                <a:ext uri="{FF2B5EF4-FFF2-40B4-BE49-F238E27FC236}">
                  <a16:creationId xmlns:a16="http://schemas.microsoft.com/office/drawing/2014/main" id="{5C090AB8-73F0-461F-8CA5-2AB89DBDE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2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161">
              <a:extLst>
                <a:ext uri="{FF2B5EF4-FFF2-40B4-BE49-F238E27FC236}">
                  <a16:creationId xmlns:a16="http://schemas.microsoft.com/office/drawing/2014/main" id="{83FD5BEA-0389-4138-A14D-C85BF7DACC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3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160">
              <a:extLst>
                <a:ext uri="{FF2B5EF4-FFF2-40B4-BE49-F238E27FC236}">
                  <a16:creationId xmlns:a16="http://schemas.microsoft.com/office/drawing/2014/main" id="{52A77908-27C5-4710-A8B5-B673B2A2D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5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159">
              <a:extLst>
                <a:ext uri="{FF2B5EF4-FFF2-40B4-BE49-F238E27FC236}">
                  <a16:creationId xmlns:a16="http://schemas.microsoft.com/office/drawing/2014/main" id="{93F8524F-7E32-455B-8A34-D2809A3E4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7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158">
              <a:extLst>
                <a:ext uri="{FF2B5EF4-FFF2-40B4-BE49-F238E27FC236}">
                  <a16:creationId xmlns:a16="http://schemas.microsoft.com/office/drawing/2014/main" id="{C365B770-EB37-4524-B013-A6F011853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8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157">
              <a:extLst>
                <a:ext uri="{FF2B5EF4-FFF2-40B4-BE49-F238E27FC236}">
                  <a16:creationId xmlns:a16="http://schemas.microsoft.com/office/drawing/2014/main" id="{0A941E87-3FEE-4486-9476-B83AB83FF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1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156">
              <a:extLst>
                <a:ext uri="{FF2B5EF4-FFF2-40B4-BE49-F238E27FC236}">
                  <a16:creationId xmlns:a16="http://schemas.microsoft.com/office/drawing/2014/main" id="{4C7E70E5-2B9A-46BE-A25C-767AF671E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2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155">
              <a:extLst>
                <a:ext uri="{FF2B5EF4-FFF2-40B4-BE49-F238E27FC236}">
                  <a16:creationId xmlns:a16="http://schemas.microsoft.com/office/drawing/2014/main" id="{9B5351CA-F6D8-4320-88A2-109A0D3CC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4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154">
              <a:extLst>
                <a:ext uri="{FF2B5EF4-FFF2-40B4-BE49-F238E27FC236}">
                  <a16:creationId xmlns:a16="http://schemas.microsoft.com/office/drawing/2014/main" id="{E36C0F04-F9DD-426A-8953-766BBF6F6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6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153">
              <a:extLst>
                <a:ext uri="{FF2B5EF4-FFF2-40B4-BE49-F238E27FC236}">
                  <a16:creationId xmlns:a16="http://schemas.microsoft.com/office/drawing/2014/main" id="{54518405-06DC-4404-84C0-FAE366328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7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152">
              <a:extLst>
                <a:ext uri="{FF2B5EF4-FFF2-40B4-BE49-F238E27FC236}">
                  <a16:creationId xmlns:a16="http://schemas.microsoft.com/office/drawing/2014/main" id="{9EC36259-4A60-4201-9BB2-A81630A099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151">
              <a:extLst>
                <a:ext uri="{FF2B5EF4-FFF2-40B4-BE49-F238E27FC236}">
                  <a16:creationId xmlns:a16="http://schemas.microsoft.com/office/drawing/2014/main" id="{BE77D33D-1454-4BF8-88AF-B00BC919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1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150">
              <a:extLst>
                <a:ext uri="{FF2B5EF4-FFF2-40B4-BE49-F238E27FC236}">
                  <a16:creationId xmlns:a16="http://schemas.microsoft.com/office/drawing/2014/main" id="{4B32F724-2169-4A34-8602-E5F6E726B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2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Line 149">
              <a:extLst>
                <a:ext uri="{FF2B5EF4-FFF2-40B4-BE49-F238E27FC236}">
                  <a16:creationId xmlns:a16="http://schemas.microsoft.com/office/drawing/2014/main" id="{A9823A2A-134E-4ED2-8C69-835D131580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148">
              <a:extLst>
                <a:ext uri="{FF2B5EF4-FFF2-40B4-BE49-F238E27FC236}">
                  <a16:creationId xmlns:a16="http://schemas.microsoft.com/office/drawing/2014/main" id="{567E7D8F-B169-4BD0-98C2-246D89459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6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147">
              <a:extLst>
                <a:ext uri="{FF2B5EF4-FFF2-40B4-BE49-F238E27FC236}">
                  <a16:creationId xmlns:a16="http://schemas.microsoft.com/office/drawing/2014/main" id="{F0D42158-C018-4CC0-B882-250C85D4E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7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146">
              <a:extLst>
                <a:ext uri="{FF2B5EF4-FFF2-40B4-BE49-F238E27FC236}">
                  <a16:creationId xmlns:a16="http://schemas.microsoft.com/office/drawing/2014/main" id="{6184867E-7DBD-4623-9EB0-58B2AD61B5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9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145">
              <a:extLst>
                <a:ext uri="{FF2B5EF4-FFF2-40B4-BE49-F238E27FC236}">
                  <a16:creationId xmlns:a16="http://schemas.microsoft.com/office/drawing/2014/main" id="{3FBEB9D8-F992-4683-8934-B514D756D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1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144">
              <a:extLst>
                <a:ext uri="{FF2B5EF4-FFF2-40B4-BE49-F238E27FC236}">
                  <a16:creationId xmlns:a16="http://schemas.microsoft.com/office/drawing/2014/main" id="{54D2FFC8-85A5-43AF-AA1A-C491A60AC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2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143">
              <a:extLst>
                <a:ext uri="{FF2B5EF4-FFF2-40B4-BE49-F238E27FC236}">
                  <a16:creationId xmlns:a16="http://schemas.microsoft.com/office/drawing/2014/main" id="{9DC94726-BF2D-4886-933F-C336B7FA1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4" y="2279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142">
              <a:extLst>
                <a:ext uri="{FF2B5EF4-FFF2-40B4-BE49-F238E27FC236}">
                  <a16:creationId xmlns:a16="http://schemas.microsoft.com/office/drawing/2014/main" id="{121C0807-C9A0-4992-9B8F-A3817A15D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7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141">
              <a:extLst>
                <a:ext uri="{FF2B5EF4-FFF2-40B4-BE49-F238E27FC236}">
                  <a16:creationId xmlns:a16="http://schemas.microsoft.com/office/drawing/2014/main" id="{335D23E4-49DA-4BB8-A6C6-DF99204DB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8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140">
              <a:extLst>
                <a:ext uri="{FF2B5EF4-FFF2-40B4-BE49-F238E27FC236}">
                  <a16:creationId xmlns:a16="http://schemas.microsoft.com/office/drawing/2014/main" id="{6F424977-1F07-49C5-86C6-D734C0422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0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139">
              <a:extLst>
                <a:ext uri="{FF2B5EF4-FFF2-40B4-BE49-F238E27FC236}">
                  <a16:creationId xmlns:a16="http://schemas.microsoft.com/office/drawing/2014/main" id="{2528B2D5-0DF9-4E4B-9A27-C58A50E05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2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138">
              <a:extLst>
                <a:ext uri="{FF2B5EF4-FFF2-40B4-BE49-F238E27FC236}">
                  <a16:creationId xmlns:a16="http://schemas.microsoft.com/office/drawing/2014/main" id="{857A6F98-522D-415A-B8AA-9E0CD2706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3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137">
              <a:extLst>
                <a:ext uri="{FF2B5EF4-FFF2-40B4-BE49-F238E27FC236}">
                  <a16:creationId xmlns:a16="http://schemas.microsoft.com/office/drawing/2014/main" id="{16F905CE-974F-4DAF-8213-7BFC25AFE4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5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136">
              <a:extLst>
                <a:ext uri="{FF2B5EF4-FFF2-40B4-BE49-F238E27FC236}">
                  <a16:creationId xmlns:a16="http://schemas.microsoft.com/office/drawing/2014/main" id="{A0451FCA-37AB-4A75-8738-9FB80C5FE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7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Line 135">
              <a:extLst>
                <a:ext uri="{FF2B5EF4-FFF2-40B4-BE49-F238E27FC236}">
                  <a16:creationId xmlns:a16="http://schemas.microsoft.com/office/drawing/2014/main" id="{92F96AB2-3713-4977-AD72-617BCD0AA5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8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134">
              <a:extLst>
                <a:ext uri="{FF2B5EF4-FFF2-40B4-BE49-F238E27FC236}">
                  <a16:creationId xmlns:a16="http://schemas.microsoft.com/office/drawing/2014/main" id="{5E49CBF4-F55B-4BE2-8286-4D6E1FC53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0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Line 133">
              <a:extLst>
                <a:ext uri="{FF2B5EF4-FFF2-40B4-BE49-F238E27FC236}">
                  <a16:creationId xmlns:a16="http://schemas.microsoft.com/office/drawing/2014/main" id="{F94A40A7-7CEC-4E9A-90F8-984F31E58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2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Line 132">
              <a:extLst>
                <a:ext uri="{FF2B5EF4-FFF2-40B4-BE49-F238E27FC236}">
                  <a16:creationId xmlns:a16="http://schemas.microsoft.com/office/drawing/2014/main" id="{67D81DDF-FC0D-4D3E-9FA0-CA9223F533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3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Line 131">
              <a:extLst>
                <a:ext uri="{FF2B5EF4-FFF2-40B4-BE49-F238E27FC236}">
                  <a16:creationId xmlns:a16="http://schemas.microsoft.com/office/drawing/2014/main" id="{A82EFFB9-1E26-4BC4-89AC-28FB77C73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5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Line 130">
              <a:extLst>
                <a:ext uri="{FF2B5EF4-FFF2-40B4-BE49-F238E27FC236}">
                  <a16:creationId xmlns:a16="http://schemas.microsoft.com/office/drawing/2014/main" id="{4F3B9B15-BDB1-4329-BDC6-5E6219E2B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7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Line 129">
              <a:extLst>
                <a:ext uri="{FF2B5EF4-FFF2-40B4-BE49-F238E27FC236}">
                  <a16:creationId xmlns:a16="http://schemas.microsoft.com/office/drawing/2014/main" id="{E62D33AD-2244-4A1C-B510-ABA7DC822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8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Line 128">
              <a:extLst>
                <a:ext uri="{FF2B5EF4-FFF2-40B4-BE49-F238E27FC236}">
                  <a16:creationId xmlns:a16="http://schemas.microsoft.com/office/drawing/2014/main" id="{DD9A0928-D81F-4A54-B144-1A5F80CAD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1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Line 127">
              <a:extLst>
                <a:ext uri="{FF2B5EF4-FFF2-40B4-BE49-F238E27FC236}">
                  <a16:creationId xmlns:a16="http://schemas.microsoft.com/office/drawing/2014/main" id="{971EC616-2562-452C-B76B-07790E10A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2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Line 126">
              <a:extLst>
                <a:ext uri="{FF2B5EF4-FFF2-40B4-BE49-F238E27FC236}">
                  <a16:creationId xmlns:a16="http://schemas.microsoft.com/office/drawing/2014/main" id="{C2D57FED-A81F-4749-B456-41A1D3D4C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8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Line 125">
              <a:extLst>
                <a:ext uri="{FF2B5EF4-FFF2-40B4-BE49-F238E27FC236}">
                  <a16:creationId xmlns:a16="http://schemas.microsoft.com/office/drawing/2014/main" id="{22A9F40F-DFCA-453A-8509-E7FF52783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0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Line 124">
              <a:extLst>
                <a:ext uri="{FF2B5EF4-FFF2-40B4-BE49-F238E27FC236}">
                  <a16:creationId xmlns:a16="http://schemas.microsoft.com/office/drawing/2014/main" id="{494B3295-CBDB-4833-8081-7084D5F11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1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Line 123">
              <a:extLst>
                <a:ext uri="{FF2B5EF4-FFF2-40B4-BE49-F238E27FC236}">
                  <a16:creationId xmlns:a16="http://schemas.microsoft.com/office/drawing/2014/main" id="{D812955E-E1DB-4DE1-A62C-26B1DCD1E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3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122">
              <a:extLst>
                <a:ext uri="{FF2B5EF4-FFF2-40B4-BE49-F238E27FC236}">
                  <a16:creationId xmlns:a16="http://schemas.microsoft.com/office/drawing/2014/main" id="{AA87A484-056E-4C5A-A531-7700E5262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5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121">
              <a:extLst>
                <a:ext uri="{FF2B5EF4-FFF2-40B4-BE49-F238E27FC236}">
                  <a16:creationId xmlns:a16="http://schemas.microsoft.com/office/drawing/2014/main" id="{61F2627A-7E73-4740-9673-95E5334C7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6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120">
              <a:extLst>
                <a:ext uri="{FF2B5EF4-FFF2-40B4-BE49-F238E27FC236}">
                  <a16:creationId xmlns:a16="http://schemas.microsoft.com/office/drawing/2014/main" id="{97AAE9CC-A1F6-4C35-8B50-4EEE5B056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8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Line 119">
              <a:extLst>
                <a:ext uri="{FF2B5EF4-FFF2-40B4-BE49-F238E27FC236}">
                  <a16:creationId xmlns:a16="http://schemas.microsoft.com/office/drawing/2014/main" id="{1E833051-373D-4675-8A3E-21060C9A9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0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Line 118">
              <a:extLst>
                <a:ext uri="{FF2B5EF4-FFF2-40B4-BE49-F238E27FC236}">
                  <a16:creationId xmlns:a16="http://schemas.microsoft.com/office/drawing/2014/main" id="{B92A3C50-EBAA-4F7A-B956-C4F1A7C3A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1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Line 117">
              <a:extLst>
                <a:ext uri="{FF2B5EF4-FFF2-40B4-BE49-F238E27FC236}">
                  <a16:creationId xmlns:a16="http://schemas.microsoft.com/office/drawing/2014/main" id="{2BFDBD51-1406-4193-B747-27A0808DC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3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Line 116">
              <a:extLst>
                <a:ext uri="{FF2B5EF4-FFF2-40B4-BE49-F238E27FC236}">
                  <a16:creationId xmlns:a16="http://schemas.microsoft.com/office/drawing/2014/main" id="{7544D8A2-A942-4C92-8F19-D1BEC5C6D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5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Line 115">
              <a:extLst>
                <a:ext uri="{FF2B5EF4-FFF2-40B4-BE49-F238E27FC236}">
                  <a16:creationId xmlns:a16="http://schemas.microsoft.com/office/drawing/2014/main" id="{31A56680-5166-4A26-B2BF-8362A571D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6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Line 114">
              <a:extLst>
                <a:ext uri="{FF2B5EF4-FFF2-40B4-BE49-F238E27FC236}">
                  <a16:creationId xmlns:a16="http://schemas.microsoft.com/office/drawing/2014/main" id="{9086728A-4263-403A-952C-5B4583680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8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Line 113">
              <a:extLst>
                <a:ext uri="{FF2B5EF4-FFF2-40B4-BE49-F238E27FC236}">
                  <a16:creationId xmlns:a16="http://schemas.microsoft.com/office/drawing/2014/main" id="{A55B7C62-B7BD-4AB4-9E5A-839735461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0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Line 112">
              <a:extLst>
                <a:ext uri="{FF2B5EF4-FFF2-40B4-BE49-F238E27FC236}">
                  <a16:creationId xmlns:a16="http://schemas.microsoft.com/office/drawing/2014/main" id="{621CB939-F305-44FF-9D3C-163DA77B5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1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Line 111">
              <a:extLst>
                <a:ext uri="{FF2B5EF4-FFF2-40B4-BE49-F238E27FC236}">
                  <a16:creationId xmlns:a16="http://schemas.microsoft.com/office/drawing/2014/main" id="{34310E15-82D6-458B-814E-7AAF94669C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3" y="22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Line 110">
              <a:extLst>
                <a:ext uri="{FF2B5EF4-FFF2-40B4-BE49-F238E27FC236}">
                  <a16:creationId xmlns:a16="http://schemas.microsoft.com/office/drawing/2014/main" id="{41E86331-B085-4A4F-A0C7-49AEB36D80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6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Line 109">
              <a:extLst>
                <a:ext uri="{FF2B5EF4-FFF2-40B4-BE49-F238E27FC236}">
                  <a16:creationId xmlns:a16="http://schemas.microsoft.com/office/drawing/2014/main" id="{3FD69857-D3F4-4E41-9375-A0DB7B508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7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Line 108">
              <a:extLst>
                <a:ext uri="{FF2B5EF4-FFF2-40B4-BE49-F238E27FC236}">
                  <a16:creationId xmlns:a16="http://schemas.microsoft.com/office/drawing/2014/main" id="{A03DFEFC-1B42-4E7C-8708-9D943DBB7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9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107">
              <a:extLst>
                <a:ext uri="{FF2B5EF4-FFF2-40B4-BE49-F238E27FC236}">
                  <a16:creationId xmlns:a16="http://schemas.microsoft.com/office/drawing/2014/main" id="{954053F5-AB46-4488-8ABA-F1DD4442A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1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106">
              <a:extLst>
                <a:ext uri="{FF2B5EF4-FFF2-40B4-BE49-F238E27FC236}">
                  <a16:creationId xmlns:a16="http://schemas.microsoft.com/office/drawing/2014/main" id="{4DE2ACAD-FE7E-46F7-A50B-6634CB8CD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2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Line 105">
              <a:extLst>
                <a:ext uri="{FF2B5EF4-FFF2-40B4-BE49-F238E27FC236}">
                  <a16:creationId xmlns:a16="http://schemas.microsoft.com/office/drawing/2014/main" id="{D867B277-D675-4658-837C-111600522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4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Line 104">
              <a:extLst>
                <a:ext uri="{FF2B5EF4-FFF2-40B4-BE49-F238E27FC236}">
                  <a16:creationId xmlns:a16="http://schemas.microsoft.com/office/drawing/2014/main" id="{2B4282B5-D061-41F8-8B9D-36B707ABE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6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Line 103">
              <a:extLst>
                <a:ext uri="{FF2B5EF4-FFF2-40B4-BE49-F238E27FC236}">
                  <a16:creationId xmlns:a16="http://schemas.microsoft.com/office/drawing/2014/main" id="{56BB9494-4506-4436-8E3F-6EEE30362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7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Line 102">
              <a:extLst>
                <a:ext uri="{FF2B5EF4-FFF2-40B4-BE49-F238E27FC236}">
                  <a16:creationId xmlns:a16="http://schemas.microsoft.com/office/drawing/2014/main" id="{F4E5D045-DB9D-47D1-8E01-356B43AE6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9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Line 101">
              <a:extLst>
                <a:ext uri="{FF2B5EF4-FFF2-40B4-BE49-F238E27FC236}">
                  <a16:creationId xmlns:a16="http://schemas.microsoft.com/office/drawing/2014/main" id="{CE632D9D-5C83-418C-9BF8-34AC24EE4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1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Line 100">
              <a:extLst>
                <a:ext uri="{FF2B5EF4-FFF2-40B4-BE49-F238E27FC236}">
                  <a16:creationId xmlns:a16="http://schemas.microsoft.com/office/drawing/2014/main" id="{AAFC89E2-2DE8-4370-A7DE-C94540825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3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Line 99">
              <a:extLst>
                <a:ext uri="{FF2B5EF4-FFF2-40B4-BE49-F238E27FC236}">
                  <a16:creationId xmlns:a16="http://schemas.microsoft.com/office/drawing/2014/main" id="{827C1E6B-4705-45E5-A5D0-BB949B983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7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Line 98">
              <a:extLst>
                <a:ext uri="{FF2B5EF4-FFF2-40B4-BE49-F238E27FC236}">
                  <a16:creationId xmlns:a16="http://schemas.microsoft.com/office/drawing/2014/main" id="{438D26F4-2EF1-46A1-8EAB-1B5C898F8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9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Line 97">
              <a:extLst>
                <a:ext uri="{FF2B5EF4-FFF2-40B4-BE49-F238E27FC236}">
                  <a16:creationId xmlns:a16="http://schemas.microsoft.com/office/drawing/2014/main" id="{CE7C8652-BE75-4ACB-B4E4-95EE36AAB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1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Line 96">
              <a:extLst>
                <a:ext uri="{FF2B5EF4-FFF2-40B4-BE49-F238E27FC236}">
                  <a16:creationId xmlns:a16="http://schemas.microsoft.com/office/drawing/2014/main" id="{E5C9B993-AB0F-4EBE-8DB1-3E4E74CD9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2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Line 95">
              <a:extLst>
                <a:ext uri="{FF2B5EF4-FFF2-40B4-BE49-F238E27FC236}">
                  <a16:creationId xmlns:a16="http://schemas.microsoft.com/office/drawing/2014/main" id="{46389B0C-A33D-4FD2-9882-D30A19CF7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4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Line 94">
              <a:extLst>
                <a:ext uri="{FF2B5EF4-FFF2-40B4-BE49-F238E27FC236}">
                  <a16:creationId xmlns:a16="http://schemas.microsoft.com/office/drawing/2014/main" id="{E5A63435-D92C-4BBE-A714-60561D8C8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6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Line 93">
              <a:extLst>
                <a:ext uri="{FF2B5EF4-FFF2-40B4-BE49-F238E27FC236}">
                  <a16:creationId xmlns:a16="http://schemas.microsoft.com/office/drawing/2014/main" id="{BC4F66B2-47F2-40E3-8EDA-8B9E390F1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7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Line 92">
              <a:extLst>
                <a:ext uri="{FF2B5EF4-FFF2-40B4-BE49-F238E27FC236}">
                  <a16:creationId xmlns:a16="http://schemas.microsoft.com/office/drawing/2014/main" id="{767BBA6F-0751-4B21-97C4-14F3D70C61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9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Line 91">
              <a:extLst>
                <a:ext uri="{FF2B5EF4-FFF2-40B4-BE49-F238E27FC236}">
                  <a16:creationId xmlns:a16="http://schemas.microsoft.com/office/drawing/2014/main" id="{D55E3A6A-D25A-4C88-B2F4-7A1A0F3A9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1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Line 90">
              <a:extLst>
                <a:ext uri="{FF2B5EF4-FFF2-40B4-BE49-F238E27FC236}">
                  <a16:creationId xmlns:a16="http://schemas.microsoft.com/office/drawing/2014/main" id="{81D27048-78F2-42D1-AB8D-F38291C98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2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Line 89">
              <a:extLst>
                <a:ext uri="{FF2B5EF4-FFF2-40B4-BE49-F238E27FC236}">
                  <a16:creationId xmlns:a16="http://schemas.microsoft.com/office/drawing/2014/main" id="{B804BA46-8982-47F0-BA4F-E632897A82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4" y="2282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Line 88">
              <a:extLst>
                <a:ext uri="{FF2B5EF4-FFF2-40B4-BE49-F238E27FC236}">
                  <a16:creationId xmlns:a16="http://schemas.microsoft.com/office/drawing/2014/main" id="{352F697A-9BAB-45F2-B137-E1FB213B5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7" y="228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Line 87">
              <a:extLst>
                <a:ext uri="{FF2B5EF4-FFF2-40B4-BE49-F238E27FC236}">
                  <a16:creationId xmlns:a16="http://schemas.microsoft.com/office/drawing/2014/main" id="{B7C6686A-7BFC-4085-8FEE-0FD861D84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8" y="228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Line 86">
              <a:extLst>
                <a:ext uri="{FF2B5EF4-FFF2-40B4-BE49-F238E27FC236}">
                  <a16:creationId xmlns:a16="http://schemas.microsoft.com/office/drawing/2014/main" id="{2B6D29CC-1A1A-436B-A525-7DC77C16E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0" y="228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Line 85">
              <a:extLst>
                <a:ext uri="{FF2B5EF4-FFF2-40B4-BE49-F238E27FC236}">
                  <a16:creationId xmlns:a16="http://schemas.microsoft.com/office/drawing/2014/main" id="{8E4C416B-ABBD-476F-B1A5-6E95B31E7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2" y="228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Line 84">
              <a:extLst>
                <a:ext uri="{FF2B5EF4-FFF2-40B4-BE49-F238E27FC236}">
                  <a16:creationId xmlns:a16="http://schemas.microsoft.com/office/drawing/2014/main" id="{72BDAB89-A2BD-4DBD-B009-A32D9D71A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3" y="228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Line 83">
              <a:extLst>
                <a:ext uri="{FF2B5EF4-FFF2-40B4-BE49-F238E27FC236}">
                  <a16:creationId xmlns:a16="http://schemas.microsoft.com/office/drawing/2014/main" id="{0D4A8283-C6C7-4ADA-83BE-223C2934E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6" y="228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Line 82">
              <a:extLst>
                <a:ext uri="{FF2B5EF4-FFF2-40B4-BE49-F238E27FC236}">
                  <a16:creationId xmlns:a16="http://schemas.microsoft.com/office/drawing/2014/main" id="{F94F6F65-4432-452D-AEAB-D277C7CD0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8" y="228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Line 81">
              <a:extLst>
                <a:ext uri="{FF2B5EF4-FFF2-40B4-BE49-F238E27FC236}">
                  <a16:creationId xmlns:a16="http://schemas.microsoft.com/office/drawing/2014/main" id="{A34EFB59-88D0-4E2A-BFF5-734C69AFA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0" y="228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Line 80">
              <a:extLst>
                <a:ext uri="{FF2B5EF4-FFF2-40B4-BE49-F238E27FC236}">
                  <a16:creationId xmlns:a16="http://schemas.microsoft.com/office/drawing/2014/main" id="{73356D25-E557-4F6C-B362-E149A58B9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1" y="228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Line 79">
              <a:extLst>
                <a:ext uri="{FF2B5EF4-FFF2-40B4-BE49-F238E27FC236}">
                  <a16:creationId xmlns:a16="http://schemas.microsoft.com/office/drawing/2014/main" id="{67972BC6-D653-4637-B674-3FAA6D5D2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3" y="228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Line 78">
              <a:extLst>
                <a:ext uri="{FF2B5EF4-FFF2-40B4-BE49-F238E27FC236}">
                  <a16:creationId xmlns:a16="http://schemas.microsoft.com/office/drawing/2014/main" id="{25586976-E9BD-4CA1-9841-F1C5D2E9D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75" y="2273"/>
              <a:ext cx="72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Line 77">
              <a:extLst>
                <a:ext uri="{FF2B5EF4-FFF2-40B4-BE49-F238E27FC236}">
                  <a16:creationId xmlns:a16="http://schemas.microsoft.com/office/drawing/2014/main" id="{B81CE2B9-5418-4CB6-8498-F7F4F39DDB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29" y="2378"/>
              <a:ext cx="5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Line 76">
              <a:extLst>
                <a:ext uri="{FF2B5EF4-FFF2-40B4-BE49-F238E27FC236}">
                  <a16:creationId xmlns:a16="http://schemas.microsoft.com/office/drawing/2014/main" id="{23AE28DB-D80E-4C3E-93EB-0CA697ACE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5" y="2388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Line 75">
              <a:extLst>
                <a:ext uri="{FF2B5EF4-FFF2-40B4-BE49-F238E27FC236}">
                  <a16:creationId xmlns:a16="http://schemas.microsoft.com/office/drawing/2014/main" id="{829C2724-68A6-4DE7-8B09-5771A2E64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6" y="2362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Line 74">
              <a:extLst>
                <a:ext uri="{FF2B5EF4-FFF2-40B4-BE49-F238E27FC236}">
                  <a16:creationId xmlns:a16="http://schemas.microsoft.com/office/drawing/2014/main" id="{7CCF17D8-EAA9-4612-B631-5683A2F15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0" y="2362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Line 73">
              <a:extLst>
                <a:ext uri="{FF2B5EF4-FFF2-40B4-BE49-F238E27FC236}">
                  <a16:creationId xmlns:a16="http://schemas.microsoft.com/office/drawing/2014/main" id="{C52AF9A4-25DE-4A20-889D-39C1FE0DF2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96" y="2383"/>
              <a:ext cx="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Line 72">
              <a:extLst>
                <a:ext uri="{FF2B5EF4-FFF2-40B4-BE49-F238E27FC236}">
                  <a16:creationId xmlns:a16="http://schemas.microsoft.com/office/drawing/2014/main" id="{917ABC19-897E-41E6-8D84-2DB53D408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5" y="2410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Line 71">
              <a:extLst>
                <a:ext uri="{FF2B5EF4-FFF2-40B4-BE49-F238E27FC236}">
                  <a16:creationId xmlns:a16="http://schemas.microsoft.com/office/drawing/2014/main" id="{1D81E6E7-D145-4612-9616-9374ED85C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5" y="238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Line 70">
              <a:extLst>
                <a:ext uri="{FF2B5EF4-FFF2-40B4-BE49-F238E27FC236}">
                  <a16:creationId xmlns:a16="http://schemas.microsoft.com/office/drawing/2014/main" id="{BAEAF5E3-7E63-4695-A6C9-5B47E8F5E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0" y="238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Line 69">
              <a:extLst>
                <a:ext uri="{FF2B5EF4-FFF2-40B4-BE49-F238E27FC236}">
                  <a16:creationId xmlns:a16="http://schemas.microsoft.com/office/drawing/2014/main" id="{70575CD3-1499-4D1F-AD40-E7278E7F2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5" y="2378"/>
              <a:ext cx="5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Line 68">
              <a:extLst>
                <a:ext uri="{FF2B5EF4-FFF2-40B4-BE49-F238E27FC236}">
                  <a16:creationId xmlns:a16="http://schemas.microsoft.com/office/drawing/2014/main" id="{BB2FD1F0-787B-4CDF-AD9D-CE7B22A7DC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49" y="2388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Line 67">
              <a:extLst>
                <a:ext uri="{FF2B5EF4-FFF2-40B4-BE49-F238E27FC236}">
                  <a16:creationId xmlns:a16="http://schemas.microsoft.com/office/drawing/2014/main" id="{DE068145-A542-482A-AE4B-EBBC8FF666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17" y="236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Line 66">
              <a:extLst>
                <a:ext uri="{FF2B5EF4-FFF2-40B4-BE49-F238E27FC236}">
                  <a16:creationId xmlns:a16="http://schemas.microsoft.com/office/drawing/2014/main" id="{484D4E54-5A1C-4014-8C0B-D9D3AA84B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9" y="2362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Line 65">
              <a:extLst>
                <a:ext uri="{FF2B5EF4-FFF2-40B4-BE49-F238E27FC236}">
                  <a16:creationId xmlns:a16="http://schemas.microsoft.com/office/drawing/2014/main" id="{E6F228BB-2803-4433-BCF9-42FBDCEE82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4" y="2410"/>
              <a:ext cx="1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Line 64">
              <a:extLst>
                <a:ext uri="{FF2B5EF4-FFF2-40B4-BE49-F238E27FC236}">
                  <a16:creationId xmlns:a16="http://schemas.microsoft.com/office/drawing/2014/main" id="{0DBE72A7-95DA-42C1-AEF0-DCA162222C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7" y="2419"/>
              <a:ext cx="6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Line 63">
              <a:extLst>
                <a:ext uri="{FF2B5EF4-FFF2-40B4-BE49-F238E27FC236}">
                  <a16:creationId xmlns:a16="http://schemas.microsoft.com/office/drawing/2014/main" id="{9D36948C-D5F4-4B03-B476-29CD116B0B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4" y="2383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Line 62">
              <a:extLst>
                <a:ext uri="{FF2B5EF4-FFF2-40B4-BE49-F238E27FC236}">
                  <a16:creationId xmlns:a16="http://schemas.microsoft.com/office/drawing/2014/main" id="{D85956BB-F750-4BAA-88DB-EBEC1D9E7E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80" y="2383"/>
              <a:ext cx="1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Line 61">
              <a:extLst>
                <a:ext uri="{FF2B5EF4-FFF2-40B4-BE49-F238E27FC236}">
                  <a16:creationId xmlns:a16="http://schemas.microsoft.com/office/drawing/2014/main" id="{AECC2F49-6AF7-4179-9B74-690B5215EF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4" y="2417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Line 60">
              <a:extLst>
                <a:ext uri="{FF2B5EF4-FFF2-40B4-BE49-F238E27FC236}">
                  <a16:creationId xmlns:a16="http://schemas.microsoft.com/office/drawing/2014/main" id="{6469C446-2221-443F-9AF8-17F46B8A9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54" y="2383"/>
              <a:ext cx="20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Line 59">
              <a:extLst>
                <a:ext uri="{FF2B5EF4-FFF2-40B4-BE49-F238E27FC236}">
                  <a16:creationId xmlns:a16="http://schemas.microsoft.com/office/drawing/2014/main" id="{002DCC02-6A52-4289-AAB4-49F2F48D4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6" y="2417"/>
              <a:ext cx="1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Line 58">
              <a:extLst>
                <a:ext uri="{FF2B5EF4-FFF2-40B4-BE49-F238E27FC236}">
                  <a16:creationId xmlns:a16="http://schemas.microsoft.com/office/drawing/2014/main" id="{26BFC9EB-0ABA-45C1-BC85-204ACEA4C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3" y="2419"/>
              <a:ext cx="1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Line 57">
              <a:extLst>
                <a:ext uri="{FF2B5EF4-FFF2-40B4-BE49-F238E27FC236}">
                  <a16:creationId xmlns:a16="http://schemas.microsoft.com/office/drawing/2014/main" id="{362BAA8A-6B5E-4815-8CC7-0DAD21B97F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54" y="2406"/>
              <a:ext cx="1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Line 56">
              <a:extLst>
                <a:ext uri="{FF2B5EF4-FFF2-40B4-BE49-F238E27FC236}">
                  <a16:creationId xmlns:a16="http://schemas.microsoft.com/office/drawing/2014/main" id="{A4B185DE-D809-4CF4-A512-D1A0E2B47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67" y="2383"/>
              <a:ext cx="34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Line 55">
              <a:extLst>
                <a:ext uri="{FF2B5EF4-FFF2-40B4-BE49-F238E27FC236}">
                  <a16:creationId xmlns:a16="http://schemas.microsoft.com/office/drawing/2014/main" id="{7FA2DFB2-E8E9-44FB-A53E-48B85FD8E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04" y="2383"/>
              <a:ext cx="33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54">
              <a:extLst>
                <a:ext uri="{FF2B5EF4-FFF2-40B4-BE49-F238E27FC236}">
                  <a16:creationId xmlns:a16="http://schemas.microsoft.com/office/drawing/2014/main" id="{2F96EE1A-BF94-4FA2-BCD4-5B8421322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" y="2383"/>
              <a:ext cx="34" cy="34"/>
            </a:xfrm>
            <a:custGeom>
              <a:avLst/>
              <a:gdLst>
                <a:gd name="T0" fmla="*/ 34 w 34"/>
                <a:gd name="T1" fmla="*/ 34 h 34"/>
                <a:gd name="T2" fmla="*/ 16 w 34"/>
                <a:gd name="T3" fmla="*/ 15 h 34"/>
                <a:gd name="T4" fmla="*/ 0 w 34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4">
                  <a:moveTo>
                    <a:pt x="34" y="34"/>
                  </a:moveTo>
                  <a:lnTo>
                    <a:pt x="16" y="15"/>
                  </a:lnTo>
                  <a:lnTo>
                    <a:pt x="0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Line 53">
              <a:extLst>
                <a:ext uri="{FF2B5EF4-FFF2-40B4-BE49-F238E27FC236}">
                  <a16:creationId xmlns:a16="http://schemas.microsoft.com/office/drawing/2014/main" id="{67B9C778-E481-4235-B158-B7B8C29F2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975" y="2383"/>
              <a:ext cx="34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Line 52">
              <a:extLst>
                <a:ext uri="{FF2B5EF4-FFF2-40B4-BE49-F238E27FC236}">
                  <a16:creationId xmlns:a16="http://schemas.microsoft.com/office/drawing/2014/main" id="{238F490A-DC73-42BA-A46B-1D30D981F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11" y="2383"/>
              <a:ext cx="34" cy="3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Line 51">
              <a:extLst>
                <a:ext uri="{FF2B5EF4-FFF2-40B4-BE49-F238E27FC236}">
                  <a16:creationId xmlns:a16="http://schemas.microsoft.com/office/drawing/2014/main" id="{766301A4-CD1A-47D0-98B2-EE8E339A1F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47" y="2383"/>
              <a:ext cx="8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Line 50">
              <a:extLst>
                <a:ext uri="{FF2B5EF4-FFF2-40B4-BE49-F238E27FC236}">
                  <a16:creationId xmlns:a16="http://schemas.microsoft.com/office/drawing/2014/main" id="{D96FA3B4-67F4-47B5-BDC8-572D9E3C6B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75" y="2267"/>
              <a:ext cx="1" cy="1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Line 49">
              <a:extLst>
                <a:ext uri="{FF2B5EF4-FFF2-40B4-BE49-F238E27FC236}">
                  <a16:creationId xmlns:a16="http://schemas.microsoft.com/office/drawing/2014/main" id="{9DC745EE-4B0E-4ECA-B6D3-53C1D9E68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34" y="2267"/>
              <a:ext cx="1" cy="1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Line 48">
              <a:extLst>
                <a:ext uri="{FF2B5EF4-FFF2-40B4-BE49-F238E27FC236}">
                  <a16:creationId xmlns:a16="http://schemas.microsoft.com/office/drawing/2014/main" id="{933DB365-CA10-4DDA-AE11-BD9835B07D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75" y="2282"/>
              <a:ext cx="1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Freeform 47">
              <a:extLst>
                <a:ext uri="{FF2B5EF4-FFF2-40B4-BE49-F238E27FC236}">
                  <a16:creationId xmlns:a16="http://schemas.microsoft.com/office/drawing/2014/main" id="{D537DCEE-E076-480D-A06A-48CD4B8F6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" y="2267"/>
              <a:ext cx="82" cy="81"/>
            </a:xfrm>
            <a:custGeom>
              <a:avLst/>
              <a:gdLst>
                <a:gd name="T0" fmla="*/ 0 w 82"/>
                <a:gd name="T1" fmla="*/ 81 h 81"/>
                <a:gd name="T2" fmla="*/ 80 w 82"/>
                <a:gd name="T3" fmla="*/ 2 h 81"/>
                <a:gd name="T4" fmla="*/ 82 w 82"/>
                <a:gd name="T5" fmla="*/ 0 h 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2" h="81">
                  <a:moveTo>
                    <a:pt x="0" y="81"/>
                  </a:moveTo>
                  <a:lnTo>
                    <a:pt x="80" y="2"/>
                  </a:lnTo>
                  <a:lnTo>
                    <a:pt x="82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Freeform 46">
              <a:extLst>
                <a:ext uri="{FF2B5EF4-FFF2-40B4-BE49-F238E27FC236}">
                  <a16:creationId xmlns:a16="http://schemas.microsoft.com/office/drawing/2014/main" id="{78E1B4C4-C84F-40CE-B812-4C072F56E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" y="2278"/>
              <a:ext cx="105" cy="105"/>
            </a:xfrm>
            <a:custGeom>
              <a:avLst/>
              <a:gdLst>
                <a:gd name="T0" fmla="*/ 0 w 105"/>
                <a:gd name="T1" fmla="*/ 105 h 105"/>
                <a:gd name="T2" fmla="*/ 67 w 105"/>
                <a:gd name="T3" fmla="*/ 38 h 105"/>
                <a:gd name="T4" fmla="*/ 105 w 105"/>
                <a:gd name="T5" fmla="*/ 0 h 1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" h="105">
                  <a:moveTo>
                    <a:pt x="0" y="105"/>
                  </a:moveTo>
                  <a:lnTo>
                    <a:pt x="67" y="38"/>
                  </a:lnTo>
                  <a:lnTo>
                    <a:pt x="105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9" name="Freeform 45">
              <a:extLst>
                <a:ext uri="{FF2B5EF4-FFF2-40B4-BE49-F238E27FC236}">
                  <a16:creationId xmlns:a16="http://schemas.microsoft.com/office/drawing/2014/main" id="{CDACF770-5205-4363-AC08-3BBC5D490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6" y="2285"/>
              <a:ext cx="98" cy="98"/>
            </a:xfrm>
            <a:custGeom>
              <a:avLst/>
              <a:gdLst>
                <a:gd name="T0" fmla="*/ 0 w 98"/>
                <a:gd name="T1" fmla="*/ 98 h 98"/>
                <a:gd name="T2" fmla="*/ 19 w 98"/>
                <a:gd name="T3" fmla="*/ 80 h 98"/>
                <a:gd name="T4" fmla="*/ 98 w 98"/>
                <a:gd name="T5" fmla="*/ 0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" h="98">
                  <a:moveTo>
                    <a:pt x="0" y="98"/>
                  </a:moveTo>
                  <a:lnTo>
                    <a:pt x="19" y="80"/>
                  </a:lnTo>
                  <a:lnTo>
                    <a:pt x="98" y="0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Line 44">
              <a:extLst>
                <a:ext uri="{FF2B5EF4-FFF2-40B4-BE49-F238E27FC236}">
                  <a16:creationId xmlns:a16="http://schemas.microsoft.com/office/drawing/2014/main" id="{4CF86B94-36C5-457D-A5B0-0D561DDC6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84" y="2333"/>
              <a:ext cx="50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Line 43">
              <a:extLst>
                <a:ext uri="{FF2B5EF4-FFF2-40B4-BE49-F238E27FC236}">
                  <a16:creationId xmlns:a16="http://schemas.microsoft.com/office/drawing/2014/main" id="{AC6B11ED-A2AB-403C-BE4C-A01F50D86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7" y="2419"/>
              <a:ext cx="2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Line 42">
              <a:extLst>
                <a:ext uri="{FF2B5EF4-FFF2-40B4-BE49-F238E27FC236}">
                  <a16:creationId xmlns:a16="http://schemas.microsoft.com/office/drawing/2014/main" id="{1C74D003-4269-4C59-931C-AF04C858B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60" y="2362"/>
              <a:ext cx="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Line 41">
              <a:extLst>
                <a:ext uri="{FF2B5EF4-FFF2-40B4-BE49-F238E27FC236}">
                  <a16:creationId xmlns:a16="http://schemas.microsoft.com/office/drawing/2014/main" id="{DE101793-60B0-4975-ABF1-10A365C23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6" y="2362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Line 40">
              <a:extLst>
                <a:ext uri="{FF2B5EF4-FFF2-40B4-BE49-F238E27FC236}">
                  <a16:creationId xmlns:a16="http://schemas.microsoft.com/office/drawing/2014/main" id="{6231527D-B69E-49D9-A0B1-88A9FF334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17" y="2419"/>
              <a:ext cx="2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Line 39">
              <a:extLst>
                <a:ext uri="{FF2B5EF4-FFF2-40B4-BE49-F238E27FC236}">
                  <a16:creationId xmlns:a16="http://schemas.microsoft.com/office/drawing/2014/main" id="{6598BCB0-F0A6-4E48-A878-8B697B613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75" y="2250"/>
              <a:ext cx="17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Line 38">
              <a:extLst>
                <a:ext uri="{FF2B5EF4-FFF2-40B4-BE49-F238E27FC236}">
                  <a16:creationId xmlns:a16="http://schemas.microsoft.com/office/drawing/2014/main" id="{46A798AC-7D1F-4EBF-857E-0A48B9D3E6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5" y="2309"/>
              <a:ext cx="26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Line 37">
              <a:extLst>
                <a:ext uri="{FF2B5EF4-FFF2-40B4-BE49-F238E27FC236}">
                  <a16:creationId xmlns:a16="http://schemas.microsoft.com/office/drawing/2014/main" id="{C67B91B6-396F-473B-8213-8E5C9C09AC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8" y="2309"/>
              <a:ext cx="27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Line 36">
              <a:extLst>
                <a:ext uri="{FF2B5EF4-FFF2-40B4-BE49-F238E27FC236}">
                  <a16:creationId xmlns:a16="http://schemas.microsoft.com/office/drawing/2014/main" id="{8C284909-DF6A-4667-ABC5-3370D30D8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11" y="2309"/>
              <a:ext cx="2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Line 35">
              <a:extLst>
                <a:ext uri="{FF2B5EF4-FFF2-40B4-BE49-F238E27FC236}">
                  <a16:creationId xmlns:a16="http://schemas.microsoft.com/office/drawing/2014/main" id="{8F9E975F-E7EB-40A9-B11D-645D1B2921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8" y="2433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Line 34">
              <a:extLst>
                <a:ext uri="{FF2B5EF4-FFF2-40B4-BE49-F238E27FC236}">
                  <a16:creationId xmlns:a16="http://schemas.microsoft.com/office/drawing/2014/main" id="{7E4A6B47-A257-4389-8C1B-65ED43F5D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8" y="2433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Line 33">
              <a:extLst>
                <a:ext uri="{FF2B5EF4-FFF2-40B4-BE49-F238E27FC236}">
                  <a16:creationId xmlns:a16="http://schemas.microsoft.com/office/drawing/2014/main" id="{70589599-822E-480B-A1E7-CD210D17D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8" y="2433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Line 32">
              <a:extLst>
                <a:ext uri="{FF2B5EF4-FFF2-40B4-BE49-F238E27FC236}">
                  <a16:creationId xmlns:a16="http://schemas.microsoft.com/office/drawing/2014/main" id="{870B8901-2606-4E26-8F95-1FB9E3C549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11" y="2351"/>
              <a:ext cx="16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Line 31">
              <a:extLst>
                <a:ext uri="{FF2B5EF4-FFF2-40B4-BE49-F238E27FC236}">
                  <a16:creationId xmlns:a16="http://schemas.microsoft.com/office/drawing/2014/main" id="{07507157-0091-4825-A86F-1D5FF4C65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8" y="2309"/>
              <a:ext cx="2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Line 30">
              <a:extLst>
                <a:ext uri="{FF2B5EF4-FFF2-40B4-BE49-F238E27FC236}">
                  <a16:creationId xmlns:a16="http://schemas.microsoft.com/office/drawing/2014/main" id="{7760DB7A-CD8C-4990-8EC2-7D228DB509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8" y="2288"/>
              <a:ext cx="2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Line 29">
              <a:extLst>
                <a:ext uri="{FF2B5EF4-FFF2-40B4-BE49-F238E27FC236}">
                  <a16:creationId xmlns:a16="http://schemas.microsoft.com/office/drawing/2014/main" id="{A6343051-AA77-417A-A104-89C586F513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18" y="2552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Line 28">
              <a:extLst>
                <a:ext uri="{FF2B5EF4-FFF2-40B4-BE49-F238E27FC236}">
                  <a16:creationId xmlns:a16="http://schemas.microsoft.com/office/drawing/2014/main" id="{0C8597E0-EA20-4FE7-B432-88898FC010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18" y="2552"/>
              <a:ext cx="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Line 27">
              <a:extLst>
                <a:ext uri="{FF2B5EF4-FFF2-40B4-BE49-F238E27FC236}">
                  <a16:creationId xmlns:a16="http://schemas.microsoft.com/office/drawing/2014/main" id="{7231CF78-F1BF-462E-9180-AD3526648C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73" y="249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Line 26">
              <a:extLst>
                <a:ext uri="{FF2B5EF4-FFF2-40B4-BE49-F238E27FC236}">
                  <a16:creationId xmlns:a16="http://schemas.microsoft.com/office/drawing/2014/main" id="{A5811BF9-5333-4D9B-8614-19312133C6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76" y="2496"/>
              <a:ext cx="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Line 25">
              <a:extLst>
                <a:ext uri="{FF2B5EF4-FFF2-40B4-BE49-F238E27FC236}">
                  <a16:creationId xmlns:a16="http://schemas.microsoft.com/office/drawing/2014/main" id="{F1A03106-8DEE-4C5C-94A6-38F2D1A3E1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1" y="249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0" name="Line 24">
              <a:extLst>
                <a:ext uri="{FF2B5EF4-FFF2-40B4-BE49-F238E27FC236}">
                  <a16:creationId xmlns:a16="http://schemas.microsoft.com/office/drawing/2014/main" id="{EC39921F-E82B-4B7A-808D-0800C3BC74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8" y="249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Line 23">
              <a:extLst>
                <a:ext uri="{FF2B5EF4-FFF2-40B4-BE49-F238E27FC236}">
                  <a16:creationId xmlns:a16="http://schemas.microsoft.com/office/drawing/2014/main" id="{E77C0465-A44B-454A-B51A-C77E5B7261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17" y="2488"/>
              <a:ext cx="1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Freeform 22">
              <a:extLst>
                <a:ext uri="{FF2B5EF4-FFF2-40B4-BE49-F238E27FC236}">
                  <a16:creationId xmlns:a16="http://schemas.microsoft.com/office/drawing/2014/main" id="{0F97DCFF-5B83-4350-90C4-B74BC2C57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8" y="2474"/>
              <a:ext cx="106" cy="26"/>
            </a:xfrm>
            <a:custGeom>
              <a:avLst/>
              <a:gdLst>
                <a:gd name="T0" fmla="*/ 106 w 106"/>
                <a:gd name="T1" fmla="*/ 0 h 26"/>
                <a:gd name="T2" fmla="*/ 90 w 106"/>
                <a:gd name="T3" fmla="*/ 1 h 26"/>
                <a:gd name="T4" fmla="*/ 75 w 106"/>
                <a:gd name="T5" fmla="*/ 4 h 26"/>
                <a:gd name="T6" fmla="*/ 59 w 106"/>
                <a:gd name="T7" fmla="*/ 6 h 26"/>
                <a:gd name="T8" fmla="*/ 44 w 106"/>
                <a:gd name="T9" fmla="*/ 10 h 26"/>
                <a:gd name="T10" fmla="*/ 29 w 106"/>
                <a:gd name="T11" fmla="*/ 15 h 26"/>
                <a:gd name="T12" fmla="*/ 14 w 106"/>
                <a:gd name="T13" fmla="*/ 20 h 26"/>
                <a:gd name="T14" fmla="*/ 0 w 106"/>
                <a:gd name="T15" fmla="*/ 26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6" h="26">
                  <a:moveTo>
                    <a:pt x="106" y="0"/>
                  </a:moveTo>
                  <a:lnTo>
                    <a:pt x="90" y="1"/>
                  </a:lnTo>
                  <a:lnTo>
                    <a:pt x="75" y="4"/>
                  </a:lnTo>
                  <a:lnTo>
                    <a:pt x="59" y="6"/>
                  </a:lnTo>
                  <a:lnTo>
                    <a:pt x="44" y="10"/>
                  </a:lnTo>
                  <a:lnTo>
                    <a:pt x="29" y="15"/>
                  </a:lnTo>
                  <a:lnTo>
                    <a:pt x="14" y="20"/>
                  </a:lnTo>
                  <a:lnTo>
                    <a:pt x="0" y="26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Line 21">
              <a:extLst>
                <a:ext uri="{FF2B5EF4-FFF2-40B4-BE49-F238E27FC236}">
                  <a16:creationId xmlns:a16="http://schemas.microsoft.com/office/drawing/2014/main" id="{16530CD5-7E38-44EC-A611-9EE632DFA1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28" y="249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Freeform 20">
              <a:extLst>
                <a:ext uri="{FF2B5EF4-FFF2-40B4-BE49-F238E27FC236}">
                  <a16:creationId xmlns:a16="http://schemas.microsoft.com/office/drawing/2014/main" id="{80D44928-5899-45A8-8D19-26310DD34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" y="2473"/>
              <a:ext cx="147" cy="27"/>
            </a:xfrm>
            <a:custGeom>
              <a:avLst/>
              <a:gdLst>
                <a:gd name="T0" fmla="*/ 147 w 147"/>
                <a:gd name="T1" fmla="*/ 27 h 27"/>
                <a:gd name="T2" fmla="*/ 134 w 147"/>
                <a:gd name="T3" fmla="*/ 21 h 27"/>
                <a:gd name="T4" fmla="*/ 119 w 147"/>
                <a:gd name="T5" fmla="*/ 16 h 27"/>
                <a:gd name="T6" fmla="*/ 105 w 147"/>
                <a:gd name="T7" fmla="*/ 12 h 27"/>
                <a:gd name="T8" fmla="*/ 90 w 147"/>
                <a:gd name="T9" fmla="*/ 8 h 27"/>
                <a:gd name="T10" fmla="*/ 75 w 147"/>
                <a:gd name="T11" fmla="*/ 5 h 27"/>
                <a:gd name="T12" fmla="*/ 60 w 147"/>
                <a:gd name="T13" fmla="*/ 3 h 27"/>
                <a:gd name="T14" fmla="*/ 45 w 147"/>
                <a:gd name="T15" fmla="*/ 1 h 27"/>
                <a:gd name="T16" fmla="*/ 30 w 147"/>
                <a:gd name="T17" fmla="*/ 0 h 27"/>
                <a:gd name="T18" fmla="*/ 15 w 147"/>
                <a:gd name="T19" fmla="*/ 0 h 27"/>
                <a:gd name="T20" fmla="*/ 0 w 147"/>
                <a:gd name="T21" fmla="*/ 1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7" h="27">
                  <a:moveTo>
                    <a:pt x="147" y="27"/>
                  </a:moveTo>
                  <a:lnTo>
                    <a:pt x="134" y="21"/>
                  </a:lnTo>
                  <a:lnTo>
                    <a:pt x="119" y="16"/>
                  </a:lnTo>
                  <a:lnTo>
                    <a:pt x="105" y="12"/>
                  </a:lnTo>
                  <a:lnTo>
                    <a:pt x="90" y="8"/>
                  </a:lnTo>
                  <a:lnTo>
                    <a:pt x="75" y="5"/>
                  </a:lnTo>
                  <a:lnTo>
                    <a:pt x="60" y="3"/>
                  </a:lnTo>
                  <a:lnTo>
                    <a:pt x="45" y="1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"/>
                  </a:lnTo>
                </a:path>
              </a:pathLst>
            </a:custGeom>
            <a:noFill/>
            <a:ln w="0" cmpd="sng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Line 19">
              <a:extLst>
                <a:ext uri="{FF2B5EF4-FFF2-40B4-BE49-F238E27FC236}">
                  <a16:creationId xmlns:a16="http://schemas.microsoft.com/office/drawing/2014/main" id="{ABB9D51E-FC9B-4CEA-8467-D14C93B77B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1" y="2488"/>
              <a:ext cx="1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" name="Line 18">
              <a:extLst>
                <a:ext uri="{FF2B5EF4-FFF2-40B4-BE49-F238E27FC236}">
                  <a16:creationId xmlns:a16="http://schemas.microsoft.com/office/drawing/2014/main" id="{0B84A97A-742A-422D-B686-DF7B0DD0B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1" y="2505"/>
              <a:ext cx="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" name="Line 17">
              <a:extLst>
                <a:ext uri="{FF2B5EF4-FFF2-40B4-BE49-F238E27FC236}">
                  <a16:creationId xmlns:a16="http://schemas.microsoft.com/office/drawing/2014/main" id="{9D8E3B69-0639-42B6-A344-57E4197793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80" y="2481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" name="Line 16">
              <a:extLst>
                <a:ext uri="{FF2B5EF4-FFF2-40B4-BE49-F238E27FC236}">
                  <a16:creationId xmlns:a16="http://schemas.microsoft.com/office/drawing/2014/main" id="{D1703813-CF78-4227-A44C-11371FB9B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5" y="248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" name="Line 15">
              <a:extLst>
                <a:ext uri="{FF2B5EF4-FFF2-40B4-BE49-F238E27FC236}">
                  <a16:creationId xmlns:a16="http://schemas.microsoft.com/office/drawing/2014/main" id="{1FB9ECB0-B7B9-47CF-BBF6-7CB140E7B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" y="2482"/>
              <a:ext cx="3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" name="Line 14">
              <a:extLst>
                <a:ext uri="{FF2B5EF4-FFF2-40B4-BE49-F238E27FC236}">
                  <a16:creationId xmlns:a16="http://schemas.microsoft.com/office/drawing/2014/main" id="{33136211-65A9-40D2-84FE-D919E446FF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54" y="2505"/>
              <a:ext cx="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" name="Line 13">
              <a:extLst>
                <a:ext uri="{FF2B5EF4-FFF2-40B4-BE49-F238E27FC236}">
                  <a16:creationId xmlns:a16="http://schemas.microsoft.com/office/drawing/2014/main" id="{73279ED3-3AB9-4D66-89B9-57F9294C0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54" y="2506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" name="Line 12">
              <a:extLst>
                <a:ext uri="{FF2B5EF4-FFF2-40B4-BE49-F238E27FC236}">
                  <a16:creationId xmlns:a16="http://schemas.microsoft.com/office/drawing/2014/main" id="{45D07361-3075-4FE0-90D7-79C8F6C587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4" y="2505"/>
              <a:ext cx="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" name="Line 11">
              <a:extLst>
                <a:ext uri="{FF2B5EF4-FFF2-40B4-BE49-F238E27FC236}">
                  <a16:creationId xmlns:a16="http://schemas.microsoft.com/office/drawing/2014/main" id="{A24B8452-F794-441C-BA39-8A37DDC1D9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4" y="2506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" name="Line 10">
              <a:extLst>
                <a:ext uri="{FF2B5EF4-FFF2-40B4-BE49-F238E27FC236}">
                  <a16:creationId xmlns:a16="http://schemas.microsoft.com/office/drawing/2014/main" id="{E8D7923A-0174-4171-9876-60405BD28C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7" y="253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" name="Line 9">
              <a:extLst>
                <a:ext uri="{FF2B5EF4-FFF2-40B4-BE49-F238E27FC236}">
                  <a16:creationId xmlns:a16="http://schemas.microsoft.com/office/drawing/2014/main" id="{A0B23E3B-D0FE-46FF-B9EE-FE716619C3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07" y="2545"/>
              <a:ext cx="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" name="Line 8">
              <a:extLst>
                <a:ext uri="{FF2B5EF4-FFF2-40B4-BE49-F238E27FC236}">
                  <a16:creationId xmlns:a16="http://schemas.microsoft.com/office/drawing/2014/main" id="{C286ABD7-A608-41B8-8FEC-263BF28E04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98" y="2537"/>
              <a:ext cx="1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" name="Line 7">
              <a:extLst>
                <a:ext uri="{FF2B5EF4-FFF2-40B4-BE49-F238E27FC236}">
                  <a16:creationId xmlns:a16="http://schemas.microsoft.com/office/drawing/2014/main" id="{2FDA03B2-3C3F-4647-AA46-F991EE384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7" y="2537"/>
              <a:ext cx="1" cy="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" name="Line 6">
              <a:extLst>
                <a:ext uri="{FF2B5EF4-FFF2-40B4-BE49-F238E27FC236}">
                  <a16:creationId xmlns:a16="http://schemas.microsoft.com/office/drawing/2014/main" id="{ACA90702-B58A-4CB1-9A05-9BF6037881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5" y="254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" name="Line 5">
              <a:extLst>
                <a:ext uri="{FF2B5EF4-FFF2-40B4-BE49-F238E27FC236}">
                  <a16:creationId xmlns:a16="http://schemas.microsoft.com/office/drawing/2014/main" id="{446C5B5D-5A6F-4535-AEFB-4291A26BC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4" y="2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0" name="Line 4">
              <a:extLst>
                <a:ext uri="{FF2B5EF4-FFF2-40B4-BE49-F238E27FC236}">
                  <a16:creationId xmlns:a16="http://schemas.microsoft.com/office/drawing/2014/main" id="{F3E678CE-6C64-46AE-AC27-E03A6B379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7" y="254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" name="Line 3">
              <a:extLst>
                <a:ext uri="{FF2B5EF4-FFF2-40B4-BE49-F238E27FC236}">
                  <a16:creationId xmlns:a16="http://schemas.microsoft.com/office/drawing/2014/main" id="{24E2EEB3-3303-428C-88C0-83A3BA826E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0" y="2541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2" name="Line 2">
              <a:extLst>
                <a:ext uri="{FF2B5EF4-FFF2-40B4-BE49-F238E27FC236}">
                  <a16:creationId xmlns:a16="http://schemas.microsoft.com/office/drawing/2014/main" id="{E60A07CD-68EE-4DFC-989F-6563071CF8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98" y="2542"/>
              <a:ext cx="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3894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FC9E5DDA-1F24-44E8-AEA3-75D33115B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0"/>
            <a:ext cx="928782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示例二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海拉尔项目（超高压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200MW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机组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，已成功投入运行）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原低压通流：低压缸双分流结构，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2×5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级压力级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5DDCB19-9248-4AF0-A04F-580DCD7A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40" y="1643062"/>
            <a:ext cx="4859338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08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~1\ADMINI~1\LOCALS~1\Temp\ksohtml\wpsB4.tmp.png">
            <a:extLst>
              <a:ext uri="{FF2B5EF4-FFF2-40B4-BE49-F238E27FC236}">
                <a16:creationId xmlns:a16="http://schemas.microsoft.com/office/drawing/2014/main" id="{86FC7180-74E8-4CD4-A0DF-C7532448E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" y="1505585"/>
            <a:ext cx="7788275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3">
            <a:extLst>
              <a:ext uri="{FF2B5EF4-FFF2-40B4-BE49-F238E27FC236}">
                <a16:creationId xmlns:a16="http://schemas.microsoft.com/office/drawing/2014/main" id="{9F56542A-D572-4BF9-AB43-6680C60AA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" y="98425"/>
            <a:ext cx="8645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海拉尔项目改造后低压通流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导流环、隔板、隔板套等拆除。</a:t>
            </a:r>
          </a:p>
        </p:txBody>
      </p:sp>
    </p:spTree>
    <p:extLst>
      <p:ext uri="{BB962C8B-B14F-4D97-AF65-F5344CB8AC3E}">
        <p14:creationId xmlns:p14="http://schemas.microsoft.com/office/powerpoint/2010/main" val="371192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36FFFEB9-3D7E-4252-8F1A-8CDC3C6E1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43" y="0"/>
            <a:ext cx="87487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>
                <a:solidFill>
                  <a:srgbClr val="000099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示例三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大唐丰润项目（亚临界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300MW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机组，已成功投入运行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原低压通流：低压缸双分流双层缸结构，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2×6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级压力级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4362FF2-F3D4-4D5C-B91B-5E7DC48D8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33" y="2039303"/>
            <a:ext cx="5040000" cy="416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132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1454</Words>
  <Application>Microsoft Office PowerPoint</Application>
  <PresentationFormat>全屏显示(4:3)</PresentationFormat>
  <Paragraphs>207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等线</vt:lpstr>
      <vt:lpstr>等线 Light</vt:lpstr>
      <vt:lpstr>华文中宋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xiaoming Luo</dc:creator>
  <cp:lastModifiedBy>楊承学</cp:lastModifiedBy>
  <cp:revision>62</cp:revision>
  <dcterms:created xsi:type="dcterms:W3CDTF">2018-03-16T08:50:15Z</dcterms:created>
  <dcterms:modified xsi:type="dcterms:W3CDTF">2018-03-29T04:51:02Z</dcterms:modified>
</cp:coreProperties>
</file>