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4" r:id="rId5"/>
    <p:sldId id="258" r:id="rId6"/>
    <p:sldId id="259" r:id="rId7"/>
    <p:sldId id="27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91" r:id="rId21"/>
    <p:sldId id="292" r:id="rId22"/>
    <p:sldId id="271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速记单词的底层</a:t>
            </a:r>
            <a:r>
              <a:rPr lang="zh-CN" altLang="en-US"/>
              <a:t>逻辑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学来学去学习社</a:t>
            </a:r>
            <a:r>
              <a:rPr lang="en-US" altLang="zh-CN"/>
              <a:t>  </a:t>
            </a:r>
            <a:r>
              <a:rPr lang="zh-CN" altLang="en-US"/>
              <a:t>侍正美</a:t>
            </a:r>
            <a:r>
              <a:rPr lang="en-US" altLang="zh-CN"/>
              <a:t> </a:t>
            </a:r>
            <a:r>
              <a:rPr lang="zh-CN" altLang="en-US"/>
              <a:t>老师</a:t>
            </a:r>
            <a:endParaRPr lang="zh-CN" altLang="en-US"/>
          </a:p>
          <a:p>
            <a:r>
              <a:rPr lang="en-US" altLang="zh-CN"/>
              <a:t> 4321</a:t>
            </a:r>
            <a:r>
              <a:rPr lang="zh-CN" altLang="en-US"/>
              <a:t>学习法</a:t>
            </a:r>
            <a:r>
              <a:rPr lang="zh-CN" altLang="en-US"/>
              <a:t>创始人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7</a:t>
            </a:r>
            <a:r>
              <a:rPr lang="zh-CN" altLang="en-US">
                <a:sym typeface="+mn-ea"/>
              </a:rPr>
              <a:t>，信封记忆法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65960" y="1465580"/>
            <a:ext cx="6984365" cy="4711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，格式塔记忆法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9005" y="1652270"/>
            <a:ext cx="9555480" cy="38804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9</a:t>
            </a:r>
            <a:r>
              <a:rPr lang="zh-CN" altLang="en-US">
                <a:sym typeface="+mn-ea"/>
              </a:rPr>
              <a:t>，同声翻译记忆法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40205" y="1569085"/>
            <a:ext cx="8406130" cy="45891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，楼梯记忆法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79725" y="1691005"/>
            <a:ext cx="552767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11</a:t>
            </a:r>
            <a:r>
              <a:rPr lang="zh-CN" altLang="en-US">
                <a:sym typeface="+mn-ea"/>
              </a:rPr>
              <a:t>，导弹记忆法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/>
              <a:t>提前预定</a:t>
            </a:r>
            <a:r>
              <a:rPr lang="zh-CN" altLang="en-US"/>
              <a:t>目标</a:t>
            </a:r>
            <a:endParaRPr lang="zh-CN" altLang="en-US"/>
          </a:p>
          <a:p>
            <a:r>
              <a:rPr lang="zh-CN" altLang="en-US"/>
              <a:t>精确制导</a:t>
            </a:r>
            <a:endParaRPr lang="zh-CN" altLang="en-US"/>
          </a:p>
          <a:p>
            <a:r>
              <a:rPr lang="zh-CN" altLang="en-US"/>
              <a:t>大脑自动制导系统</a:t>
            </a:r>
            <a:r>
              <a:rPr lang="en-US" altLang="zh-CN"/>
              <a:t>--</a:t>
            </a:r>
            <a:r>
              <a:rPr lang="zh-CN" altLang="en-US"/>
              <a:t>伺服</a:t>
            </a:r>
            <a:r>
              <a:rPr lang="zh-CN" altLang="en-US"/>
              <a:t>机制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723890" y="3713480"/>
            <a:ext cx="5630545" cy="22313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1464310"/>
            <a:ext cx="5629275" cy="22491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12</a:t>
            </a:r>
            <a:r>
              <a:rPr lang="zh-CN" altLang="en-US">
                <a:sym typeface="+mn-ea"/>
              </a:rPr>
              <a:t>，游戏记忆法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4415" y="1475105"/>
            <a:ext cx="9762490" cy="47256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13</a:t>
            </a:r>
            <a:r>
              <a:rPr lang="zh-CN" altLang="en-US">
                <a:sym typeface="+mn-ea"/>
              </a:rPr>
              <a:t>，五感记忆法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05840" y="1557655"/>
            <a:ext cx="4500245" cy="4351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435" y="1557655"/>
            <a:ext cx="605345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14</a:t>
            </a:r>
            <a:r>
              <a:rPr lang="zh-CN" altLang="en-US">
                <a:sym typeface="+mn-ea"/>
              </a:rPr>
              <a:t>，费曼记忆法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18895" y="1323975"/>
            <a:ext cx="8576310" cy="48075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找方法（</a:t>
            </a:r>
            <a:r>
              <a:rPr lang="zh-CN" altLang="en-US"/>
              <a:t>课后）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/>
              <a:t>同学们，</a:t>
            </a:r>
            <a:endParaRPr lang="zh-CN" altLang="en-US"/>
          </a:p>
          <a:p>
            <a:r>
              <a:rPr lang="zh-CN" altLang="en-US"/>
              <a:t>我们的学习记忆方法</a:t>
            </a:r>
            <a:endParaRPr lang="zh-CN" altLang="en-US"/>
          </a:p>
          <a:p>
            <a:r>
              <a:rPr lang="zh-CN" altLang="en-US"/>
              <a:t>在什么地方呈现呢？</a:t>
            </a:r>
            <a:endParaRPr lang="zh-CN" altLang="en-US"/>
          </a:p>
          <a:p>
            <a:r>
              <a:rPr lang="zh-CN" altLang="en-US"/>
              <a:t>找到了吗？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132705" y="1825625"/>
            <a:ext cx="6026150" cy="36118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瑞恩罗宾</a:t>
            </a:r>
            <a:r>
              <a:rPr lang="zh-CN" altLang="en-US"/>
              <a:t>记单词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/>
              <a:t>教学一共分为七个环节</a:t>
            </a:r>
            <a:endParaRPr lang="zh-CN" altLang="en-US"/>
          </a:p>
          <a:p>
            <a:r>
              <a:rPr lang="zh-CN" altLang="en-US"/>
              <a:t>第一步做测试</a:t>
            </a:r>
            <a:endParaRPr lang="zh-CN" altLang="en-US"/>
          </a:p>
          <a:p>
            <a:r>
              <a:rPr lang="zh-CN" altLang="en-US"/>
              <a:t>第二步 指读</a:t>
            </a:r>
            <a:endParaRPr lang="zh-CN" altLang="en-US"/>
          </a:p>
          <a:p>
            <a:r>
              <a:rPr lang="zh-CN" altLang="en-US"/>
              <a:t>第三步认读</a:t>
            </a:r>
            <a:endParaRPr lang="zh-CN" altLang="en-US"/>
          </a:p>
          <a:p>
            <a:r>
              <a:rPr lang="zh-CN" altLang="en-US"/>
              <a:t>第4步 听读</a:t>
            </a:r>
            <a:endParaRPr lang="zh-CN" altLang="en-US"/>
          </a:p>
          <a:p>
            <a:r>
              <a:rPr lang="zh-CN" altLang="en-US"/>
              <a:t>第5步 剪读</a:t>
            </a:r>
            <a:endParaRPr lang="zh-CN" altLang="en-US"/>
          </a:p>
          <a:p>
            <a:r>
              <a:rPr lang="zh-CN" altLang="en-US"/>
              <a:t>第6步 默写（中文）</a:t>
            </a:r>
            <a:endParaRPr lang="zh-CN" altLang="en-US"/>
          </a:p>
          <a:p>
            <a:r>
              <a:rPr lang="zh-CN" altLang="en-US"/>
              <a:t>第7步 线上留存数据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962025"/>
            <a:ext cx="5181600" cy="5215255"/>
          </a:xfrm>
        </p:spPr>
        <p:txBody>
          <a:bodyPr>
            <a:noAutofit/>
          </a:bodyPr>
          <a:p>
            <a:r>
              <a:rPr lang="zh-CN" altLang="en-US" sz="1300"/>
              <a:t>四个步骤，第一步骤先把你的</a:t>
            </a:r>
            <a:r>
              <a:rPr lang="zh-CN" altLang="en-US" sz="1300">
                <a:solidFill>
                  <a:srgbClr val="FF0000"/>
                </a:solidFill>
              </a:rPr>
              <a:t>指法练熟</a:t>
            </a:r>
            <a:r>
              <a:rPr lang="zh-CN" altLang="en-US" sz="1300"/>
              <a:t>，用心练，第二步骤，要学会练步骤的同时要学会</a:t>
            </a:r>
            <a:r>
              <a:rPr lang="zh-CN" altLang="en-US" sz="1300">
                <a:solidFill>
                  <a:srgbClr val="FF0000"/>
                </a:solidFill>
              </a:rPr>
              <a:t>鼓励孩子</a:t>
            </a:r>
            <a:r>
              <a:rPr lang="zh-CN" altLang="en-US" sz="1300"/>
              <a:t>，第三个就是学会要把</a:t>
            </a:r>
            <a:r>
              <a:rPr lang="zh-CN" altLang="en-US" sz="1300">
                <a:solidFill>
                  <a:srgbClr val="FF0000"/>
                </a:solidFill>
              </a:rPr>
              <a:t>速度加快</a:t>
            </a:r>
            <a:r>
              <a:rPr lang="zh-CN" altLang="en-US" sz="1300"/>
              <a:t>，越快越好，这三个环节是层层递进，第四步，把我刚才发给你的这个记忆法原理所有背后的</a:t>
            </a:r>
            <a:r>
              <a:rPr lang="zh-CN" altLang="en-US" sz="1300">
                <a:solidFill>
                  <a:srgbClr val="FF0000"/>
                </a:solidFill>
              </a:rPr>
              <a:t>逻辑搞清楚</a:t>
            </a:r>
            <a:r>
              <a:rPr lang="zh-CN" altLang="en-US" sz="1300"/>
              <a:t>，然后呢，再从更宽泛的维度来说，就是了解教学，了解软件，了解运营，那运营当中包括针对家长，针对</a:t>
            </a:r>
            <a:r>
              <a:rPr lang="zh-CN" altLang="en-US" sz="1300"/>
              <a:t>自习室这些是怎么运营，所以一步一步的，不要急，急就乱了套了。</a:t>
            </a:r>
            <a:endParaRPr lang="zh-CN" altLang="en-US" sz="1300"/>
          </a:p>
          <a:p>
            <a:r>
              <a:rPr lang="zh-CN" altLang="en-US" sz="1300"/>
              <a:t>我知道你要看，每天要抄一遍，这14个原理，每次练的时候在哪里体现知不知道，教学的时候我会随时随地跟你讲，你要教我，教我的时候，我告诉你这14个教学方法在哪里得到体现，你把它打印出来放在家里面，知道吧。然后用在哪个环节，你这样教学的时候，你就会有每一步都都是经过精心设计的，每一步都有，否则你不知道在哪里都能体现呢，比如说照相机记忆方法在哪里呀。比如说信封记忆法在哪里呀，比如说同声传译，你要一个个把我给我找出来，找不出来我再跟你讲，然后你再教，然后再讲，然后几个回合下来，你就把这14个原理基本上都聊透。背后的逻辑搞清楚，你教学的时候再通过，因为把理论搞清楚，然后再就通过大量的去教学，因为我们教学是比较简单的，也有趣，也</a:t>
            </a:r>
            <a:r>
              <a:rPr lang="zh-CN" altLang="en-US" sz="1300"/>
              <a:t>有效果。</a:t>
            </a:r>
            <a:endParaRPr lang="zh-CN" altLang="en-US" sz="1300"/>
          </a:p>
          <a:p>
            <a:r>
              <a:rPr lang="zh-CN" altLang="en-US" sz="1300"/>
              <a:t>第三个就是你能够大量的得到这个，大量的，就像我一样，得到大量的有效数据反馈之后，你越做越有信心了，因为这个数据反馈第一个来自于经济的反馈，第二个来自于家长的付费，当你的付费用户越来越多的时候，当你的钱越收越多的时候，当家长对你的认可度越来越高的时候，你就在讲话的气场和能量是立马是不一样的，所以你慢慢来好不好，这个过程不能越过它，你先从</a:t>
            </a:r>
            <a:r>
              <a:rPr lang="zh-CN" altLang="en-US" sz="1300"/>
              <a:t>练练这个顺序，把这个顺序先练熟。</a:t>
            </a:r>
            <a:endParaRPr lang="zh-CN" altLang="en-US"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一，</a:t>
            </a:r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40000"/>
          </a:bodyPr>
          <a:p>
            <a:r>
              <a:rPr lang="en-US" altLang="zh-CN"/>
              <a:t>1</a:t>
            </a:r>
            <a:r>
              <a:rPr lang="zh-CN" altLang="en-US"/>
              <a:t>，海马体记忆</a:t>
            </a:r>
            <a:r>
              <a:rPr lang="zh-CN" altLang="en-US"/>
              <a:t>法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，照相机</a:t>
            </a:r>
            <a:r>
              <a:rPr lang="zh-CN" altLang="en-US"/>
              <a:t>记忆法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，多巴胺</a:t>
            </a:r>
            <a:r>
              <a:rPr lang="zh-CN" altLang="en-US"/>
              <a:t>记忆法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，阿尔法波</a:t>
            </a:r>
            <a:r>
              <a:rPr lang="zh-CN" altLang="en-US"/>
              <a:t>记忆法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，内啡肽</a:t>
            </a:r>
            <a:r>
              <a:rPr lang="zh-CN" altLang="en-US"/>
              <a:t>记忆法</a:t>
            </a:r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，</a:t>
            </a:r>
            <a:r>
              <a:rPr lang="zh-CN" altLang="en-US"/>
              <a:t>漏斗记忆法</a:t>
            </a:r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，信封</a:t>
            </a:r>
            <a:r>
              <a:rPr lang="zh-CN" altLang="en-US"/>
              <a:t>记忆法</a:t>
            </a:r>
            <a:endParaRPr lang="zh-CN" altLang="en-US"/>
          </a:p>
          <a:p>
            <a:r>
              <a:rPr lang="en-US" altLang="zh-CN"/>
              <a:t>8</a:t>
            </a:r>
            <a:r>
              <a:rPr lang="zh-CN" altLang="en-US"/>
              <a:t>，格式塔</a:t>
            </a:r>
            <a:r>
              <a:rPr lang="zh-CN" altLang="en-US"/>
              <a:t>记忆法</a:t>
            </a:r>
            <a:endParaRPr lang="zh-CN" altLang="en-US"/>
          </a:p>
          <a:p>
            <a:r>
              <a:rPr lang="en-US" altLang="zh-CN"/>
              <a:t>9</a:t>
            </a:r>
            <a:r>
              <a:rPr lang="zh-CN" altLang="en-US"/>
              <a:t>，同声翻译记忆</a:t>
            </a:r>
            <a:r>
              <a:rPr lang="zh-CN" altLang="en-US"/>
              <a:t>法</a:t>
            </a:r>
            <a:endParaRPr lang="zh-CN" altLang="en-US"/>
          </a:p>
          <a:p>
            <a:r>
              <a:rPr lang="en-US" altLang="zh-CN"/>
              <a:t>10</a:t>
            </a:r>
            <a:r>
              <a:rPr lang="zh-CN" altLang="en-US"/>
              <a:t>，楼梯</a:t>
            </a:r>
            <a:r>
              <a:rPr lang="zh-CN" altLang="en-US"/>
              <a:t>记忆法</a:t>
            </a:r>
            <a:endParaRPr lang="zh-CN" altLang="en-US"/>
          </a:p>
          <a:p>
            <a:r>
              <a:rPr lang="en-US" altLang="zh-CN"/>
              <a:t>11</a:t>
            </a:r>
            <a:r>
              <a:rPr lang="zh-CN" altLang="en-US"/>
              <a:t>，导弹</a:t>
            </a:r>
            <a:r>
              <a:rPr lang="zh-CN" altLang="en-US"/>
              <a:t>记忆法</a:t>
            </a:r>
            <a:endParaRPr lang="zh-CN" altLang="en-US"/>
          </a:p>
          <a:p>
            <a:r>
              <a:rPr lang="en-US" altLang="zh-CN"/>
              <a:t>12</a:t>
            </a:r>
            <a:r>
              <a:rPr lang="zh-CN" altLang="en-US"/>
              <a:t>，游戏</a:t>
            </a:r>
            <a:r>
              <a:rPr lang="zh-CN" altLang="en-US"/>
              <a:t>记忆法</a:t>
            </a:r>
            <a:endParaRPr lang="zh-CN" altLang="en-US"/>
          </a:p>
          <a:p>
            <a:r>
              <a:rPr lang="en-US" altLang="zh-CN"/>
              <a:t>13</a:t>
            </a:r>
            <a:r>
              <a:rPr lang="zh-CN" altLang="en-US"/>
              <a:t>，五感</a:t>
            </a:r>
            <a:r>
              <a:rPr lang="zh-CN" altLang="en-US"/>
              <a:t>记忆法</a:t>
            </a:r>
            <a:endParaRPr lang="zh-CN" altLang="en-US"/>
          </a:p>
          <a:p>
            <a:r>
              <a:rPr lang="en-US" altLang="zh-CN"/>
              <a:t>14</a:t>
            </a:r>
            <a:r>
              <a:rPr lang="zh-CN" altLang="en-US"/>
              <a:t>，费曼</a:t>
            </a:r>
            <a:r>
              <a:rPr lang="zh-CN" altLang="en-US"/>
              <a:t>记忆法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何</a:t>
            </a:r>
            <a:r>
              <a:rPr lang="zh-CN" altLang="en-US"/>
              <a:t>谓提取？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10000"/>
          </a:bodyPr>
          <a:p>
            <a:r>
              <a:rPr lang="zh-CN" altLang="en-US"/>
              <a:t>提取贯穿了整个教学环节，比如说</a:t>
            </a:r>
            <a:r>
              <a:rPr lang="zh-CN" altLang="en-US">
                <a:solidFill>
                  <a:srgbClr val="FF0000"/>
                </a:solidFill>
              </a:rPr>
              <a:t>第一个环节</a:t>
            </a:r>
            <a:r>
              <a:rPr lang="zh-CN" altLang="en-US"/>
              <a:t>认读环节里面就是第一遍里面就是看到英文，让他说听发音知不知道意思，不都是提取嘛，然后他不知道意思，让他看一遍中文。那这个叫输入，然后后面所有的环节基本上都是让他把中文说出来，这不都是提取嘛，那到了</a:t>
            </a:r>
            <a:r>
              <a:rPr lang="zh-CN" altLang="en-US">
                <a:solidFill>
                  <a:srgbClr val="FF0000"/>
                </a:solidFill>
              </a:rPr>
              <a:t>第二个环节</a:t>
            </a:r>
            <a:r>
              <a:rPr lang="zh-CN" altLang="en-US"/>
              <a:t>叫这个认认读环节啊，一个是</a:t>
            </a:r>
            <a:r>
              <a:rPr lang="zh-CN" altLang="en-US"/>
              <a:t>指读嘛，第二个认读，认读的话，那你要把发音要知道吧，这不是提取嘛。后面中文意思它不还是提取嘛，对不对。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0000"/>
          </a:bodyPr>
          <a:p>
            <a:r>
              <a:rPr lang="zh-CN" altLang="en-US"/>
              <a:t>那</a:t>
            </a:r>
            <a:r>
              <a:rPr lang="zh-CN" altLang="en-US">
                <a:solidFill>
                  <a:srgbClr val="FF0000"/>
                </a:solidFill>
              </a:rPr>
              <a:t>第三个环节</a:t>
            </a:r>
            <a:r>
              <a:rPr lang="zh-CN" altLang="en-US"/>
              <a:t>呢，听到发音，那你知道意思，你要知道意思发音，你是不是也还是提取呀，然后</a:t>
            </a:r>
            <a:r>
              <a:rPr lang="zh-CN" altLang="en-US">
                <a:solidFill>
                  <a:srgbClr val="FF0000"/>
                </a:solidFill>
              </a:rPr>
              <a:t>剪纸的环节</a:t>
            </a:r>
            <a:r>
              <a:rPr lang="zh-CN" altLang="en-US"/>
              <a:t>，它也要读出发音，还要把中文意思还是要提取呀，那</a:t>
            </a:r>
            <a:r>
              <a:rPr lang="zh-CN" altLang="en-US">
                <a:solidFill>
                  <a:srgbClr val="FF0000"/>
                </a:solidFill>
              </a:rPr>
              <a:t>第五个环节</a:t>
            </a:r>
            <a:r>
              <a:rPr lang="zh-CN" altLang="en-US"/>
              <a:t>它是不是默写中文意思，是不是还是提取呀。然后</a:t>
            </a:r>
            <a:r>
              <a:rPr lang="zh-CN" altLang="en-US">
                <a:solidFill>
                  <a:srgbClr val="FF0000"/>
                </a:solidFill>
              </a:rPr>
              <a:t>第七个环节</a:t>
            </a:r>
            <a:r>
              <a:rPr lang="zh-CN" altLang="en-US"/>
              <a:t>就是检测是不是还是提取，对吧，每个环节，整个环节只有考试的，让他说出来，让他想的都叫提取，基本上每时每刻都得用到提取，那提取一次相当于你正常学习的，比如说老师在这边教，或者孩子在这边读。不是没有用的，一定要去考它才有用，考一次就要提取一次，而且要大量提取，而且要快速提取，而且要多次提取，反复提取，而且要模仿那个试卷，就是我们为什么做那个纸出来，就是模仿那个试卷那种形式。因为世界里面是要看到文字，把意思反应出来，把发音反应出来啊，这个解读的环节其实对考试来说是比较重要的，只提取是贯穿了每个环节。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谢谢</a:t>
            </a:r>
            <a:r>
              <a:rPr lang="zh-CN" altLang="en-US"/>
              <a:t>大家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联系</a:t>
            </a:r>
            <a:r>
              <a:rPr lang="zh-CN" altLang="en-US"/>
              <a:t>方式</a:t>
            </a:r>
            <a:endParaRPr lang="zh-CN" altLang="en-US"/>
          </a:p>
          <a:p>
            <a:r>
              <a:rPr lang="en-US" altLang="zh-CN"/>
              <a:t>1314 6623 520</a:t>
            </a:r>
            <a:r>
              <a:rPr lang="zh-CN" altLang="en-US"/>
              <a:t>（北京</a:t>
            </a:r>
            <a:r>
              <a:rPr lang="zh-CN" altLang="en-US"/>
              <a:t>学来学去学习社）</a:t>
            </a:r>
            <a:endParaRPr lang="zh-CN" altLang="en-US"/>
          </a:p>
          <a:p>
            <a:r>
              <a:rPr lang="zh-CN" altLang="en-US"/>
              <a:t>服务热线：</a:t>
            </a:r>
            <a:r>
              <a:rPr lang="en-US" altLang="zh-CN"/>
              <a:t>400-996-3-985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找方法（</a:t>
            </a:r>
            <a:r>
              <a:rPr lang="zh-CN" altLang="en-US"/>
              <a:t>课前）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/>
              <a:t>同学们</a:t>
            </a:r>
            <a:endParaRPr lang="zh-CN" altLang="en-US"/>
          </a:p>
          <a:p>
            <a:r>
              <a:rPr lang="zh-CN" altLang="en-US"/>
              <a:t>我们一共有</a:t>
            </a:r>
            <a:r>
              <a:rPr lang="en-US" altLang="zh-CN"/>
              <a:t>14</a:t>
            </a:r>
            <a:r>
              <a:rPr lang="zh-CN" altLang="en-US"/>
              <a:t>个方法</a:t>
            </a:r>
            <a:endParaRPr lang="zh-CN" altLang="en-US"/>
          </a:p>
          <a:p>
            <a:r>
              <a:rPr lang="zh-CN" altLang="en-US"/>
              <a:t>在软件的什么地方</a:t>
            </a:r>
            <a:r>
              <a:rPr lang="zh-CN" altLang="en-US"/>
              <a:t>呢</a:t>
            </a:r>
            <a:endParaRPr lang="zh-CN" altLang="en-US"/>
          </a:p>
          <a:p>
            <a:r>
              <a:rPr lang="zh-CN" altLang="en-US"/>
              <a:t>上完课</a:t>
            </a:r>
            <a:r>
              <a:rPr lang="zh-CN" altLang="en-US"/>
              <a:t>后</a:t>
            </a:r>
            <a:endParaRPr lang="zh-CN" altLang="en-US"/>
          </a:p>
          <a:p>
            <a:r>
              <a:rPr lang="zh-CN" altLang="en-US"/>
              <a:t>咱们一起</a:t>
            </a:r>
            <a:r>
              <a:rPr lang="zh-CN" altLang="en-US"/>
              <a:t>找一找</a:t>
            </a:r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782945" y="1495425"/>
            <a:ext cx="5172710" cy="4119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，海马体记忆法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/>
              <a:t>提取</a:t>
            </a:r>
            <a:endParaRPr lang="zh-CN" altLang="en-US"/>
          </a:p>
          <a:p>
            <a:r>
              <a:rPr lang="zh-CN" altLang="en-US"/>
              <a:t>次数</a:t>
            </a:r>
            <a:endParaRPr lang="zh-CN" altLang="en-US"/>
          </a:p>
          <a:p>
            <a:r>
              <a:rPr lang="zh-CN" altLang="en-US"/>
              <a:t>情绪</a:t>
            </a:r>
            <a:endParaRPr lang="zh-CN" altLang="en-US"/>
          </a:p>
        </p:txBody>
      </p:sp>
      <p:pic>
        <p:nvPicPr>
          <p:cNvPr id="6" name="内容占位符 5" descr="海马体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09030" y="1253490"/>
            <a:ext cx="481838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，照相机记忆法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2040255"/>
            <a:ext cx="5181600" cy="3921125"/>
          </a:xfrm>
          <a:prstGeom prst="rect">
            <a:avLst/>
          </a:prstGeom>
        </p:spPr>
      </p:pic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6805" y="1878965"/>
            <a:ext cx="5151120" cy="4244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，多巴胺记忆法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/>
              <a:t>奖励</a:t>
            </a:r>
            <a:endParaRPr lang="zh-CN" altLang="en-US"/>
          </a:p>
          <a:p>
            <a:r>
              <a:rPr lang="zh-CN" altLang="en-US"/>
              <a:t>食物</a:t>
            </a:r>
            <a:endParaRPr lang="zh-CN" altLang="en-US"/>
          </a:p>
          <a:p>
            <a:r>
              <a:rPr lang="zh-CN" altLang="en-US"/>
              <a:t>音乐</a:t>
            </a:r>
            <a:endParaRPr lang="zh-CN" altLang="en-US"/>
          </a:p>
          <a:p>
            <a:r>
              <a:rPr lang="zh-CN" altLang="en-US"/>
              <a:t>运动</a:t>
            </a:r>
            <a:endParaRPr lang="zh-CN" altLang="en-US"/>
          </a:p>
          <a:p>
            <a:r>
              <a:rPr lang="zh-CN" altLang="en-US"/>
              <a:t>期待</a:t>
            </a:r>
            <a:endParaRPr lang="zh-CN" altLang="en-US"/>
          </a:p>
          <a:p>
            <a:r>
              <a:rPr lang="zh-CN" altLang="en-US"/>
              <a:t>即时</a:t>
            </a:r>
            <a:r>
              <a:rPr lang="zh-CN" altLang="en-US"/>
              <a:t>满足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692525" y="1395095"/>
            <a:ext cx="7589520" cy="40684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，阿尔法波记忆法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25625" y="1276985"/>
            <a:ext cx="7490460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，内啡肽记忆法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09420" y="1449705"/>
            <a:ext cx="7165975" cy="46202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，漏斗记忆法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89400" y="1691005"/>
            <a:ext cx="4011930" cy="43516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jE2NzE0MDY2MzRmMmFhZDc5ZmE3ZTYxMmI3NDlmMjYifQ=="/>
  <p:tag name="KSO_WPP_MARK_KEY" val="a58ee76f-cdfd-4421-aded-d981352cf9f3"/>
  <p:tag name="COMMONDATA" val="eyJoZGlkIjoiMDI2NGQ5YTUwOWIzOWJkMGY1MDJlYjE4NjU2OWVkY2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1720</Words>
  <Application>WPS 演示</Application>
  <PresentationFormat>宽屏</PresentationFormat>
  <Paragraphs>108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速记单词的底层逻辑</vt:lpstr>
      <vt:lpstr>一，目录</vt:lpstr>
      <vt:lpstr>找方法（课前）</vt:lpstr>
      <vt:lpstr>1，海马体记忆法</vt:lpstr>
      <vt:lpstr>2，照相机记忆法</vt:lpstr>
      <vt:lpstr>3，多巴胺记忆法</vt:lpstr>
      <vt:lpstr>4，阿尔法波记忆法</vt:lpstr>
      <vt:lpstr>5，内啡肽记忆法</vt:lpstr>
      <vt:lpstr>6，漏斗记忆法</vt:lpstr>
      <vt:lpstr>7，信封记忆法</vt:lpstr>
      <vt:lpstr>8，格式塔记忆法</vt:lpstr>
      <vt:lpstr>9，同声翻译记忆法</vt:lpstr>
      <vt:lpstr>10，楼梯记忆法</vt:lpstr>
      <vt:lpstr>11，导弹记忆法</vt:lpstr>
      <vt:lpstr>12，游戏记忆法</vt:lpstr>
      <vt:lpstr>13，五感记忆法</vt:lpstr>
      <vt:lpstr>14，费曼记忆法</vt:lpstr>
      <vt:lpstr>找方法（课后）</vt:lpstr>
      <vt:lpstr>PowerPoint 演示文稿</vt:lpstr>
      <vt:lpstr>PowerPoint 演示文稿</vt:lpstr>
      <vt:lpstr>谢谢大家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唐资鉴@合利浩宝对冲基金</cp:lastModifiedBy>
  <cp:revision>6</cp:revision>
  <dcterms:created xsi:type="dcterms:W3CDTF">2023-10-26T03:49:00Z</dcterms:created>
  <dcterms:modified xsi:type="dcterms:W3CDTF">2023-10-28T04:57:45Z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CAFFC695C2E44FE79403929A65C059D7_12</vt:lpwstr>
  </property>
  <property fmtid="{D5CDD505-2E9C-101B-9397-08002B2CF9AE}" pid="3" name="KSOProductBuildVer">
    <vt:lpwstr>2052-11.1.0.14178</vt:lpwstr>
  </property>
</Properties>
</file>