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2568" y="-98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0D89-6F1E-4CBF-92F2-4C656822B1AB}" type="datetimeFigureOut">
              <a:rPr lang="zh-CN" altLang="en-US" smtClean="0"/>
              <a:pPr/>
              <a:t>2026-01-14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03288-76B6-48DF-92AD-660DD27E3C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全屏显示(16:9)</PresentationFormat>
  <Paragraphs>0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Yuan</dc:creator>
  <cp:lastModifiedBy>Yuan</cp:lastModifiedBy>
  <cp:revision>2</cp:revision>
  <dcterms:created xsi:type="dcterms:W3CDTF">2026-01-14T05:32:29Z</dcterms:created>
  <dcterms:modified xsi:type="dcterms:W3CDTF">2026-01-14T07:10:06Z</dcterms:modified>
</cp:coreProperties>
</file>