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6" r:id="rId2"/>
    <p:sldId id="373" r:id="rId3"/>
    <p:sldId id="374" r:id="rId4"/>
    <p:sldId id="309" r:id="rId5"/>
    <p:sldId id="377" r:id="rId6"/>
    <p:sldId id="313" r:id="rId7"/>
    <p:sldId id="362" r:id="rId8"/>
    <p:sldId id="364" r:id="rId9"/>
    <p:sldId id="365" r:id="rId10"/>
    <p:sldId id="366" r:id="rId11"/>
    <p:sldId id="367" r:id="rId12"/>
    <p:sldId id="368" r:id="rId13"/>
    <p:sldId id="369" r:id="rId14"/>
    <p:sldId id="371" r:id="rId15"/>
    <p:sldId id="378" r:id="rId16"/>
    <p:sldId id="372" r:id="rId17"/>
    <p:sldId id="34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A"/>
    <a:srgbClr val="1B7AB2"/>
    <a:srgbClr val="A9DF6D"/>
    <a:srgbClr val="CDFD55"/>
    <a:srgbClr val="F5F5F5"/>
    <a:srgbClr val="EAEAEA"/>
    <a:srgbClr val="FFFF66"/>
    <a:srgbClr val="6699FF"/>
    <a:srgbClr val="33CC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6" autoAdjust="0"/>
    <p:restoredTop sz="89803" autoAdjust="0"/>
  </p:normalViewPr>
  <p:slideViewPr>
    <p:cSldViewPr snapToGrid="0">
      <p:cViewPr varScale="1">
        <p:scale>
          <a:sx n="86" d="100"/>
          <a:sy n="86" d="100"/>
        </p:scale>
        <p:origin x="51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0D613-F003-468F-A79C-748AD89D3E13}" type="datetimeFigureOut">
              <a:rPr lang="zh-CN" altLang="en-US" smtClean="0"/>
              <a:pPr/>
              <a:t>2025/8/8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5CD97-04C9-412D-9AC2-878864D254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18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CD97-04C9-412D-9AC2-878864D2548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52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4171" y="64008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F1B1482-1F37-4229-931D-B09ACBE581E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pPr/>
              <a:t>‹#›</a:t>
            </a:fld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 flipH="1">
            <a:off x="0" y="0"/>
            <a:ext cx="12207058" cy="779489"/>
          </a:xfrm>
          <a:prstGeom prst="rect">
            <a:avLst/>
          </a:prstGeom>
          <a:gradFill>
            <a:gsLst>
              <a:gs pos="100000">
                <a:srgbClr val="1B7AB2">
                  <a:alpha val="90000"/>
                </a:srgbClr>
              </a:gs>
              <a:gs pos="0">
                <a:srgbClr val="A9DF6D">
                  <a:alpha val="46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723482"/>
            <a:ext cx="12192000" cy="6997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76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4171" y="64008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F1B1482-1F37-4229-931D-B09ACBE581E3}" type="slidenum"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pPr/>
              <a:t>‹#›</a:t>
            </a:fld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476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0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99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13901995704@139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1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0" y="2187902"/>
            <a:ext cx="7207624" cy="2563628"/>
          </a:xfrm>
          <a:prstGeom prst="roundRect">
            <a:avLst>
              <a:gd name="adj" fmla="val 0"/>
            </a:avLst>
          </a:prstGeom>
          <a:solidFill>
            <a:srgbClr val="223242">
              <a:alpha val="95000"/>
            </a:srgbClr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>
          <a:blip r:embed="rId2" cstate="print"/>
          <a:srcRect l="1950" t="18196" b="19059"/>
          <a:stretch>
            <a:fillRect/>
          </a:stretch>
        </p:blipFill>
        <p:spPr bwMode="auto">
          <a:xfrm>
            <a:off x="6239435" y="1631577"/>
            <a:ext cx="8405346" cy="3585882"/>
          </a:xfrm>
          <a:prstGeom prst="roundRect">
            <a:avLst>
              <a:gd name="adj" fmla="val 50000"/>
            </a:avLst>
          </a:prstGeom>
          <a:noFill/>
        </p:spPr>
      </p:pic>
      <p:sp>
        <p:nvSpPr>
          <p:cNvPr id="23" name="任意多边形 22"/>
          <p:cNvSpPr/>
          <p:nvPr/>
        </p:nvSpPr>
        <p:spPr>
          <a:xfrm>
            <a:off x="6276992" y="1640541"/>
            <a:ext cx="8218027" cy="3569708"/>
          </a:xfrm>
          <a:custGeom>
            <a:avLst/>
            <a:gdLst>
              <a:gd name="connsiteX0" fmla="*/ 0 w 8218027"/>
              <a:gd name="connsiteY0" fmla="*/ 1784854 h 3569708"/>
              <a:gd name="connsiteX1" fmla="*/ 522773 w 8218027"/>
              <a:gd name="connsiteY1" fmla="*/ 522772 h 3569708"/>
              <a:gd name="connsiteX2" fmla="*/ 1784857 w 8218027"/>
              <a:gd name="connsiteY2" fmla="*/ 2 h 3569708"/>
              <a:gd name="connsiteX3" fmla="*/ 6433173 w 8218027"/>
              <a:gd name="connsiteY3" fmla="*/ 0 h 3569708"/>
              <a:gd name="connsiteX4" fmla="*/ 7695255 w 8218027"/>
              <a:gd name="connsiteY4" fmla="*/ 522773 h 3569708"/>
              <a:gd name="connsiteX5" fmla="*/ 8218025 w 8218027"/>
              <a:gd name="connsiteY5" fmla="*/ 1784857 h 3569708"/>
              <a:gd name="connsiteX6" fmla="*/ 8218027 w 8218027"/>
              <a:gd name="connsiteY6" fmla="*/ 1784854 h 3569708"/>
              <a:gd name="connsiteX7" fmla="*/ 7695255 w 8218027"/>
              <a:gd name="connsiteY7" fmla="*/ 3046937 h 3569708"/>
              <a:gd name="connsiteX8" fmla="*/ 6433172 w 8218027"/>
              <a:gd name="connsiteY8" fmla="*/ 3569708 h 3569708"/>
              <a:gd name="connsiteX9" fmla="*/ 1784854 w 8218027"/>
              <a:gd name="connsiteY9" fmla="*/ 3569708 h 3569708"/>
              <a:gd name="connsiteX10" fmla="*/ 522772 w 8218027"/>
              <a:gd name="connsiteY10" fmla="*/ 3046935 h 3569708"/>
              <a:gd name="connsiteX11" fmla="*/ 1 w 8218027"/>
              <a:gd name="connsiteY11" fmla="*/ 1784852 h 3569708"/>
              <a:gd name="connsiteX12" fmla="*/ 0 w 8218027"/>
              <a:gd name="connsiteY12" fmla="*/ 1784854 h 356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8027" h="3569708">
                <a:moveTo>
                  <a:pt x="0" y="1784854"/>
                </a:moveTo>
                <a:cubicBezTo>
                  <a:pt x="1" y="1311481"/>
                  <a:pt x="188048" y="857497"/>
                  <a:pt x="522773" y="522772"/>
                </a:cubicBezTo>
                <a:cubicBezTo>
                  <a:pt x="857499" y="188047"/>
                  <a:pt x="1311484" y="1"/>
                  <a:pt x="1784857" y="2"/>
                </a:cubicBezTo>
                <a:lnTo>
                  <a:pt x="6433173" y="0"/>
                </a:lnTo>
                <a:cubicBezTo>
                  <a:pt x="6906546" y="1"/>
                  <a:pt x="7360530" y="188048"/>
                  <a:pt x="7695255" y="522773"/>
                </a:cubicBezTo>
                <a:cubicBezTo>
                  <a:pt x="8029980" y="857499"/>
                  <a:pt x="8218026" y="1311484"/>
                  <a:pt x="8218025" y="1784857"/>
                </a:cubicBezTo>
                <a:cubicBezTo>
                  <a:pt x="8218026" y="1784856"/>
                  <a:pt x="8218026" y="1784855"/>
                  <a:pt x="8218027" y="1784854"/>
                </a:cubicBezTo>
                <a:cubicBezTo>
                  <a:pt x="8218027" y="2258227"/>
                  <a:pt x="8029980" y="2712212"/>
                  <a:pt x="7695255" y="3046937"/>
                </a:cubicBezTo>
                <a:cubicBezTo>
                  <a:pt x="7360530" y="3381662"/>
                  <a:pt x="6906545" y="3569709"/>
                  <a:pt x="6433172" y="3569708"/>
                </a:cubicBezTo>
                <a:lnTo>
                  <a:pt x="1784854" y="3569708"/>
                </a:lnTo>
                <a:cubicBezTo>
                  <a:pt x="1311481" y="3569708"/>
                  <a:pt x="857496" y="3381661"/>
                  <a:pt x="522772" y="3046935"/>
                </a:cubicBezTo>
                <a:cubicBezTo>
                  <a:pt x="188047" y="2712210"/>
                  <a:pt x="1" y="2258225"/>
                  <a:pt x="1" y="1784852"/>
                </a:cubicBezTo>
                <a:cubicBezTo>
                  <a:pt x="1" y="1784853"/>
                  <a:pt x="0" y="1784853"/>
                  <a:pt x="0" y="1784854"/>
                </a:cubicBezTo>
                <a:close/>
              </a:path>
            </a:pathLst>
          </a:custGeom>
          <a:gradFill>
            <a:gsLst>
              <a:gs pos="21000">
                <a:schemeClr val="bg1"/>
              </a:gs>
              <a:gs pos="6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5533599" y="1080421"/>
            <a:ext cx="4761668" cy="4761666"/>
          </a:xfrm>
          <a:custGeom>
            <a:avLst/>
            <a:gdLst>
              <a:gd name="connsiteX0" fmla="*/ 3017947 w 6035896"/>
              <a:gd name="connsiteY0" fmla="*/ 923508 h 6035896"/>
              <a:gd name="connsiteX1" fmla="*/ 923507 w 6035896"/>
              <a:gd name="connsiteY1" fmla="*/ 3017947 h 6035896"/>
              <a:gd name="connsiteX2" fmla="*/ 3017947 w 6035896"/>
              <a:gd name="connsiteY2" fmla="*/ 5112386 h 6035896"/>
              <a:gd name="connsiteX3" fmla="*/ 5112387 w 6035896"/>
              <a:gd name="connsiteY3" fmla="*/ 3017947 h 6035896"/>
              <a:gd name="connsiteX4" fmla="*/ 3017947 w 6035896"/>
              <a:gd name="connsiteY4" fmla="*/ 923508 h 6035896"/>
              <a:gd name="connsiteX5" fmla="*/ 3017948 w 6035896"/>
              <a:gd name="connsiteY5" fmla="*/ 0 h 6035896"/>
              <a:gd name="connsiteX6" fmla="*/ 6035896 w 6035896"/>
              <a:gd name="connsiteY6" fmla="*/ 3017948 h 6035896"/>
              <a:gd name="connsiteX7" fmla="*/ 3017948 w 6035896"/>
              <a:gd name="connsiteY7" fmla="*/ 6035896 h 6035896"/>
              <a:gd name="connsiteX8" fmla="*/ 0 w 6035896"/>
              <a:gd name="connsiteY8" fmla="*/ 3017948 h 6035896"/>
              <a:gd name="connsiteX9" fmla="*/ 3017948 w 6035896"/>
              <a:gd name="connsiteY9" fmla="*/ 0 h 603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35896" h="6035896">
                <a:moveTo>
                  <a:pt x="3017947" y="923508"/>
                </a:moveTo>
                <a:cubicBezTo>
                  <a:pt x="1861220" y="923508"/>
                  <a:pt x="923507" y="1861220"/>
                  <a:pt x="923507" y="3017947"/>
                </a:cubicBezTo>
                <a:cubicBezTo>
                  <a:pt x="923507" y="4174674"/>
                  <a:pt x="1861220" y="5112386"/>
                  <a:pt x="3017947" y="5112386"/>
                </a:cubicBezTo>
                <a:cubicBezTo>
                  <a:pt x="4174674" y="5112386"/>
                  <a:pt x="5112387" y="4174674"/>
                  <a:pt x="5112387" y="3017947"/>
                </a:cubicBezTo>
                <a:cubicBezTo>
                  <a:pt x="5112387" y="1861220"/>
                  <a:pt x="4174674" y="923508"/>
                  <a:pt x="3017947" y="923508"/>
                </a:cubicBezTo>
                <a:close/>
                <a:moveTo>
                  <a:pt x="3017948" y="0"/>
                </a:moveTo>
                <a:cubicBezTo>
                  <a:pt x="4684715" y="0"/>
                  <a:pt x="6035896" y="1351181"/>
                  <a:pt x="6035896" y="3017948"/>
                </a:cubicBezTo>
                <a:cubicBezTo>
                  <a:pt x="6035896" y="4684715"/>
                  <a:pt x="4684715" y="6035896"/>
                  <a:pt x="3017948" y="6035896"/>
                </a:cubicBezTo>
                <a:cubicBezTo>
                  <a:pt x="1351181" y="6035896"/>
                  <a:pt x="0" y="4684715"/>
                  <a:pt x="0" y="3017948"/>
                </a:cubicBezTo>
                <a:cubicBezTo>
                  <a:pt x="0" y="1351181"/>
                  <a:pt x="1351181" y="0"/>
                  <a:pt x="3017948" y="0"/>
                </a:cubicBezTo>
                <a:close/>
              </a:path>
            </a:pathLst>
          </a:custGeom>
          <a:solidFill>
            <a:srgbClr val="DBE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20521370">
            <a:off x="5573039" y="1063493"/>
            <a:ext cx="4682788" cy="4763564"/>
          </a:xfrm>
          <a:custGeom>
            <a:avLst/>
            <a:gdLst>
              <a:gd name="connsiteX0" fmla="*/ 3848599 w 5935908"/>
              <a:gd name="connsiteY0" fmla="*/ 148927 h 6038300"/>
              <a:gd name="connsiteX1" fmla="*/ 5787756 w 5935908"/>
              <a:gd name="connsiteY1" fmla="*/ 3950991 h 6038300"/>
              <a:gd name="connsiteX2" fmla="*/ 1985693 w 5935908"/>
              <a:gd name="connsiteY2" fmla="*/ 5890149 h 6038300"/>
              <a:gd name="connsiteX3" fmla="*/ 16006 w 5935908"/>
              <a:gd name="connsiteY3" fmla="*/ 3852148 h 6038300"/>
              <a:gd name="connsiteX4" fmla="*/ 0 w 5935908"/>
              <a:gd name="connsiteY4" fmla="*/ 3784448 h 6038300"/>
              <a:gd name="connsiteX5" fmla="*/ 1162425 w 5935908"/>
              <a:gd name="connsiteY5" fmla="*/ 4161631 h 6038300"/>
              <a:gd name="connsiteX6" fmla="*/ 1267269 w 5935908"/>
              <a:gd name="connsiteY6" fmla="*/ 4310069 h 6038300"/>
              <a:gd name="connsiteX7" fmla="*/ 2270722 w 5935908"/>
              <a:gd name="connsiteY7" fmla="*/ 5011724 h 6038300"/>
              <a:gd name="connsiteX8" fmla="*/ 4909334 w 5935908"/>
              <a:gd name="connsiteY8" fmla="*/ 3665960 h 6038300"/>
              <a:gd name="connsiteX9" fmla="*/ 3563569 w 5935908"/>
              <a:gd name="connsiteY9" fmla="*/ 1027349 h 6038300"/>
              <a:gd name="connsiteX10" fmla="*/ 2942091 w 5935908"/>
              <a:gd name="connsiteY10" fmla="*/ 924688 h 6038300"/>
              <a:gd name="connsiteX11" fmla="*/ 2937144 w 5935908"/>
              <a:gd name="connsiteY11" fmla="*/ 924871 h 6038300"/>
              <a:gd name="connsiteX12" fmla="*/ 2926659 w 5935908"/>
              <a:gd name="connsiteY12" fmla="*/ 925928 h 6038300"/>
              <a:gd name="connsiteX13" fmla="*/ 2921816 w 5935908"/>
              <a:gd name="connsiteY13" fmla="*/ 925440 h 6038300"/>
              <a:gd name="connsiteX14" fmla="*/ 2907052 w 5935908"/>
              <a:gd name="connsiteY14" fmla="*/ 925988 h 6038300"/>
              <a:gd name="connsiteX15" fmla="*/ 2906943 w 5935908"/>
              <a:gd name="connsiteY15" fmla="*/ 923941 h 6038300"/>
              <a:gd name="connsiteX16" fmla="*/ 2833356 w 5935908"/>
              <a:gd name="connsiteY16" fmla="*/ 916522 h 6038300"/>
              <a:gd name="connsiteX17" fmla="*/ 2463695 w 5935908"/>
              <a:gd name="connsiteY17" fmla="*/ 462964 h 6038300"/>
              <a:gd name="connsiteX18" fmla="*/ 2833356 w 5935908"/>
              <a:gd name="connsiteY18" fmla="*/ 9406 h 6038300"/>
              <a:gd name="connsiteX19" fmla="*/ 2857816 w 5935908"/>
              <a:gd name="connsiteY19" fmla="*/ 6940 h 6038300"/>
              <a:gd name="connsiteX20" fmla="*/ 2857568 w 5935908"/>
              <a:gd name="connsiteY20" fmla="*/ 2322 h 6038300"/>
              <a:gd name="connsiteX21" fmla="*/ 2902296 w 5935908"/>
              <a:gd name="connsiteY21" fmla="*/ 2456 h 6038300"/>
              <a:gd name="connsiteX22" fmla="*/ 2926659 w 5935908"/>
              <a:gd name="connsiteY22" fmla="*/ 0 h 6038300"/>
              <a:gd name="connsiteX23" fmla="*/ 2952508 w 5935908"/>
              <a:gd name="connsiteY23" fmla="*/ 2606 h 6038300"/>
              <a:gd name="connsiteX24" fmla="*/ 3027399 w 5935908"/>
              <a:gd name="connsiteY24" fmla="*/ 2829 h 6038300"/>
              <a:gd name="connsiteX25" fmla="*/ 3848599 w 5935908"/>
              <a:gd name="connsiteY25" fmla="*/ 148927 h 60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35908" h="6038300">
                <a:moveTo>
                  <a:pt x="3848599" y="148927"/>
                </a:moveTo>
                <a:cubicBezTo>
                  <a:pt x="5433994" y="663355"/>
                  <a:pt x="6302184" y="2365597"/>
                  <a:pt x="5787756" y="3950991"/>
                </a:cubicBezTo>
                <a:cubicBezTo>
                  <a:pt x="5273329" y="5536386"/>
                  <a:pt x="3571087" y="6404576"/>
                  <a:pt x="1985693" y="5890149"/>
                </a:cubicBezTo>
                <a:cubicBezTo>
                  <a:pt x="994821" y="5568632"/>
                  <a:pt x="284107" y="4783124"/>
                  <a:pt x="16006" y="3852148"/>
                </a:cubicBezTo>
                <a:lnTo>
                  <a:pt x="0" y="3784448"/>
                </a:lnTo>
                <a:lnTo>
                  <a:pt x="1162425" y="4161631"/>
                </a:lnTo>
                <a:lnTo>
                  <a:pt x="1267269" y="4310069"/>
                </a:lnTo>
                <a:cubicBezTo>
                  <a:pt x="1515525" y="4628045"/>
                  <a:pt x="1858127" y="4877846"/>
                  <a:pt x="2270722" y="5011724"/>
                </a:cubicBezTo>
                <a:cubicBezTo>
                  <a:pt x="3370977" y="5368734"/>
                  <a:pt x="4552324" y="4766216"/>
                  <a:pt x="4909334" y="3665960"/>
                </a:cubicBezTo>
                <a:cubicBezTo>
                  <a:pt x="5266344" y="2565705"/>
                  <a:pt x="4663824" y="1384359"/>
                  <a:pt x="3563569" y="1027349"/>
                </a:cubicBezTo>
                <a:cubicBezTo>
                  <a:pt x="3357271" y="960410"/>
                  <a:pt x="3148123" y="927205"/>
                  <a:pt x="2942091" y="924688"/>
                </a:cubicBezTo>
                <a:lnTo>
                  <a:pt x="2937144" y="924871"/>
                </a:lnTo>
                <a:lnTo>
                  <a:pt x="2926659" y="925928"/>
                </a:lnTo>
                <a:lnTo>
                  <a:pt x="2921816" y="925440"/>
                </a:lnTo>
                <a:lnTo>
                  <a:pt x="2907052" y="925988"/>
                </a:lnTo>
                <a:lnTo>
                  <a:pt x="2906943" y="923941"/>
                </a:lnTo>
                <a:lnTo>
                  <a:pt x="2833356" y="916522"/>
                </a:lnTo>
                <a:cubicBezTo>
                  <a:pt x="2622391" y="873353"/>
                  <a:pt x="2463695" y="686691"/>
                  <a:pt x="2463695" y="462964"/>
                </a:cubicBezTo>
                <a:cubicBezTo>
                  <a:pt x="2463695" y="239237"/>
                  <a:pt x="2622390" y="52575"/>
                  <a:pt x="2833356" y="9406"/>
                </a:cubicBezTo>
                <a:lnTo>
                  <a:pt x="2857816" y="6940"/>
                </a:lnTo>
                <a:lnTo>
                  <a:pt x="2857568" y="2322"/>
                </a:lnTo>
                <a:lnTo>
                  <a:pt x="2902296" y="2456"/>
                </a:lnTo>
                <a:lnTo>
                  <a:pt x="2926659" y="0"/>
                </a:lnTo>
                <a:lnTo>
                  <a:pt x="2952508" y="2606"/>
                </a:lnTo>
                <a:lnTo>
                  <a:pt x="3027399" y="2829"/>
                </a:lnTo>
                <a:cubicBezTo>
                  <a:pt x="3300168" y="12937"/>
                  <a:pt x="3576110" y="60510"/>
                  <a:pt x="3848599" y="148927"/>
                </a:cubicBezTo>
                <a:close/>
              </a:path>
            </a:pathLst>
          </a:custGeom>
          <a:gradFill>
            <a:gsLst>
              <a:gs pos="4000">
                <a:srgbClr val="A9DF6D"/>
              </a:gs>
              <a:gs pos="100000">
                <a:srgbClr val="1B7AB2"/>
              </a:gs>
            </a:gsLst>
            <a:lin ang="54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05931" y="2178938"/>
            <a:ext cx="8795986" cy="2563628"/>
          </a:xfrm>
          <a:prstGeom prst="roundRect">
            <a:avLst>
              <a:gd name="adj" fmla="val 50000"/>
            </a:avLst>
          </a:prstGeom>
          <a:solidFill>
            <a:srgbClr val="223242">
              <a:alpha val="95000"/>
            </a:srgbClr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8982" y="6103733"/>
            <a:ext cx="794242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张建中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/  M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13901995704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/  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  <a:hlinkClick r:id="rId3"/>
              </a:rPr>
              <a:t>13901995704@139.com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616775" y="2188305"/>
            <a:ext cx="2554262" cy="2554262"/>
          </a:xfrm>
          <a:prstGeom prst="ellipse">
            <a:avLst/>
          </a:prstGeom>
          <a:solidFill>
            <a:srgbClr val="22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9397354" y="0"/>
            <a:ext cx="2794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parajita" panose="020B0604020202020204" pitchFamily="34" charset="0"/>
              </a:rPr>
              <a:t>20</a:t>
            </a:r>
            <a:r>
              <a:rPr lang="en-US" altLang="zh-CN" sz="8800" spc="-300" dirty="0">
                <a:solidFill>
                  <a:srgbClr val="A9DF6D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parajita" panose="020B0604020202020204" pitchFamily="34" charset="0"/>
              </a:rPr>
              <a:t>25</a:t>
            </a:r>
            <a:endParaRPr lang="zh-CN" altLang="en-US" sz="8800" spc="-300" dirty="0">
              <a:solidFill>
                <a:srgbClr val="A9DF6D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黑体" pitchFamily="49" charset="-122"/>
              <a:ea typeface="黑体" pitchFamily="49" charset="-122"/>
              <a:cs typeface="Aparajita" panose="020B0604020202020204" pitchFamily="34" charset="0"/>
            </a:endParaRPr>
          </a:p>
        </p:txBody>
      </p:sp>
      <p:grpSp>
        <p:nvGrpSpPr>
          <p:cNvPr id="5" name="组合 40"/>
          <p:cNvGrpSpPr/>
          <p:nvPr/>
        </p:nvGrpSpPr>
        <p:grpSpPr>
          <a:xfrm>
            <a:off x="471246" y="492086"/>
            <a:ext cx="402816" cy="392897"/>
            <a:chOff x="9317633" y="360309"/>
            <a:chExt cx="561259" cy="547438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2" name="矩形 41"/>
            <p:cNvSpPr/>
            <p:nvPr/>
          </p:nvSpPr>
          <p:spPr>
            <a:xfrm>
              <a:off x="9317633" y="360309"/>
              <a:ext cx="490747" cy="490747"/>
            </a:xfrm>
            <a:prstGeom prst="rect">
              <a:avLst/>
            </a:prstGeom>
            <a:noFill/>
            <a:ln w="38100">
              <a:gradFill>
                <a:gsLst>
                  <a:gs pos="0">
                    <a:srgbClr val="A9DF6D"/>
                  </a:gs>
                  <a:gs pos="100000">
                    <a:srgbClr val="1B7AB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680989" y="709844"/>
              <a:ext cx="197903" cy="19790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86118" y="5038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F2643"/>
                </a:solidFill>
                <a:latin typeface="微软雅黑" pitchFamily="34" charset="-122"/>
                <a:ea typeface="微软雅黑" pitchFamily="34" charset="-122"/>
                <a:cs typeface="Aparajita" panose="020B0604020202020204" pitchFamily="34" charset="0"/>
              </a:rPr>
              <a:t>上海毅见软件科技有限公司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931" y="2456329"/>
            <a:ext cx="1990103" cy="199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文本框 30"/>
          <p:cNvSpPr txBox="1"/>
          <p:nvPr/>
        </p:nvSpPr>
        <p:spPr>
          <a:xfrm>
            <a:off x="2671481" y="2638132"/>
            <a:ext cx="591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智能标签管理介绍</a:t>
            </a:r>
            <a:br>
              <a:rPr lang="en-US" altLang="zh-CN" sz="7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019792" y="3764406"/>
            <a:ext cx="519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SAP Business One ERP</a:t>
            </a:r>
            <a:r>
              <a:rPr lang="zh-CN" altLang="en-US" sz="24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系统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pic>
        <p:nvPicPr>
          <p:cNvPr id="1027" name="Picture 3" descr="E:\Users\lenovo\Documents\Tencent Files\107163964\FileRecv\logo - ownview.tif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31736" y="6076297"/>
            <a:ext cx="2417762" cy="36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81821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28504" y="26894"/>
            <a:ext cx="108220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产品需要称重，扫码生成实称重量的外包码标签</a:t>
            </a:r>
            <a:endParaRPr lang="zh-CN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组合 62"/>
          <p:cNvGrpSpPr/>
          <p:nvPr/>
        </p:nvGrpSpPr>
        <p:grpSpPr>
          <a:xfrm>
            <a:off x="4735697" y="3480486"/>
            <a:ext cx="2182479" cy="630194"/>
            <a:chOff x="4066207" y="3409588"/>
            <a:chExt cx="4384713" cy="630194"/>
          </a:xfrm>
        </p:grpSpPr>
        <p:sp>
          <p:nvSpPr>
            <p:cNvPr id="57" name="燕尾形 56"/>
            <p:cNvSpPr/>
            <p:nvPr/>
          </p:nvSpPr>
          <p:spPr>
            <a:xfrm>
              <a:off x="4066207" y="3409588"/>
              <a:ext cx="4384713" cy="630194"/>
            </a:xfrm>
            <a:prstGeom prst="chevron">
              <a:avLst/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31627" y="3540019"/>
              <a:ext cx="3808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8"/>
                </a:rPr>
                <a:t>手机扫二下</a:t>
              </a:r>
              <a:endParaRPr 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endParaRPr>
            </a:p>
          </p:txBody>
        </p:sp>
      </p:grp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538" y="985944"/>
            <a:ext cx="4211187" cy="256615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0168" y="4219941"/>
            <a:ext cx="1784785" cy="17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034750" y="6094325"/>
            <a:ext cx="239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秤上的重量二维码</a:t>
            </a:r>
          </a:p>
        </p:txBody>
      </p:sp>
      <p:pic>
        <p:nvPicPr>
          <p:cNvPr id="15" name="Picture 4" descr="C:\Users\ZJZ\AppData\Local\Packages\Microsoft.Windows.Photos_8wekyb3d8bbwe\TempState\ShareServiceTempFolder\打包正方形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4658" y="978842"/>
            <a:ext cx="1373404" cy="1332339"/>
          </a:xfrm>
          <a:prstGeom prst="rect">
            <a:avLst/>
          </a:prstGeom>
          <a:noFill/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002" y="3734968"/>
            <a:ext cx="1697281" cy="29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51142" y="2470952"/>
            <a:ext cx="4620986" cy="427117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54133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839037" y="26894"/>
            <a:ext cx="105457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拆分外包码：一个标签拆分为二个标签</a:t>
            </a:r>
            <a:endParaRPr lang="zh-CN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4663500" y="3454837"/>
            <a:ext cx="354249" cy="630194"/>
          </a:xfrm>
          <a:prstGeom prst="chevron">
            <a:avLst>
              <a:gd name="adj" fmla="val 67281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燕尾形 59"/>
          <p:cNvSpPr/>
          <p:nvPr/>
        </p:nvSpPr>
        <p:spPr>
          <a:xfrm>
            <a:off x="4488858" y="3449813"/>
            <a:ext cx="293888" cy="630194"/>
          </a:xfrm>
          <a:prstGeom prst="chevron">
            <a:avLst>
              <a:gd name="adj" fmla="val 57018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62"/>
          <p:cNvGrpSpPr/>
          <p:nvPr/>
        </p:nvGrpSpPr>
        <p:grpSpPr>
          <a:xfrm>
            <a:off x="4836303" y="3449813"/>
            <a:ext cx="2182479" cy="630194"/>
            <a:chOff x="4066207" y="3409588"/>
            <a:chExt cx="4384713" cy="630194"/>
          </a:xfrm>
        </p:grpSpPr>
        <p:sp>
          <p:nvSpPr>
            <p:cNvPr id="57" name="燕尾形 56"/>
            <p:cNvSpPr/>
            <p:nvPr/>
          </p:nvSpPr>
          <p:spPr>
            <a:xfrm>
              <a:off x="4066207" y="3409588"/>
              <a:ext cx="4384713" cy="630194"/>
            </a:xfrm>
            <a:prstGeom prst="chevron">
              <a:avLst/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31627" y="3540019"/>
              <a:ext cx="3808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8"/>
                </a:rPr>
                <a:t>手机扫一下</a:t>
              </a:r>
              <a:endParaRPr 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endParaRPr>
            </a:p>
          </p:txBody>
        </p:sp>
      </p:grp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35" y="1816887"/>
            <a:ext cx="4386263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8" name="Picture 4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5723" y="918641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9" name="Picture 5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64572" y="3864918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541332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889279" y="26894"/>
            <a:ext cx="104955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复制外包码：一个标签</a:t>
            </a:r>
            <a:r>
              <a:rPr lang="zh-CN" alt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复制出</a:t>
            </a:r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多</a:t>
            </a:r>
            <a:r>
              <a:rPr lang="zh-CN" alt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标签</a:t>
            </a:r>
            <a:endParaRPr lang="zh-CN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4663500" y="3454837"/>
            <a:ext cx="354249" cy="630194"/>
          </a:xfrm>
          <a:prstGeom prst="chevron">
            <a:avLst>
              <a:gd name="adj" fmla="val 67281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燕尾形 59"/>
          <p:cNvSpPr/>
          <p:nvPr/>
        </p:nvSpPr>
        <p:spPr>
          <a:xfrm>
            <a:off x="4488858" y="3449813"/>
            <a:ext cx="293888" cy="630194"/>
          </a:xfrm>
          <a:prstGeom prst="chevron">
            <a:avLst>
              <a:gd name="adj" fmla="val 57018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62"/>
          <p:cNvGrpSpPr/>
          <p:nvPr/>
        </p:nvGrpSpPr>
        <p:grpSpPr>
          <a:xfrm>
            <a:off x="4836303" y="3449813"/>
            <a:ext cx="2182479" cy="630194"/>
            <a:chOff x="4066207" y="3409588"/>
            <a:chExt cx="4384713" cy="630194"/>
          </a:xfrm>
        </p:grpSpPr>
        <p:sp>
          <p:nvSpPr>
            <p:cNvPr id="57" name="燕尾形 56"/>
            <p:cNvSpPr/>
            <p:nvPr/>
          </p:nvSpPr>
          <p:spPr>
            <a:xfrm>
              <a:off x="4066207" y="3409588"/>
              <a:ext cx="4384713" cy="630194"/>
            </a:xfrm>
            <a:prstGeom prst="chevron">
              <a:avLst/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31627" y="3540019"/>
              <a:ext cx="3808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8"/>
                </a:rPr>
                <a:t>手机扫一下</a:t>
              </a:r>
              <a:endParaRPr 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endParaRPr>
            </a:p>
          </p:txBody>
        </p:sp>
      </p:grp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263" y="1833038"/>
            <a:ext cx="4191368" cy="390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2" name="Picture 4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8694" y="955397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3" name="Picture 5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04477" y="3889498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54133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085222" y="26894"/>
            <a:ext cx="102995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更改外包码内物料数量</a:t>
            </a:r>
            <a:endParaRPr lang="zh-CN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4663500" y="3454837"/>
            <a:ext cx="354249" cy="630194"/>
          </a:xfrm>
          <a:prstGeom prst="chevron">
            <a:avLst>
              <a:gd name="adj" fmla="val 67281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燕尾形 59"/>
          <p:cNvSpPr/>
          <p:nvPr/>
        </p:nvSpPr>
        <p:spPr>
          <a:xfrm>
            <a:off x="4488858" y="3449813"/>
            <a:ext cx="293888" cy="630194"/>
          </a:xfrm>
          <a:prstGeom prst="chevron">
            <a:avLst>
              <a:gd name="adj" fmla="val 57018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62"/>
          <p:cNvGrpSpPr/>
          <p:nvPr/>
        </p:nvGrpSpPr>
        <p:grpSpPr>
          <a:xfrm>
            <a:off x="4836303" y="3449813"/>
            <a:ext cx="2182479" cy="630194"/>
            <a:chOff x="4066207" y="3409588"/>
            <a:chExt cx="4384713" cy="630194"/>
          </a:xfrm>
        </p:grpSpPr>
        <p:sp>
          <p:nvSpPr>
            <p:cNvPr id="57" name="燕尾形 56"/>
            <p:cNvSpPr/>
            <p:nvPr/>
          </p:nvSpPr>
          <p:spPr>
            <a:xfrm>
              <a:off x="4066207" y="3409588"/>
              <a:ext cx="4384713" cy="630194"/>
            </a:xfrm>
            <a:prstGeom prst="chevron">
              <a:avLst/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31627" y="3540019"/>
              <a:ext cx="3808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8"/>
                </a:rPr>
                <a:t>手机扫一下</a:t>
              </a:r>
              <a:endParaRPr 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endParaRPr>
            </a:p>
          </p:txBody>
        </p:sp>
      </p:grpSp>
      <p:pic>
        <p:nvPicPr>
          <p:cNvPr id="120838" name="Picture 6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787" y="1844919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9" name="Picture 7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9886" y="1769833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541332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10483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更改客户标签：甲客户标签改为乙客户标签。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0834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270" y="915199"/>
            <a:ext cx="303157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5" name="Picture 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5989" y="3873167"/>
            <a:ext cx="30314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6" name="Picture 4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6528" y="915199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7" name="Picture 5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77713" y="3873167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图片 12" descr="pp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9511" y="2080591"/>
            <a:ext cx="643129" cy="3657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123517" y="2039911"/>
            <a:ext cx="2646880" cy="630577"/>
            <a:chOff x="4738656" y="3459829"/>
            <a:chExt cx="2646880" cy="630577"/>
          </a:xfrm>
        </p:grpSpPr>
        <p:sp>
          <p:nvSpPr>
            <p:cNvPr id="15" name="燕尾形 14"/>
            <p:cNvSpPr/>
            <p:nvPr/>
          </p:nvSpPr>
          <p:spPr>
            <a:xfrm>
              <a:off x="4738656" y="3459829"/>
              <a:ext cx="408913" cy="630194"/>
            </a:xfrm>
            <a:prstGeom prst="chevron">
              <a:avLst>
                <a:gd name="adj" fmla="val 78632"/>
              </a:avLst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4924764" y="3460212"/>
              <a:ext cx="501294" cy="630194"/>
            </a:xfrm>
            <a:prstGeom prst="chevron">
              <a:avLst>
                <a:gd name="adj" fmla="val 64585"/>
              </a:avLst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62"/>
            <p:cNvGrpSpPr/>
            <p:nvPr/>
          </p:nvGrpSpPr>
          <p:grpSpPr>
            <a:xfrm>
              <a:off x="5203057" y="3459830"/>
              <a:ext cx="2182479" cy="630194"/>
              <a:chOff x="4066207" y="3409588"/>
              <a:chExt cx="4384713" cy="630194"/>
            </a:xfrm>
          </p:grpSpPr>
          <p:sp>
            <p:nvSpPr>
              <p:cNvPr id="18" name="燕尾形 17"/>
              <p:cNvSpPr/>
              <p:nvPr/>
            </p:nvSpPr>
            <p:spPr>
              <a:xfrm>
                <a:off x="4066207" y="3409588"/>
                <a:ext cx="4384713" cy="630194"/>
              </a:xfrm>
              <a:prstGeom prst="chevron">
                <a:avLst/>
              </a:prstGeom>
              <a:gradFill>
                <a:gsLst>
                  <a:gs pos="0">
                    <a:srgbClr val="A9DF6D"/>
                  </a:gs>
                  <a:gs pos="87000">
                    <a:srgbClr val="1B7AB2"/>
                  </a:gs>
                </a:gsLst>
                <a:lin ang="12600000" scaled="0"/>
              </a:gra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31627" y="3540019"/>
                <a:ext cx="3808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zh-CN" altLang="en-US" b="1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 Unicode MS" pitchFamily="34" charset="-128"/>
                  </a:rPr>
                  <a:t>手机扫一下</a:t>
                </a:r>
                <a:endParaRPr 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600411" y="4997879"/>
            <a:ext cx="2646880" cy="630577"/>
            <a:chOff x="4738656" y="3459829"/>
            <a:chExt cx="2646880" cy="630577"/>
          </a:xfrm>
        </p:grpSpPr>
        <p:sp>
          <p:nvSpPr>
            <p:cNvPr id="21" name="燕尾形 20"/>
            <p:cNvSpPr/>
            <p:nvPr/>
          </p:nvSpPr>
          <p:spPr>
            <a:xfrm>
              <a:off x="4738656" y="3459829"/>
              <a:ext cx="408913" cy="630194"/>
            </a:xfrm>
            <a:prstGeom prst="chevron">
              <a:avLst>
                <a:gd name="adj" fmla="val 78632"/>
              </a:avLst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4924764" y="3460212"/>
              <a:ext cx="501294" cy="630194"/>
            </a:xfrm>
            <a:prstGeom prst="chevron">
              <a:avLst>
                <a:gd name="adj" fmla="val 64585"/>
              </a:avLst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组合 62"/>
            <p:cNvGrpSpPr/>
            <p:nvPr/>
          </p:nvGrpSpPr>
          <p:grpSpPr>
            <a:xfrm>
              <a:off x="5203057" y="3459830"/>
              <a:ext cx="2182479" cy="630194"/>
              <a:chOff x="4066207" y="3409588"/>
              <a:chExt cx="4384713" cy="630194"/>
            </a:xfrm>
          </p:grpSpPr>
          <p:sp>
            <p:nvSpPr>
              <p:cNvPr id="24" name="燕尾形 23"/>
              <p:cNvSpPr/>
              <p:nvPr/>
            </p:nvSpPr>
            <p:spPr>
              <a:xfrm>
                <a:off x="4066207" y="3409588"/>
                <a:ext cx="4384713" cy="630194"/>
              </a:xfrm>
              <a:prstGeom prst="chevron">
                <a:avLst/>
              </a:prstGeom>
              <a:gradFill>
                <a:gsLst>
                  <a:gs pos="0">
                    <a:srgbClr val="A9DF6D"/>
                  </a:gs>
                  <a:gs pos="87000">
                    <a:srgbClr val="1B7AB2"/>
                  </a:gs>
                </a:gsLst>
                <a:lin ang="12600000" scaled="0"/>
              </a:gra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31627" y="3540019"/>
                <a:ext cx="3808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zh-CN" altLang="en-US" b="1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 Unicode MS" pitchFamily="34" charset="-128"/>
                  </a:rPr>
                  <a:t>手机扫一下</a:t>
                </a:r>
                <a:endParaRPr 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8"/>
                </a:endParaRPr>
              </a:p>
            </p:txBody>
          </p:sp>
        </p:grpSp>
      </p:grpSp>
      <p:pic>
        <p:nvPicPr>
          <p:cNvPr id="27" name="图片 26" descr="pp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6282" y="5037151"/>
            <a:ext cx="643129" cy="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52 -0.00046 L -0.0013 0.0766 " pathEditMode="relative" ptsTypes="AA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52 -0.00046 L -0.0013 0.0766 " pathEditMode="relative" ptsTypes="AA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3"/>
          <p:cNvSpPr/>
          <p:nvPr/>
        </p:nvSpPr>
        <p:spPr>
          <a:xfrm>
            <a:off x="4506601" y="5462169"/>
            <a:ext cx="3240000" cy="1077901"/>
          </a:xfrm>
          <a:prstGeom prst="roundRect">
            <a:avLst>
              <a:gd name="adj" fmla="val 12734"/>
            </a:avLst>
          </a:prstGeom>
          <a:gradFill>
            <a:gsLst>
              <a:gs pos="0">
                <a:srgbClr val="595959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54" name="Rounded Rectangle 3"/>
          <p:cNvSpPr/>
          <p:nvPr/>
        </p:nvSpPr>
        <p:spPr>
          <a:xfrm>
            <a:off x="807955" y="5475289"/>
            <a:ext cx="3240000" cy="1077901"/>
          </a:xfrm>
          <a:prstGeom prst="roundRect">
            <a:avLst>
              <a:gd name="adj" fmla="val 11049"/>
            </a:avLst>
          </a:prstGeom>
          <a:gradFill flip="none" rotWithShape="1">
            <a:gsLst>
              <a:gs pos="2000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98902" y="26894"/>
            <a:ext cx="104858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智能动态图片打印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448024" y="1589894"/>
            <a:ext cx="3357154" cy="3189950"/>
            <a:chOff x="4514313" y="1955138"/>
            <a:chExt cx="3357154" cy="3189950"/>
          </a:xfrm>
        </p:grpSpPr>
        <p:pic>
          <p:nvPicPr>
            <p:cNvPr id="26" name="图片 25" descr="标签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4313" y="1955138"/>
              <a:ext cx="3357154" cy="3189950"/>
            </a:xfrm>
            <a:prstGeom prst="rect">
              <a:avLst/>
            </a:prstGeom>
          </p:spPr>
        </p:pic>
        <p:pic>
          <p:nvPicPr>
            <p:cNvPr id="31" name="图片 30" descr="度邦.jpg"/>
            <p:cNvPicPr>
              <a:picLocks noChangeAspect="1"/>
            </p:cNvPicPr>
            <p:nvPr/>
          </p:nvPicPr>
          <p:blipFill>
            <a:blip r:embed="rId4"/>
            <a:srcRect t="6012" r="3665"/>
            <a:stretch>
              <a:fillRect/>
            </a:stretch>
          </p:blipFill>
          <p:spPr>
            <a:xfrm>
              <a:off x="5825389" y="2052858"/>
              <a:ext cx="1992428" cy="1120293"/>
            </a:xfrm>
            <a:prstGeom prst="rect">
              <a:avLst/>
            </a:prstGeom>
          </p:spPr>
        </p:pic>
        <p:pic>
          <p:nvPicPr>
            <p:cNvPr id="35" name="图片 34" descr="硬盘.png"/>
            <p:cNvPicPr>
              <a:picLocks noChangeAspect="1"/>
            </p:cNvPicPr>
            <p:nvPr/>
          </p:nvPicPr>
          <p:blipFill>
            <a:blip r:embed="rId5" cstate="print"/>
            <a:srcRect b="4345"/>
            <a:stretch>
              <a:fillRect/>
            </a:stretch>
          </p:blipFill>
          <p:spPr>
            <a:xfrm>
              <a:off x="6680452" y="3252817"/>
              <a:ext cx="1022916" cy="733850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4747679" y="5474052"/>
            <a:ext cx="284262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基于客户和物料自动选择模板，从客户主数据和物料主数据上分别取</a:t>
            </a:r>
            <a:r>
              <a:rPr lang="de-DE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标志和物料图片</a:t>
            </a:r>
          </a:p>
        </p:txBody>
      </p:sp>
      <p:sp>
        <p:nvSpPr>
          <p:cNvPr id="49" name="Rounded Rectangle 3"/>
          <p:cNvSpPr/>
          <p:nvPr/>
        </p:nvSpPr>
        <p:spPr>
          <a:xfrm>
            <a:off x="8181416" y="5468224"/>
            <a:ext cx="3240000" cy="1077901"/>
          </a:xfrm>
          <a:prstGeom prst="roundRect">
            <a:avLst>
              <a:gd name="adj" fmla="val 12173"/>
            </a:avLst>
          </a:prstGeom>
          <a:gradFill>
            <a:gsLst>
              <a:gs pos="0">
                <a:srgbClr val="00ADEA"/>
              </a:gs>
              <a:gs pos="42000">
                <a:srgbClr val="0070C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93530" y="5656052"/>
            <a:ext cx="1415772" cy="70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物料主数据上</a:t>
            </a:r>
          </a:p>
          <a:p>
            <a:pPr algn="ctr">
              <a:lnSpc>
                <a:spcPts val="25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关联的图片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20069" y="5663117"/>
            <a:ext cx="1415772" cy="70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客户主数据上</a:t>
            </a:r>
          </a:p>
          <a:p>
            <a:pPr algn="ctr">
              <a:lnSpc>
                <a:spcPts val="25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关联的</a:t>
            </a:r>
            <a:r>
              <a:rPr lang="de-DE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任意多边形 58"/>
          <p:cNvSpPr/>
          <p:nvPr/>
        </p:nvSpPr>
        <p:spPr>
          <a:xfrm>
            <a:off x="785247" y="1281854"/>
            <a:ext cx="5063314" cy="3792763"/>
          </a:xfrm>
          <a:custGeom>
            <a:avLst/>
            <a:gdLst>
              <a:gd name="connsiteX0" fmla="*/ 0 w 4178384"/>
              <a:gd name="connsiteY0" fmla="*/ 0 h 3730267"/>
              <a:gd name="connsiteX1" fmla="*/ 532662 w 4178384"/>
              <a:gd name="connsiteY1" fmla="*/ 18205 h 3730267"/>
              <a:gd name="connsiteX2" fmla="*/ 2089191 w 4178384"/>
              <a:gd name="connsiteY2" fmla="*/ 550870 h 3730267"/>
              <a:gd name="connsiteX3" fmla="*/ 2089192 w 4178384"/>
              <a:gd name="connsiteY3" fmla="*/ 550867 h 3730267"/>
              <a:gd name="connsiteX4" fmla="*/ 4178383 w 4178384"/>
              <a:gd name="connsiteY4" fmla="*/ 1101736 h 3730267"/>
              <a:gd name="connsiteX5" fmla="*/ 2089190 w 4178384"/>
              <a:gd name="connsiteY5" fmla="*/ 1652601 h 3730267"/>
              <a:gd name="connsiteX6" fmla="*/ 2089192 w 4178384"/>
              <a:gd name="connsiteY6" fmla="*/ 3179400 h 3730267"/>
              <a:gd name="connsiteX7" fmla="*/ 532661 w 4178384"/>
              <a:gd name="connsiteY7" fmla="*/ 3712062 h 3730267"/>
              <a:gd name="connsiteX8" fmla="*/ -1 w 4178384"/>
              <a:gd name="connsiteY8" fmla="*/ 3730267 h 3730267"/>
              <a:gd name="connsiteX9" fmla="*/ 0 w 4178384"/>
              <a:gd name="connsiteY9" fmla="*/ 0 h 3730267"/>
              <a:gd name="connsiteX0" fmla="*/ 0 w 4178384"/>
              <a:gd name="connsiteY0" fmla="*/ 0 h 3730267"/>
              <a:gd name="connsiteX1" fmla="*/ 532662 w 4178384"/>
              <a:gd name="connsiteY1" fmla="*/ 18205 h 3730267"/>
              <a:gd name="connsiteX2" fmla="*/ 2089191 w 4178384"/>
              <a:gd name="connsiteY2" fmla="*/ 550870 h 3730267"/>
              <a:gd name="connsiteX3" fmla="*/ 2089192 w 4178384"/>
              <a:gd name="connsiteY3" fmla="*/ 550867 h 3730267"/>
              <a:gd name="connsiteX4" fmla="*/ 4178383 w 4178384"/>
              <a:gd name="connsiteY4" fmla="*/ 1101736 h 3730267"/>
              <a:gd name="connsiteX5" fmla="*/ 2089190 w 4178384"/>
              <a:gd name="connsiteY5" fmla="*/ 1652601 h 3730267"/>
              <a:gd name="connsiteX6" fmla="*/ 2089192 w 4178384"/>
              <a:gd name="connsiteY6" fmla="*/ 3179400 h 3730267"/>
              <a:gd name="connsiteX7" fmla="*/ 532661 w 4178384"/>
              <a:gd name="connsiteY7" fmla="*/ 3712062 h 3730267"/>
              <a:gd name="connsiteX8" fmla="*/ -1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089192 w 4178384"/>
              <a:gd name="connsiteY2" fmla="*/ 550870 h 3730267"/>
              <a:gd name="connsiteX3" fmla="*/ 2089193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9" fmla="*/ 1 w 4178384"/>
              <a:gd name="connsiteY9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089192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089192 w 4178384"/>
              <a:gd name="connsiteY2" fmla="*/ 550870 h 3730267"/>
              <a:gd name="connsiteX3" fmla="*/ 2089193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9" fmla="*/ 1 w 4178384"/>
              <a:gd name="connsiteY9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82808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089192 w 4178384"/>
              <a:gd name="connsiteY2" fmla="*/ 550870 h 3730267"/>
              <a:gd name="connsiteX3" fmla="*/ 2519143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9" fmla="*/ 1 w 4178384"/>
              <a:gd name="connsiteY9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82808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089192 w 4178384"/>
              <a:gd name="connsiteY2" fmla="*/ 550870 h 3730267"/>
              <a:gd name="connsiteX3" fmla="*/ 2488866 w 4178384"/>
              <a:gd name="connsiteY3" fmla="*/ 551062 h 3730267"/>
              <a:gd name="connsiteX4" fmla="*/ 2519143 w 4178384"/>
              <a:gd name="connsiteY4" fmla="*/ 550867 h 3730267"/>
              <a:gd name="connsiteX5" fmla="*/ 4178384 w 4178384"/>
              <a:gd name="connsiteY5" fmla="*/ 1101736 h 3730267"/>
              <a:gd name="connsiteX6" fmla="*/ 2089191 w 4178384"/>
              <a:gd name="connsiteY6" fmla="*/ 1652601 h 3730267"/>
              <a:gd name="connsiteX7" fmla="*/ 2089193 w 4178384"/>
              <a:gd name="connsiteY7" fmla="*/ 3179400 h 3730267"/>
              <a:gd name="connsiteX8" fmla="*/ 532662 w 4178384"/>
              <a:gd name="connsiteY8" fmla="*/ 3712062 h 3730267"/>
              <a:gd name="connsiteX9" fmla="*/ 0 w 4178384"/>
              <a:gd name="connsiteY9" fmla="*/ 3730267 h 3730267"/>
              <a:gd name="connsiteX10" fmla="*/ 1 w 4178384"/>
              <a:gd name="connsiteY10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82808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34362 w 4178384"/>
              <a:gd name="connsiteY2" fmla="*/ 550870 h 3730267"/>
              <a:gd name="connsiteX3" fmla="*/ 2488866 w 4178384"/>
              <a:gd name="connsiteY3" fmla="*/ 551062 h 3730267"/>
              <a:gd name="connsiteX4" fmla="*/ 2519143 w 4178384"/>
              <a:gd name="connsiteY4" fmla="*/ 550867 h 3730267"/>
              <a:gd name="connsiteX5" fmla="*/ 4178384 w 4178384"/>
              <a:gd name="connsiteY5" fmla="*/ 1101736 h 3730267"/>
              <a:gd name="connsiteX6" fmla="*/ 2089191 w 4178384"/>
              <a:gd name="connsiteY6" fmla="*/ 1652601 h 3730267"/>
              <a:gd name="connsiteX7" fmla="*/ 2089193 w 4178384"/>
              <a:gd name="connsiteY7" fmla="*/ 3179400 h 3730267"/>
              <a:gd name="connsiteX8" fmla="*/ 532662 w 4178384"/>
              <a:gd name="connsiteY8" fmla="*/ 3712062 h 3730267"/>
              <a:gd name="connsiteX9" fmla="*/ 0 w 4178384"/>
              <a:gd name="connsiteY9" fmla="*/ 3730267 h 3730267"/>
              <a:gd name="connsiteX10" fmla="*/ 1 w 4178384"/>
              <a:gd name="connsiteY10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82808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34362 w 4178384"/>
              <a:gd name="connsiteY2" fmla="*/ 487808 h 3730267"/>
              <a:gd name="connsiteX3" fmla="*/ 2488866 w 4178384"/>
              <a:gd name="connsiteY3" fmla="*/ 551062 h 3730267"/>
              <a:gd name="connsiteX4" fmla="*/ 2519143 w 4178384"/>
              <a:gd name="connsiteY4" fmla="*/ 550867 h 3730267"/>
              <a:gd name="connsiteX5" fmla="*/ 4178384 w 4178384"/>
              <a:gd name="connsiteY5" fmla="*/ 1101736 h 3730267"/>
              <a:gd name="connsiteX6" fmla="*/ 2089191 w 4178384"/>
              <a:gd name="connsiteY6" fmla="*/ 1652601 h 3730267"/>
              <a:gd name="connsiteX7" fmla="*/ 2089193 w 4178384"/>
              <a:gd name="connsiteY7" fmla="*/ 3179400 h 3730267"/>
              <a:gd name="connsiteX8" fmla="*/ 532662 w 4178384"/>
              <a:gd name="connsiteY8" fmla="*/ 3712062 h 3730267"/>
              <a:gd name="connsiteX9" fmla="*/ 0 w 4178384"/>
              <a:gd name="connsiteY9" fmla="*/ 3730267 h 3730267"/>
              <a:gd name="connsiteX10" fmla="*/ 1 w 4178384"/>
              <a:gd name="connsiteY10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82808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34362 w 4178384"/>
              <a:gd name="connsiteY2" fmla="*/ 487808 h 3730267"/>
              <a:gd name="connsiteX3" fmla="*/ 2488866 w 4178384"/>
              <a:gd name="connsiteY3" fmla="*/ 551062 h 3730267"/>
              <a:gd name="connsiteX4" fmla="*/ 2519143 w 4178384"/>
              <a:gd name="connsiteY4" fmla="*/ 550867 h 3730267"/>
              <a:gd name="connsiteX5" fmla="*/ 4178384 w 4178384"/>
              <a:gd name="connsiteY5" fmla="*/ 1101736 h 3730267"/>
              <a:gd name="connsiteX6" fmla="*/ 2089191 w 4178384"/>
              <a:gd name="connsiteY6" fmla="*/ 1652601 h 3730267"/>
              <a:gd name="connsiteX7" fmla="*/ 2089193 w 4178384"/>
              <a:gd name="connsiteY7" fmla="*/ 3179400 h 3730267"/>
              <a:gd name="connsiteX8" fmla="*/ 532662 w 4178384"/>
              <a:gd name="connsiteY8" fmla="*/ 3712062 h 3730267"/>
              <a:gd name="connsiteX9" fmla="*/ 0 w 4178384"/>
              <a:gd name="connsiteY9" fmla="*/ 3730267 h 3730267"/>
              <a:gd name="connsiteX10" fmla="*/ 1 w 4178384"/>
              <a:gd name="connsiteY10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82808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51062 h 3730267"/>
              <a:gd name="connsiteX4" fmla="*/ 2519143 w 4244097"/>
              <a:gd name="connsiteY4" fmla="*/ 550867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10" fmla="*/ 1 w 4244097"/>
              <a:gd name="connsiteY10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82808 w 4244097"/>
              <a:gd name="connsiteY2" fmla="*/ 550870 h 3730267"/>
              <a:gd name="connsiteX3" fmla="*/ 2482809 w 4244097"/>
              <a:gd name="connsiteY3" fmla="*/ 550867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51062 h 3730267"/>
              <a:gd name="connsiteX4" fmla="*/ 2519143 w 4244097"/>
              <a:gd name="connsiteY4" fmla="*/ 550867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10" fmla="*/ 1 w 4244097"/>
              <a:gd name="connsiteY10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82808 w 4244097"/>
              <a:gd name="connsiteY2" fmla="*/ 550870 h 3730267"/>
              <a:gd name="connsiteX3" fmla="*/ 2611561 w 4244097"/>
              <a:gd name="connsiteY3" fmla="*/ 443136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51062 h 3730267"/>
              <a:gd name="connsiteX4" fmla="*/ 2519143 w 4244097"/>
              <a:gd name="connsiteY4" fmla="*/ 550867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10" fmla="*/ 1 w 4244097"/>
              <a:gd name="connsiteY10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522222 w 4244097"/>
              <a:gd name="connsiteY2" fmla="*/ 485180 h 3730267"/>
              <a:gd name="connsiteX3" fmla="*/ 2611561 w 4244097"/>
              <a:gd name="connsiteY3" fmla="*/ 443136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51062 h 3730267"/>
              <a:gd name="connsiteX4" fmla="*/ 2488727 w 4244097"/>
              <a:gd name="connsiteY4" fmla="*/ 510726 h 3730267"/>
              <a:gd name="connsiteX5" fmla="*/ 2519143 w 4244097"/>
              <a:gd name="connsiteY5" fmla="*/ 550867 h 3730267"/>
              <a:gd name="connsiteX6" fmla="*/ 4178384 w 4244097"/>
              <a:gd name="connsiteY6" fmla="*/ 1101736 h 3730267"/>
              <a:gd name="connsiteX7" fmla="*/ 2089191 w 4244097"/>
              <a:gd name="connsiteY7" fmla="*/ 1652601 h 3730267"/>
              <a:gd name="connsiteX8" fmla="*/ 2089193 w 4244097"/>
              <a:gd name="connsiteY8" fmla="*/ 3179400 h 3730267"/>
              <a:gd name="connsiteX9" fmla="*/ 532662 w 4244097"/>
              <a:gd name="connsiteY9" fmla="*/ 3712062 h 3730267"/>
              <a:gd name="connsiteX10" fmla="*/ 0 w 4244097"/>
              <a:gd name="connsiteY10" fmla="*/ 3730267 h 3730267"/>
              <a:gd name="connsiteX11" fmla="*/ 1 w 4244097"/>
              <a:gd name="connsiteY11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522222 w 4244097"/>
              <a:gd name="connsiteY2" fmla="*/ 485180 h 3730267"/>
              <a:gd name="connsiteX3" fmla="*/ 2611561 w 4244097"/>
              <a:gd name="connsiteY3" fmla="*/ 443136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16904 h 3730267"/>
              <a:gd name="connsiteX4" fmla="*/ 2488727 w 4244097"/>
              <a:gd name="connsiteY4" fmla="*/ 510726 h 3730267"/>
              <a:gd name="connsiteX5" fmla="*/ 2519143 w 4244097"/>
              <a:gd name="connsiteY5" fmla="*/ 550867 h 3730267"/>
              <a:gd name="connsiteX6" fmla="*/ 4178384 w 4244097"/>
              <a:gd name="connsiteY6" fmla="*/ 1101736 h 3730267"/>
              <a:gd name="connsiteX7" fmla="*/ 2089191 w 4244097"/>
              <a:gd name="connsiteY7" fmla="*/ 1652601 h 3730267"/>
              <a:gd name="connsiteX8" fmla="*/ 2089193 w 4244097"/>
              <a:gd name="connsiteY8" fmla="*/ 3179400 h 3730267"/>
              <a:gd name="connsiteX9" fmla="*/ 532662 w 4244097"/>
              <a:gd name="connsiteY9" fmla="*/ 3712062 h 3730267"/>
              <a:gd name="connsiteX10" fmla="*/ 0 w 4244097"/>
              <a:gd name="connsiteY10" fmla="*/ 3730267 h 3730267"/>
              <a:gd name="connsiteX11" fmla="*/ 1 w 4244097"/>
              <a:gd name="connsiteY11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522222 w 4244097"/>
              <a:gd name="connsiteY2" fmla="*/ 485180 h 3730267"/>
              <a:gd name="connsiteX3" fmla="*/ 2611561 w 4244097"/>
              <a:gd name="connsiteY3" fmla="*/ 443136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16904 h 3730267"/>
              <a:gd name="connsiteX4" fmla="*/ 2488727 w 4244097"/>
              <a:gd name="connsiteY4" fmla="*/ 510726 h 3730267"/>
              <a:gd name="connsiteX5" fmla="*/ 2519143 w 4244097"/>
              <a:gd name="connsiteY5" fmla="*/ 550867 h 3730267"/>
              <a:gd name="connsiteX6" fmla="*/ 4178384 w 4244097"/>
              <a:gd name="connsiteY6" fmla="*/ 1101736 h 3730267"/>
              <a:gd name="connsiteX7" fmla="*/ 2089191 w 4244097"/>
              <a:gd name="connsiteY7" fmla="*/ 1652601 h 3730267"/>
              <a:gd name="connsiteX8" fmla="*/ 2089193 w 4244097"/>
              <a:gd name="connsiteY8" fmla="*/ 3179400 h 3730267"/>
              <a:gd name="connsiteX9" fmla="*/ 532662 w 4244097"/>
              <a:gd name="connsiteY9" fmla="*/ 3712062 h 3730267"/>
              <a:gd name="connsiteX10" fmla="*/ 0 w 4244097"/>
              <a:gd name="connsiteY10" fmla="*/ 3730267 h 3730267"/>
              <a:gd name="connsiteX11" fmla="*/ 1 w 4244097"/>
              <a:gd name="connsiteY11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522222 w 4244097"/>
              <a:gd name="connsiteY2" fmla="*/ 485180 h 3730267"/>
              <a:gd name="connsiteX3" fmla="*/ 2611561 w 4244097"/>
              <a:gd name="connsiteY3" fmla="*/ 443136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16904 h 3730267"/>
              <a:gd name="connsiteX4" fmla="*/ 2488727 w 4244097"/>
              <a:gd name="connsiteY4" fmla="*/ 510726 h 3730267"/>
              <a:gd name="connsiteX5" fmla="*/ 2519143 w 4244097"/>
              <a:gd name="connsiteY5" fmla="*/ 550867 h 3730267"/>
              <a:gd name="connsiteX6" fmla="*/ 4178384 w 4244097"/>
              <a:gd name="connsiteY6" fmla="*/ 1101736 h 3730267"/>
              <a:gd name="connsiteX7" fmla="*/ 2089191 w 4244097"/>
              <a:gd name="connsiteY7" fmla="*/ 1652601 h 3730267"/>
              <a:gd name="connsiteX8" fmla="*/ 2089193 w 4244097"/>
              <a:gd name="connsiteY8" fmla="*/ 3179400 h 3730267"/>
              <a:gd name="connsiteX9" fmla="*/ 532662 w 4244097"/>
              <a:gd name="connsiteY9" fmla="*/ 3712062 h 3730267"/>
              <a:gd name="connsiteX10" fmla="*/ 0 w 4244097"/>
              <a:gd name="connsiteY10" fmla="*/ 3730267 h 3730267"/>
              <a:gd name="connsiteX11" fmla="*/ 1 w 4244097"/>
              <a:gd name="connsiteY11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522222 w 4244097"/>
              <a:gd name="connsiteY2" fmla="*/ 485180 h 3730267"/>
              <a:gd name="connsiteX3" fmla="*/ 2611561 w 4244097"/>
              <a:gd name="connsiteY3" fmla="*/ 443136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488727 w 4265446"/>
              <a:gd name="connsiteY4" fmla="*/ 510726 h 3730267"/>
              <a:gd name="connsiteX5" fmla="*/ 2519143 w 4265446"/>
              <a:gd name="connsiteY5" fmla="*/ 550867 h 3730267"/>
              <a:gd name="connsiteX6" fmla="*/ 4178384 w 4265446"/>
              <a:gd name="connsiteY6" fmla="*/ 1101736 h 3730267"/>
              <a:gd name="connsiteX7" fmla="*/ 2089191 w 4265446"/>
              <a:gd name="connsiteY7" fmla="*/ 1652601 h 3730267"/>
              <a:gd name="connsiteX8" fmla="*/ 2089193 w 4265446"/>
              <a:gd name="connsiteY8" fmla="*/ 3179400 h 3730267"/>
              <a:gd name="connsiteX9" fmla="*/ 532662 w 4265446"/>
              <a:gd name="connsiteY9" fmla="*/ 3712062 h 3730267"/>
              <a:gd name="connsiteX10" fmla="*/ 0 w 4265446"/>
              <a:gd name="connsiteY10" fmla="*/ 3730267 h 3730267"/>
              <a:gd name="connsiteX11" fmla="*/ 1 w 4265446"/>
              <a:gd name="connsiteY11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519143 w 4265446"/>
              <a:gd name="connsiteY4" fmla="*/ 550867 h 3730267"/>
              <a:gd name="connsiteX5" fmla="*/ 4178384 w 4265446"/>
              <a:gd name="connsiteY5" fmla="*/ 1101736 h 3730267"/>
              <a:gd name="connsiteX6" fmla="*/ 2089191 w 4265446"/>
              <a:gd name="connsiteY6" fmla="*/ 1652601 h 3730267"/>
              <a:gd name="connsiteX7" fmla="*/ 2089193 w 4265446"/>
              <a:gd name="connsiteY7" fmla="*/ 3179400 h 3730267"/>
              <a:gd name="connsiteX8" fmla="*/ 532662 w 4265446"/>
              <a:gd name="connsiteY8" fmla="*/ 3712062 h 3730267"/>
              <a:gd name="connsiteX9" fmla="*/ 0 w 4265446"/>
              <a:gd name="connsiteY9" fmla="*/ 3730267 h 3730267"/>
              <a:gd name="connsiteX10" fmla="*/ 1 w 4265446"/>
              <a:gd name="connsiteY10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519143 w 4265446"/>
              <a:gd name="connsiteY4" fmla="*/ 550867 h 3730267"/>
              <a:gd name="connsiteX5" fmla="*/ 4178384 w 4265446"/>
              <a:gd name="connsiteY5" fmla="*/ 1101736 h 3730267"/>
              <a:gd name="connsiteX6" fmla="*/ 2089191 w 4265446"/>
              <a:gd name="connsiteY6" fmla="*/ 1652601 h 3730267"/>
              <a:gd name="connsiteX7" fmla="*/ 2089193 w 4265446"/>
              <a:gd name="connsiteY7" fmla="*/ 3179400 h 3730267"/>
              <a:gd name="connsiteX8" fmla="*/ 532662 w 4265446"/>
              <a:gd name="connsiteY8" fmla="*/ 3712062 h 3730267"/>
              <a:gd name="connsiteX9" fmla="*/ 0 w 4265446"/>
              <a:gd name="connsiteY9" fmla="*/ 3730267 h 3730267"/>
              <a:gd name="connsiteX10" fmla="*/ 1 w 4265446"/>
              <a:gd name="connsiteY10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483470 w 4265446"/>
              <a:gd name="connsiteY4" fmla="*/ 513353 h 3730267"/>
              <a:gd name="connsiteX5" fmla="*/ 2519143 w 4265446"/>
              <a:gd name="connsiteY5" fmla="*/ 550867 h 3730267"/>
              <a:gd name="connsiteX6" fmla="*/ 4178384 w 4265446"/>
              <a:gd name="connsiteY6" fmla="*/ 1101736 h 3730267"/>
              <a:gd name="connsiteX7" fmla="*/ 2089191 w 4265446"/>
              <a:gd name="connsiteY7" fmla="*/ 1652601 h 3730267"/>
              <a:gd name="connsiteX8" fmla="*/ 2089193 w 4265446"/>
              <a:gd name="connsiteY8" fmla="*/ 3179400 h 3730267"/>
              <a:gd name="connsiteX9" fmla="*/ 532662 w 4265446"/>
              <a:gd name="connsiteY9" fmla="*/ 3712062 h 3730267"/>
              <a:gd name="connsiteX10" fmla="*/ 0 w 4265446"/>
              <a:gd name="connsiteY10" fmla="*/ 3730267 h 3730267"/>
              <a:gd name="connsiteX11" fmla="*/ 1 w 4265446"/>
              <a:gd name="connsiteY11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483470 w 4265446"/>
              <a:gd name="connsiteY4" fmla="*/ 513353 h 3730267"/>
              <a:gd name="connsiteX5" fmla="*/ 2519143 w 4265446"/>
              <a:gd name="connsiteY5" fmla="*/ 550867 h 3730267"/>
              <a:gd name="connsiteX6" fmla="*/ 4178384 w 4265446"/>
              <a:gd name="connsiteY6" fmla="*/ 1101736 h 3730267"/>
              <a:gd name="connsiteX7" fmla="*/ 2089191 w 4265446"/>
              <a:gd name="connsiteY7" fmla="*/ 1652601 h 3730267"/>
              <a:gd name="connsiteX8" fmla="*/ 2089193 w 4265446"/>
              <a:gd name="connsiteY8" fmla="*/ 3179400 h 3730267"/>
              <a:gd name="connsiteX9" fmla="*/ 532662 w 4265446"/>
              <a:gd name="connsiteY9" fmla="*/ 3712062 h 3730267"/>
              <a:gd name="connsiteX10" fmla="*/ 0 w 4265446"/>
              <a:gd name="connsiteY10" fmla="*/ 3730267 h 3730267"/>
              <a:gd name="connsiteX11" fmla="*/ 1 w 4265446"/>
              <a:gd name="connsiteY11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519143 w 4265446"/>
              <a:gd name="connsiteY4" fmla="*/ 550867 h 3730267"/>
              <a:gd name="connsiteX5" fmla="*/ 4178384 w 4265446"/>
              <a:gd name="connsiteY5" fmla="*/ 1101736 h 3730267"/>
              <a:gd name="connsiteX6" fmla="*/ 2089191 w 4265446"/>
              <a:gd name="connsiteY6" fmla="*/ 1652601 h 3730267"/>
              <a:gd name="connsiteX7" fmla="*/ 2089193 w 4265446"/>
              <a:gd name="connsiteY7" fmla="*/ 3179400 h 3730267"/>
              <a:gd name="connsiteX8" fmla="*/ 532662 w 4265446"/>
              <a:gd name="connsiteY8" fmla="*/ 3712062 h 3730267"/>
              <a:gd name="connsiteX9" fmla="*/ 0 w 4265446"/>
              <a:gd name="connsiteY9" fmla="*/ 3730267 h 3730267"/>
              <a:gd name="connsiteX10" fmla="*/ 1 w 4265446"/>
              <a:gd name="connsiteY10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486098 w 4265446"/>
              <a:gd name="connsiteY4" fmla="*/ 513353 h 3730267"/>
              <a:gd name="connsiteX5" fmla="*/ 2519143 w 4265446"/>
              <a:gd name="connsiteY5" fmla="*/ 550867 h 3730267"/>
              <a:gd name="connsiteX6" fmla="*/ 4178384 w 4265446"/>
              <a:gd name="connsiteY6" fmla="*/ 1101736 h 3730267"/>
              <a:gd name="connsiteX7" fmla="*/ 2089191 w 4265446"/>
              <a:gd name="connsiteY7" fmla="*/ 1652601 h 3730267"/>
              <a:gd name="connsiteX8" fmla="*/ 2089193 w 4265446"/>
              <a:gd name="connsiteY8" fmla="*/ 3179400 h 3730267"/>
              <a:gd name="connsiteX9" fmla="*/ 532662 w 4265446"/>
              <a:gd name="connsiteY9" fmla="*/ 3712062 h 3730267"/>
              <a:gd name="connsiteX10" fmla="*/ 0 w 4265446"/>
              <a:gd name="connsiteY10" fmla="*/ 3730267 h 3730267"/>
              <a:gd name="connsiteX11" fmla="*/ 1 w 4265446"/>
              <a:gd name="connsiteY11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486098 w 4265446"/>
              <a:gd name="connsiteY4" fmla="*/ 513353 h 3730267"/>
              <a:gd name="connsiteX5" fmla="*/ 2519143 w 4265446"/>
              <a:gd name="connsiteY5" fmla="*/ 550867 h 3730267"/>
              <a:gd name="connsiteX6" fmla="*/ 4178384 w 4265446"/>
              <a:gd name="connsiteY6" fmla="*/ 1101736 h 3730267"/>
              <a:gd name="connsiteX7" fmla="*/ 2089191 w 4265446"/>
              <a:gd name="connsiteY7" fmla="*/ 1652601 h 3730267"/>
              <a:gd name="connsiteX8" fmla="*/ 2089193 w 4265446"/>
              <a:gd name="connsiteY8" fmla="*/ 3179400 h 3730267"/>
              <a:gd name="connsiteX9" fmla="*/ 532662 w 4265446"/>
              <a:gd name="connsiteY9" fmla="*/ 3712062 h 3730267"/>
              <a:gd name="connsiteX10" fmla="*/ 0 w 4265446"/>
              <a:gd name="connsiteY10" fmla="*/ 3730267 h 3730267"/>
              <a:gd name="connsiteX11" fmla="*/ 1 w 4265446"/>
              <a:gd name="connsiteY11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50556"/>
              <a:gd name="connsiteY0" fmla="*/ 0 h 3730267"/>
              <a:gd name="connsiteX1" fmla="*/ 532663 w 4250556"/>
              <a:gd name="connsiteY1" fmla="*/ 18205 h 3730267"/>
              <a:gd name="connsiteX2" fmla="*/ 2434362 w 4250556"/>
              <a:gd name="connsiteY2" fmla="*/ 487808 h 3730267"/>
              <a:gd name="connsiteX3" fmla="*/ 2488866 w 4250556"/>
              <a:gd name="connsiteY3" fmla="*/ 516904 h 3730267"/>
              <a:gd name="connsiteX4" fmla="*/ 2486098 w 4250556"/>
              <a:gd name="connsiteY4" fmla="*/ 513353 h 3730267"/>
              <a:gd name="connsiteX5" fmla="*/ 2519143 w 4250556"/>
              <a:gd name="connsiteY5" fmla="*/ 550867 h 3730267"/>
              <a:gd name="connsiteX6" fmla="*/ 4178384 w 4250556"/>
              <a:gd name="connsiteY6" fmla="*/ 1101736 h 3730267"/>
              <a:gd name="connsiteX7" fmla="*/ 2089191 w 4250556"/>
              <a:gd name="connsiteY7" fmla="*/ 1652601 h 3730267"/>
              <a:gd name="connsiteX8" fmla="*/ 2089193 w 4250556"/>
              <a:gd name="connsiteY8" fmla="*/ 3179400 h 3730267"/>
              <a:gd name="connsiteX9" fmla="*/ 532662 w 4250556"/>
              <a:gd name="connsiteY9" fmla="*/ 3712062 h 3730267"/>
              <a:gd name="connsiteX10" fmla="*/ 0 w 4250556"/>
              <a:gd name="connsiteY10" fmla="*/ 3730267 h 3730267"/>
              <a:gd name="connsiteX11" fmla="*/ 1 w 4250556"/>
              <a:gd name="connsiteY11" fmla="*/ 0 h 3730267"/>
              <a:gd name="connsiteX0" fmla="*/ 1 w 4250556"/>
              <a:gd name="connsiteY0" fmla="*/ 0 h 3730267"/>
              <a:gd name="connsiteX1" fmla="*/ 532663 w 4250556"/>
              <a:gd name="connsiteY1" fmla="*/ 18205 h 3730267"/>
              <a:gd name="connsiteX2" fmla="*/ 2522222 w 4250556"/>
              <a:gd name="connsiteY2" fmla="*/ 485180 h 3730267"/>
              <a:gd name="connsiteX3" fmla="*/ 4178384 w 4250556"/>
              <a:gd name="connsiteY3" fmla="*/ 1101736 h 3730267"/>
              <a:gd name="connsiteX4" fmla="*/ 2089191 w 4250556"/>
              <a:gd name="connsiteY4" fmla="*/ 1652601 h 3730267"/>
              <a:gd name="connsiteX5" fmla="*/ 2089193 w 4250556"/>
              <a:gd name="connsiteY5" fmla="*/ 3179400 h 3730267"/>
              <a:gd name="connsiteX6" fmla="*/ 532662 w 4250556"/>
              <a:gd name="connsiteY6" fmla="*/ 3712062 h 3730267"/>
              <a:gd name="connsiteX7" fmla="*/ 0 w 4250556"/>
              <a:gd name="connsiteY7" fmla="*/ 3730267 h 3730267"/>
              <a:gd name="connsiteX0" fmla="*/ 1 w 4250556"/>
              <a:gd name="connsiteY0" fmla="*/ 0 h 3730267"/>
              <a:gd name="connsiteX1" fmla="*/ 532663 w 4250556"/>
              <a:gd name="connsiteY1" fmla="*/ 18205 h 3730267"/>
              <a:gd name="connsiteX2" fmla="*/ 2434362 w 4250556"/>
              <a:gd name="connsiteY2" fmla="*/ 487808 h 3730267"/>
              <a:gd name="connsiteX3" fmla="*/ 2488866 w 4250556"/>
              <a:gd name="connsiteY3" fmla="*/ 516904 h 3730267"/>
              <a:gd name="connsiteX4" fmla="*/ 2486098 w 4250556"/>
              <a:gd name="connsiteY4" fmla="*/ 513353 h 3730267"/>
              <a:gd name="connsiteX5" fmla="*/ 2519143 w 4250556"/>
              <a:gd name="connsiteY5" fmla="*/ 550867 h 3730267"/>
              <a:gd name="connsiteX6" fmla="*/ 4178384 w 4250556"/>
              <a:gd name="connsiteY6" fmla="*/ 1101736 h 3730267"/>
              <a:gd name="connsiteX7" fmla="*/ 2089191 w 4250556"/>
              <a:gd name="connsiteY7" fmla="*/ 1652601 h 3730267"/>
              <a:gd name="connsiteX8" fmla="*/ 2089193 w 4250556"/>
              <a:gd name="connsiteY8" fmla="*/ 3179400 h 3730267"/>
              <a:gd name="connsiteX9" fmla="*/ 532662 w 4250556"/>
              <a:gd name="connsiteY9" fmla="*/ 3712062 h 3730267"/>
              <a:gd name="connsiteX10" fmla="*/ 0 w 4250556"/>
              <a:gd name="connsiteY10" fmla="*/ 3730267 h 3730267"/>
              <a:gd name="connsiteX11" fmla="*/ 1 w 4250556"/>
              <a:gd name="connsiteY11" fmla="*/ 0 h 3730267"/>
              <a:gd name="connsiteX0" fmla="*/ 1 w 4250556"/>
              <a:gd name="connsiteY0" fmla="*/ 0 h 3730267"/>
              <a:gd name="connsiteX1" fmla="*/ 532663 w 4250556"/>
              <a:gd name="connsiteY1" fmla="*/ 18205 h 3730267"/>
              <a:gd name="connsiteX2" fmla="*/ 2522222 w 4250556"/>
              <a:gd name="connsiteY2" fmla="*/ 485180 h 3730267"/>
              <a:gd name="connsiteX3" fmla="*/ 4178384 w 4250556"/>
              <a:gd name="connsiteY3" fmla="*/ 1101736 h 3730267"/>
              <a:gd name="connsiteX4" fmla="*/ 2089191 w 4250556"/>
              <a:gd name="connsiteY4" fmla="*/ 1652601 h 3730267"/>
              <a:gd name="connsiteX5" fmla="*/ 2089193 w 4250556"/>
              <a:gd name="connsiteY5" fmla="*/ 3179400 h 3730267"/>
              <a:gd name="connsiteX6" fmla="*/ 532662 w 4250556"/>
              <a:gd name="connsiteY6" fmla="*/ 3712062 h 3730267"/>
              <a:gd name="connsiteX7" fmla="*/ 0 w 4250556"/>
              <a:gd name="connsiteY7" fmla="*/ 3730267 h 3730267"/>
              <a:gd name="connsiteX8" fmla="*/ 1 w 4250556"/>
              <a:gd name="connsiteY8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34362 w 4178384"/>
              <a:gd name="connsiteY2" fmla="*/ 487808 h 3730267"/>
              <a:gd name="connsiteX3" fmla="*/ 2488866 w 4178384"/>
              <a:gd name="connsiteY3" fmla="*/ 516904 h 3730267"/>
              <a:gd name="connsiteX4" fmla="*/ 2486098 w 4178384"/>
              <a:gd name="connsiteY4" fmla="*/ 513353 h 3730267"/>
              <a:gd name="connsiteX5" fmla="*/ 2519143 w 4178384"/>
              <a:gd name="connsiteY5" fmla="*/ 550867 h 3730267"/>
              <a:gd name="connsiteX6" fmla="*/ 4178384 w 4178384"/>
              <a:gd name="connsiteY6" fmla="*/ 1101736 h 3730267"/>
              <a:gd name="connsiteX7" fmla="*/ 2089191 w 4178384"/>
              <a:gd name="connsiteY7" fmla="*/ 1652601 h 3730267"/>
              <a:gd name="connsiteX8" fmla="*/ 2089193 w 4178384"/>
              <a:gd name="connsiteY8" fmla="*/ 3179400 h 3730267"/>
              <a:gd name="connsiteX9" fmla="*/ 532662 w 4178384"/>
              <a:gd name="connsiteY9" fmla="*/ 3712062 h 3730267"/>
              <a:gd name="connsiteX10" fmla="*/ 0 w 4178384"/>
              <a:gd name="connsiteY10" fmla="*/ 3730267 h 3730267"/>
              <a:gd name="connsiteX11" fmla="*/ 1 w 4178384"/>
              <a:gd name="connsiteY11" fmla="*/ 0 h 3730267"/>
              <a:gd name="connsiteX0" fmla="*/ 4178384 w 4178384"/>
              <a:gd name="connsiteY0" fmla="*/ 1101736 h 3730267"/>
              <a:gd name="connsiteX1" fmla="*/ 2089191 w 4178384"/>
              <a:gd name="connsiteY1" fmla="*/ 1652601 h 3730267"/>
              <a:gd name="connsiteX2" fmla="*/ 2089193 w 4178384"/>
              <a:gd name="connsiteY2" fmla="*/ 3179400 h 3730267"/>
              <a:gd name="connsiteX3" fmla="*/ 532662 w 4178384"/>
              <a:gd name="connsiteY3" fmla="*/ 3712062 h 3730267"/>
              <a:gd name="connsiteX4" fmla="*/ 0 w 4178384"/>
              <a:gd name="connsiteY4" fmla="*/ 3730267 h 3730267"/>
              <a:gd name="connsiteX5" fmla="*/ 1 w 4178384"/>
              <a:gd name="connsiteY5" fmla="*/ 0 h 3730267"/>
              <a:gd name="connsiteX6" fmla="*/ 532663 w 4178384"/>
              <a:gd name="connsiteY6" fmla="*/ 18205 h 3730267"/>
              <a:gd name="connsiteX7" fmla="*/ 2613662 w 4178384"/>
              <a:gd name="connsiteY7" fmla="*/ 57662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34362 w 4178384"/>
              <a:gd name="connsiteY2" fmla="*/ 487808 h 3730267"/>
              <a:gd name="connsiteX3" fmla="*/ 2488866 w 4178384"/>
              <a:gd name="connsiteY3" fmla="*/ 516904 h 3730267"/>
              <a:gd name="connsiteX4" fmla="*/ 2486098 w 4178384"/>
              <a:gd name="connsiteY4" fmla="*/ 513353 h 3730267"/>
              <a:gd name="connsiteX5" fmla="*/ 2519143 w 4178384"/>
              <a:gd name="connsiteY5" fmla="*/ 550867 h 3730267"/>
              <a:gd name="connsiteX6" fmla="*/ 4178384 w 4178384"/>
              <a:gd name="connsiteY6" fmla="*/ 1101736 h 3730267"/>
              <a:gd name="connsiteX7" fmla="*/ 2089191 w 4178384"/>
              <a:gd name="connsiteY7" fmla="*/ 1652601 h 3730267"/>
              <a:gd name="connsiteX8" fmla="*/ 2089193 w 4178384"/>
              <a:gd name="connsiteY8" fmla="*/ 3179400 h 3730267"/>
              <a:gd name="connsiteX9" fmla="*/ 532662 w 4178384"/>
              <a:gd name="connsiteY9" fmla="*/ 3712062 h 3730267"/>
              <a:gd name="connsiteX10" fmla="*/ 0 w 4178384"/>
              <a:gd name="connsiteY10" fmla="*/ 3730267 h 3730267"/>
              <a:gd name="connsiteX11" fmla="*/ 1 w 4178384"/>
              <a:gd name="connsiteY11" fmla="*/ 0 h 3730267"/>
              <a:gd name="connsiteX0" fmla="*/ 4178384 w 4178384"/>
              <a:gd name="connsiteY0" fmla="*/ 1101736 h 3730267"/>
              <a:gd name="connsiteX1" fmla="*/ 2089191 w 4178384"/>
              <a:gd name="connsiteY1" fmla="*/ 1652601 h 3730267"/>
              <a:gd name="connsiteX2" fmla="*/ 2089193 w 4178384"/>
              <a:gd name="connsiteY2" fmla="*/ 3179400 h 3730267"/>
              <a:gd name="connsiteX3" fmla="*/ 532662 w 4178384"/>
              <a:gd name="connsiteY3" fmla="*/ 3712062 h 3730267"/>
              <a:gd name="connsiteX4" fmla="*/ 0 w 4178384"/>
              <a:gd name="connsiteY4" fmla="*/ 3730267 h 3730267"/>
              <a:gd name="connsiteX5" fmla="*/ 1 w 4178384"/>
              <a:gd name="connsiteY5" fmla="*/ 0 h 3730267"/>
              <a:gd name="connsiteX6" fmla="*/ 532663 w 4178384"/>
              <a:gd name="connsiteY6" fmla="*/ 18205 h 3730267"/>
              <a:gd name="connsiteX7" fmla="*/ 2613662 w 4178384"/>
              <a:gd name="connsiteY7" fmla="*/ 576620 h 3730267"/>
              <a:gd name="connsiteX8" fmla="*/ 4178384 w 4178384"/>
              <a:gd name="connsiteY8" fmla="*/ 1101736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34362 w 4178384"/>
              <a:gd name="connsiteY2" fmla="*/ 487808 h 3730267"/>
              <a:gd name="connsiteX3" fmla="*/ 2488866 w 4178384"/>
              <a:gd name="connsiteY3" fmla="*/ 516904 h 3730267"/>
              <a:gd name="connsiteX4" fmla="*/ 2486098 w 4178384"/>
              <a:gd name="connsiteY4" fmla="*/ 513353 h 3730267"/>
              <a:gd name="connsiteX5" fmla="*/ 2519143 w 4178384"/>
              <a:gd name="connsiteY5" fmla="*/ 550867 h 3730267"/>
              <a:gd name="connsiteX6" fmla="*/ 4178384 w 4178384"/>
              <a:gd name="connsiteY6" fmla="*/ 1101736 h 3730267"/>
              <a:gd name="connsiteX7" fmla="*/ 2089191 w 4178384"/>
              <a:gd name="connsiteY7" fmla="*/ 1652601 h 3730267"/>
              <a:gd name="connsiteX8" fmla="*/ 2089193 w 4178384"/>
              <a:gd name="connsiteY8" fmla="*/ 3179400 h 3730267"/>
              <a:gd name="connsiteX9" fmla="*/ 532662 w 4178384"/>
              <a:gd name="connsiteY9" fmla="*/ 3712062 h 3730267"/>
              <a:gd name="connsiteX10" fmla="*/ 0 w 4178384"/>
              <a:gd name="connsiteY10" fmla="*/ 3730267 h 3730267"/>
              <a:gd name="connsiteX11" fmla="*/ 1 w 4178384"/>
              <a:gd name="connsiteY11" fmla="*/ 0 h 3730267"/>
              <a:gd name="connsiteX0" fmla="*/ 4178384 w 4178384"/>
              <a:gd name="connsiteY0" fmla="*/ 1101736 h 3730267"/>
              <a:gd name="connsiteX1" fmla="*/ 2089191 w 4178384"/>
              <a:gd name="connsiteY1" fmla="*/ 1652601 h 3730267"/>
              <a:gd name="connsiteX2" fmla="*/ 2089193 w 4178384"/>
              <a:gd name="connsiteY2" fmla="*/ 3179400 h 3730267"/>
              <a:gd name="connsiteX3" fmla="*/ 532662 w 4178384"/>
              <a:gd name="connsiteY3" fmla="*/ 3712062 h 3730267"/>
              <a:gd name="connsiteX4" fmla="*/ 0 w 4178384"/>
              <a:gd name="connsiteY4" fmla="*/ 3730267 h 3730267"/>
              <a:gd name="connsiteX5" fmla="*/ 1 w 4178384"/>
              <a:gd name="connsiteY5" fmla="*/ 0 h 3730267"/>
              <a:gd name="connsiteX6" fmla="*/ 532663 w 4178384"/>
              <a:gd name="connsiteY6" fmla="*/ 18205 h 3730267"/>
              <a:gd name="connsiteX7" fmla="*/ 4178384 w 4178384"/>
              <a:gd name="connsiteY7" fmla="*/ 1101736 h 3730267"/>
              <a:gd name="connsiteX0" fmla="*/ 1 w 4244973"/>
              <a:gd name="connsiteY0" fmla="*/ 0 h 3730267"/>
              <a:gd name="connsiteX1" fmla="*/ 532663 w 4244973"/>
              <a:gd name="connsiteY1" fmla="*/ 18205 h 3730267"/>
              <a:gd name="connsiteX2" fmla="*/ 2434362 w 4244973"/>
              <a:gd name="connsiteY2" fmla="*/ 487808 h 3730267"/>
              <a:gd name="connsiteX3" fmla="*/ 2488866 w 4244973"/>
              <a:gd name="connsiteY3" fmla="*/ 516904 h 3730267"/>
              <a:gd name="connsiteX4" fmla="*/ 2486098 w 4244973"/>
              <a:gd name="connsiteY4" fmla="*/ 513353 h 3730267"/>
              <a:gd name="connsiteX5" fmla="*/ 2519143 w 4244973"/>
              <a:gd name="connsiteY5" fmla="*/ 550867 h 3730267"/>
              <a:gd name="connsiteX6" fmla="*/ 4178384 w 4244973"/>
              <a:gd name="connsiteY6" fmla="*/ 1101736 h 3730267"/>
              <a:gd name="connsiteX7" fmla="*/ 2089191 w 4244973"/>
              <a:gd name="connsiteY7" fmla="*/ 1652601 h 3730267"/>
              <a:gd name="connsiteX8" fmla="*/ 2089193 w 4244973"/>
              <a:gd name="connsiteY8" fmla="*/ 3179400 h 3730267"/>
              <a:gd name="connsiteX9" fmla="*/ 532662 w 4244973"/>
              <a:gd name="connsiteY9" fmla="*/ 3712062 h 3730267"/>
              <a:gd name="connsiteX10" fmla="*/ 0 w 4244973"/>
              <a:gd name="connsiteY10" fmla="*/ 3730267 h 3730267"/>
              <a:gd name="connsiteX11" fmla="*/ 1 w 4244973"/>
              <a:gd name="connsiteY11" fmla="*/ 0 h 3730267"/>
              <a:gd name="connsiteX0" fmla="*/ 4178384 w 4244973"/>
              <a:gd name="connsiteY0" fmla="*/ 1101736 h 3730267"/>
              <a:gd name="connsiteX1" fmla="*/ 2089191 w 4244973"/>
              <a:gd name="connsiteY1" fmla="*/ 1652601 h 3730267"/>
              <a:gd name="connsiteX2" fmla="*/ 2089193 w 4244973"/>
              <a:gd name="connsiteY2" fmla="*/ 3179400 h 3730267"/>
              <a:gd name="connsiteX3" fmla="*/ 532662 w 4244973"/>
              <a:gd name="connsiteY3" fmla="*/ 3712062 h 3730267"/>
              <a:gd name="connsiteX4" fmla="*/ 0 w 4244973"/>
              <a:gd name="connsiteY4" fmla="*/ 3730267 h 3730267"/>
              <a:gd name="connsiteX5" fmla="*/ 1 w 4244973"/>
              <a:gd name="connsiteY5" fmla="*/ 0 h 3730267"/>
              <a:gd name="connsiteX6" fmla="*/ 532663 w 4244973"/>
              <a:gd name="connsiteY6" fmla="*/ 18205 h 3730267"/>
              <a:gd name="connsiteX7" fmla="*/ 2488726 w 4244973"/>
              <a:gd name="connsiteY7" fmla="*/ 655243 h 3730267"/>
              <a:gd name="connsiteX8" fmla="*/ 4178384 w 4244973"/>
              <a:gd name="connsiteY8" fmla="*/ 1101736 h 3730267"/>
              <a:gd name="connsiteX0" fmla="*/ 1 w 4184077"/>
              <a:gd name="connsiteY0" fmla="*/ 0 h 3730267"/>
              <a:gd name="connsiteX1" fmla="*/ 532663 w 4184077"/>
              <a:gd name="connsiteY1" fmla="*/ 18205 h 3730267"/>
              <a:gd name="connsiteX2" fmla="*/ 2434362 w 4184077"/>
              <a:gd name="connsiteY2" fmla="*/ 487808 h 3730267"/>
              <a:gd name="connsiteX3" fmla="*/ 2488866 w 4184077"/>
              <a:gd name="connsiteY3" fmla="*/ 516904 h 3730267"/>
              <a:gd name="connsiteX4" fmla="*/ 2486098 w 4184077"/>
              <a:gd name="connsiteY4" fmla="*/ 513353 h 3730267"/>
              <a:gd name="connsiteX5" fmla="*/ 2519143 w 4184077"/>
              <a:gd name="connsiteY5" fmla="*/ 550867 h 3730267"/>
              <a:gd name="connsiteX6" fmla="*/ 4178384 w 4184077"/>
              <a:gd name="connsiteY6" fmla="*/ 1101736 h 3730267"/>
              <a:gd name="connsiteX7" fmla="*/ 2089191 w 4184077"/>
              <a:gd name="connsiteY7" fmla="*/ 1652601 h 3730267"/>
              <a:gd name="connsiteX8" fmla="*/ 2089193 w 4184077"/>
              <a:gd name="connsiteY8" fmla="*/ 3179400 h 3730267"/>
              <a:gd name="connsiteX9" fmla="*/ 532662 w 4184077"/>
              <a:gd name="connsiteY9" fmla="*/ 3712062 h 3730267"/>
              <a:gd name="connsiteX10" fmla="*/ 0 w 4184077"/>
              <a:gd name="connsiteY10" fmla="*/ 3730267 h 3730267"/>
              <a:gd name="connsiteX11" fmla="*/ 1 w 4184077"/>
              <a:gd name="connsiteY11" fmla="*/ 0 h 3730267"/>
              <a:gd name="connsiteX0" fmla="*/ 2454567 w 4184077"/>
              <a:gd name="connsiteY0" fmla="*/ 736698 h 3730267"/>
              <a:gd name="connsiteX1" fmla="*/ 2089191 w 4184077"/>
              <a:gd name="connsiteY1" fmla="*/ 1652601 h 3730267"/>
              <a:gd name="connsiteX2" fmla="*/ 2089193 w 4184077"/>
              <a:gd name="connsiteY2" fmla="*/ 3179400 h 3730267"/>
              <a:gd name="connsiteX3" fmla="*/ 532662 w 4184077"/>
              <a:gd name="connsiteY3" fmla="*/ 3712062 h 3730267"/>
              <a:gd name="connsiteX4" fmla="*/ 0 w 4184077"/>
              <a:gd name="connsiteY4" fmla="*/ 3730267 h 3730267"/>
              <a:gd name="connsiteX5" fmla="*/ 1 w 4184077"/>
              <a:gd name="connsiteY5" fmla="*/ 0 h 3730267"/>
              <a:gd name="connsiteX6" fmla="*/ 532663 w 4184077"/>
              <a:gd name="connsiteY6" fmla="*/ 18205 h 3730267"/>
              <a:gd name="connsiteX7" fmla="*/ 2488726 w 4184077"/>
              <a:gd name="connsiteY7" fmla="*/ 655243 h 3730267"/>
              <a:gd name="connsiteX8" fmla="*/ 4178384 w 4184077"/>
              <a:gd name="connsiteY8" fmla="*/ 1101736 h 3730267"/>
              <a:gd name="connsiteX9" fmla="*/ 2454567 w 4184077"/>
              <a:gd name="connsiteY9" fmla="*/ 736698 h 3730267"/>
              <a:gd name="connsiteX0" fmla="*/ 1 w 4184077"/>
              <a:gd name="connsiteY0" fmla="*/ 0 h 3730267"/>
              <a:gd name="connsiteX1" fmla="*/ 532663 w 4184077"/>
              <a:gd name="connsiteY1" fmla="*/ 18205 h 3730267"/>
              <a:gd name="connsiteX2" fmla="*/ 2434362 w 4184077"/>
              <a:gd name="connsiteY2" fmla="*/ 487808 h 3730267"/>
              <a:gd name="connsiteX3" fmla="*/ 2488866 w 4184077"/>
              <a:gd name="connsiteY3" fmla="*/ 516904 h 3730267"/>
              <a:gd name="connsiteX4" fmla="*/ 2425663 w 4184077"/>
              <a:gd name="connsiteY4" fmla="*/ 571160 h 3730267"/>
              <a:gd name="connsiteX5" fmla="*/ 2519143 w 4184077"/>
              <a:gd name="connsiteY5" fmla="*/ 550867 h 3730267"/>
              <a:gd name="connsiteX6" fmla="*/ 4178384 w 4184077"/>
              <a:gd name="connsiteY6" fmla="*/ 1101736 h 3730267"/>
              <a:gd name="connsiteX7" fmla="*/ 2089191 w 4184077"/>
              <a:gd name="connsiteY7" fmla="*/ 1652601 h 3730267"/>
              <a:gd name="connsiteX8" fmla="*/ 2089193 w 4184077"/>
              <a:gd name="connsiteY8" fmla="*/ 3179400 h 3730267"/>
              <a:gd name="connsiteX9" fmla="*/ 532662 w 4184077"/>
              <a:gd name="connsiteY9" fmla="*/ 3712062 h 3730267"/>
              <a:gd name="connsiteX10" fmla="*/ 0 w 4184077"/>
              <a:gd name="connsiteY10" fmla="*/ 3730267 h 3730267"/>
              <a:gd name="connsiteX11" fmla="*/ 1 w 4184077"/>
              <a:gd name="connsiteY11" fmla="*/ 0 h 3730267"/>
              <a:gd name="connsiteX0" fmla="*/ 2454567 w 4184077"/>
              <a:gd name="connsiteY0" fmla="*/ 736698 h 3730267"/>
              <a:gd name="connsiteX1" fmla="*/ 2089191 w 4184077"/>
              <a:gd name="connsiteY1" fmla="*/ 1652601 h 3730267"/>
              <a:gd name="connsiteX2" fmla="*/ 2089193 w 4184077"/>
              <a:gd name="connsiteY2" fmla="*/ 3179400 h 3730267"/>
              <a:gd name="connsiteX3" fmla="*/ 532662 w 4184077"/>
              <a:gd name="connsiteY3" fmla="*/ 3712062 h 3730267"/>
              <a:gd name="connsiteX4" fmla="*/ 0 w 4184077"/>
              <a:gd name="connsiteY4" fmla="*/ 3730267 h 3730267"/>
              <a:gd name="connsiteX5" fmla="*/ 1 w 4184077"/>
              <a:gd name="connsiteY5" fmla="*/ 0 h 3730267"/>
              <a:gd name="connsiteX6" fmla="*/ 532663 w 4184077"/>
              <a:gd name="connsiteY6" fmla="*/ 18205 h 3730267"/>
              <a:gd name="connsiteX7" fmla="*/ 2488726 w 4184077"/>
              <a:gd name="connsiteY7" fmla="*/ 655243 h 3730267"/>
              <a:gd name="connsiteX8" fmla="*/ 4178384 w 4184077"/>
              <a:gd name="connsiteY8" fmla="*/ 1101736 h 3730267"/>
              <a:gd name="connsiteX9" fmla="*/ 2454567 w 4184077"/>
              <a:gd name="connsiteY9" fmla="*/ 736698 h 3730267"/>
              <a:gd name="connsiteX0" fmla="*/ 2425663 w 4184077"/>
              <a:gd name="connsiteY0" fmla="*/ 571160 h 3730267"/>
              <a:gd name="connsiteX1" fmla="*/ 2519143 w 4184077"/>
              <a:gd name="connsiteY1" fmla="*/ 550867 h 3730267"/>
              <a:gd name="connsiteX2" fmla="*/ 4178384 w 4184077"/>
              <a:gd name="connsiteY2" fmla="*/ 1101736 h 3730267"/>
              <a:gd name="connsiteX3" fmla="*/ 2089191 w 4184077"/>
              <a:gd name="connsiteY3" fmla="*/ 1652601 h 3730267"/>
              <a:gd name="connsiteX4" fmla="*/ 2089193 w 4184077"/>
              <a:gd name="connsiteY4" fmla="*/ 3179400 h 3730267"/>
              <a:gd name="connsiteX5" fmla="*/ 532662 w 4184077"/>
              <a:gd name="connsiteY5" fmla="*/ 3712062 h 3730267"/>
              <a:gd name="connsiteX6" fmla="*/ 0 w 4184077"/>
              <a:gd name="connsiteY6" fmla="*/ 3730267 h 3730267"/>
              <a:gd name="connsiteX7" fmla="*/ 1 w 4184077"/>
              <a:gd name="connsiteY7" fmla="*/ 0 h 3730267"/>
              <a:gd name="connsiteX8" fmla="*/ 532663 w 4184077"/>
              <a:gd name="connsiteY8" fmla="*/ 18205 h 3730267"/>
              <a:gd name="connsiteX9" fmla="*/ 2434362 w 4184077"/>
              <a:gd name="connsiteY9" fmla="*/ 487808 h 3730267"/>
              <a:gd name="connsiteX10" fmla="*/ 2580306 w 4184077"/>
              <a:gd name="connsiteY10" fmla="*/ 608344 h 3730267"/>
              <a:gd name="connsiteX0" fmla="*/ 2454567 w 4184077"/>
              <a:gd name="connsiteY0" fmla="*/ 736698 h 3730267"/>
              <a:gd name="connsiteX1" fmla="*/ 2089191 w 4184077"/>
              <a:gd name="connsiteY1" fmla="*/ 1652601 h 3730267"/>
              <a:gd name="connsiteX2" fmla="*/ 2089193 w 4184077"/>
              <a:gd name="connsiteY2" fmla="*/ 3179400 h 3730267"/>
              <a:gd name="connsiteX3" fmla="*/ 532662 w 4184077"/>
              <a:gd name="connsiteY3" fmla="*/ 3712062 h 3730267"/>
              <a:gd name="connsiteX4" fmla="*/ 0 w 4184077"/>
              <a:gd name="connsiteY4" fmla="*/ 3730267 h 3730267"/>
              <a:gd name="connsiteX5" fmla="*/ 1 w 4184077"/>
              <a:gd name="connsiteY5" fmla="*/ 0 h 3730267"/>
              <a:gd name="connsiteX6" fmla="*/ 532663 w 4184077"/>
              <a:gd name="connsiteY6" fmla="*/ 18205 h 3730267"/>
              <a:gd name="connsiteX7" fmla="*/ 2488726 w 4184077"/>
              <a:gd name="connsiteY7" fmla="*/ 655243 h 3730267"/>
              <a:gd name="connsiteX8" fmla="*/ 4178384 w 4184077"/>
              <a:gd name="connsiteY8" fmla="*/ 1101736 h 3730267"/>
              <a:gd name="connsiteX9" fmla="*/ 2454567 w 4184077"/>
              <a:gd name="connsiteY9" fmla="*/ 736698 h 3730267"/>
              <a:gd name="connsiteX0" fmla="*/ 2425663 w 4184077"/>
              <a:gd name="connsiteY0" fmla="*/ 571160 h 3730267"/>
              <a:gd name="connsiteX1" fmla="*/ 2519143 w 4184077"/>
              <a:gd name="connsiteY1" fmla="*/ 550867 h 3730267"/>
              <a:gd name="connsiteX2" fmla="*/ 4178384 w 4184077"/>
              <a:gd name="connsiteY2" fmla="*/ 1101736 h 3730267"/>
              <a:gd name="connsiteX3" fmla="*/ 2089191 w 4184077"/>
              <a:gd name="connsiteY3" fmla="*/ 1652601 h 3730267"/>
              <a:gd name="connsiteX4" fmla="*/ 2089193 w 4184077"/>
              <a:gd name="connsiteY4" fmla="*/ 3179400 h 3730267"/>
              <a:gd name="connsiteX5" fmla="*/ 532662 w 4184077"/>
              <a:gd name="connsiteY5" fmla="*/ 3712062 h 3730267"/>
              <a:gd name="connsiteX6" fmla="*/ 0 w 4184077"/>
              <a:gd name="connsiteY6" fmla="*/ 3730267 h 3730267"/>
              <a:gd name="connsiteX7" fmla="*/ 1 w 4184077"/>
              <a:gd name="connsiteY7" fmla="*/ 0 h 3730267"/>
              <a:gd name="connsiteX8" fmla="*/ 532663 w 4184077"/>
              <a:gd name="connsiteY8" fmla="*/ 18205 h 3730267"/>
              <a:gd name="connsiteX9" fmla="*/ 2434362 w 4184077"/>
              <a:gd name="connsiteY9" fmla="*/ 487808 h 3730267"/>
              <a:gd name="connsiteX10" fmla="*/ 2580306 w 4184077"/>
              <a:gd name="connsiteY10" fmla="*/ 608344 h 3730267"/>
              <a:gd name="connsiteX0" fmla="*/ 2430919 w 4184077"/>
              <a:gd name="connsiteY0" fmla="*/ 576416 h 3730267"/>
              <a:gd name="connsiteX1" fmla="*/ 2089191 w 4184077"/>
              <a:gd name="connsiteY1" fmla="*/ 1652601 h 3730267"/>
              <a:gd name="connsiteX2" fmla="*/ 2089193 w 4184077"/>
              <a:gd name="connsiteY2" fmla="*/ 3179400 h 3730267"/>
              <a:gd name="connsiteX3" fmla="*/ 532662 w 4184077"/>
              <a:gd name="connsiteY3" fmla="*/ 3712062 h 3730267"/>
              <a:gd name="connsiteX4" fmla="*/ 0 w 4184077"/>
              <a:gd name="connsiteY4" fmla="*/ 3730267 h 3730267"/>
              <a:gd name="connsiteX5" fmla="*/ 1 w 4184077"/>
              <a:gd name="connsiteY5" fmla="*/ 0 h 3730267"/>
              <a:gd name="connsiteX6" fmla="*/ 532663 w 4184077"/>
              <a:gd name="connsiteY6" fmla="*/ 18205 h 3730267"/>
              <a:gd name="connsiteX7" fmla="*/ 2488726 w 4184077"/>
              <a:gd name="connsiteY7" fmla="*/ 655243 h 3730267"/>
              <a:gd name="connsiteX8" fmla="*/ 4178384 w 4184077"/>
              <a:gd name="connsiteY8" fmla="*/ 1101736 h 3730267"/>
              <a:gd name="connsiteX9" fmla="*/ 2454567 w 4184077"/>
              <a:gd name="connsiteY9" fmla="*/ 736698 h 3730267"/>
              <a:gd name="connsiteX10" fmla="*/ 2430919 w 4184077"/>
              <a:gd name="connsiteY10" fmla="*/ 576416 h 3730267"/>
              <a:gd name="connsiteX0" fmla="*/ 2425663 w 4184077"/>
              <a:gd name="connsiteY0" fmla="*/ 571160 h 3730267"/>
              <a:gd name="connsiteX1" fmla="*/ 2519143 w 4184077"/>
              <a:gd name="connsiteY1" fmla="*/ 550867 h 3730267"/>
              <a:gd name="connsiteX2" fmla="*/ 4178384 w 4184077"/>
              <a:gd name="connsiteY2" fmla="*/ 1101736 h 3730267"/>
              <a:gd name="connsiteX3" fmla="*/ 2089191 w 4184077"/>
              <a:gd name="connsiteY3" fmla="*/ 1652601 h 3730267"/>
              <a:gd name="connsiteX4" fmla="*/ 2089193 w 4184077"/>
              <a:gd name="connsiteY4" fmla="*/ 3179400 h 3730267"/>
              <a:gd name="connsiteX5" fmla="*/ 532662 w 4184077"/>
              <a:gd name="connsiteY5" fmla="*/ 3712062 h 3730267"/>
              <a:gd name="connsiteX6" fmla="*/ 0 w 4184077"/>
              <a:gd name="connsiteY6" fmla="*/ 3730267 h 3730267"/>
              <a:gd name="connsiteX7" fmla="*/ 1 w 4184077"/>
              <a:gd name="connsiteY7" fmla="*/ 0 h 3730267"/>
              <a:gd name="connsiteX8" fmla="*/ 532663 w 4184077"/>
              <a:gd name="connsiteY8" fmla="*/ 18205 h 3730267"/>
              <a:gd name="connsiteX9" fmla="*/ 2434362 w 4184077"/>
              <a:gd name="connsiteY9" fmla="*/ 487808 h 3730267"/>
              <a:gd name="connsiteX10" fmla="*/ 2580306 w 4184077"/>
              <a:gd name="connsiteY10" fmla="*/ 608344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34362 w 4184077"/>
              <a:gd name="connsiteY8" fmla="*/ 487808 h 3730267"/>
              <a:gd name="connsiteX9" fmla="*/ 2580306 w 4184077"/>
              <a:gd name="connsiteY9" fmla="*/ 608344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34362 w 4184077"/>
              <a:gd name="connsiteY8" fmla="*/ 487808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522884 w 4184077"/>
              <a:gd name="connsiteY10" fmla="*/ 555395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486098 w 4184077"/>
              <a:gd name="connsiteY10" fmla="*/ 555395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522884 w 4184077"/>
              <a:gd name="connsiteY10" fmla="*/ 558022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491353 w 4184077"/>
              <a:gd name="connsiteY10" fmla="*/ 592181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491353 w 4184077"/>
              <a:gd name="connsiteY10" fmla="*/ 592181 h 3730267"/>
              <a:gd name="connsiteX11" fmla="*/ 2089191 w 4184077"/>
              <a:gd name="connsiteY11" fmla="*/ 1652601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162905 w 4184077"/>
              <a:gd name="connsiteY0" fmla="*/ 1643216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491353 w 4184077"/>
              <a:gd name="connsiteY10" fmla="*/ 592181 h 3730267"/>
              <a:gd name="connsiteX11" fmla="*/ 2089191 w 4184077"/>
              <a:gd name="connsiteY11" fmla="*/ 1652601 h 3730267"/>
              <a:gd name="connsiteX12" fmla="*/ 2162905 w 4184077"/>
              <a:gd name="connsiteY12" fmla="*/ 164321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491353 w 4184077"/>
              <a:gd name="connsiteY10" fmla="*/ 592181 h 3730267"/>
              <a:gd name="connsiteX11" fmla="*/ 2089191 w 4184077"/>
              <a:gd name="connsiteY11" fmla="*/ 1652601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207432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491353 w 4184077"/>
              <a:gd name="connsiteY10" fmla="*/ 592181 h 3730267"/>
              <a:gd name="connsiteX11" fmla="*/ 2207432 w 4184077"/>
              <a:gd name="connsiteY11" fmla="*/ 1652601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3 w 4184077"/>
              <a:gd name="connsiteY0" fmla="*/ 3179400 h 3730267"/>
              <a:gd name="connsiteX1" fmla="*/ 532662 w 4184077"/>
              <a:gd name="connsiteY1" fmla="*/ 3712062 h 3730267"/>
              <a:gd name="connsiteX2" fmla="*/ 0 w 4184077"/>
              <a:gd name="connsiteY2" fmla="*/ 3730267 h 3730267"/>
              <a:gd name="connsiteX3" fmla="*/ 1 w 4184077"/>
              <a:gd name="connsiteY3" fmla="*/ 0 h 3730267"/>
              <a:gd name="connsiteX4" fmla="*/ 532663 w 4184077"/>
              <a:gd name="connsiteY4" fmla="*/ 18205 h 3730267"/>
              <a:gd name="connsiteX5" fmla="*/ 2488726 w 4184077"/>
              <a:gd name="connsiteY5" fmla="*/ 655243 h 3730267"/>
              <a:gd name="connsiteX6" fmla="*/ 4178384 w 4184077"/>
              <a:gd name="connsiteY6" fmla="*/ 1101736 h 3730267"/>
              <a:gd name="connsiteX7" fmla="*/ 2454567 w 4184077"/>
              <a:gd name="connsiteY7" fmla="*/ 736698 h 3730267"/>
              <a:gd name="connsiteX8" fmla="*/ 2522359 w 4184077"/>
              <a:gd name="connsiteY8" fmla="*/ 667856 h 3730267"/>
              <a:gd name="connsiteX9" fmla="*/ 2491353 w 4184077"/>
              <a:gd name="connsiteY9" fmla="*/ 592181 h 3730267"/>
              <a:gd name="connsiteX10" fmla="*/ 2298872 w 4184077"/>
              <a:gd name="connsiteY10" fmla="*/ 1744041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3 w 4184077"/>
              <a:gd name="connsiteY0" fmla="*/ 3179400 h 3730267"/>
              <a:gd name="connsiteX1" fmla="*/ 532662 w 4184077"/>
              <a:gd name="connsiteY1" fmla="*/ 3712062 h 3730267"/>
              <a:gd name="connsiteX2" fmla="*/ 0 w 4184077"/>
              <a:gd name="connsiteY2" fmla="*/ 3730267 h 3730267"/>
              <a:gd name="connsiteX3" fmla="*/ 1 w 4184077"/>
              <a:gd name="connsiteY3" fmla="*/ 0 h 3730267"/>
              <a:gd name="connsiteX4" fmla="*/ 532663 w 4184077"/>
              <a:gd name="connsiteY4" fmla="*/ 18205 h 3730267"/>
              <a:gd name="connsiteX5" fmla="*/ 2488726 w 4184077"/>
              <a:gd name="connsiteY5" fmla="*/ 655243 h 3730267"/>
              <a:gd name="connsiteX6" fmla="*/ 4178384 w 4184077"/>
              <a:gd name="connsiteY6" fmla="*/ 1101736 h 3730267"/>
              <a:gd name="connsiteX7" fmla="*/ 2454567 w 4184077"/>
              <a:gd name="connsiteY7" fmla="*/ 736698 h 3730267"/>
              <a:gd name="connsiteX8" fmla="*/ 2522359 w 4184077"/>
              <a:gd name="connsiteY8" fmla="*/ 667856 h 3730267"/>
              <a:gd name="connsiteX9" fmla="*/ 2491353 w 4184077"/>
              <a:gd name="connsiteY9" fmla="*/ 592181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3 w 4184077"/>
              <a:gd name="connsiteY0" fmla="*/ 3179400 h 3730267"/>
              <a:gd name="connsiteX1" fmla="*/ 532662 w 4184077"/>
              <a:gd name="connsiteY1" fmla="*/ 3712062 h 3730267"/>
              <a:gd name="connsiteX2" fmla="*/ 0 w 4184077"/>
              <a:gd name="connsiteY2" fmla="*/ 3730267 h 3730267"/>
              <a:gd name="connsiteX3" fmla="*/ 1 w 4184077"/>
              <a:gd name="connsiteY3" fmla="*/ 0 h 3730267"/>
              <a:gd name="connsiteX4" fmla="*/ 532663 w 4184077"/>
              <a:gd name="connsiteY4" fmla="*/ 18205 h 3730267"/>
              <a:gd name="connsiteX5" fmla="*/ 2488726 w 4184077"/>
              <a:gd name="connsiteY5" fmla="*/ 655243 h 3730267"/>
              <a:gd name="connsiteX6" fmla="*/ 4178384 w 4184077"/>
              <a:gd name="connsiteY6" fmla="*/ 1101736 h 3730267"/>
              <a:gd name="connsiteX7" fmla="*/ 2454567 w 4184077"/>
              <a:gd name="connsiteY7" fmla="*/ 736698 h 3730267"/>
              <a:gd name="connsiteX8" fmla="*/ 2491353 w 4184077"/>
              <a:gd name="connsiteY8" fmla="*/ 592181 h 3730267"/>
              <a:gd name="connsiteX0" fmla="*/ 2519143 w 4498701"/>
              <a:gd name="connsiteY0" fmla="*/ 550867 h 3730267"/>
              <a:gd name="connsiteX1" fmla="*/ 4178384 w 4498701"/>
              <a:gd name="connsiteY1" fmla="*/ 1101736 h 3730267"/>
              <a:gd name="connsiteX2" fmla="*/ 2089191 w 4498701"/>
              <a:gd name="connsiteY2" fmla="*/ 1652601 h 3730267"/>
              <a:gd name="connsiteX3" fmla="*/ 2089193 w 4498701"/>
              <a:gd name="connsiteY3" fmla="*/ 3179400 h 3730267"/>
              <a:gd name="connsiteX4" fmla="*/ 532662 w 4498701"/>
              <a:gd name="connsiteY4" fmla="*/ 3712062 h 3730267"/>
              <a:gd name="connsiteX5" fmla="*/ 0 w 4498701"/>
              <a:gd name="connsiteY5" fmla="*/ 3730267 h 3730267"/>
              <a:gd name="connsiteX6" fmla="*/ 1 w 4498701"/>
              <a:gd name="connsiteY6" fmla="*/ 0 h 3730267"/>
              <a:gd name="connsiteX7" fmla="*/ 532663 w 4498701"/>
              <a:gd name="connsiteY7" fmla="*/ 18205 h 3730267"/>
              <a:gd name="connsiteX8" fmla="*/ 2468521 w 4498701"/>
              <a:gd name="connsiteY8" fmla="*/ 487808 h 3730267"/>
              <a:gd name="connsiteX9" fmla="*/ 2519143 w 4498701"/>
              <a:gd name="connsiteY9" fmla="*/ 550867 h 3730267"/>
              <a:gd name="connsiteX0" fmla="*/ 2089193 w 4498701"/>
              <a:gd name="connsiteY0" fmla="*/ 3179400 h 3730267"/>
              <a:gd name="connsiteX1" fmla="*/ 532662 w 4498701"/>
              <a:gd name="connsiteY1" fmla="*/ 3712062 h 3730267"/>
              <a:gd name="connsiteX2" fmla="*/ 0 w 4498701"/>
              <a:gd name="connsiteY2" fmla="*/ 3730267 h 3730267"/>
              <a:gd name="connsiteX3" fmla="*/ 1 w 4498701"/>
              <a:gd name="connsiteY3" fmla="*/ 0 h 3730267"/>
              <a:gd name="connsiteX4" fmla="*/ 532663 w 4498701"/>
              <a:gd name="connsiteY4" fmla="*/ 18205 h 3730267"/>
              <a:gd name="connsiteX5" fmla="*/ 4178384 w 4498701"/>
              <a:gd name="connsiteY5" fmla="*/ 1101736 h 3730267"/>
              <a:gd name="connsiteX6" fmla="*/ 2454567 w 4498701"/>
              <a:gd name="connsiteY6" fmla="*/ 736698 h 3730267"/>
              <a:gd name="connsiteX7" fmla="*/ 2491353 w 4498701"/>
              <a:gd name="connsiteY7" fmla="*/ 592181 h 3730267"/>
              <a:gd name="connsiteX0" fmla="*/ 2519143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519143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0 w 4178384"/>
              <a:gd name="connsiteY2" fmla="*/ 3730267 h 3730267"/>
              <a:gd name="connsiteX3" fmla="*/ 1 w 4178384"/>
              <a:gd name="connsiteY3" fmla="*/ 0 h 3730267"/>
              <a:gd name="connsiteX4" fmla="*/ 532663 w 4178384"/>
              <a:gd name="connsiteY4" fmla="*/ 18205 h 3730267"/>
              <a:gd name="connsiteX5" fmla="*/ 4178384 w 4178384"/>
              <a:gd name="connsiteY5" fmla="*/ 1101736 h 3730267"/>
              <a:gd name="connsiteX6" fmla="*/ 2491353 w 4178384"/>
              <a:gd name="connsiteY6" fmla="*/ 592181 h 3730267"/>
              <a:gd name="connsiteX0" fmla="*/ 2519143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519143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0 w 4178384"/>
              <a:gd name="connsiteY2" fmla="*/ 3730267 h 3730267"/>
              <a:gd name="connsiteX3" fmla="*/ 1 w 4178384"/>
              <a:gd name="connsiteY3" fmla="*/ 0 h 3730267"/>
              <a:gd name="connsiteX4" fmla="*/ 532663 w 4178384"/>
              <a:gd name="connsiteY4" fmla="*/ 18205 h 3730267"/>
              <a:gd name="connsiteX5" fmla="*/ 4178384 w 4178384"/>
              <a:gd name="connsiteY5" fmla="*/ 1101736 h 3730267"/>
              <a:gd name="connsiteX0" fmla="*/ 2519143 w 4178384"/>
              <a:gd name="connsiteY0" fmla="*/ 988955 h 4168355"/>
              <a:gd name="connsiteX1" fmla="*/ 4178384 w 4178384"/>
              <a:gd name="connsiteY1" fmla="*/ 1539824 h 4168355"/>
              <a:gd name="connsiteX2" fmla="*/ 2089191 w 4178384"/>
              <a:gd name="connsiteY2" fmla="*/ 2090689 h 4168355"/>
              <a:gd name="connsiteX3" fmla="*/ 2089193 w 4178384"/>
              <a:gd name="connsiteY3" fmla="*/ 3617488 h 4168355"/>
              <a:gd name="connsiteX4" fmla="*/ 532662 w 4178384"/>
              <a:gd name="connsiteY4" fmla="*/ 4150150 h 4168355"/>
              <a:gd name="connsiteX5" fmla="*/ 0 w 4178384"/>
              <a:gd name="connsiteY5" fmla="*/ 4168355 h 4168355"/>
              <a:gd name="connsiteX6" fmla="*/ 1 w 4178384"/>
              <a:gd name="connsiteY6" fmla="*/ 438088 h 4168355"/>
              <a:gd name="connsiteX7" fmla="*/ 532663 w 4178384"/>
              <a:gd name="connsiteY7" fmla="*/ 456293 h 4168355"/>
              <a:gd name="connsiteX8" fmla="*/ 2468521 w 4178384"/>
              <a:gd name="connsiteY8" fmla="*/ 925896 h 4168355"/>
              <a:gd name="connsiteX9" fmla="*/ 2519143 w 4178384"/>
              <a:gd name="connsiteY9" fmla="*/ 988955 h 4168355"/>
              <a:gd name="connsiteX0" fmla="*/ 2089193 w 4178384"/>
              <a:gd name="connsiteY0" fmla="*/ 3617488 h 4168355"/>
              <a:gd name="connsiteX1" fmla="*/ 532662 w 4178384"/>
              <a:gd name="connsiteY1" fmla="*/ 4150150 h 4168355"/>
              <a:gd name="connsiteX2" fmla="*/ 0 w 4178384"/>
              <a:gd name="connsiteY2" fmla="*/ 4168355 h 4168355"/>
              <a:gd name="connsiteX3" fmla="*/ 1 w 4178384"/>
              <a:gd name="connsiteY3" fmla="*/ 438088 h 4168355"/>
              <a:gd name="connsiteX4" fmla="*/ 4178384 w 4178384"/>
              <a:gd name="connsiteY4" fmla="*/ 1539824 h 4168355"/>
              <a:gd name="connsiteX0" fmla="*/ 2519143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519143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0 w 4178384"/>
              <a:gd name="connsiteY2" fmla="*/ 3730267 h 3730267"/>
              <a:gd name="connsiteX3" fmla="*/ 1 w 4178384"/>
              <a:gd name="connsiteY3" fmla="*/ 0 h 3730267"/>
              <a:gd name="connsiteX0" fmla="*/ 2519143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519143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0 w 4178384"/>
              <a:gd name="connsiteY2" fmla="*/ 3730267 h 3730267"/>
              <a:gd name="connsiteX3" fmla="*/ 1 w 4178384"/>
              <a:gd name="connsiteY3" fmla="*/ 0 h 3730267"/>
              <a:gd name="connsiteX0" fmla="*/ 2479729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479729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0 w 4178384"/>
              <a:gd name="connsiteY2" fmla="*/ 3730267 h 3730267"/>
              <a:gd name="connsiteX3" fmla="*/ 1 w 4178384"/>
              <a:gd name="connsiteY3" fmla="*/ 0 h 3730267"/>
              <a:gd name="connsiteX0" fmla="*/ 2479729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479729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0 w 4178384"/>
              <a:gd name="connsiteY2" fmla="*/ 3730267 h 3730267"/>
              <a:gd name="connsiteX3" fmla="*/ 1 w 4178384"/>
              <a:gd name="connsiteY3" fmla="*/ 0 h 3730267"/>
              <a:gd name="connsiteX0" fmla="*/ 3945922 w 5644577"/>
              <a:gd name="connsiteY0" fmla="*/ 550867 h 3730267"/>
              <a:gd name="connsiteX1" fmla="*/ 5644577 w 5644577"/>
              <a:gd name="connsiteY1" fmla="*/ 1101736 h 3730267"/>
              <a:gd name="connsiteX2" fmla="*/ 3555384 w 5644577"/>
              <a:gd name="connsiteY2" fmla="*/ 1652601 h 3730267"/>
              <a:gd name="connsiteX3" fmla="*/ 3555386 w 5644577"/>
              <a:gd name="connsiteY3" fmla="*/ 3179400 h 3730267"/>
              <a:gd name="connsiteX4" fmla="*/ 1998855 w 5644577"/>
              <a:gd name="connsiteY4" fmla="*/ 3712062 h 3730267"/>
              <a:gd name="connsiteX5" fmla="*/ 1466193 w 5644577"/>
              <a:gd name="connsiteY5" fmla="*/ 3730267 h 3730267"/>
              <a:gd name="connsiteX6" fmla="*/ 1466194 w 5644577"/>
              <a:gd name="connsiteY6" fmla="*/ 0 h 3730267"/>
              <a:gd name="connsiteX7" fmla="*/ 1998856 w 5644577"/>
              <a:gd name="connsiteY7" fmla="*/ 18205 h 3730267"/>
              <a:gd name="connsiteX8" fmla="*/ 3934714 w 5644577"/>
              <a:gd name="connsiteY8" fmla="*/ 487808 h 3730267"/>
              <a:gd name="connsiteX9" fmla="*/ 3945922 w 5644577"/>
              <a:gd name="connsiteY9" fmla="*/ 550867 h 3730267"/>
              <a:gd name="connsiteX0" fmla="*/ 3555386 w 5644577"/>
              <a:gd name="connsiteY0" fmla="*/ 3179400 h 3730267"/>
              <a:gd name="connsiteX1" fmla="*/ 1998855 w 5644577"/>
              <a:gd name="connsiteY1" fmla="*/ 3712062 h 3730267"/>
              <a:gd name="connsiteX2" fmla="*/ 0 w 5644577"/>
              <a:gd name="connsiteY2" fmla="*/ 3730267 h 3730267"/>
              <a:gd name="connsiteX3" fmla="*/ 1466194 w 5644577"/>
              <a:gd name="connsiteY3" fmla="*/ 0 h 3730267"/>
              <a:gd name="connsiteX0" fmla="*/ 3945922 w 5644577"/>
              <a:gd name="connsiteY0" fmla="*/ 550867 h 3730267"/>
              <a:gd name="connsiteX1" fmla="*/ 5644577 w 5644577"/>
              <a:gd name="connsiteY1" fmla="*/ 1101736 h 3730267"/>
              <a:gd name="connsiteX2" fmla="*/ 3555384 w 5644577"/>
              <a:gd name="connsiteY2" fmla="*/ 1652601 h 3730267"/>
              <a:gd name="connsiteX3" fmla="*/ 3555386 w 5644577"/>
              <a:gd name="connsiteY3" fmla="*/ 3179400 h 3730267"/>
              <a:gd name="connsiteX4" fmla="*/ 1998855 w 5644577"/>
              <a:gd name="connsiteY4" fmla="*/ 3712062 h 3730267"/>
              <a:gd name="connsiteX5" fmla="*/ 1466193 w 5644577"/>
              <a:gd name="connsiteY5" fmla="*/ 3730267 h 3730267"/>
              <a:gd name="connsiteX6" fmla="*/ 1466194 w 5644577"/>
              <a:gd name="connsiteY6" fmla="*/ 0 h 3730267"/>
              <a:gd name="connsiteX7" fmla="*/ 1998856 w 5644577"/>
              <a:gd name="connsiteY7" fmla="*/ 18205 h 3730267"/>
              <a:gd name="connsiteX8" fmla="*/ 3934714 w 5644577"/>
              <a:gd name="connsiteY8" fmla="*/ 487808 h 3730267"/>
              <a:gd name="connsiteX9" fmla="*/ 3945922 w 5644577"/>
              <a:gd name="connsiteY9" fmla="*/ 550867 h 3730267"/>
              <a:gd name="connsiteX0" fmla="*/ 3555386 w 5644577"/>
              <a:gd name="connsiteY0" fmla="*/ 3179400 h 3730267"/>
              <a:gd name="connsiteX1" fmla="*/ 1998855 w 5644577"/>
              <a:gd name="connsiteY1" fmla="*/ 3712062 h 3730267"/>
              <a:gd name="connsiteX2" fmla="*/ 0 w 5644577"/>
              <a:gd name="connsiteY2" fmla="*/ 3730267 h 3730267"/>
              <a:gd name="connsiteX3" fmla="*/ 1466194 w 5644577"/>
              <a:gd name="connsiteY3" fmla="*/ 0 h 3730267"/>
              <a:gd name="connsiteX0" fmla="*/ 2479729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479729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1 w 4178384"/>
              <a:gd name="connsiteY2" fmla="*/ 0 h 3730267"/>
              <a:gd name="connsiteX0" fmla="*/ 3790895 w 5489550"/>
              <a:gd name="connsiteY0" fmla="*/ 550867 h 3730267"/>
              <a:gd name="connsiteX1" fmla="*/ 5489550 w 5489550"/>
              <a:gd name="connsiteY1" fmla="*/ 1101736 h 3730267"/>
              <a:gd name="connsiteX2" fmla="*/ 3400357 w 5489550"/>
              <a:gd name="connsiteY2" fmla="*/ 1652601 h 3730267"/>
              <a:gd name="connsiteX3" fmla="*/ 3400359 w 5489550"/>
              <a:gd name="connsiteY3" fmla="*/ 3179400 h 3730267"/>
              <a:gd name="connsiteX4" fmla="*/ 1843828 w 5489550"/>
              <a:gd name="connsiteY4" fmla="*/ 3712062 h 3730267"/>
              <a:gd name="connsiteX5" fmla="*/ 0 w 5489550"/>
              <a:gd name="connsiteY5" fmla="*/ 3730267 h 3730267"/>
              <a:gd name="connsiteX6" fmla="*/ 1311167 w 5489550"/>
              <a:gd name="connsiteY6" fmla="*/ 0 h 3730267"/>
              <a:gd name="connsiteX7" fmla="*/ 1843829 w 5489550"/>
              <a:gd name="connsiteY7" fmla="*/ 18205 h 3730267"/>
              <a:gd name="connsiteX8" fmla="*/ 3779687 w 5489550"/>
              <a:gd name="connsiteY8" fmla="*/ 487808 h 3730267"/>
              <a:gd name="connsiteX9" fmla="*/ 3790895 w 5489550"/>
              <a:gd name="connsiteY9" fmla="*/ 550867 h 3730267"/>
              <a:gd name="connsiteX0" fmla="*/ 3400359 w 5489550"/>
              <a:gd name="connsiteY0" fmla="*/ 3179400 h 3730267"/>
              <a:gd name="connsiteX1" fmla="*/ 1843828 w 5489550"/>
              <a:gd name="connsiteY1" fmla="*/ 3712062 h 3730267"/>
              <a:gd name="connsiteX2" fmla="*/ 1311167 w 5489550"/>
              <a:gd name="connsiteY2" fmla="*/ 0 h 3730267"/>
              <a:gd name="connsiteX0" fmla="*/ 3914390 w 5613045"/>
              <a:gd name="connsiteY0" fmla="*/ 550867 h 3730267"/>
              <a:gd name="connsiteX1" fmla="*/ 5613045 w 5613045"/>
              <a:gd name="connsiteY1" fmla="*/ 1101736 h 3730267"/>
              <a:gd name="connsiteX2" fmla="*/ 3523852 w 5613045"/>
              <a:gd name="connsiteY2" fmla="*/ 1652601 h 3730267"/>
              <a:gd name="connsiteX3" fmla="*/ 3523854 w 5613045"/>
              <a:gd name="connsiteY3" fmla="*/ 3179400 h 3730267"/>
              <a:gd name="connsiteX4" fmla="*/ 1967323 w 5613045"/>
              <a:gd name="connsiteY4" fmla="*/ 3712062 h 3730267"/>
              <a:gd name="connsiteX5" fmla="*/ 123495 w 5613045"/>
              <a:gd name="connsiteY5" fmla="*/ 3730267 h 3730267"/>
              <a:gd name="connsiteX6" fmla="*/ 1434662 w 5613045"/>
              <a:gd name="connsiteY6" fmla="*/ 0 h 3730267"/>
              <a:gd name="connsiteX7" fmla="*/ 1967324 w 5613045"/>
              <a:gd name="connsiteY7" fmla="*/ 18205 h 3730267"/>
              <a:gd name="connsiteX8" fmla="*/ 3903182 w 5613045"/>
              <a:gd name="connsiteY8" fmla="*/ 487808 h 3730267"/>
              <a:gd name="connsiteX9" fmla="*/ 3914390 w 5613045"/>
              <a:gd name="connsiteY9" fmla="*/ 550867 h 3730267"/>
              <a:gd name="connsiteX0" fmla="*/ 3523854 w 5613045"/>
              <a:gd name="connsiteY0" fmla="*/ 3179400 h 3730267"/>
              <a:gd name="connsiteX1" fmla="*/ 1967323 w 5613045"/>
              <a:gd name="connsiteY1" fmla="*/ 3712062 h 3730267"/>
              <a:gd name="connsiteX2" fmla="*/ 0 w 5613045"/>
              <a:gd name="connsiteY2" fmla="*/ 0 h 3730267"/>
              <a:gd name="connsiteX0" fmla="*/ 3914390 w 5613045"/>
              <a:gd name="connsiteY0" fmla="*/ 550867 h 3730267"/>
              <a:gd name="connsiteX1" fmla="*/ 5613045 w 5613045"/>
              <a:gd name="connsiteY1" fmla="*/ 1101736 h 3730267"/>
              <a:gd name="connsiteX2" fmla="*/ 3523852 w 5613045"/>
              <a:gd name="connsiteY2" fmla="*/ 1652601 h 3730267"/>
              <a:gd name="connsiteX3" fmla="*/ 3523854 w 5613045"/>
              <a:gd name="connsiteY3" fmla="*/ 3179400 h 3730267"/>
              <a:gd name="connsiteX4" fmla="*/ 1967323 w 5613045"/>
              <a:gd name="connsiteY4" fmla="*/ 3712062 h 3730267"/>
              <a:gd name="connsiteX5" fmla="*/ 123495 w 5613045"/>
              <a:gd name="connsiteY5" fmla="*/ 3730267 h 3730267"/>
              <a:gd name="connsiteX6" fmla="*/ 1434662 w 5613045"/>
              <a:gd name="connsiteY6" fmla="*/ 0 h 3730267"/>
              <a:gd name="connsiteX7" fmla="*/ 1967324 w 5613045"/>
              <a:gd name="connsiteY7" fmla="*/ 18205 h 3730267"/>
              <a:gd name="connsiteX8" fmla="*/ 3903182 w 5613045"/>
              <a:gd name="connsiteY8" fmla="*/ 487808 h 3730267"/>
              <a:gd name="connsiteX9" fmla="*/ 3914390 w 5613045"/>
              <a:gd name="connsiteY9" fmla="*/ 550867 h 3730267"/>
              <a:gd name="connsiteX0" fmla="*/ 3523854 w 5613045"/>
              <a:gd name="connsiteY0" fmla="*/ 3179400 h 3730267"/>
              <a:gd name="connsiteX1" fmla="*/ 1967323 w 5613045"/>
              <a:gd name="connsiteY1" fmla="*/ 3712062 h 3730267"/>
              <a:gd name="connsiteX2" fmla="*/ 0 w 5613045"/>
              <a:gd name="connsiteY2" fmla="*/ 0 h 3730267"/>
              <a:gd name="connsiteX0" fmla="*/ 3914390 w 5613045"/>
              <a:gd name="connsiteY0" fmla="*/ 550867 h 3730267"/>
              <a:gd name="connsiteX1" fmla="*/ 5613045 w 5613045"/>
              <a:gd name="connsiteY1" fmla="*/ 1101736 h 3730267"/>
              <a:gd name="connsiteX2" fmla="*/ 3523852 w 5613045"/>
              <a:gd name="connsiteY2" fmla="*/ 1652601 h 3730267"/>
              <a:gd name="connsiteX3" fmla="*/ 3523854 w 5613045"/>
              <a:gd name="connsiteY3" fmla="*/ 3179400 h 3730267"/>
              <a:gd name="connsiteX4" fmla="*/ 1967323 w 5613045"/>
              <a:gd name="connsiteY4" fmla="*/ 3712062 h 3730267"/>
              <a:gd name="connsiteX5" fmla="*/ 123495 w 5613045"/>
              <a:gd name="connsiteY5" fmla="*/ 3730267 h 3730267"/>
              <a:gd name="connsiteX6" fmla="*/ 1434662 w 5613045"/>
              <a:gd name="connsiteY6" fmla="*/ 0 h 3730267"/>
              <a:gd name="connsiteX7" fmla="*/ 1967324 w 5613045"/>
              <a:gd name="connsiteY7" fmla="*/ 18205 h 3730267"/>
              <a:gd name="connsiteX8" fmla="*/ 3903182 w 5613045"/>
              <a:gd name="connsiteY8" fmla="*/ 487808 h 3730267"/>
              <a:gd name="connsiteX9" fmla="*/ 3914390 w 5613045"/>
              <a:gd name="connsiteY9" fmla="*/ 550867 h 3730267"/>
              <a:gd name="connsiteX0" fmla="*/ 3523854 w 5613045"/>
              <a:gd name="connsiteY0" fmla="*/ 3179400 h 3730267"/>
              <a:gd name="connsiteX1" fmla="*/ 1967323 w 5613045"/>
              <a:gd name="connsiteY1" fmla="*/ 3712062 h 3730267"/>
              <a:gd name="connsiteX2" fmla="*/ 0 w 5613045"/>
              <a:gd name="connsiteY2" fmla="*/ 0 h 3730267"/>
              <a:gd name="connsiteX0" fmla="*/ 3790895 w 5489550"/>
              <a:gd name="connsiteY0" fmla="*/ 550867 h 3730267"/>
              <a:gd name="connsiteX1" fmla="*/ 5489550 w 5489550"/>
              <a:gd name="connsiteY1" fmla="*/ 1101736 h 3730267"/>
              <a:gd name="connsiteX2" fmla="*/ 3400357 w 5489550"/>
              <a:gd name="connsiteY2" fmla="*/ 1652601 h 3730267"/>
              <a:gd name="connsiteX3" fmla="*/ 3400359 w 5489550"/>
              <a:gd name="connsiteY3" fmla="*/ 3179400 h 3730267"/>
              <a:gd name="connsiteX4" fmla="*/ 1843828 w 5489550"/>
              <a:gd name="connsiteY4" fmla="*/ 3712062 h 3730267"/>
              <a:gd name="connsiteX5" fmla="*/ 0 w 5489550"/>
              <a:gd name="connsiteY5" fmla="*/ 3730267 h 3730267"/>
              <a:gd name="connsiteX6" fmla="*/ 1311167 w 5489550"/>
              <a:gd name="connsiteY6" fmla="*/ 0 h 3730267"/>
              <a:gd name="connsiteX7" fmla="*/ 1843829 w 5489550"/>
              <a:gd name="connsiteY7" fmla="*/ 18205 h 3730267"/>
              <a:gd name="connsiteX8" fmla="*/ 3779687 w 5489550"/>
              <a:gd name="connsiteY8" fmla="*/ 487808 h 3730267"/>
              <a:gd name="connsiteX9" fmla="*/ 3790895 w 5489550"/>
              <a:gd name="connsiteY9" fmla="*/ 550867 h 3730267"/>
              <a:gd name="connsiteX0" fmla="*/ 3400359 w 5489550"/>
              <a:gd name="connsiteY0" fmla="*/ 3179400 h 3730267"/>
              <a:gd name="connsiteX1" fmla="*/ 1843828 w 5489550"/>
              <a:gd name="connsiteY1" fmla="*/ 3712062 h 3730267"/>
              <a:gd name="connsiteX0" fmla="*/ 3965980 w 5664635"/>
              <a:gd name="connsiteY0" fmla="*/ 1171978 h 4351378"/>
              <a:gd name="connsiteX1" fmla="*/ 5664635 w 5664635"/>
              <a:gd name="connsiteY1" fmla="*/ 1722847 h 4351378"/>
              <a:gd name="connsiteX2" fmla="*/ 3575442 w 5664635"/>
              <a:gd name="connsiteY2" fmla="*/ 2273712 h 4351378"/>
              <a:gd name="connsiteX3" fmla="*/ 3575444 w 5664635"/>
              <a:gd name="connsiteY3" fmla="*/ 3800511 h 4351378"/>
              <a:gd name="connsiteX4" fmla="*/ 2018913 w 5664635"/>
              <a:gd name="connsiteY4" fmla="*/ 4333173 h 4351378"/>
              <a:gd name="connsiteX5" fmla="*/ 175085 w 5664635"/>
              <a:gd name="connsiteY5" fmla="*/ 4351378 h 4351378"/>
              <a:gd name="connsiteX6" fmla="*/ 1486252 w 5664635"/>
              <a:gd name="connsiteY6" fmla="*/ 621111 h 4351378"/>
              <a:gd name="connsiteX7" fmla="*/ 88777 w 5664635"/>
              <a:gd name="connsiteY7" fmla="*/ 624713 h 4351378"/>
              <a:gd name="connsiteX8" fmla="*/ 2018914 w 5664635"/>
              <a:gd name="connsiteY8" fmla="*/ 639316 h 4351378"/>
              <a:gd name="connsiteX9" fmla="*/ 3954772 w 5664635"/>
              <a:gd name="connsiteY9" fmla="*/ 1108919 h 4351378"/>
              <a:gd name="connsiteX10" fmla="*/ 3965980 w 5664635"/>
              <a:gd name="connsiteY10" fmla="*/ 1171978 h 4351378"/>
              <a:gd name="connsiteX0" fmla="*/ 3575444 w 5664635"/>
              <a:gd name="connsiteY0" fmla="*/ 3800511 h 4351378"/>
              <a:gd name="connsiteX1" fmla="*/ 2018913 w 5664635"/>
              <a:gd name="connsiteY1" fmla="*/ 4333173 h 4351378"/>
              <a:gd name="connsiteX0" fmla="*/ 0 w 5575858"/>
              <a:gd name="connsiteY0" fmla="*/ 66098 h 3792763"/>
              <a:gd name="connsiteX1" fmla="*/ 1930137 w 5575858"/>
              <a:gd name="connsiteY1" fmla="*/ 80701 h 3792763"/>
              <a:gd name="connsiteX2" fmla="*/ 3865995 w 5575858"/>
              <a:gd name="connsiteY2" fmla="*/ 550304 h 3792763"/>
              <a:gd name="connsiteX3" fmla="*/ 3877203 w 5575858"/>
              <a:gd name="connsiteY3" fmla="*/ 613363 h 3792763"/>
              <a:gd name="connsiteX4" fmla="*/ 5575858 w 5575858"/>
              <a:gd name="connsiteY4" fmla="*/ 1164232 h 3792763"/>
              <a:gd name="connsiteX5" fmla="*/ 3486665 w 5575858"/>
              <a:gd name="connsiteY5" fmla="*/ 1715097 h 3792763"/>
              <a:gd name="connsiteX6" fmla="*/ 3486667 w 5575858"/>
              <a:gd name="connsiteY6" fmla="*/ 3241896 h 3792763"/>
              <a:gd name="connsiteX7" fmla="*/ 1930136 w 5575858"/>
              <a:gd name="connsiteY7" fmla="*/ 3774558 h 3792763"/>
              <a:gd name="connsiteX8" fmla="*/ 86308 w 5575858"/>
              <a:gd name="connsiteY8" fmla="*/ 3792763 h 3792763"/>
              <a:gd name="connsiteX9" fmla="*/ 1488915 w 5575858"/>
              <a:gd name="connsiteY9" fmla="*/ 153936 h 3792763"/>
              <a:gd name="connsiteX0" fmla="*/ 3486667 w 5575858"/>
              <a:gd name="connsiteY0" fmla="*/ 3241896 h 3792763"/>
              <a:gd name="connsiteX1" fmla="*/ 1930136 w 5575858"/>
              <a:gd name="connsiteY1" fmla="*/ 3774558 h 3792763"/>
              <a:gd name="connsiteX0" fmla="*/ 105505 w 5681363"/>
              <a:gd name="connsiteY0" fmla="*/ 66098 h 3792763"/>
              <a:gd name="connsiteX1" fmla="*/ 2035642 w 5681363"/>
              <a:gd name="connsiteY1" fmla="*/ 80701 h 3792763"/>
              <a:gd name="connsiteX2" fmla="*/ 3971500 w 5681363"/>
              <a:gd name="connsiteY2" fmla="*/ 550304 h 3792763"/>
              <a:gd name="connsiteX3" fmla="*/ 3982708 w 5681363"/>
              <a:gd name="connsiteY3" fmla="*/ 613363 h 3792763"/>
              <a:gd name="connsiteX4" fmla="*/ 5681363 w 5681363"/>
              <a:gd name="connsiteY4" fmla="*/ 1164232 h 3792763"/>
              <a:gd name="connsiteX5" fmla="*/ 3592170 w 5681363"/>
              <a:gd name="connsiteY5" fmla="*/ 1715097 h 3792763"/>
              <a:gd name="connsiteX6" fmla="*/ 3592172 w 5681363"/>
              <a:gd name="connsiteY6" fmla="*/ 3241896 h 3792763"/>
              <a:gd name="connsiteX7" fmla="*/ 2035641 w 5681363"/>
              <a:gd name="connsiteY7" fmla="*/ 3774558 h 3792763"/>
              <a:gd name="connsiteX8" fmla="*/ 191813 w 5681363"/>
              <a:gd name="connsiteY8" fmla="*/ 3792763 h 3792763"/>
              <a:gd name="connsiteX9" fmla="*/ 91440 w 5681363"/>
              <a:gd name="connsiteY9" fmla="*/ 153936 h 3792763"/>
              <a:gd name="connsiteX0" fmla="*/ 3592172 w 5681363"/>
              <a:gd name="connsiteY0" fmla="*/ 3241896 h 3792763"/>
              <a:gd name="connsiteX1" fmla="*/ 2035641 w 5681363"/>
              <a:gd name="connsiteY1" fmla="*/ 3774558 h 3792763"/>
              <a:gd name="connsiteX0" fmla="*/ 68718 w 5644576"/>
              <a:gd name="connsiteY0" fmla="*/ 66098 h 3792763"/>
              <a:gd name="connsiteX1" fmla="*/ 1998855 w 5644576"/>
              <a:gd name="connsiteY1" fmla="*/ 80701 h 3792763"/>
              <a:gd name="connsiteX2" fmla="*/ 3934713 w 5644576"/>
              <a:gd name="connsiteY2" fmla="*/ 550304 h 3792763"/>
              <a:gd name="connsiteX3" fmla="*/ 3945921 w 5644576"/>
              <a:gd name="connsiteY3" fmla="*/ 613363 h 3792763"/>
              <a:gd name="connsiteX4" fmla="*/ 5644576 w 5644576"/>
              <a:gd name="connsiteY4" fmla="*/ 1164232 h 3792763"/>
              <a:gd name="connsiteX5" fmla="*/ 3555383 w 5644576"/>
              <a:gd name="connsiteY5" fmla="*/ 1715097 h 3792763"/>
              <a:gd name="connsiteX6" fmla="*/ 3555385 w 5644576"/>
              <a:gd name="connsiteY6" fmla="*/ 3241896 h 3792763"/>
              <a:gd name="connsiteX7" fmla="*/ 1998854 w 5644576"/>
              <a:gd name="connsiteY7" fmla="*/ 3774558 h 3792763"/>
              <a:gd name="connsiteX8" fmla="*/ 155026 w 5644576"/>
              <a:gd name="connsiteY8" fmla="*/ 3792763 h 3792763"/>
              <a:gd name="connsiteX9" fmla="*/ 91440 w 5644576"/>
              <a:gd name="connsiteY9" fmla="*/ 153936 h 3792763"/>
              <a:gd name="connsiteX0" fmla="*/ 3555385 w 5644576"/>
              <a:gd name="connsiteY0" fmla="*/ 3241896 h 3792763"/>
              <a:gd name="connsiteX1" fmla="*/ 1998854 w 5644576"/>
              <a:gd name="connsiteY1" fmla="*/ 3774558 h 3792763"/>
              <a:gd name="connsiteX0" fmla="*/ 100249 w 5676107"/>
              <a:gd name="connsiteY0" fmla="*/ 66098 h 3792763"/>
              <a:gd name="connsiteX1" fmla="*/ 2030386 w 5676107"/>
              <a:gd name="connsiteY1" fmla="*/ 80701 h 3792763"/>
              <a:gd name="connsiteX2" fmla="*/ 3966244 w 5676107"/>
              <a:gd name="connsiteY2" fmla="*/ 550304 h 3792763"/>
              <a:gd name="connsiteX3" fmla="*/ 3977452 w 5676107"/>
              <a:gd name="connsiteY3" fmla="*/ 613363 h 3792763"/>
              <a:gd name="connsiteX4" fmla="*/ 5676107 w 5676107"/>
              <a:gd name="connsiteY4" fmla="*/ 1164232 h 3792763"/>
              <a:gd name="connsiteX5" fmla="*/ 3586914 w 5676107"/>
              <a:gd name="connsiteY5" fmla="*/ 1715097 h 3792763"/>
              <a:gd name="connsiteX6" fmla="*/ 3586916 w 5676107"/>
              <a:gd name="connsiteY6" fmla="*/ 3241896 h 3792763"/>
              <a:gd name="connsiteX7" fmla="*/ 2030385 w 5676107"/>
              <a:gd name="connsiteY7" fmla="*/ 3774558 h 3792763"/>
              <a:gd name="connsiteX8" fmla="*/ 186557 w 5676107"/>
              <a:gd name="connsiteY8" fmla="*/ 3792763 h 3792763"/>
              <a:gd name="connsiteX9" fmla="*/ 91440 w 5676107"/>
              <a:gd name="connsiteY9" fmla="*/ 67226 h 3792763"/>
              <a:gd name="connsiteX0" fmla="*/ 3586916 w 5676107"/>
              <a:gd name="connsiteY0" fmla="*/ 3241896 h 3792763"/>
              <a:gd name="connsiteX1" fmla="*/ 2030385 w 5676107"/>
              <a:gd name="connsiteY1" fmla="*/ 3774558 h 3792763"/>
              <a:gd name="connsiteX0" fmla="*/ 100249 w 5439384"/>
              <a:gd name="connsiteY0" fmla="*/ 66098 h 3792763"/>
              <a:gd name="connsiteX1" fmla="*/ 2030386 w 5439384"/>
              <a:gd name="connsiteY1" fmla="*/ 80701 h 3792763"/>
              <a:gd name="connsiteX2" fmla="*/ 3966244 w 5439384"/>
              <a:gd name="connsiteY2" fmla="*/ 550304 h 3792763"/>
              <a:gd name="connsiteX3" fmla="*/ 3977452 w 5439384"/>
              <a:gd name="connsiteY3" fmla="*/ 613363 h 3792763"/>
              <a:gd name="connsiteX4" fmla="*/ 5439384 w 5439384"/>
              <a:gd name="connsiteY4" fmla="*/ 1164232 h 3792763"/>
              <a:gd name="connsiteX5" fmla="*/ 3586914 w 5439384"/>
              <a:gd name="connsiteY5" fmla="*/ 1715097 h 3792763"/>
              <a:gd name="connsiteX6" fmla="*/ 3586916 w 5439384"/>
              <a:gd name="connsiteY6" fmla="*/ 3241896 h 3792763"/>
              <a:gd name="connsiteX7" fmla="*/ 2030385 w 5439384"/>
              <a:gd name="connsiteY7" fmla="*/ 3774558 h 3792763"/>
              <a:gd name="connsiteX8" fmla="*/ 186557 w 5439384"/>
              <a:gd name="connsiteY8" fmla="*/ 3792763 h 3792763"/>
              <a:gd name="connsiteX9" fmla="*/ 91440 w 5439384"/>
              <a:gd name="connsiteY9" fmla="*/ 67226 h 3792763"/>
              <a:gd name="connsiteX0" fmla="*/ 3586916 w 5439384"/>
              <a:gd name="connsiteY0" fmla="*/ 3241896 h 3792763"/>
              <a:gd name="connsiteX1" fmla="*/ 2030385 w 5439384"/>
              <a:gd name="connsiteY1" fmla="*/ 3774558 h 3792763"/>
              <a:gd name="connsiteX0" fmla="*/ 100249 w 5439384"/>
              <a:gd name="connsiteY0" fmla="*/ 66098 h 3792763"/>
              <a:gd name="connsiteX1" fmla="*/ 2030386 w 5439384"/>
              <a:gd name="connsiteY1" fmla="*/ 80701 h 3792763"/>
              <a:gd name="connsiteX2" fmla="*/ 3706314 w 5439384"/>
              <a:gd name="connsiteY2" fmla="*/ 550304 h 3792763"/>
              <a:gd name="connsiteX3" fmla="*/ 3977452 w 5439384"/>
              <a:gd name="connsiteY3" fmla="*/ 613363 h 3792763"/>
              <a:gd name="connsiteX4" fmla="*/ 5439384 w 5439384"/>
              <a:gd name="connsiteY4" fmla="*/ 1164232 h 3792763"/>
              <a:gd name="connsiteX5" fmla="*/ 3586914 w 5439384"/>
              <a:gd name="connsiteY5" fmla="*/ 1715097 h 3792763"/>
              <a:gd name="connsiteX6" fmla="*/ 3586916 w 5439384"/>
              <a:gd name="connsiteY6" fmla="*/ 3241896 h 3792763"/>
              <a:gd name="connsiteX7" fmla="*/ 2030385 w 5439384"/>
              <a:gd name="connsiteY7" fmla="*/ 3774558 h 3792763"/>
              <a:gd name="connsiteX8" fmla="*/ 186557 w 5439384"/>
              <a:gd name="connsiteY8" fmla="*/ 3792763 h 3792763"/>
              <a:gd name="connsiteX9" fmla="*/ 91440 w 5439384"/>
              <a:gd name="connsiteY9" fmla="*/ 67226 h 3792763"/>
              <a:gd name="connsiteX0" fmla="*/ 3586916 w 5439384"/>
              <a:gd name="connsiteY0" fmla="*/ 3241896 h 3792763"/>
              <a:gd name="connsiteX1" fmla="*/ 2030385 w 5439384"/>
              <a:gd name="connsiteY1" fmla="*/ 3774558 h 3792763"/>
              <a:gd name="connsiteX0" fmla="*/ 100249 w 5439384"/>
              <a:gd name="connsiteY0" fmla="*/ 66098 h 3792763"/>
              <a:gd name="connsiteX1" fmla="*/ 2030386 w 5439384"/>
              <a:gd name="connsiteY1" fmla="*/ 80701 h 3792763"/>
              <a:gd name="connsiteX2" fmla="*/ 3706314 w 5439384"/>
              <a:gd name="connsiteY2" fmla="*/ 550304 h 3792763"/>
              <a:gd name="connsiteX3" fmla="*/ 3759296 w 5439384"/>
              <a:gd name="connsiteY3" fmla="*/ 613363 h 3792763"/>
              <a:gd name="connsiteX4" fmla="*/ 5439384 w 5439384"/>
              <a:gd name="connsiteY4" fmla="*/ 1164232 h 3792763"/>
              <a:gd name="connsiteX5" fmla="*/ 3586914 w 5439384"/>
              <a:gd name="connsiteY5" fmla="*/ 1715097 h 3792763"/>
              <a:gd name="connsiteX6" fmla="*/ 3586916 w 5439384"/>
              <a:gd name="connsiteY6" fmla="*/ 3241896 h 3792763"/>
              <a:gd name="connsiteX7" fmla="*/ 2030385 w 5439384"/>
              <a:gd name="connsiteY7" fmla="*/ 3774558 h 3792763"/>
              <a:gd name="connsiteX8" fmla="*/ 186557 w 5439384"/>
              <a:gd name="connsiteY8" fmla="*/ 3792763 h 3792763"/>
              <a:gd name="connsiteX9" fmla="*/ 91440 w 5439384"/>
              <a:gd name="connsiteY9" fmla="*/ 67226 h 3792763"/>
              <a:gd name="connsiteX0" fmla="*/ 3586916 w 5439384"/>
              <a:gd name="connsiteY0" fmla="*/ 3241896 h 3792763"/>
              <a:gd name="connsiteX1" fmla="*/ 2030385 w 5439384"/>
              <a:gd name="connsiteY1" fmla="*/ 3774558 h 3792763"/>
              <a:gd name="connsiteX0" fmla="*/ 100249 w 5439384"/>
              <a:gd name="connsiteY0" fmla="*/ 66098 h 3792763"/>
              <a:gd name="connsiteX1" fmla="*/ 2030386 w 5439384"/>
              <a:gd name="connsiteY1" fmla="*/ 80701 h 3792763"/>
              <a:gd name="connsiteX2" fmla="*/ 3734483 w 5439384"/>
              <a:gd name="connsiteY2" fmla="*/ 550304 h 3792763"/>
              <a:gd name="connsiteX3" fmla="*/ 3759296 w 5439384"/>
              <a:gd name="connsiteY3" fmla="*/ 613363 h 3792763"/>
              <a:gd name="connsiteX4" fmla="*/ 5439384 w 5439384"/>
              <a:gd name="connsiteY4" fmla="*/ 1164232 h 3792763"/>
              <a:gd name="connsiteX5" fmla="*/ 3586914 w 5439384"/>
              <a:gd name="connsiteY5" fmla="*/ 1715097 h 3792763"/>
              <a:gd name="connsiteX6" fmla="*/ 3586916 w 5439384"/>
              <a:gd name="connsiteY6" fmla="*/ 3241896 h 3792763"/>
              <a:gd name="connsiteX7" fmla="*/ 2030385 w 5439384"/>
              <a:gd name="connsiteY7" fmla="*/ 3774558 h 3792763"/>
              <a:gd name="connsiteX8" fmla="*/ 186557 w 5439384"/>
              <a:gd name="connsiteY8" fmla="*/ 3792763 h 3792763"/>
              <a:gd name="connsiteX9" fmla="*/ 91440 w 5439384"/>
              <a:gd name="connsiteY9" fmla="*/ 67226 h 3792763"/>
              <a:gd name="connsiteX0" fmla="*/ 3586916 w 5439384"/>
              <a:gd name="connsiteY0" fmla="*/ 3241896 h 3792763"/>
              <a:gd name="connsiteX1" fmla="*/ 2030385 w 5439384"/>
              <a:gd name="connsiteY1" fmla="*/ 3774558 h 3792763"/>
              <a:gd name="connsiteX0" fmla="*/ 100249 w 5170697"/>
              <a:gd name="connsiteY0" fmla="*/ 66098 h 3792763"/>
              <a:gd name="connsiteX1" fmla="*/ 2030386 w 5170697"/>
              <a:gd name="connsiteY1" fmla="*/ 80701 h 3792763"/>
              <a:gd name="connsiteX2" fmla="*/ 3734483 w 5170697"/>
              <a:gd name="connsiteY2" fmla="*/ 550304 h 3792763"/>
              <a:gd name="connsiteX3" fmla="*/ 3759296 w 5170697"/>
              <a:gd name="connsiteY3" fmla="*/ 613363 h 3792763"/>
              <a:gd name="connsiteX4" fmla="*/ 5170697 w 5170697"/>
              <a:gd name="connsiteY4" fmla="*/ 1164232 h 3792763"/>
              <a:gd name="connsiteX5" fmla="*/ 3586914 w 5170697"/>
              <a:gd name="connsiteY5" fmla="*/ 1715097 h 3792763"/>
              <a:gd name="connsiteX6" fmla="*/ 3586916 w 5170697"/>
              <a:gd name="connsiteY6" fmla="*/ 3241896 h 3792763"/>
              <a:gd name="connsiteX7" fmla="*/ 2030385 w 5170697"/>
              <a:gd name="connsiteY7" fmla="*/ 3774558 h 3792763"/>
              <a:gd name="connsiteX8" fmla="*/ 186557 w 5170697"/>
              <a:gd name="connsiteY8" fmla="*/ 3792763 h 3792763"/>
              <a:gd name="connsiteX9" fmla="*/ 91440 w 5170697"/>
              <a:gd name="connsiteY9" fmla="*/ 67226 h 3792763"/>
              <a:gd name="connsiteX0" fmla="*/ 3586916 w 5170697"/>
              <a:gd name="connsiteY0" fmla="*/ 3241896 h 3792763"/>
              <a:gd name="connsiteX1" fmla="*/ 2030385 w 5170697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734483 w 5287706"/>
              <a:gd name="connsiteY2" fmla="*/ 550304 h 3792763"/>
              <a:gd name="connsiteX3" fmla="*/ 3759296 w 5287706"/>
              <a:gd name="connsiteY3" fmla="*/ 613363 h 3792763"/>
              <a:gd name="connsiteX4" fmla="*/ 5287706 w 5287706"/>
              <a:gd name="connsiteY4" fmla="*/ 1164232 h 3792763"/>
              <a:gd name="connsiteX5" fmla="*/ 3586914 w 5287706"/>
              <a:gd name="connsiteY5" fmla="*/ 1715097 h 3792763"/>
              <a:gd name="connsiteX6" fmla="*/ 3586916 w 5287706"/>
              <a:gd name="connsiteY6" fmla="*/ 3241896 h 3792763"/>
              <a:gd name="connsiteX7" fmla="*/ 2030385 w 5287706"/>
              <a:gd name="connsiteY7" fmla="*/ 3774558 h 3792763"/>
              <a:gd name="connsiteX8" fmla="*/ 186557 w 5287706"/>
              <a:gd name="connsiteY8" fmla="*/ 3792763 h 3792763"/>
              <a:gd name="connsiteX9" fmla="*/ 91440 w 5287706"/>
              <a:gd name="connsiteY9" fmla="*/ 67226 h 3792763"/>
              <a:gd name="connsiteX0" fmla="*/ 3586916 w 5287706"/>
              <a:gd name="connsiteY0" fmla="*/ 3241896 h 3792763"/>
              <a:gd name="connsiteX1" fmla="*/ 2030385 w 5287706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734483 w 5287706"/>
              <a:gd name="connsiteY2" fmla="*/ 550304 h 3792763"/>
              <a:gd name="connsiteX3" fmla="*/ 3759296 w 5287706"/>
              <a:gd name="connsiteY3" fmla="*/ 613363 h 3792763"/>
              <a:gd name="connsiteX4" fmla="*/ 5287706 w 5287706"/>
              <a:gd name="connsiteY4" fmla="*/ 1164232 h 3792763"/>
              <a:gd name="connsiteX5" fmla="*/ 3586914 w 5287706"/>
              <a:gd name="connsiteY5" fmla="*/ 1715097 h 3792763"/>
              <a:gd name="connsiteX6" fmla="*/ 3586916 w 5287706"/>
              <a:gd name="connsiteY6" fmla="*/ 3241896 h 3792763"/>
              <a:gd name="connsiteX7" fmla="*/ 2030385 w 5287706"/>
              <a:gd name="connsiteY7" fmla="*/ 3774558 h 3792763"/>
              <a:gd name="connsiteX8" fmla="*/ 186557 w 5287706"/>
              <a:gd name="connsiteY8" fmla="*/ 3792763 h 3792763"/>
              <a:gd name="connsiteX9" fmla="*/ 91440 w 5287706"/>
              <a:gd name="connsiteY9" fmla="*/ 67226 h 3792763"/>
              <a:gd name="connsiteX0" fmla="*/ 3519598 w 5287706"/>
              <a:gd name="connsiteY0" fmla="*/ 3241896 h 3792763"/>
              <a:gd name="connsiteX1" fmla="*/ 2030385 w 5287706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734483 w 5287706"/>
              <a:gd name="connsiteY2" fmla="*/ 550304 h 3792763"/>
              <a:gd name="connsiteX3" fmla="*/ 3759296 w 5287706"/>
              <a:gd name="connsiteY3" fmla="*/ 613363 h 3792763"/>
              <a:gd name="connsiteX4" fmla="*/ 5287706 w 5287706"/>
              <a:gd name="connsiteY4" fmla="*/ 1164232 h 3792763"/>
              <a:gd name="connsiteX5" fmla="*/ 3586914 w 5287706"/>
              <a:gd name="connsiteY5" fmla="*/ 1715097 h 3792763"/>
              <a:gd name="connsiteX6" fmla="*/ 3463500 w 5287706"/>
              <a:gd name="connsiteY6" fmla="*/ 3241896 h 3792763"/>
              <a:gd name="connsiteX7" fmla="*/ 2030385 w 5287706"/>
              <a:gd name="connsiteY7" fmla="*/ 3774558 h 3792763"/>
              <a:gd name="connsiteX8" fmla="*/ 186557 w 5287706"/>
              <a:gd name="connsiteY8" fmla="*/ 3792763 h 3792763"/>
              <a:gd name="connsiteX9" fmla="*/ 91440 w 5287706"/>
              <a:gd name="connsiteY9" fmla="*/ 67226 h 3792763"/>
              <a:gd name="connsiteX0" fmla="*/ 3519598 w 5287706"/>
              <a:gd name="connsiteY0" fmla="*/ 3241896 h 3792763"/>
              <a:gd name="connsiteX1" fmla="*/ 2030385 w 5287706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734483 w 5287706"/>
              <a:gd name="connsiteY2" fmla="*/ 550304 h 3792763"/>
              <a:gd name="connsiteX3" fmla="*/ 3759296 w 5287706"/>
              <a:gd name="connsiteY3" fmla="*/ 613363 h 3792763"/>
              <a:gd name="connsiteX4" fmla="*/ 5287706 w 5287706"/>
              <a:gd name="connsiteY4" fmla="*/ 1164232 h 3792763"/>
              <a:gd name="connsiteX5" fmla="*/ 3586914 w 5287706"/>
              <a:gd name="connsiteY5" fmla="*/ 1715097 h 3792763"/>
              <a:gd name="connsiteX6" fmla="*/ 3463500 w 5287706"/>
              <a:gd name="connsiteY6" fmla="*/ 3241896 h 3792763"/>
              <a:gd name="connsiteX7" fmla="*/ 2030385 w 5287706"/>
              <a:gd name="connsiteY7" fmla="*/ 3774558 h 3792763"/>
              <a:gd name="connsiteX8" fmla="*/ 186557 w 5287706"/>
              <a:gd name="connsiteY8" fmla="*/ 3792763 h 3792763"/>
              <a:gd name="connsiteX9" fmla="*/ 91440 w 5287706"/>
              <a:gd name="connsiteY9" fmla="*/ 67226 h 3792763"/>
              <a:gd name="connsiteX0" fmla="*/ 3519598 w 5287706"/>
              <a:gd name="connsiteY0" fmla="*/ 3241896 h 3792763"/>
              <a:gd name="connsiteX1" fmla="*/ 2030385 w 5287706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734483 w 5287706"/>
              <a:gd name="connsiteY2" fmla="*/ 550304 h 3792763"/>
              <a:gd name="connsiteX3" fmla="*/ 3759296 w 5287706"/>
              <a:gd name="connsiteY3" fmla="*/ 613363 h 3792763"/>
              <a:gd name="connsiteX4" fmla="*/ 5287706 w 5287706"/>
              <a:gd name="connsiteY4" fmla="*/ 1164232 h 3792763"/>
              <a:gd name="connsiteX5" fmla="*/ 3586914 w 5287706"/>
              <a:gd name="connsiteY5" fmla="*/ 1715097 h 3792763"/>
              <a:gd name="connsiteX6" fmla="*/ 3463500 w 5287706"/>
              <a:gd name="connsiteY6" fmla="*/ 3241896 h 3792763"/>
              <a:gd name="connsiteX7" fmla="*/ 2030385 w 5287706"/>
              <a:gd name="connsiteY7" fmla="*/ 3774558 h 3792763"/>
              <a:gd name="connsiteX8" fmla="*/ 186557 w 5287706"/>
              <a:gd name="connsiteY8" fmla="*/ 3792763 h 3792763"/>
              <a:gd name="connsiteX9" fmla="*/ 91440 w 5287706"/>
              <a:gd name="connsiteY9" fmla="*/ 67226 h 3792763"/>
              <a:gd name="connsiteX0" fmla="*/ 3519598 w 5287706"/>
              <a:gd name="connsiteY0" fmla="*/ 3241896 h 3792763"/>
              <a:gd name="connsiteX1" fmla="*/ 2030385 w 5287706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734483 w 5287706"/>
              <a:gd name="connsiteY2" fmla="*/ 550304 h 3792763"/>
              <a:gd name="connsiteX3" fmla="*/ 3759296 w 5287706"/>
              <a:gd name="connsiteY3" fmla="*/ 613363 h 3792763"/>
              <a:gd name="connsiteX4" fmla="*/ 5287706 w 5287706"/>
              <a:gd name="connsiteY4" fmla="*/ 1164232 h 3792763"/>
              <a:gd name="connsiteX5" fmla="*/ 3586914 w 5287706"/>
              <a:gd name="connsiteY5" fmla="*/ 1715097 h 3792763"/>
              <a:gd name="connsiteX6" fmla="*/ 3463500 w 5287706"/>
              <a:gd name="connsiteY6" fmla="*/ 3241896 h 3792763"/>
              <a:gd name="connsiteX7" fmla="*/ 2030385 w 5287706"/>
              <a:gd name="connsiteY7" fmla="*/ 3774558 h 3792763"/>
              <a:gd name="connsiteX8" fmla="*/ 186557 w 5287706"/>
              <a:gd name="connsiteY8" fmla="*/ 3792763 h 3792763"/>
              <a:gd name="connsiteX9" fmla="*/ 91440 w 5287706"/>
              <a:gd name="connsiteY9" fmla="*/ 67226 h 3792763"/>
              <a:gd name="connsiteX0" fmla="*/ 3519598 w 5287706"/>
              <a:gd name="connsiteY0" fmla="*/ 3241896 h 3792763"/>
              <a:gd name="connsiteX1" fmla="*/ 2030385 w 5287706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734483 w 5287706"/>
              <a:gd name="connsiteY2" fmla="*/ 550304 h 3792763"/>
              <a:gd name="connsiteX3" fmla="*/ 3759296 w 5287706"/>
              <a:gd name="connsiteY3" fmla="*/ 613363 h 3792763"/>
              <a:gd name="connsiteX4" fmla="*/ 5287706 w 5287706"/>
              <a:gd name="connsiteY4" fmla="*/ 1164232 h 3792763"/>
              <a:gd name="connsiteX5" fmla="*/ 3586914 w 5287706"/>
              <a:gd name="connsiteY5" fmla="*/ 1715097 h 3792763"/>
              <a:gd name="connsiteX6" fmla="*/ 3463500 w 5287706"/>
              <a:gd name="connsiteY6" fmla="*/ 3241896 h 3792763"/>
              <a:gd name="connsiteX7" fmla="*/ 2030385 w 5287706"/>
              <a:gd name="connsiteY7" fmla="*/ 3774558 h 3792763"/>
              <a:gd name="connsiteX8" fmla="*/ 186557 w 5287706"/>
              <a:gd name="connsiteY8" fmla="*/ 3792763 h 3792763"/>
              <a:gd name="connsiteX9" fmla="*/ 91440 w 5287706"/>
              <a:gd name="connsiteY9" fmla="*/ 67226 h 3792763"/>
              <a:gd name="connsiteX0" fmla="*/ 3519598 w 5287706"/>
              <a:gd name="connsiteY0" fmla="*/ 3241896 h 3792763"/>
              <a:gd name="connsiteX1" fmla="*/ 2030385 w 5287706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734483 w 5287706"/>
              <a:gd name="connsiteY2" fmla="*/ 550304 h 3792763"/>
              <a:gd name="connsiteX3" fmla="*/ 5287706 w 5287706"/>
              <a:gd name="connsiteY3" fmla="*/ 1164232 h 3792763"/>
              <a:gd name="connsiteX4" fmla="*/ 3586914 w 5287706"/>
              <a:gd name="connsiteY4" fmla="*/ 1715097 h 3792763"/>
              <a:gd name="connsiteX5" fmla="*/ 3463500 w 5287706"/>
              <a:gd name="connsiteY5" fmla="*/ 3241896 h 3792763"/>
              <a:gd name="connsiteX6" fmla="*/ 2030385 w 5287706"/>
              <a:gd name="connsiteY6" fmla="*/ 3774558 h 3792763"/>
              <a:gd name="connsiteX7" fmla="*/ 186557 w 5287706"/>
              <a:gd name="connsiteY7" fmla="*/ 3792763 h 3792763"/>
              <a:gd name="connsiteX8" fmla="*/ 91440 w 5287706"/>
              <a:gd name="connsiteY8" fmla="*/ 67226 h 3792763"/>
              <a:gd name="connsiteX0" fmla="*/ 3519598 w 5287706"/>
              <a:gd name="connsiteY0" fmla="*/ 3241896 h 3792763"/>
              <a:gd name="connsiteX1" fmla="*/ 2030385 w 5287706"/>
              <a:gd name="connsiteY1" fmla="*/ 3774558 h 3792763"/>
              <a:gd name="connsiteX0" fmla="*/ 100249 w 5312301"/>
              <a:gd name="connsiteY0" fmla="*/ 66098 h 3792763"/>
              <a:gd name="connsiteX1" fmla="*/ 2030386 w 5312301"/>
              <a:gd name="connsiteY1" fmla="*/ 80701 h 3792763"/>
              <a:gd name="connsiteX2" fmla="*/ 3734483 w 5312301"/>
              <a:gd name="connsiteY2" fmla="*/ 550304 h 3792763"/>
              <a:gd name="connsiteX3" fmla="*/ 5287706 w 5312301"/>
              <a:gd name="connsiteY3" fmla="*/ 1164232 h 3792763"/>
              <a:gd name="connsiteX4" fmla="*/ 3586914 w 5312301"/>
              <a:gd name="connsiteY4" fmla="*/ 1715097 h 3792763"/>
              <a:gd name="connsiteX5" fmla="*/ 3463500 w 5312301"/>
              <a:gd name="connsiteY5" fmla="*/ 3241896 h 3792763"/>
              <a:gd name="connsiteX6" fmla="*/ 2030385 w 5312301"/>
              <a:gd name="connsiteY6" fmla="*/ 3774558 h 3792763"/>
              <a:gd name="connsiteX7" fmla="*/ 186557 w 5312301"/>
              <a:gd name="connsiteY7" fmla="*/ 3792763 h 3792763"/>
              <a:gd name="connsiteX8" fmla="*/ 91440 w 5312301"/>
              <a:gd name="connsiteY8" fmla="*/ 67226 h 3792763"/>
              <a:gd name="connsiteX0" fmla="*/ 3519598 w 5312301"/>
              <a:gd name="connsiteY0" fmla="*/ 3241896 h 3792763"/>
              <a:gd name="connsiteX1" fmla="*/ 2030385 w 5312301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734483 w 5287706"/>
              <a:gd name="connsiteY2" fmla="*/ 550304 h 3792763"/>
              <a:gd name="connsiteX3" fmla="*/ 5287706 w 5287706"/>
              <a:gd name="connsiteY3" fmla="*/ 1164232 h 3792763"/>
              <a:gd name="connsiteX4" fmla="*/ 3586914 w 5287706"/>
              <a:gd name="connsiteY4" fmla="*/ 1715097 h 3792763"/>
              <a:gd name="connsiteX5" fmla="*/ 3463500 w 5287706"/>
              <a:gd name="connsiteY5" fmla="*/ 3241896 h 3792763"/>
              <a:gd name="connsiteX6" fmla="*/ 2030385 w 5287706"/>
              <a:gd name="connsiteY6" fmla="*/ 3774558 h 3792763"/>
              <a:gd name="connsiteX7" fmla="*/ 186557 w 5287706"/>
              <a:gd name="connsiteY7" fmla="*/ 3792763 h 3792763"/>
              <a:gd name="connsiteX8" fmla="*/ 91440 w 5287706"/>
              <a:gd name="connsiteY8" fmla="*/ 67226 h 3792763"/>
              <a:gd name="connsiteX0" fmla="*/ 3519598 w 5287706"/>
              <a:gd name="connsiteY0" fmla="*/ 3241896 h 3792763"/>
              <a:gd name="connsiteX1" fmla="*/ 2030385 w 5287706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734483 w 5287706"/>
              <a:gd name="connsiteY2" fmla="*/ 550304 h 3792763"/>
              <a:gd name="connsiteX3" fmla="*/ 5287706 w 5287706"/>
              <a:gd name="connsiteY3" fmla="*/ 1164232 h 3792763"/>
              <a:gd name="connsiteX4" fmla="*/ 3586914 w 5287706"/>
              <a:gd name="connsiteY4" fmla="*/ 1715097 h 3792763"/>
              <a:gd name="connsiteX5" fmla="*/ 3463500 w 5287706"/>
              <a:gd name="connsiteY5" fmla="*/ 3241896 h 3792763"/>
              <a:gd name="connsiteX6" fmla="*/ 2030385 w 5287706"/>
              <a:gd name="connsiteY6" fmla="*/ 3774558 h 3792763"/>
              <a:gd name="connsiteX7" fmla="*/ 186557 w 5287706"/>
              <a:gd name="connsiteY7" fmla="*/ 3792763 h 3792763"/>
              <a:gd name="connsiteX8" fmla="*/ 91440 w 5287706"/>
              <a:gd name="connsiteY8" fmla="*/ 67226 h 3792763"/>
              <a:gd name="connsiteX0" fmla="*/ 3519598 w 5287706"/>
              <a:gd name="connsiteY0" fmla="*/ 3241896 h 3792763"/>
              <a:gd name="connsiteX1" fmla="*/ 2030385 w 5287706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639116 w 5287706"/>
              <a:gd name="connsiteY2" fmla="*/ 550304 h 3792763"/>
              <a:gd name="connsiteX3" fmla="*/ 5287706 w 5287706"/>
              <a:gd name="connsiteY3" fmla="*/ 1164232 h 3792763"/>
              <a:gd name="connsiteX4" fmla="*/ 3586914 w 5287706"/>
              <a:gd name="connsiteY4" fmla="*/ 1715097 h 3792763"/>
              <a:gd name="connsiteX5" fmla="*/ 3463500 w 5287706"/>
              <a:gd name="connsiteY5" fmla="*/ 3241896 h 3792763"/>
              <a:gd name="connsiteX6" fmla="*/ 2030385 w 5287706"/>
              <a:gd name="connsiteY6" fmla="*/ 3774558 h 3792763"/>
              <a:gd name="connsiteX7" fmla="*/ 186557 w 5287706"/>
              <a:gd name="connsiteY7" fmla="*/ 3792763 h 3792763"/>
              <a:gd name="connsiteX8" fmla="*/ 91440 w 5287706"/>
              <a:gd name="connsiteY8" fmla="*/ 67226 h 3792763"/>
              <a:gd name="connsiteX0" fmla="*/ 3519598 w 5287706"/>
              <a:gd name="connsiteY0" fmla="*/ 3241896 h 3792763"/>
              <a:gd name="connsiteX1" fmla="*/ 2030385 w 5287706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639116 w 5287706"/>
              <a:gd name="connsiteY2" fmla="*/ 550304 h 3792763"/>
              <a:gd name="connsiteX3" fmla="*/ 5287706 w 5287706"/>
              <a:gd name="connsiteY3" fmla="*/ 1164232 h 3792763"/>
              <a:gd name="connsiteX4" fmla="*/ 3586914 w 5287706"/>
              <a:gd name="connsiteY4" fmla="*/ 1715097 h 3792763"/>
              <a:gd name="connsiteX5" fmla="*/ 3463500 w 5287706"/>
              <a:gd name="connsiteY5" fmla="*/ 3241896 h 3792763"/>
              <a:gd name="connsiteX6" fmla="*/ 2030385 w 5287706"/>
              <a:gd name="connsiteY6" fmla="*/ 3774558 h 3792763"/>
              <a:gd name="connsiteX7" fmla="*/ 186557 w 5287706"/>
              <a:gd name="connsiteY7" fmla="*/ 3792763 h 3792763"/>
              <a:gd name="connsiteX8" fmla="*/ 91440 w 5287706"/>
              <a:gd name="connsiteY8" fmla="*/ 67226 h 3792763"/>
              <a:gd name="connsiteX0" fmla="*/ 3519598 w 5287706"/>
              <a:gd name="connsiteY0" fmla="*/ 3241896 h 3792763"/>
              <a:gd name="connsiteX1" fmla="*/ 2030385 w 5287706"/>
              <a:gd name="connsiteY1" fmla="*/ 3774558 h 3792763"/>
              <a:gd name="connsiteX0" fmla="*/ 100249 w 5063314"/>
              <a:gd name="connsiteY0" fmla="*/ 66098 h 3792763"/>
              <a:gd name="connsiteX1" fmla="*/ 2030386 w 5063314"/>
              <a:gd name="connsiteY1" fmla="*/ 80701 h 3792763"/>
              <a:gd name="connsiteX2" fmla="*/ 3639116 w 5063314"/>
              <a:gd name="connsiteY2" fmla="*/ 550304 h 3792763"/>
              <a:gd name="connsiteX3" fmla="*/ 5063314 w 5063314"/>
              <a:gd name="connsiteY3" fmla="*/ 1018377 h 3792763"/>
              <a:gd name="connsiteX4" fmla="*/ 3586914 w 5063314"/>
              <a:gd name="connsiteY4" fmla="*/ 1715097 h 3792763"/>
              <a:gd name="connsiteX5" fmla="*/ 3463500 w 5063314"/>
              <a:gd name="connsiteY5" fmla="*/ 3241896 h 3792763"/>
              <a:gd name="connsiteX6" fmla="*/ 2030385 w 5063314"/>
              <a:gd name="connsiteY6" fmla="*/ 3774558 h 3792763"/>
              <a:gd name="connsiteX7" fmla="*/ 186557 w 5063314"/>
              <a:gd name="connsiteY7" fmla="*/ 3792763 h 3792763"/>
              <a:gd name="connsiteX8" fmla="*/ 91440 w 5063314"/>
              <a:gd name="connsiteY8" fmla="*/ 67226 h 3792763"/>
              <a:gd name="connsiteX0" fmla="*/ 3519598 w 5063314"/>
              <a:gd name="connsiteY0" fmla="*/ 3241896 h 3792763"/>
              <a:gd name="connsiteX1" fmla="*/ 2030385 w 5063314"/>
              <a:gd name="connsiteY1" fmla="*/ 3774558 h 3792763"/>
              <a:gd name="connsiteX0" fmla="*/ 100249 w 5063314"/>
              <a:gd name="connsiteY0" fmla="*/ 66098 h 3792763"/>
              <a:gd name="connsiteX1" fmla="*/ 2030386 w 5063314"/>
              <a:gd name="connsiteY1" fmla="*/ 80701 h 3792763"/>
              <a:gd name="connsiteX2" fmla="*/ 3639116 w 5063314"/>
              <a:gd name="connsiteY2" fmla="*/ 550304 h 3792763"/>
              <a:gd name="connsiteX3" fmla="*/ 5063314 w 5063314"/>
              <a:gd name="connsiteY3" fmla="*/ 1018377 h 3792763"/>
              <a:gd name="connsiteX4" fmla="*/ 3586914 w 5063314"/>
              <a:gd name="connsiteY4" fmla="*/ 1715097 h 3792763"/>
              <a:gd name="connsiteX5" fmla="*/ 3463500 w 5063314"/>
              <a:gd name="connsiteY5" fmla="*/ 3241896 h 3792763"/>
              <a:gd name="connsiteX6" fmla="*/ 2030385 w 5063314"/>
              <a:gd name="connsiteY6" fmla="*/ 3774558 h 3792763"/>
              <a:gd name="connsiteX7" fmla="*/ 186557 w 5063314"/>
              <a:gd name="connsiteY7" fmla="*/ 3792763 h 3792763"/>
              <a:gd name="connsiteX8" fmla="*/ 91440 w 5063314"/>
              <a:gd name="connsiteY8" fmla="*/ 67226 h 3792763"/>
              <a:gd name="connsiteX0" fmla="*/ 3519598 w 5063314"/>
              <a:gd name="connsiteY0" fmla="*/ 3241896 h 3792763"/>
              <a:gd name="connsiteX1" fmla="*/ 2030385 w 5063314"/>
              <a:gd name="connsiteY1" fmla="*/ 3774558 h 3792763"/>
              <a:gd name="connsiteX0" fmla="*/ 100249 w 5063314"/>
              <a:gd name="connsiteY0" fmla="*/ 66098 h 3792763"/>
              <a:gd name="connsiteX1" fmla="*/ 2030386 w 5063314"/>
              <a:gd name="connsiteY1" fmla="*/ 80701 h 3792763"/>
              <a:gd name="connsiteX2" fmla="*/ 3639116 w 5063314"/>
              <a:gd name="connsiteY2" fmla="*/ 550304 h 3792763"/>
              <a:gd name="connsiteX3" fmla="*/ 5063314 w 5063314"/>
              <a:gd name="connsiteY3" fmla="*/ 1018377 h 3792763"/>
              <a:gd name="connsiteX4" fmla="*/ 3586914 w 5063314"/>
              <a:gd name="connsiteY4" fmla="*/ 1715097 h 3792763"/>
              <a:gd name="connsiteX5" fmla="*/ 3463500 w 5063314"/>
              <a:gd name="connsiteY5" fmla="*/ 3241896 h 3792763"/>
              <a:gd name="connsiteX6" fmla="*/ 2030385 w 5063314"/>
              <a:gd name="connsiteY6" fmla="*/ 3774558 h 3792763"/>
              <a:gd name="connsiteX7" fmla="*/ 186557 w 5063314"/>
              <a:gd name="connsiteY7" fmla="*/ 3792763 h 3792763"/>
              <a:gd name="connsiteX8" fmla="*/ 91440 w 5063314"/>
              <a:gd name="connsiteY8" fmla="*/ 67226 h 3792763"/>
              <a:gd name="connsiteX0" fmla="*/ 3519598 w 5063314"/>
              <a:gd name="connsiteY0" fmla="*/ 3241896 h 3792763"/>
              <a:gd name="connsiteX1" fmla="*/ 2030385 w 5063314"/>
              <a:gd name="connsiteY1" fmla="*/ 3774558 h 3792763"/>
              <a:gd name="connsiteX0" fmla="*/ 100249 w 5063314"/>
              <a:gd name="connsiteY0" fmla="*/ 66098 h 3792763"/>
              <a:gd name="connsiteX1" fmla="*/ 2030386 w 5063314"/>
              <a:gd name="connsiteY1" fmla="*/ 80701 h 3792763"/>
              <a:gd name="connsiteX2" fmla="*/ 3639116 w 5063314"/>
              <a:gd name="connsiteY2" fmla="*/ 550304 h 3792763"/>
              <a:gd name="connsiteX3" fmla="*/ 5063314 w 5063314"/>
              <a:gd name="connsiteY3" fmla="*/ 1018377 h 3792763"/>
              <a:gd name="connsiteX4" fmla="*/ 3586914 w 5063314"/>
              <a:gd name="connsiteY4" fmla="*/ 1715097 h 3792763"/>
              <a:gd name="connsiteX5" fmla="*/ 3463500 w 5063314"/>
              <a:gd name="connsiteY5" fmla="*/ 3241896 h 3792763"/>
              <a:gd name="connsiteX6" fmla="*/ 2030385 w 5063314"/>
              <a:gd name="connsiteY6" fmla="*/ 3774558 h 3792763"/>
              <a:gd name="connsiteX7" fmla="*/ 186557 w 5063314"/>
              <a:gd name="connsiteY7" fmla="*/ 3792763 h 3792763"/>
              <a:gd name="connsiteX8" fmla="*/ 91440 w 5063314"/>
              <a:gd name="connsiteY8" fmla="*/ 67226 h 3792763"/>
              <a:gd name="connsiteX0" fmla="*/ 3519598 w 5063314"/>
              <a:gd name="connsiteY0" fmla="*/ 3241896 h 3792763"/>
              <a:gd name="connsiteX1" fmla="*/ 2030385 w 5063314"/>
              <a:gd name="connsiteY1" fmla="*/ 3774558 h 379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63314" h="3792763" stroke="0" extrusionOk="0">
                <a:moveTo>
                  <a:pt x="100249" y="66098"/>
                </a:moveTo>
                <a:cubicBezTo>
                  <a:pt x="189026" y="69132"/>
                  <a:pt x="1619033" y="0"/>
                  <a:pt x="2030386" y="80701"/>
                </a:cubicBezTo>
                <a:cubicBezTo>
                  <a:pt x="2947720" y="144478"/>
                  <a:pt x="3550624" y="392156"/>
                  <a:pt x="3639116" y="550304"/>
                </a:cubicBezTo>
                <a:cubicBezTo>
                  <a:pt x="3829208" y="896412"/>
                  <a:pt x="3646186" y="779366"/>
                  <a:pt x="5063314" y="1018377"/>
                </a:cubicBezTo>
                <a:cubicBezTo>
                  <a:pt x="3948757" y="1113744"/>
                  <a:pt x="3586919" y="1410862"/>
                  <a:pt x="3586914" y="1715097"/>
                </a:cubicBezTo>
                <a:cubicBezTo>
                  <a:pt x="3586915" y="2224030"/>
                  <a:pt x="3603745" y="2991753"/>
                  <a:pt x="3463500" y="3241896"/>
                </a:cubicBezTo>
                <a:cubicBezTo>
                  <a:pt x="3323255" y="3492039"/>
                  <a:pt x="2947715" y="3710781"/>
                  <a:pt x="2030385" y="3774558"/>
                </a:cubicBezTo>
                <a:cubicBezTo>
                  <a:pt x="1856542" y="3786644"/>
                  <a:pt x="366342" y="3792763"/>
                  <a:pt x="186557" y="3792763"/>
                </a:cubicBezTo>
                <a:cubicBezTo>
                  <a:pt x="186557" y="2549341"/>
                  <a:pt x="0" y="1219208"/>
                  <a:pt x="91440" y="67226"/>
                </a:cubicBezTo>
              </a:path>
              <a:path w="5063314" h="3792763" fill="none">
                <a:moveTo>
                  <a:pt x="3519598" y="3241896"/>
                </a:moveTo>
                <a:cubicBezTo>
                  <a:pt x="3519598" y="3492039"/>
                  <a:pt x="2947715" y="3710781"/>
                  <a:pt x="2030385" y="3774558"/>
                </a:cubicBezTo>
              </a:path>
            </a:pathLst>
          </a:custGeom>
          <a:gradFill flip="none" rotWithShape="1">
            <a:gsLst>
              <a:gs pos="20000">
                <a:schemeClr val="accent6">
                  <a:alpha val="0"/>
                </a:schemeClr>
              </a:gs>
              <a:gs pos="82000">
                <a:schemeClr val="accent6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6" name="组合 45"/>
          <p:cNvGrpSpPr/>
          <p:nvPr/>
        </p:nvGrpSpPr>
        <p:grpSpPr>
          <a:xfrm>
            <a:off x="841878" y="1368022"/>
            <a:ext cx="2142698" cy="791570"/>
            <a:chOff x="1494430" y="1501254"/>
            <a:chExt cx="2142698" cy="791570"/>
          </a:xfrm>
        </p:grpSpPr>
        <p:pic>
          <p:nvPicPr>
            <p:cNvPr id="29" name="图片 28" descr="徽标&#10;&#10;AI 生成的内容可能不正确。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593" y="1515535"/>
              <a:ext cx="2104372" cy="7630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1" name="圆角矩形 40"/>
            <p:cNvSpPr/>
            <p:nvPr/>
          </p:nvSpPr>
          <p:spPr>
            <a:xfrm>
              <a:off x="1494430" y="1501254"/>
              <a:ext cx="2142698" cy="79157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1878" y="2647872"/>
            <a:ext cx="2142698" cy="862284"/>
            <a:chOff x="1494500" y="2781104"/>
            <a:chExt cx="2142698" cy="862284"/>
          </a:xfrm>
        </p:grpSpPr>
        <p:pic>
          <p:nvPicPr>
            <p:cNvPr id="24" name="图片 23" descr="羽添电子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987" y="2803742"/>
              <a:ext cx="2121724" cy="817009"/>
            </a:xfrm>
            <a:prstGeom prst="rect">
              <a:avLst/>
            </a:prstGeom>
          </p:spPr>
        </p:pic>
        <p:sp>
          <p:nvSpPr>
            <p:cNvPr id="42" name="圆角矩形 41"/>
            <p:cNvSpPr/>
            <p:nvPr/>
          </p:nvSpPr>
          <p:spPr>
            <a:xfrm>
              <a:off x="1494500" y="2781104"/>
              <a:ext cx="2142698" cy="862284"/>
            </a:xfrm>
            <a:prstGeom prst="roundRect">
              <a:avLst/>
            </a:prstGeom>
            <a:noFill/>
            <a:ln w="38100">
              <a:solidFill>
                <a:srgbClr val="1B7A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41878" y="4008416"/>
            <a:ext cx="2142698" cy="1065219"/>
            <a:chOff x="1485932" y="4141648"/>
            <a:chExt cx="2142698" cy="1065219"/>
          </a:xfrm>
        </p:grpSpPr>
        <p:pic>
          <p:nvPicPr>
            <p:cNvPr id="30" name="图片 29" descr="度邦.jpg"/>
            <p:cNvPicPr>
              <a:picLocks noChangeAspect="1"/>
            </p:cNvPicPr>
            <p:nvPr/>
          </p:nvPicPr>
          <p:blipFill>
            <a:blip r:embed="rId4"/>
            <a:srcRect l="-791" t="9843" r="1405" b="5716"/>
            <a:stretch>
              <a:fillRect/>
            </a:stretch>
          </p:blipFill>
          <p:spPr>
            <a:xfrm>
              <a:off x="1506628" y="4161259"/>
              <a:ext cx="2095343" cy="1025996"/>
            </a:xfrm>
            <a:prstGeom prst="rect">
              <a:avLst/>
            </a:prstGeom>
          </p:spPr>
        </p:pic>
        <p:sp>
          <p:nvSpPr>
            <p:cNvPr id="43" name="圆角矩形 42"/>
            <p:cNvSpPr/>
            <p:nvPr/>
          </p:nvSpPr>
          <p:spPr>
            <a:xfrm>
              <a:off x="1485932" y="4141648"/>
              <a:ext cx="2142698" cy="1065219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任意多边形 59"/>
          <p:cNvSpPr/>
          <p:nvPr/>
        </p:nvSpPr>
        <p:spPr>
          <a:xfrm flipH="1">
            <a:off x="7415157" y="1030373"/>
            <a:ext cx="3892734" cy="4217488"/>
          </a:xfrm>
          <a:custGeom>
            <a:avLst/>
            <a:gdLst>
              <a:gd name="connsiteX0" fmla="*/ 0 w 4178384"/>
              <a:gd name="connsiteY0" fmla="*/ 0 h 3730267"/>
              <a:gd name="connsiteX1" fmla="*/ 532662 w 4178384"/>
              <a:gd name="connsiteY1" fmla="*/ 18205 h 3730267"/>
              <a:gd name="connsiteX2" fmla="*/ 2089191 w 4178384"/>
              <a:gd name="connsiteY2" fmla="*/ 550870 h 3730267"/>
              <a:gd name="connsiteX3" fmla="*/ 2089192 w 4178384"/>
              <a:gd name="connsiteY3" fmla="*/ 550867 h 3730267"/>
              <a:gd name="connsiteX4" fmla="*/ 4178383 w 4178384"/>
              <a:gd name="connsiteY4" fmla="*/ 1101736 h 3730267"/>
              <a:gd name="connsiteX5" fmla="*/ 2089190 w 4178384"/>
              <a:gd name="connsiteY5" fmla="*/ 1652601 h 3730267"/>
              <a:gd name="connsiteX6" fmla="*/ 2089192 w 4178384"/>
              <a:gd name="connsiteY6" fmla="*/ 3179400 h 3730267"/>
              <a:gd name="connsiteX7" fmla="*/ 532661 w 4178384"/>
              <a:gd name="connsiteY7" fmla="*/ 3712062 h 3730267"/>
              <a:gd name="connsiteX8" fmla="*/ -1 w 4178384"/>
              <a:gd name="connsiteY8" fmla="*/ 3730267 h 3730267"/>
              <a:gd name="connsiteX9" fmla="*/ 0 w 4178384"/>
              <a:gd name="connsiteY9" fmla="*/ 0 h 3730267"/>
              <a:gd name="connsiteX0" fmla="*/ 0 w 4178384"/>
              <a:gd name="connsiteY0" fmla="*/ 0 h 3730267"/>
              <a:gd name="connsiteX1" fmla="*/ 532662 w 4178384"/>
              <a:gd name="connsiteY1" fmla="*/ 18205 h 3730267"/>
              <a:gd name="connsiteX2" fmla="*/ 2089191 w 4178384"/>
              <a:gd name="connsiteY2" fmla="*/ 550870 h 3730267"/>
              <a:gd name="connsiteX3" fmla="*/ 2089192 w 4178384"/>
              <a:gd name="connsiteY3" fmla="*/ 550867 h 3730267"/>
              <a:gd name="connsiteX4" fmla="*/ 4178383 w 4178384"/>
              <a:gd name="connsiteY4" fmla="*/ 1101736 h 3730267"/>
              <a:gd name="connsiteX5" fmla="*/ 2089190 w 4178384"/>
              <a:gd name="connsiteY5" fmla="*/ 1652601 h 3730267"/>
              <a:gd name="connsiteX6" fmla="*/ 2089192 w 4178384"/>
              <a:gd name="connsiteY6" fmla="*/ 3179400 h 3730267"/>
              <a:gd name="connsiteX7" fmla="*/ 532661 w 4178384"/>
              <a:gd name="connsiteY7" fmla="*/ 3712062 h 3730267"/>
              <a:gd name="connsiteX8" fmla="*/ -1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089192 w 4178384"/>
              <a:gd name="connsiteY2" fmla="*/ 550870 h 3730267"/>
              <a:gd name="connsiteX3" fmla="*/ 2089193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9" fmla="*/ 1 w 4178384"/>
              <a:gd name="connsiteY9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089192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089192 w 4178384"/>
              <a:gd name="connsiteY2" fmla="*/ 550870 h 3730267"/>
              <a:gd name="connsiteX3" fmla="*/ 2089193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9" fmla="*/ 1 w 4178384"/>
              <a:gd name="connsiteY9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82808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089192 w 4178384"/>
              <a:gd name="connsiteY2" fmla="*/ 550870 h 3730267"/>
              <a:gd name="connsiteX3" fmla="*/ 2519143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9" fmla="*/ 1 w 4178384"/>
              <a:gd name="connsiteY9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82808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089192 w 4178384"/>
              <a:gd name="connsiteY2" fmla="*/ 550870 h 3730267"/>
              <a:gd name="connsiteX3" fmla="*/ 2488866 w 4178384"/>
              <a:gd name="connsiteY3" fmla="*/ 551062 h 3730267"/>
              <a:gd name="connsiteX4" fmla="*/ 2519143 w 4178384"/>
              <a:gd name="connsiteY4" fmla="*/ 550867 h 3730267"/>
              <a:gd name="connsiteX5" fmla="*/ 4178384 w 4178384"/>
              <a:gd name="connsiteY5" fmla="*/ 1101736 h 3730267"/>
              <a:gd name="connsiteX6" fmla="*/ 2089191 w 4178384"/>
              <a:gd name="connsiteY6" fmla="*/ 1652601 h 3730267"/>
              <a:gd name="connsiteX7" fmla="*/ 2089193 w 4178384"/>
              <a:gd name="connsiteY7" fmla="*/ 3179400 h 3730267"/>
              <a:gd name="connsiteX8" fmla="*/ 532662 w 4178384"/>
              <a:gd name="connsiteY8" fmla="*/ 3712062 h 3730267"/>
              <a:gd name="connsiteX9" fmla="*/ 0 w 4178384"/>
              <a:gd name="connsiteY9" fmla="*/ 3730267 h 3730267"/>
              <a:gd name="connsiteX10" fmla="*/ 1 w 4178384"/>
              <a:gd name="connsiteY10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82808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34362 w 4178384"/>
              <a:gd name="connsiteY2" fmla="*/ 550870 h 3730267"/>
              <a:gd name="connsiteX3" fmla="*/ 2488866 w 4178384"/>
              <a:gd name="connsiteY3" fmla="*/ 551062 h 3730267"/>
              <a:gd name="connsiteX4" fmla="*/ 2519143 w 4178384"/>
              <a:gd name="connsiteY4" fmla="*/ 550867 h 3730267"/>
              <a:gd name="connsiteX5" fmla="*/ 4178384 w 4178384"/>
              <a:gd name="connsiteY5" fmla="*/ 1101736 h 3730267"/>
              <a:gd name="connsiteX6" fmla="*/ 2089191 w 4178384"/>
              <a:gd name="connsiteY6" fmla="*/ 1652601 h 3730267"/>
              <a:gd name="connsiteX7" fmla="*/ 2089193 w 4178384"/>
              <a:gd name="connsiteY7" fmla="*/ 3179400 h 3730267"/>
              <a:gd name="connsiteX8" fmla="*/ 532662 w 4178384"/>
              <a:gd name="connsiteY8" fmla="*/ 3712062 h 3730267"/>
              <a:gd name="connsiteX9" fmla="*/ 0 w 4178384"/>
              <a:gd name="connsiteY9" fmla="*/ 3730267 h 3730267"/>
              <a:gd name="connsiteX10" fmla="*/ 1 w 4178384"/>
              <a:gd name="connsiteY10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82808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34362 w 4178384"/>
              <a:gd name="connsiteY2" fmla="*/ 487808 h 3730267"/>
              <a:gd name="connsiteX3" fmla="*/ 2488866 w 4178384"/>
              <a:gd name="connsiteY3" fmla="*/ 551062 h 3730267"/>
              <a:gd name="connsiteX4" fmla="*/ 2519143 w 4178384"/>
              <a:gd name="connsiteY4" fmla="*/ 550867 h 3730267"/>
              <a:gd name="connsiteX5" fmla="*/ 4178384 w 4178384"/>
              <a:gd name="connsiteY5" fmla="*/ 1101736 h 3730267"/>
              <a:gd name="connsiteX6" fmla="*/ 2089191 w 4178384"/>
              <a:gd name="connsiteY6" fmla="*/ 1652601 h 3730267"/>
              <a:gd name="connsiteX7" fmla="*/ 2089193 w 4178384"/>
              <a:gd name="connsiteY7" fmla="*/ 3179400 h 3730267"/>
              <a:gd name="connsiteX8" fmla="*/ 532662 w 4178384"/>
              <a:gd name="connsiteY8" fmla="*/ 3712062 h 3730267"/>
              <a:gd name="connsiteX9" fmla="*/ 0 w 4178384"/>
              <a:gd name="connsiteY9" fmla="*/ 3730267 h 3730267"/>
              <a:gd name="connsiteX10" fmla="*/ 1 w 4178384"/>
              <a:gd name="connsiteY10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82808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34362 w 4178384"/>
              <a:gd name="connsiteY2" fmla="*/ 487808 h 3730267"/>
              <a:gd name="connsiteX3" fmla="*/ 2488866 w 4178384"/>
              <a:gd name="connsiteY3" fmla="*/ 551062 h 3730267"/>
              <a:gd name="connsiteX4" fmla="*/ 2519143 w 4178384"/>
              <a:gd name="connsiteY4" fmla="*/ 550867 h 3730267"/>
              <a:gd name="connsiteX5" fmla="*/ 4178384 w 4178384"/>
              <a:gd name="connsiteY5" fmla="*/ 1101736 h 3730267"/>
              <a:gd name="connsiteX6" fmla="*/ 2089191 w 4178384"/>
              <a:gd name="connsiteY6" fmla="*/ 1652601 h 3730267"/>
              <a:gd name="connsiteX7" fmla="*/ 2089193 w 4178384"/>
              <a:gd name="connsiteY7" fmla="*/ 3179400 h 3730267"/>
              <a:gd name="connsiteX8" fmla="*/ 532662 w 4178384"/>
              <a:gd name="connsiteY8" fmla="*/ 3712062 h 3730267"/>
              <a:gd name="connsiteX9" fmla="*/ 0 w 4178384"/>
              <a:gd name="connsiteY9" fmla="*/ 3730267 h 3730267"/>
              <a:gd name="connsiteX10" fmla="*/ 1 w 4178384"/>
              <a:gd name="connsiteY10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82808 w 4178384"/>
              <a:gd name="connsiteY2" fmla="*/ 550870 h 3730267"/>
              <a:gd name="connsiteX3" fmla="*/ 2482809 w 4178384"/>
              <a:gd name="connsiteY3" fmla="*/ 550867 h 3730267"/>
              <a:gd name="connsiteX4" fmla="*/ 4178384 w 4178384"/>
              <a:gd name="connsiteY4" fmla="*/ 1101736 h 3730267"/>
              <a:gd name="connsiteX5" fmla="*/ 2089191 w 4178384"/>
              <a:gd name="connsiteY5" fmla="*/ 1652601 h 3730267"/>
              <a:gd name="connsiteX6" fmla="*/ 2089193 w 4178384"/>
              <a:gd name="connsiteY6" fmla="*/ 3179400 h 3730267"/>
              <a:gd name="connsiteX7" fmla="*/ 532662 w 4178384"/>
              <a:gd name="connsiteY7" fmla="*/ 3712062 h 3730267"/>
              <a:gd name="connsiteX8" fmla="*/ 0 w 4178384"/>
              <a:gd name="connsiteY8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51062 h 3730267"/>
              <a:gd name="connsiteX4" fmla="*/ 2519143 w 4244097"/>
              <a:gd name="connsiteY4" fmla="*/ 550867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10" fmla="*/ 1 w 4244097"/>
              <a:gd name="connsiteY10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82808 w 4244097"/>
              <a:gd name="connsiteY2" fmla="*/ 550870 h 3730267"/>
              <a:gd name="connsiteX3" fmla="*/ 2482809 w 4244097"/>
              <a:gd name="connsiteY3" fmla="*/ 550867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51062 h 3730267"/>
              <a:gd name="connsiteX4" fmla="*/ 2519143 w 4244097"/>
              <a:gd name="connsiteY4" fmla="*/ 550867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10" fmla="*/ 1 w 4244097"/>
              <a:gd name="connsiteY10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82808 w 4244097"/>
              <a:gd name="connsiteY2" fmla="*/ 550870 h 3730267"/>
              <a:gd name="connsiteX3" fmla="*/ 2611561 w 4244097"/>
              <a:gd name="connsiteY3" fmla="*/ 443136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51062 h 3730267"/>
              <a:gd name="connsiteX4" fmla="*/ 2519143 w 4244097"/>
              <a:gd name="connsiteY4" fmla="*/ 550867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10" fmla="*/ 1 w 4244097"/>
              <a:gd name="connsiteY10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522222 w 4244097"/>
              <a:gd name="connsiteY2" fmla="*/ 485180 h 3730267"/>
              <a:gd name="connsiteX3" fmla="*/ 2611561 w 4244097"/>
              <a:gd name="connsiteY3" fmla="*/ 443136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51062 h 3730267"/>
              <a:gd name="connsiteX4" fmla="*/ 2488727 w 4244097"/>
              <a:gd name="connsiteY4" fmla="*/ 510726 h 3730267"/>
              <a:gd name="connsiteX5" fmla="*/ 2519143 w 4244097"/>
              <a:gd name="connsiteY5" fmla="*/ 550867 h 3730267"/>
              <a:gd name="connsiteX6" fmla="*/ 4178384 w 4244097"/>
              <a:gd name="connsiteY6" fmla="*/ 1101736 h 3730267"/>
              <a:gd name="connsiteX7" fmla="*/ 2089191 w 4244097"/>
              <a:gd name="connsiteY7" fmla="*/ 1652601 h 3730267"/>
              <a:gd name="connsiteX8" fmla="*/ 2089193 w 4244097"/>
              <a:gd name="connsiteY8" fmla="*/ 3179400 h 3730267"/>
              <a:gd name="connsiteX9" fmla="*/ 532662 w 4244097"/>
              <a:gd name="connsiteY9" fmla="*/ 3712062 h 3730267"/>
              <a:gd name="connsiteX10" fmla="*/ 0 w 4244097"/>
              <a:gd name="connsiteY10" fmla="*/ 3730267 h 3730267"/>
              <a:gd name="connsiteX11" fmla="*/ 1 w 4244097"/>
              <a:gd name="connsiteY11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522222 w 4244097"/>
              <a:gd name="connsiteY2" fmla="*/ 485180 h 3730267"/>
              <a:gd name="connsiteX3" fmla="*/ 2611561 w 4244097"/>
              <a:gd name="connsiteY3" fmla="*/ 443136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16904 h 3730267"/>
              <a:gd name="connsiteX4" fmla="*/ 2488727 w 4244097"/>
              <a:gd name="connsiteY4" fmla="*/ 510726 h 3730267"/>
              <a:gd name="connsiteX5" fmla="*/ 2519143 w 4244097"/>
              <a:gd name="connsiteY5" fmla="*/ 550867 h 3730267"/>
              <a:gd name="connsiteX6" fmla="*/ 4178384 w 4244097"/>
              <a:gd name="connsiteY6" fmla="*/ 1101736 h 3730267"/>
              <a:gd name="connsiteX7" fmla="*/ 2089191 w 4244097"/>
              <a:gd name="connsiteY7" fmla="*/ 1652601 h 3730267"/>
              <a:gd name="connsiteX8" fmla="*/ 2089193 w 4244097"/>
              <a:gd name="connsiteY8" fmla="*/ 3179400 h 3730267"/>
              <a:gd name="connsiteX9" fmla="*/ 532662 w 4244097"/>
              <a:gd name="connsiteY9" fmla="*/ 3712062 h 3730267"/>
              <a:gd name="connsiteX10" fmla="*/ 0 w 4244097"/>
              <a:gd name="connsiteY10" fmla="*/ 3730267 h 3730267"/>
              <a:gd name="connsiteX11" fmla="*/ 1 w 4244097"/>
              <a:gd name="connsiteY11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522222 w 4244097"/>
              <a:gd name="connsiteY2" fmla="*/ 485180 h 3730267"/>
              <a:gd name="connsiteX3" fmla="*/ 2611561 w 4244097"/>
              <a:gd name="connsiteY3" fmla="*/ 443136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16904 h 3730267"/>
              <a:gd name="connsiteX4" fmla="*/ 2488727 w 4244097"/>
              <a:gd name="connsiteY4" fmla="*/ 510726 h 3730267"/>
              <a:gd name="connsiteX5" fmla="*/ 2519143 w 4244097"/>
              <a:gd name="connsiteY5" fmla="*/ 550867 h 3730267"/>
              <a:gd name="connsiteX6" fmla="*/ 4178384 w 4244097"/>
              <a:gd name="connsiteY6" fmla="*/ 1101736 h 3730267"/>
              <a:gd name="connsiteX7" fmla="*/ 2089191 w 4244097"/>
              <a:gd name="connsiteY7" fmla="*/ 1652601 h 3730267"/>
              <a:gd name="connsiteX8" fmla="*/ 2089193 w 4244097"/>
              <a:gd name="connsiteY8" fmla="*/ 3179400 h 3730267"/>
              <a:gd name="connsiteX9" fmla="*/ 532662 w 4244097"/>
              <a:gd name="connsiteY9" fmla="*/ 3712062 h 3730267"/>
              <a:gd name="connsiteX10" fmla="*/ 0 w 4244097"/>
              <a:gd name="connsiteY10" fmla="*/ 3730267 h 3730267"/>
              <a:gd name="connsiteX11" fmla="*/ 1 w 4244097"/>
              <a:gd name="connsiteY11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522222 w 4244097"/>
              <a:gd name="connsiteY2" fmla="*/ 485180 h 3730267"/>
              <a:gd name="connsiteX3" fmla="*/ 2611561 w 4244097"/>
              <a:gd name="connsiteY3" fmla="*/ 443136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434362 w 4244097"/>
              <a:gd name="connsiteY2" fmla="*/ 487808 h 3730267"/>
              <a:gd name="connsiteX3" fmla="*/ 2488866 w 4244097"/>
              <a:gd name="connsiteY3" fmla="*/ 516904 h 3730267"/>
              <a:gd name="connsiteX4" fmla="*/ 2488727 w 4244097"/>
              <a:gd name="connsiteY4" fmla="*/ 510726 h 3730267"/>
              <a:gd name="connsiteX5" fmla="*/ 2519143 w 4244097"/>
              <a:gd name="connsiteY5" fmla="*/ 550867 h 3730267"/>
              <a:gd name="connsiteX6" fmla="*/ 4178384 w 4244097"/>
              <a:gd name="connsiteY6" fmla="*/ 1101736 h 3730267"/>
              <a:gd name="connsiteX7" fmla="*/ 2089191 w 4244097"/>
              <a:gd name="connsiteY7" fmla="*/ 1652601 h 3730267"/>
              <a:gd name="connsiteX8" fmla="*/ 2089193 w 4244097"/>
              <a:gd name="connsiteY8" fmla="*/ 3179400 h 3730267"/>
              <a:gd name="connsiteX9" fmla="*/ 532662 w 4244097"/>
              <a:gd name="connsiteY9" fmla="*/ 3712062 h 3730267"/>
              <a:gd name="connsiteX10" fmla="*/ 0 w 4244097"/>
              <a:gd name="connsiteY10" fmla="*/ 3730267 h 3730267"/>
              <a:gd name="connsiteX11" fmla="*/ 1 w 4244097"/>
              <a:gd name="connsiteY11" fmla="*/ 0 h 3730267"/>
              <a:gd name="connsiteX0" fmla="*/ 1 w 4244097"/>
              <a:gd name="connsiteY0" fmla="*/ 0 h 3730267"/>
              <a:gd name="connsiteX1" fmla="*/ 532663 w 4244097"/>
              <a:gd name="connsiteY1" fmla="*/ 18205 h 3730267"/>
              <a:gd name="connsiteX2" fmla="*/ 2522222 w 4244097"/>
              <a:gd name="connsiteY2" fmla="*/ 485180 h 3730267"/>
              <a:gd name="connsiteX3" fmla="*/ 2611561 w 4244097"/>
              <a:gd name="connsiteY3" fmla="*/ 443136 h 3730267"/>
              <a:gd name="connsiteX4" fmla="*/ 2483471 w 4244097"/>
              <a:gd name="connsiteY4" fmla="*/ 497588 h 3730267"/>
              <a:gd name="connsiteX5" fmla="*/ 4178384 w 4244097"/>
              <a:gd name="connsiteY5" fmla="*/ 1101736 h 3730267"/>
              <a:gd name="connsiteX6" fmla="*/ 2089191 w 4244097"/>
              <a:gd name="connsiteY6" fmla="*/ 1652601 h 3730267"/>
              <a:gd name="connsiteX7" fmla="*/ 2089193 w 4244097"/>
              <a:gd name="connsiteY7" fmla="*/ 3179400 h 3730267"/>
              <a:gd name="connsiteX8" fmla="*/ 532662 w 4244097"/>
              <a:gd name="connsiteY8" fmla="*/ 3712062 h 3730267"/>
              <a:gd name="connsiteX9" fmla="*/ 0 w 4244097"/>
              <a:gd name="connsiteY9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488727 w 4265446"/>
              <a:gd name="connsiteY4" fmla="*/ 510726 h 3730267"/>
              <a:gd name="connsiteX5" fmla="*/ 2519143 w 4265446"/>
              <a:gd name="connsiteY5" fmla="*/ 550867 h 3730267"/>
              <a:gd name="connsiteX6" fmla="*/ 4178384 w 4265446"/>
              <a:gd name="connsiteY6" fmla="*/ 1101736 h 3730267"/>
              <a:gd name="connsiteX7" fmla="*/ 2089191 w 4265446"/>
              <a:gd name="connsiteY7" fmla="*/ 1652601 h 3730267"/>
              <a:gd name="connsiteX8" fmla="*/ 2089193 w 4265446"/>
              <a:gd name="connsiteY8" fmla="*/ 3179400 h 3730267"/>
              <a:gd name="connsiteX9" fmla="*/ 532662 w 4265446"/>
              <a:gd name="connsiteY9" fmla="*/ 3712062 h 3730267"/>
              <a:gd name="connsiteX10" fmla="*/ 0 w 4265446"/>
              <a:gd name="connsiteY10" fmla="*/ 3730267 h 3730267"/>
              <a:gd name="connsiteX11" fmla="*/ 1 w 4265446"/>
              <a:gd name="connsiteY11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519143 w 4265446"/>
              <a:gd name="connsiteY4" fmla="*/ 550867 h 3730267"/>
              <a:gd name="connsiteX5" fmla="*/ 4178384 w 4265446"/>
              <a:gd name="connsiteY5" fmla="*/ 1101736 h 3730267"/>
              <a:gd name="connsiteX6" fmla="*/ 2089191 w 4265446"/>
              <a:gd name="connsiteY6" fmla="*/ 1652601 h 3730267"/>
              <a:gd name="connsiteX7" fmla="*/ 2089193 w 4265446"/>
              <a:gd name="connsiteY7" fmla="*/ 3179400 h 3730267"/>
              <a:gd name="connsiteX8" fmla="*/ 532662 w 4265446"/>
              <a:gd name="connsiteY8" fmla="*/ 3712062 h 3730267"/>
              <a:gd name="connsiteX9" fmla="*/ 0 w 4265446"/>
              <a:gd name="connsiteY9" fmla="*/ 3730267 h 3730267"/>
              <a:gd name="connsiteX10" fmla="*/ 1 w 4265446"/>
              <a:gd name="connsiteY10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519143 w 4265446"/>
              <a:gd name="connsiteY4" fmla="*/ 550867 h 3730267"/>
              <a:gd name="connsiteX5" fmla="*/ 4178384 w 4265446"/>
              <a:gd name="connsiteY5" fmla="*/ 1101736 h 3730267"/>
              <a:gd name="connsiteX6" fmla="*/ 2089191 w 4265446"/>
              <a:gd name="connsiteY6" fmla="*/ 1652601 h 3730267"/>
              <a:gd name="connsiteX7" fmla="*/ 2089193 w 4265446"/>
              <a:gd name="connsiteY7" fmla="*/ 3179400 h 3730267"/>
              <a:gd name="connsiteX8" fmla="*/ 532662 w 4265446"/>
              <a:gd name="connsiteY8" fmla="*/ 3712062 h 3730267"/>
              <a:gd name="connsiteX9" fmla="*/ 0 w 4265446"/>
              <a:gd name="connsiteY9" fmla="*/ 3730267 h 3730267"/>
              <a:gd name="connsiteX10" fmla="*/ 1 w 4265446"/>
              <a:gd name="connsiteY10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483470 w 4265446"/>
              <a:gd name="connsiteY4" fmla="*/ 513353 h 3730267"/>
              <a:gd name="connsiteX5" fmla="*/ 2519143 w 4265446"/>
              <a:gd name="connsiteY5" fmla="*/ 550867 h 3730267"/>
              <a:gd name="connsiteX6" fmla="*/ 4178384 w 4265446"/>
              <a:gd name="connsiteY6" fmla="*/ 1101736 h 3730267"/>
              <a:gd name="connsiteX7" fmla="*/ 2089191 w 4265446"/>
              <a:gd name="connsiteY7" fmla="*/ 1652601 h 3730267"/>
              <a:gd name="connsiteX8" fmla="*/ 2089193 w 4265446"/>
              <a:gd name="connsiteY8" fmla="*/ 3179400 h 3730267"/>
              <a:gd name="connsiteX9" fmla="*/ 532662 w 4265446"/>
              <a:gd name="connsiteY9" fmla="*/ 3712062 h 3730267"/>
              <a:gd name="connsiteX10" fmla="*/ 0 w 4265446"/>
              <a:gd name="connsiteY10" fmla="*/ 3730267 h 3730267"/>
              <a:gd name="connsiteX11" fmla="*/ 1 w 4265446"/>
              <a:gd name="connsiteY11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483470 w 4265446"/>
              <a:gd name="connsiteY4" fmla="*/ 513353 h 3730267"/>
              <a:gd name="connsiteX5" fmla="*/ 2519143 w 4265446"/>
              <a:gd name="connsiteY5" fmla="*/ 550867 h 3730267"/>
              <a:gd name="connsiteX6" fmla="*/ 4178384 w 4265446"/>
              <a:gd name="connsiteY6" fmla="*/ 1101736 h 3730267"/>
              <a:gd name="connsiteX7" fmla="*/ 2089191 w 4265446"/>
              <a:gd name="connsiteY7" fmla="*/ 1652601 h 3730267"/>
              <a:gd name="connsiteX8" fmla="*/ 2089193 w 4265446"/>
              <a:gd name="connsiteY8" fmla="*/ 3179400 h 3730267"/>
              <a:gd name="connsiteX9" fmla="*/ 532662 w 4265446"/>
              <a:gd name="connsiteY9" fmla="*/ 3712062 h 3730267"/>
              <a:gd name="connsiteX10" fmla="*/ 0 w 4265446"/>
              <a:gd name="connsiteY10" fmla="*/ 3730267 h 3730267"/>
              <a:gd name="connsiteX11" fmla="*/ 1 w 4265446"/>
              <a:gd name="connsiteY11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519143 w 4265446"/>
              <a:gd name="connsiteY4" fmla="*/ 550867 h 3730267"/>
              <a:gd name="connsiteX5" fmla="*/ 4178384 w 4265446"/>
              <a:gd name="connsiteY5" fmla="*/ 1101736 h 3730267"/>
              <a:gd name="connsiteX6" fmla="*/ 2089191 w 4265446"/>
              <a:gd name="connsiteY6" fmla="*/ 1652601 h 3730267"/>
              <a:gd name="connsiteX7" fmla="*/ 2089193 w 4265446"/>
              <a:gd name="connsiteY7" fmla="*/ 3179400 h 3730267"/>
              <a:gd name="connsiteX8" fmla="*/ 532662 w 4265446"/>
              <a:gd name="connsiteY8" fmla="*/ 3712062 h 3730267"/>
              <a:gd name="connsiteX9" fmla="*/ 0 w 4265446"/>
              <a:gd name="connsiteY9" fmla="*/ 3730267 h 3730267"/>
              <a:gd name="connsiteX10" fmla="*/ 1 w 4265446"/>
              <a:gd name="connsiteY10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486098 w 4265446"/>
              <a:gd name="connsiteY4" fmla="*/ 513353 h 3730267"/>
              <a:gd name="connsiteX5" fmla="*/ 2519143 w 4265446"/>
              <a:gd name="connsiteY5" fmla="*/ 550867 h 3730267"/>
              <a:gd name="connsiteX6" fmla="*/ 4178384 w 4265446"/>
              <a:gd name="connsiteY6" fmla="*/ 1101736 h 3730267"/>
              <a:gd name="connsiteX7" fmla="*/ 2089191 w 4265446"/>
              <a:gd name="connsiteY7" fmla="*/ 1652601 h 3730267"/>
              <a:gd name="connsiteX8" fmla="*/ 2089193 w 4265446"/>
              <a:gd name="connsiteY8" fmla="*/ 3179400 h 3730267"/>
              <a:gd name="connsiteX9" fmla="*/ 532662 w 4265446"/>
              <a:gd name="connsiteY9" fmla="*/ 3712062 h 3730267"/>
              <a:gd name="connsiteX10" fmla="*/ 0 w 4265446"/>
              <a:gd name="connsiteY10" fmla="*/ 3730267 h 3730267"/>
              <a:gd name="connsiteX11" fmla="*/ 1 w 4265446"/>
              <a:gd name="connsiteY11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434362 w 4265446"/>
              <a:gd name="connsiteY2" fmla="*/ 487808 h 3730267"/>
              <a:gd name="connsiteX3" fmla="*/ 2488866 w 4265446"/>
              <a:gd name="connsiteY3" fmla="*/ 516904 h 3730267"/>
              <a:gd name="connsiteX4" fmla="*/ 2486098 w 4265446"/>
              <a:gd name="connsiteY4" fmla="*/ 513353 h 3730267"/>
              <a:gd name="connsiteX5" fmla="*/ 2519143 w 4265446"/>
              <a:gd name="connsiteY5" fmla="*/ 550867 h 3730267"/>
              <a:gd name="connsiteX6" fmla="*/ 4178384 w 4265446"/>
              <a:gd name="connsiteY6" fmla="*/ 1101736 h 3730267"/>
              <a:gd name="connsiteX7" fmla="*/ 2089191 w 4265446"/>
              <a:gd name="connsiteY7" fmla="*/ 1652601 h 3730267"/>
              <a:gd name="connsiteX8" fmla="*/ 2089193 w 4265446"/>
              <a:gd name="connsiteY8" fmla="*/ 3179400 h 3730267"/>
              <a:gd name="connsiteX9" fmla="*/ 532662 w 4265446"/>
              <a:gd name="connsiteY9" fmla="*/ 3712062 h 3730267"/>
              <a:gd name="connsiteX10" fmla="*/ 0 w 4265446"/>
              <a:gd name="connsiteY10" fmla="*/ 3730267 h 3730267"/>
              <a:gd name="connsiteX11" fmla="*/ 1 w 4265446"/>
              <a:gd name="connsiteY11" fmla="*/ 0 h 3730267"/>
              <a:gd name="connsiteX0" fmla="*/ 1 w 4265446"/>
              <a:gd name="connsiteY0" fmla="*/ 0 h 3730267"/>
              <a:gd name="connsiteX1" fmla="*/ 532663 w 4265446"/>
              <a:gd name="connsiteY1" fmla="*/ 18205 h 3730267"/>
              <a:gd name="connsiteX2" fmla="*/ 2522222 w 4265446"/>
              <a:gd name="connsiteY2" fmla="*/ 485180 h 3730267"/>
              <a:gd name="connsiteX3" fmla="*/ 2611561 w 4265446"/>
              <a:gd name="connsiteY3" fmla="*/ 443136 h 3730267"/>
              <a:gd name="connsiteX4" fmla="*/ 4178384 w 4265446"/>
              <a:gd name="connsiteY4" fmla="*/ 1101736 h 3730267"/>
              <a:gd name="connsiteX5" fmla="*/ 2089191 w 4265446"/>
              <a:gd name="connsiteY5" fmla="*/ 1652601 h 3730267"/>
              <a:gd name="connsiteX6" fmla="*/ 2089193 w 4265446"/>
              <a:gd name="connsiteY6" fmla="*/ 3179400 h 3730267"/>
              <a:gd name="connsiteX7" fmla="*/ 532662 w 4265446"/>
              <a:gd name="connsiteY7" fmla="*/ 3712062 h 3730267"/>
              <a:gd name="connsiteX8" fmla="*/ 0 w 4265446"/>
              <a:gd name="connsiteY8" fmla="*/ 3730267 h 3730267"/>
              <a:gd name="connsiteX0" fmla="*/ 1 w 4250556"/>
              <a:gd name="connsiteY0" fmla="*/ 0 h 3730267"/>
              <a:gd name="connsiteX1" fmla="*/ 532663 w 4250556"/>
              <a:gd name="connsiteY1" fmla="*/ 18205 h 3730267"/>
              <a:gd name="connsiteX2" fmla="*/ 2434362 w 4250556"/>
              <a:gd name="connsiteY2" fmla="*/ 487808 h 3730267"/>
              <a:gd name="connsiteX3" fmla="*/ 2488866 w 4250556"/>
              <a:gd name="connsiteY3" fmla="*/ 516904 h 3730267"/>
              <a:gd name="connsiteX4" fmla="*/ 2486098 w 4250556"/>
              <a:gd name="connsiteY4" fmla="*/ 513353 h 3730267"/>
              <a:gd name="connsiteX5" fmla="*/ 2519143 w 4250556"/>
              <a:gd name="connsiteY5" fmla="*/ 550867 h 3730267"/>
              <a:gd name="connsiteX6" fmla="*/ 4178384 w 4250556"/>
              <a:gd name="connsiteY6" fmla="*/ 1101736 h 3730267"/>
              <a:gd name="connsiteX7" fmla="*/ 2089191 w 4250556"/>
              <a:gd name="connsiteY7" fmla="*/ 1652601 h 3730267"/>
              <a:gd name="connsiteX8" fmla="*/ 2089193 w 4250556"/>
              <a:gd name="connsiteY8" fmla="*/ 3179400 h 3730267"/>
              <a:gd name="connsiteX9" fmla="*/ 532662 w 4250556"/>
              <a:gd name="connsiteY9" fmla="*/ 3712062 h 3730267"/>
              <a:gd name="connsiteX10" fmla="*/ 0 w 4250556"/>
              <a:gd name="connsiteY10" fmla="*/ 3730267 h 3730267"/>
              <a:gd name="connsiteX11" fmla="*/ 1 w 4250556"/>
              <a:gd name="connsiteY11" fmla="*/ 0 h 3730267"/>
              <a:gd name="connsiteX0" fmla="*/ 1 w 4250556"/>
              <a:gd name="connsiteY0" fmla="*/ 0 h 3730267"/>
              <a:gd name="connsiteX1" fmla="*/ 532663 w 4250556"/>
              <a:gd name="connsiteY1" fmla="*/ 18205 h 3730267"/>
              <a:gd name="connsiteX2" fmla="*/ 2522222 w 4250556"/>
              <a:gd name="connsiteY2" fmla="*/ 485180 h 3730267"/>
              <a:gd name="connsiteX3" fmla="*/ 4178384 w 4250556"/>
              <a:gd name="connsiteY3" fmla="*/ 1101736 h 3730267"/>
              <a:gd name="connsiteX4" fmla="*/ 2089191 w 4250556"/>
              <a:gd name="connsiteY4" fmla="*/ 1652601 h 3730267"/>
              <a:gd name="connsiteX5" fmla="*/ 2089193 w 4250556"/>
              <a:gd name="connsiteY5" fmla="*/ 3179400 h 3730267"/>
              <a:gd name="connsiteX6" fmla="*/ 532662 w 4250556"/>
              <a:gd name="connsiteY6" fmla="*/ 3712062 h 3730267"/>
              <a:gd name="connsiteX7" fmla="*/ 0 w 4250556"/>
              <a:gd name="connsiteY7" fmla="*/ 3730267 h 3730267"/>
              <a:gd name="connsiteX0" fmla="*/ 1 w 4250556"/>
              <a:gd name="connsiteY0" fmla="*/ 0 h 3730267"/>
              <a:gd name="connsiteX1" fmla="*/ 532663 w 4250556"/>
              <a:gd name="connsiteY1" fmla="*/ 18205 h 3730267"/>
              <a:gd name="connsiteX2" fmla="*/ 2434362 w 4250556"/>
              <a:gd name="connsiteY2" fmla="*/ 487808 h 3730267"/>
              <a:gd name="connsiteX3" fmla="*/ 2488866 w 4250556"/>
              <a:gd name="connsiteY3" fmla="*/ 516904 h 3730267"/>
              <a:gd name="connsiteX4" fmla="*/ 2486098 w 4250556"/>
              <a:gd name="connsiteY4" fmla="*/ 513353 h 3730267"/>
              <a:gd name="connsiteX5" fmla="*/ 2519143 w 4250556"/>
              <a:gd name="connsiteY5" fmla="*/ 550867 h 3730267"/>
              <a:gd name="connsiteX6" fmla="*/ 4178384 w 4250556"/>
              <a:gd name="connsiteY6" fmla="*/ 1101736 h 3730267"/>
              <a:gd name="connsiteX7" fmla="*/ 2089191 w 4250556"/>
              <a:gd name="connsiteY7" fmla="*/ 1652601 h 3730267"/>
              <a:gd name="connsiteX8" fmla="*/ 2089193 w 4250556"/>
              <a:gd name="connsiteY8" fmla="*/ 3179400 h 3730267"/>
              <a:gd name="connsiteX9" fmla="*/ 532662 w 4250556"/>
              <a:gd name="connsiteY9" fmla="*/ 3712062 h 3730267"/>
              <a:gd name="connsiteX10" fmla="*/ 0 w 4250556"/>
              <a:gd name="connsiteY10" fmla="*/ 3730267 h 3730267"/>
              <a:gd name="connsiteX11" fmla="*/ 1 w 4250556"/>
              <a:gd name="connsiteY11" fmla="*/ 0 h 3730267"/>
              <a:gd name="connsiteX0" fmla="*/ 1 w 4250556"/>
              <a:gd name="connsiteY0" fmla="*/ 0 h 3730267"/>
              <a:gd name="connsiteX1" fmla="*/ 532663 w 4250556"/>
              <a:gd name="connsiteY1" fmla="*/ 18205 h 3730267"/>
              <a:gd name="connsiteX2" fmla="*/ 2522222 w 4250556"/>
              <a:gd name="connsiteY2" fmla="*/ 485180 h 3730267"/>
              <a:gd name="connsiteX3" fmla="*/ 4178384 w 4250556"/>
              <a:gd name="connsiteY3" fmla="*/ 1101736 h 3730267"/>
              <a:gd name="connsiteX4" fmla="*/ 2089191 w 4250556"/>
              <a:gd name="connsiteY4" fmla="*/ 1652601 h 3730267"/>
              <a:gd name="connsiteX5" fmla="*/ 2089193 w 4250556"/>
              <a:gd name="connsiteY5" fmla="*/ 3179400 h 3730267"/>
              <a:gd name="connsiteX6" fmla="*/ 532662 w 4250556"/>
              <a:gd name="connsiteY6" fmla="*/ 3712062 h 3730267"/>
              <a:gd name="connsiteX7" fmla="*/ 0 w 4250556"/>
              <a:gd name="connsiteY7" fmla="*/ 3730267 h 3730267"/>
              <a:gd name="connsiteX8" fmla="*/ 1 w 4250556"/>
              <a:gd name="connsiteY8" fmla="*/ 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34362 w 4178384"/>
              <a:gd name="connsiteY2" fmla="*/ 487808 h 3730267"/>
              <a:gd name="connsiteX3" fmla="*/ 2488866 w 4178384"/>
              <a:gd name="connsiteY3" fmla="*/ 516904 h 3730267"/>
              <a:gd name="connsiteX4" fmla="*/ 2486098 w 4178384"/>
              <a:gd name="connsiteY4" fmla="*/ 513353 h 3730267"/>
              <a:gd name="connsiteX5" fmla="*/ 2519143 w 4178384"/>
              <a:gd name="connsiteY5" fmla="*/ 550867 h 3730267"/>
              <a:gd name="connsiteX6" fmla="*/ 4178384 w 4178384"/>
              <a:gd name="connsiteY6" fmla="*/ 1101736 h 3730267"/>
              <a:gd name="connsiteX7" fmla="*/ 2089191 w 4178384"/>
              <a:gd name="connsiteY7" fmla="*/ 1652601 h 3730267"/>
              <a:gd name="connsiteX8" fmla="*/ 2089193 w 4178384"/>
              <a:gd name="connsiteY8" fmla="*/ 3179400 h 3730267"/>
              <a:gd name="connsiteX9" fmla="*/ 532662 w 4178384"/>
              <a:gd name="connsiteY9" fmla="*/ 3712062 h 3730267"/>
              <a:gd name="connsiteX10" fmla="*/ 0 w 4178384"/>
              <a:gd name="connsiteY10" fmla="*/ 3730267 h 3730267"/>
              <a:gd name="connsiteX11" fmla="*/ 1 w 4178384"/>
              <a:gd name="connsiteY11" fmla="*/ 0 h 3730267"/>
              <a:gd name="connsiteX0" fmla="*/ 4178384 w 4178384"/>
              <a:gd name="connsiteY0" fmla="*/ 1101736 h 3730267"/>
              <a:gd name="connsiteX1" fmla="*/ 2089191 w 4178384"/>
              <a:gd name="connsiteY1" fmla="*/ 1652601 h 3730267"/>
              <a:gd name="connsiteX2" fmla="*/ 2089193 w 4178384"/>
              <a:gd name="connsiteY2" fmla="*/ 3179400 h 3730267"/>
              <a:gd name="connsiteX3" fmla="*/ 532662 w 4178384"/>
              <a:gd name="connsiteY3" fmla="*/ 3712062 h 3730267"/>
              <a:gd name="connsiteX4" fmla="*/ 0 w 4178384"/>
              <a:gd name="connsiteY4" fmla="*/ 3730267 h 3730267"/>
              <a:gd name="connsiteX5" fmla="*/ 1 w 4178384"/>
              <a:gd name="connsiteY5" fmla="*/ 0 h 3730267"/>
              <a:gd name="connsiteX6" fmla="*/ 532663 w 4178384"/>
              <a:gd name="connsiteY6" fmla="*/ 18205 h 3730267"/>
              <a:gd name="connsiteX7" fmla="*/ 2613662 w 4178384"/>
              <a:gd name="connsiteY7" fmla="*/ 576620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34362 w 4178384"/>
              <a:gd name="connsiteY2" fmla="*/ 487808 h 3730267"/>
              <a:gd name="connsiteX3" fmla="*/ 2488866 w 4178384"/>
              <a:gd name="connsiteY3" fmla="*/ 516904 h 3730267"/>
              <a:gd name="connsiteX4" fmla="*/ 2486098 w 4178384"/>
              <a:gd name="connsiteY4" fmla="*/ 513353 h 3730267"/>
              <a:gd name="connsiteX5" fmla="*/ 2519143 w 4178384"/>
              <a:gd name="connsiteY5" fmla="*/ 550867 h 3730267"/>
              <a:gd name="connsiteX6" fmla="*/ 4178384 w 4178384"/>
              <a:gd name="connsiteY6" fmla="*/ 1101736 h 3730267"/>
              <a:gd name="connsiteX7" fmla="*/ 2089191 w 4178384"/>
              <a:gd name="connsiteY7" fmla="*/ 1652601 h 3730267"/>
              <a:gd name="connsiteX8" fmla="*/ 2089193 w 4178384"/>
              <a:gd name="connsiteY8" fmla="*/ 3179400 h 3730267"/>
              <a:gd name="connsiteX9" fmla="*/ 532662 w 4178384"/>
              <a:gd name="connsiteY9" fmla="*/ 3712062 h 3730267"/>
              <a:gd name="connsiteX10" fmla="*/ 0 w 4178384"/>
              <a:gd name="connsiteY10" fmla="*/ 3730267 h 3730267"/>
              <a:gd name="connsiteX11" fmla="*/ 1 w 4178384"/>
              <a:gd name="connsiteY11" fmla="*/ 0 h 3730267"/>
              <a:gd name="connsiteX0" fmla="*/ 4178384 w 4178384"/>
              <a:gd name="connsiteY0" fmla="*/ 1101736 h 3730267"/>
              <a:gd name="connsiteX1" fmla="*/ 2089191 w 4178384"/>
              <a:gd name="connsiteY1" fmla="*/ 1652601 h 3730267"/>
              <a:gd name="connsiteX2" fmla="*/ 2089193 w 4178384"/>
              <a:gd name="connsiteY2" fmla="*/ 3179400 h 3730267"/>
              <a:gd name="connsiteX3" fmla="*/ 532662 w 4178384"/>
              <a:gd name="connsiteY3" fmla="*/ 3712062 h 3730267"/>
              <a:gd name="connsiteX4" fmla="*/ 0 w 4178384"/>
              <a:gd name="connsiteY4" fmla="*/ 3730267 h 3730267"/>
              <a:gd name="connsiteX5" fmla="*/ 1 w 4178384"/>
              <a:gd name="connsiteY5" fmla="*/ 0 h 3730267"/>
              <a:gd name="connsiteX6" fmla="*/ 532663 w 4178384"/>
              <a:gd name="connsiteY6" fmla="*/ 18205 h 3730267"/>
              <a:gd name="connsiteX7" fmla="*/ 2613662 w 4178384"/>
              <a:gd name="connsiteY7" fmla="*/ 576620 h 3730267"/>
              <a:gd name="connsiteX8" fmla="*/ 4178384 w 4178384"/>
              <a:gd name="connsiteY8" fmla="*/ 1101736 h 3730267"/>
              <a:gd name="connsiteX0" fmla="*/ 1 w 4178384"/>
              <a:gd name="connsiteY0" fmla="*/ 0 h 3730267"/>
              <a:gd name="connsiteX1" fmla="*/ 532663 w 4178384"/>
              <a:gd name="connsiteY1" fmla="*/ 18205 h 3730267"/>
              <a:gd name="connsiteX2" fmla="*/ 2434362 w 4178384"/>
              <a:gd name="connsiteY2" fmla="*/ 487808 h 3730267"/>
              <a:gd name="connsiteX3" fmla="*/ 2488866 w 4178384"/>
              <a:gd name="connsiteY3" fmla="*/ 516904 h 3730267"/>
              <a:gd name="connsiteX4" fmla="*/ 2486098 w 4178384"/>
              <a:gd name="connsiteY4" fmla="*/ 513353 h 3730267"/>
              <a:gd name="connsiteX5" fmla="*/ 2519143 w 4178384"/>
              <a:gd name="connsiteY5" fmla="*/ 550867 h 3730267"/>
              <a:gd name="connsiteX6" fmla="*/ 4178384 w 4178384"/>
              <a:gd name="connsiteY6" fmla="*/ 1101736 h 3730267"/>
              <a:gd name="connsiteX7" fmla="*/ 2089191 w 4178384"/>
              <a:gd name="connsiteY7" fmla="*/ 1652601 h 3730267"/>
              <a:gd name="connsiteX8" fmla="*/ 2089193 w 4178384"/>
              <a:gd name="connsiteY8" fmla="*/ 3179400 h 3730267"/>
              <a:gd name="connsiteX9" fmla="*/ 532662 w 4178384"/>
              <a:gd name="connsiteY9" fmla="*/ 3712062 h 3730267"/>
              <a:gd name="connsiteX10" fmla="*/ 0 w 4178384"/>
              <a:gd name="connsiteY10" fmla="*/ 3730267 h 3730267"/>
              <a:gd name="connsiteX11" fmla="*/ 1 w 4178384"/>
              <a:gd name="connsiteY11" fmla="*/ 0 h 3730267"/>
              <a:gd name="connsiteX0" fmla="*/ 4178384 w 4178384"/>
              <a:gd name="connsiteY0" fmla="*/ 1101736 h 3730267"/>
              <a:gd name="connsiteX1" fmla="*/ 2089191 w 4178384"/>
              <a:gd name="connsiteY1" fmla="*/ 1652601 h 3730267"/>
              <a:gd name="connsiteX2" fmla="*/ 2089193 w 4178384"/>
              <a:gd name="connsiteY2" fmla="*/ 3179400 h 3730267"/>
              <a:gd name="connsiteX3" fmla="*/ 532662 w 4178384"/>
              <a:gd name="connsiteY3" fmla="*/ 3712062 h 3730267"/>
              <a:gd name="connsiteX4" fmla="*/ 0 w 4178384"/>
              <a:gd name="connsiteY4" fmla="*/ 3730267 h 3730267"/>
              <a:gd name="connsiteX5" fmla="*/ 1 w 4178384"/>
              <a:gd name="connsiteY5" fmla="*/ 0 h 3730267"/>
              <a:gd name="connsiteX6" fmla="*/ 532663 w 4178384"/>
              <a:gd name="connsiteY6" fmla="*/ 18205 h 3730267"/>
              <a:gd name="connsiteX7" fmla="*/ 4178384 w 4178384"/>
              <a:gd name="connsiteY7" fmla="*/ 1101736 h 3730267"/>
              <a:gd name="connsiteX0" fmla="*/ 1 w 4244973"/>
              <a:gd name="connsiteY0" fmla="*/ 0 h 3730267"/>
              <a:gd name="connsiteX1" fmla="*/ 532663 w 4244973"/>
              <a:gd name="connsiteY1" fmla="*/ 18205 h 3730267"/>
              <a:gd name="connsiteX2" fmla="*/ 2434362 w 4244973"/>
              <a:gd name="connsiteY2" fmla="*/ 487808 h 3730267"/>
              <a:gd name="connsiteX3" fmla="*/ 2488866 w 4244973"/>
              <a:gd name="connsiteY3" fmla="*/ 516904 h 3730267"/>
              <a:gd name="connsiteX4" fmla="*/ 2486098 w 4244973"/>
              <a:gd name="connsiteY4" fmla="*/ 513353 h 3730267"/>
              <a:gd name="connsiteX5" fmla="*/ 2519143 w 4244973"/>
              <a:gd name="connsiteY5" fmla="*/ 550867 h 3730267"/>
              <a:gd name="connsiteX6" fmla="*/ 4178384 w 4244973"/>
              <a:gd name="connsiteY6" fmla="*/ 1101736 h 3730267"/>
              <a:gd name="connsiteX7" fmla="*/ 2089191 w 4244973"/>
              <a:gd name="connsiteY7" fmla="*/ 1652601 h 3730267"/>
              <a:gd name="connsiteX8" fmla="*/ 2089193 w 4244973"/>
              <a:gd name="connsiteY8" fmla="*/ 3179400 h 3730267"/>
              <a:gd name="connsiteX9" fmla="*/ 532662 w 4244973"/>
              <a:gd name="connsiteY9" fmla="*/ 3712062 h 3730267"/>
              <a:gd name="connsiteX10" fmla="*/ 0 w 4244973"/>
              <a:gd name="connsiteY10" fmla="*/ 3730267 h 3730267"/>
              <a:gd name="connsiteX11" fmla="*/ 1 w 4244973"/>
              <a:gd name="connsiteY11" fmla="*/ 0 h 3730267"/>
              <a:gd name="connsiteX0" fmla="*/ 4178384 w 4244973"/>
              <a:gd name="connsiteY0" fmla="*/ 1101736 h 3730267"/>
              <a:gd name="connsiteX1" fmla="*/ 2089191 w 4244973"/>
              <a:gd name="connsiteY1" fmla="*/ 1652601 h 3730267"/>
              <a:gd name="connsiteX2" fmla="*/ 2089193 w 4244973"/>
              <a:gd name="connsiteY2" fmla="*/ 3179400 h 3730267"/>
              <a:gd name="connsiteX3" fmla="*/ 532662 w 4244973"/>
              <a:gd name="connsiteY3" fmla="*/ 3712062 h 3730267"/>
              <a:gd name="connsiteX4" fmla="*/ 0 w 4244973"/>
              <a:gd name="connsiteY4" fmla="*/ 3730267 h 3730267"/>
              <a:gd name="connsiteX5" fmla="*/ 1 w 4244973"/>
              <a:gd name="connsiteY5" fmla="*/ 0 h 3730267"/>
              <a:gd name="connsiteX6" fmla="*/ 532663 w 4244973"/>
              <a:gd name="connsiteY6" fmla="*/ 18205 h 3730267"/>
              <a:gd name="connsiteX7" fmla="*/ 2488726 w 4244973"/>
              <a:gd name="connsiteY7" fmla="*/ 655243 h 3730267"/>
              <a:gd name="connsiteX8" fmla="*/ 4178384 w 4244973"/>
              <a:gd name="connsiteY8" fmla="*/ 1101736 h 3730267"/>
              <a:gd name="connsiteX0" fmla="*/ 1 w 4184077"/>
              <a:gd name="connsiteY0" fmla="*/ 0 h 3730267"/>
              <a:gd name="connsiteX1" fmla="*/ 532663 w 4184077"/>
              <a:gd name="connsiteY1" fmla="*/ 18205 h 3730267"/>
              <a:gd name="connsiteX2" fmla="*/ 2434362 w 4184077"/>
              <a:gd name="connsiteY2" fmla="*/ 487808 h 3730267"/>
              <a:gd name="connsiteX3" fmla="*/ 2488866 w 4184077"/>
              <a:gd name="connsiteY3" fmla="*/ 516904 h 3730267"/>
              <a:gd name="connsiteX4" fmla="*/ 2486098 w 4184077"/>
              <a:gd name="connsiteY4" fmla="*/ 513353 h 3730267"/>
              <a:gd name="connsiteX5" fmla="*/ 2519143 w 4184077"/>
              <a:gd name="connsiteY5" fmla="*/ 550867 h 3730267"/>
              <a:gd name="connsiteX6" fmla="*/ 4178384 w 4184077"/>
              <a:gd name="connsiteY6" fmla="*/ 1101736 h 3730267"/>
              <a:gd name="connsiteX7" fmla="*/ 2089191 w 4184077"/>
              <a:gd name="connsiteY7" fmla="*/ 1652601 h 3730267"/>
              <a:gd name="connsiteX8" fmla="*/ 2089193 w 4184077"/>
              <a:gd name="connsiteY8" fmla="*/ 3179400 h 3730267"/>
              <a:gd name="connsiteX9" fmla="*/ 532662 w 4184077"/>
              <a:gd name="connsiteY9" fmla="*/ 3712062 h 3730267"/>
              <a:gd name="connsiteX10" fmla="*/ 0 w 4184077"/>
              <a:gd name="connsiteY10" fmla="*/ 3730267 h 3730267"/>
              <a:gd name="connsiteX11" fmla="*/ 1 w 4184077"/>
              <a:gd name="connsiteY11" fmla="*/ 0 h 3730267"/>
              <a:gd name="connsiteX0" fmla="*/ 2454567 w 4184077"/>
              <a:gd name="connsiteY0" fmla="*/ 736698 h 3730267"/>
              <a:gd name="connsiteX1" fmla="*/ 2089191 w 4184077"/>
              <a:gd name="connsiteY1" fmla="*/ 1652601 h 3730267"/>
              <a:gd name="connsiteX2" fmla="*/ 2089193 w 4184077"/>
              <a:gd name="connsiteY2" fmla="*/ 3179400 h 3730267"/>
              <a:gd name="connsiteX3" fmla="*/ 532662 w 4184077"/>
              <a:gd name="connsiteY3" fmla="*/ 3712062 h 3730267"/>
              <a:gd name="connsiteX4" fmla="*/ 0 w 4184077"/>
              <a:gd name="connsiteY4" fmla="*/ 3730267 h 3730267"/>
              <a:gd name="connsiteX5" fmla="*/ 1 w 4184077"/>
              <a:gd name="connsiteY5" fmla="*/ 0 h 3730267"/>
              <a:gd name="connsiteX6" fmla="*/ 532663 w 4184077"/>
              <a:gd name="connsiteY6" fmla="*/ 18205 h 3730267"/>
              <a:gd name="connsiteX7" fmla="*/ 2488726 w 4184077"/>
              <a:gd name="connsiteY7" fmla="*/ 655243 h 3730267"/>
              <a:gd name="connsiteX8" fmla="*/ 4178384 w 4184077"/>
              <a:gd name="connsiteY8" fmla="*/ 1101736 h 3730267"/>
              <a:gd name="connsiteX9" fmla="*/ 2454567 w 4184077"/>
              <a:gd name="connsiteY9" fmla="*/ 736698 h 3730267"/>
              <a:gd name="connsiteX0" fmla="*/ 1 w 4184077"/>
              <a:gd name="connsiteY0" fmla="*/ 0 h 3730267"/>
              <a:gd name="connsiteX1" fmla="*/ 532663 w 4184077"/>
              <a:gd name="connsiteY1" fmla="*/ 18205 h 3730267"/>
              <a:gd name="connsiteX2" fmla="*/ 2434362 w 4184077"/>
              <a:gd name="connsiteY2" fmla="*/ 487808 h 3730267"/>
              <a:gd name="connsiteX3" fmla="*/ 2488866 w 4184077"/>
              <a:gd name="connsiteY3" fmla="*/ 516904 h 3730267"/>
              <a:gd name="connsiteX4" fmla="*/ 2425663 w 4184077"/>
              <a:gd name="connsiteY4" fmla="*/ 571160 h 3730267"/>
              <a:gd name="connsiteX5" fmla="*/ 2519143 w 4184077"/>
              <a:gd name="connsiteY5" fmla="*/ 550867 h 3730267"/>
              <a:gd name="connsiteX6" fmla="*/ 4178384 w 4184077"/>
              <a:gd name="connsiteY6" fmla="*/ 1101736 h 3730267"/>
              <a:gd name="connsiteX7" fmla="*/ 2089191 w 4184077"/>
              <a:gd name="connsiteY7" fmla="*/ 1652601 h 3730267"/>
              <a:gd name="connsiteX8" fmla="*/ 2089193 w 4184077"/>
              <a:gd name="connsiteY8" fmla="*/ 3179400 h 3730267"/>
              <a:gd name="connsiteX9" fmla="*/ 532662 w 4184077"/>
              <a:gd name="connsiteY9" fmla="*/ 3712062 h 3730267"/>
              <a:gd name="connsiteX10" fmla="*/ 0 w 4184077"/>
              <a:gd name="connsiteY10" fmla="*/ 3730267 h 3730267"/>
              <a:gd name="connsiteX11" fmla="*/ 1 w 4184077"/>
              <a:gd name="connsiteY11" fmla="*/ 0 h 3730267"/>
              <a:gd name="connsiteX0" fmla="*/ 2454567 w 4184077"/>
              <a:gd name="connsiteY0" fmla="*/ 736698 h 3730267"/>
              <a:gd name="connsiteX1" fmla="*/ 2089191 w 4184077"/>
              <a:gd name="connsiteY1" fmla="*/ 1652601 h 3730267"/>
              <a:gd name="connsiteX2" fmla="*/ 2089193 w 4184077"/>
              <a:gd name="connsiteY2" fmla="*/ 3179400 h 3730267"/>
              <a:gd name="connsiteX3" fmla="*/ 532662 w 4184077"/>
              <a:gd name="connsiteY3" fmla="*/ 3712062 h 3730267"/>
              <a:gd name="connsiteX4" fmla="*/ 0 w 4184077"/>
              <a:gd name="connsiteY4" fmla="*/ 3730267 h 3730267"/>
              <a:gd name="connsiteX5" fmla="*/ 1 w 4184077"/>
              <a:gd name="connsiteY5" fmla="*/ 0 h 3730267"/>
              <a:gd name="connsiteX6" fmla="*/ 532663 w 4184077"/>
              <a:gd name="connsiteY6" fmla="*/ 18205 h 3730267"/>
              <a:gd name="connsiteX7" fmla="*/ 2488726 w 4184077"/>
              <a:gd name="connsiteY7" fmla="*/ 655243 h 3730267"/>
              <a:gd name="connsiteX8" fmla="*/ 4178384 w 4184077"/>
              <a:gd name="connsiteY8" fmla="*/ 1101736 h 3730267"/>
              <a:gd name="connsiteX9" fmla="*/ 2454567 w 4184077"/>
              <a:gd name="connsiteY9" fmla="*/ 736698 h 3730267"/>
              <a:gd name="connsiteX0" fmla="*/ 2425663 w 4184077"/>
              <a:gd name="connsiteY0" fmla="*/ 571160 h 3730267"/>
              <a:gd name="connsiteX1" fmla="*/ 2519143 w 4184077"/>
              <a:gd name="connsiteY1" fmla="*/ 550867 h 3730267"/>
              <a:gd name="connsiteX2" fmla="*/ 4178384 w 4184077"/>
              <a:gd name="connsiteY2" fmla="*/ 1101736 h 3730267"/>
              <a:gd name="connsiteX3" fmla="*/ 2089191 w 4184077"/>
              <a:gd name="connsiteY3" fmla="*/ 1652601 h 3730267"/>
              <a:gd name="connsiteX4" fmla="*/ 2089193 w 4184077"/>
              <a:gd name="connsiteY4" fmla="*/ 3179400 h 3730267"/>
              <a:gd name="connsiteX5" fmla="*/ 532662 w 4184077"/>
              <a:gd name="connsiteY5" fmla="*/ 3712062 h 3730267"/>
              <a:gd name="connsiteX6" fmla="*/ 0 w 4184077"/>
              <a:gd name="connsiteY6" fmla="*/ 3730267 h 3730267"/>
              <a:gd name="connsiteX7" fmla="*/ 1 w 4184077"/>
              <a:gd name="connsiteY7" fmla="*/ 0 h 3730267"/>
              <a:gd name="connsiteX8" fmla="*/ 532663 w 4184077"/>
              <a:gd name="connsiteY8" fmla="*/ 18205 h 3730267"/>
              <a:gd name="connsiteX9" fmla="*/ 2434362 w 4184077"/>
              <a:gd name="connsiteY9" fmla="*/ 487808 h 3730267"/>
              <a:gd name="connsiteX10" fmla="*/ 2580306 w 4184077"/>
              <a:gd name="connsiteY10" fmla="*/ 608344 h 3730267"/>
              <a:gd name="connsiteX0" fmla="*/ 2454567 w 4184077"/>
              <a:gd name="connsiteY0" fmla="*/ 736698 h 3730267"/>
              <a:gd name="connsiteX1" fmla="*/ 2089191 w 4184077"/>
              <a:gd name="connsiteY1" fmla="*/ 1652601 h 3730267"/>
              <a:gd name="connsiteX2" fmla="*/ 2089193 w 4184077"/>
              <a:gd name="connsiteY2" fmla="*/ 3179400 h 3730267"/>
              <a:gd name="connsiteX3" fmla="*/ 532662 w 4184077"/>
              <a:gd name="connsiteY3" fmla="*/ 3712062 h 3730267"/>
              <a:gd name="connsiteX4" fmla="*/ 0 w 4184077"/>
              <a:gd name="connsiteY4" fmla="*/ 3730267 h 3730267"/>
              <a:gd name="connsiteX5" fmla="*/ 1 w 4184077"/>
              <a:gd name="connsiteY5" fmla="*/ 0 h 3730267"/>
              <a:gd name="connsiteX6" fmla="*/ 532663 w 4184077"/>
              <a:gd name="connsiteY6" fmla="*/ 18205 h 3730267"/>
              <a:gd name="connsiteX7" fmla="*/ 2488726 w 4184077"/>
              <a:gd name="connsiteY7" fmla="*/ 655243 h 3730267"/>
              <a:gd name="connsiteX8" fmla="*/ 4178384 w 4184077"/>
              <a:gd name="connsiteY8" fmla="*/ 1101736 h 3730267"/>
              <a:gd name="connsiteX9" fmla="*/ 2454567 w 4184077"/>
              <a:gd name="connsiteY9" fmla="*/ 736698 h 3730267"/>
              <a:gd name="connsiteX0" fmla="*/ 2425663 w 4184077"/>
              <a:gd name="connsiteY0" fmla="*/ 571160 h 3730267"/>
              <a:gd name="connsiteX1" fmla="*/ 2519143 w 4184077"/>
              <a:gd name="connsiteY1" fmla="*/ 550867 h 3730267"/>
              <a:gd name="connsiteX2" fmla="*/ 4178384 w 4184077"/>
              <a:gd name="connsiteY2" fmla="*/ 1101736 h 3730267"/>
              <a:gd name="connsiteX3" fmla="*/ 2089191 w 4184077"/>
              <a:gd name="connsiteY3" fmla="*/ 1652601 h 3730267"/>
              <a:gd name="connsiteX4" fmla="*/ 2089193 w 4184077"/>
              <a:gd name="connsiteY4" fmla="*/ 3179400 h 3730267"/>
              <a:gd name="connsiteX5" fmla="*/ 532662 w 4184077"/>
              <a:gd name="connsiteY5" fmla="*/ 3712062 h 3730267"/>
              <a:gd name="connsiteX6" fmla="*/ 0 w 4184077"/>
              <a:gd name="connsiteY6" fmla="*/ 3730267 h 3730267"/>
              <a:gd name="connsiteX7" fmla="*/ 1 w 4184077"/>
              <a:gd name="connsiteY7" fmla="*/ 0 h 3730267"/>
              <a:gd name="connsiteX8" fmla="*/ 532663 w 4184077"/>
              <a:gd name="connsiteY8" fmla="*/ 18205 h 3730267"/>
              <a:gd name="connsiteX9" fmla="*/ 2434362 w 4184077"/>
              <a:gd name="connsiteY9" fmla="*/ 487808 h 3730267"/>
              <a:gd name="connsiteX10" fmla="*/ 2580306 w 4184077"/>
              <a:gd name="connsiteY10" fmla="*/ 608344 h 3730267"/>
              <a:gd name="connsiteX0" fmla="*/ 2430919 w 4184077"/>
              <a:gd name="connsiteY0" fmla="*/ 576416 h 3730267"/>
              <a:gd name="connsiteX1" fmla="*/ 2089191 w 4184077"/>
              <a:gd name="connsiteY1" fmla="*/ 1652601 h 3730267"/>
              <a:gd name="connsiteX2" fmla="*/ 2089193 w 4184077"/>
              <a:gd name="connsiteY2" fmla="*/ 3179400 h 3730267"/>
              <a:gd name="connsiteX3" fmla="*/ 532662 w 4184077"/>
              <a:gd name="connsiteY3" fmla="*/ 3712062 h 3730267"/>
              <a:gd name="connsiteX4" fmla="*/ 0 w 4184077"/>
              <a:gd name="connsiteY4" fmla="*/ 3730267 h 3730267"/>
              <a:gd name="connsiteX5" fmla="*/ 1 w 4184077"/>
              <a:gd name="connsiteY5" fmla="*/ 0 h 3730267"/>
              <a:gd name="connsiteX6" fmla="*/ 532663 w 4184077"/>
              <a:gd name="connsiteY6" fmla="*/ 18205 h 3730267"/>
              <a:gd name="connsiteX7" fmla="*/ 2488726 w 4184077"/>
              <a:gd name="connsiteY7" fmla="*/ 655243 h 3730267"/>
              <a:gd name="connsiteX8" fmla="*/ 4178384 w 4184077"/>
              <a:gd name="connsiteY8" fmla="*/ 1101736 h 3730267"/>
              <a:gd name="connsiteX9" fmla="*/ 2454567 w 4184077"/>
              <a:gd name="connsiteY9" fmla="*/ 736698 h 3730267"/>
              <a:gd name="connsiteX10" fmla="*/ 2430919 w 4184077"/>
              <a:gd name="connsiteY10" fmla="*/ 576416 h 3730267"/>
              <a:gd name="connsiteX0" fmla="*/ 2425663 w 4184077"/>
              <a:gd name="connsiteY0" fmla="*/ 571160 h 3730267"/>
              <a:gd name="connsiteX1" fmla="*/ 2519143 w 4184077"/>
              <a:gd name="connsiteY1" fmla="*/ 550867 h 3730267"/>
              <a:gd name="connsiteX2" fmla="*/ 4178384 w 4184077"/>
              <a:gd name="connsiteY2" fmla="*/ 1101736 h 3730267"/>
              <a:gd name="connsiteX3" fmla="*/ 2089191 w 4184077"/>
              <a:gd name="connsiteY3" fmla="*/ 1652601 h 3730267"/>
              <a:gd name="connsiteX4" fmla="*/ 2089193 w 4184077"/>
              <a:gd name="connsiteY4" fmla="*/ 3179400 h 3730267"/>
              <a:gd name="connsiteX5" fmla="*/ 532662 w 4184077"/>
              <a:gd name="connsiteY5" fmla="*/ 3712062 h 3730267"/>
              <a:gd name="connsiteX6" fmla="*/ 0 w 4184077"/>
              <a:gd name="connsiteY6" fmla="*/ 3730267 h 3730267"/>
              <a:gd name="connsiteX7" fmla="*/ 1 w 4184077"/>
              <a:gd name="connsiteY7" fmla="*/ 0 h 3730267"/>
              <a:gd name="connsiteX8" fmla="*/ 532663 w 4184077"/>
              <a:gd name="connsiteY8" fmla="*/ 18205 h 3730267"/>
              <a:gd name="connsiteX9" fmla="*/ 2434362 w 4184077"/>
              <a:gd name="connsiteY9" fmla="*/ 487808 h 3730267"/>
              <a:gd name="connsiteX10" fmla="*/ 2580306 w 4184077"/>
              <a:gd name="connsiteY10" fmla="*/ 608344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34362 w 4184077"/>
              <a:gd name="connsiteY8" fmla="*/ 487808 h 3730267"/>
              <a:gd name="connsiteX9" fmla="*/ 2580306 w 4184077"/>
              <a:gd name="connsiteY9" fmla="*/ 608344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34362 w 4184077"/>
              <a:gd name="connsiteY8" fmla="*/ 487808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522884 w 4184077"/>
              <a:gd name="connsiteY10" fmla="*/ 555395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486098 w 4184077"/>
              <a:gd name="connsiteY10" fmla="*/ 555395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522884 w 4184077"/>
              <a:gd name="connsiteY10" fmla="*/ 558022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491353 w 4184077"/>
              <a:gd name="connsiteY10" fmla="*/ 592181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491353 w 4184077"/>
              <a:gd name="connsiteY10" fmla="*/ 592181 h 3730267"/>
              <a:gd name="connsiteX11" fmla="*/ 2089191 w 4184077"/>
              <a:gd name="connsiteY11" fmla="*/ 1652601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162905 w 4184077"/>
              <a:gd name="connsiteY0" fmla="*/ 1643216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491353 w 4184077"/>
              <a:gd name="connsiteY10" fmla="*/ 592181 h 3730267"/>
              <a:gd name="connsiteX11" fmla="*/ 2089191 w 4184077"/>
              <a:gd name="connsiteY11" fmla="*/ 1652601 h 3730267"/>
              <a:gd name="connsiteX12" fmla="*/ 2162905 w 4184077"/>
              <a:gd name="connsiteY12" fmla="*/ 1643216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1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491353 w 4184077"/>
              <a:gd name="connsiteY10" fmla="*/ 592181 h 3730267"/>
              <a:gd name="connsiteX11" fmla="*/ 2089191 w 4184077"/>
              <a:gd name="connsiteY11" fmla="*/ 1652601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207432 w 4184077"/>
              <a:gd name="connsiteY0" fmla="*/ 1652601 h 3730267"/>
              <a:gd name="connsiteX1" fmla="*/ 2089193 w 4184077"/>
              <a:gd name="connsiteY1" fmla="*/ 3179400 h 3730267"/>
              <a:gd name="connsiteX2" fmla="*/ 532662 w 4184077"/>
              <a:gd name="connsiteY2" fmla="*/ 3712062 h 3730267"/>
              <a:gd name="connsiteX3" fmla="*/ 0 w 4184077"/>
              <a:gd name="connsiteY3" fmla="*/ 3730267 h 3730267"/>
              <a:gd name="connsiteX4" fmla="*/ 1 w 4184077"/>
              <a:gd name="connsiteY4" fmla="*/ 0 h 3730267"/>
              <a:gd name="connsiteX5" fmla="*/ 532663 w 4184077"/>
              <a:gd name="connsiteY5" fmla="*/ 18205 h 3730267"/>
              <a:gd name="connsiteX6" fmla="*/ 2488726 w 4184077"/>
              <a:gd name="connsiteY6" fmla="*/ 655243 h 3730267"/>
              <a:gd name="connsiteX7" fmla="*/ 4178384 w 4184077"/>
              <a:gd name="connsiteY7" fmla="*/ 1101736 h 3730267"/>
              <a:gd name="connsiteX8" fmla="*/ 2454567 w 4184077"/>
              <a:gd name="connsiteY8" fmla="*/ 736698 h 3730267"/>
              <a:gd name="connsiteX9" fmla="*/ 2522359 w 4184077"/>
              <a:gd name="connsiteY9" fmla="*/ 667856 h 3730267"/>
              <a:gd name="connsiteX10" fmla="*/ 2491353 w 4184077"/>
              <a:gd name="connsiteY10" fmla="*/ 592181 h 3730267"/>
              <a:gd name="connsiteX11" fmla="*/ 2207432 w 4184077"/>
              <a:gd name="connsiteY11" fmla="*/ 1652601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3 w 4184077"/>
              <a:gd name="connsiteY0" fmla="*/ 3179400 h 3730267"/>
              <a:gd name="connsiteX1" fmla="*/ 532662 w 4184077"/>
              <a:gd name="connsiteY1" fmla="*/ 3712062 h 3730267"/>
              <a:gd name="connsiteX2" fmla="*/ 0 w 4184077"/>
              <a:gd name="connsiteY2" fmla="*/ 3730267 h 3730267"/>
              <a:gd name="connsiteX3" fmla="*/ 1 w 4184077"/>
              <a:gd name="connsiteY3" fmla="*/ 0 h 3730267"/>
              <a:gd name="connsiteX4" fmla="*/ 532663 w 4184077"/>
              <a:gd name="connsiteY4" fmla="*/ 18205 h 3730267"/>
              <a:gd name="connsiteX5" fmla="*/ 2488726 w 4184077"/>
              <a:gd name="connsiteY5" fmla="*/ 655243 h 3730267"/>
              <a:gd name="connsiteX6" fmla="*/ 4178384 w 4184077"/>
              <a:gd name="connsiteY6" fmla="*/ 1101736 h 3730267"/>
              <a:gd name="connsiteX7" fmla="*/ 2454567 w 4184077"/>
              <a:gd name="connsiteY7" fmla="*/ 736698 h 3730267"/>
              <a:gd name="connsiteX8" fmla="*/ 2522359 w 4184077"/>
              <a:gd name="connsiteY8" fmla="*/ 667856 h 3730267"/>
              <a:gd name="connsiteX9" fmla="*/ 2491353 w 4184077"/>
              <a:gd name="connsiteY9" fmla="*/ 592181 h 3730267"/>
              <a:gd name="connsiteX10" fmla="*/ 2298872 w 4184077"/>
              <a:gd name="connsiteY10" fmla="*/ 1744041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3 w 4184077"/>
              <a:gd name="connsiteY0" fmla="*/ 3179400 h 3730267"/>
              <a:gd name="connsiteX1" fmla="*/ 532662 w 4184077"/>
              <a:gd name="connsiteY1" fmla="*/ 3712062 h 3730267"/>
              <a:gd name="connsiteX2" fmla="*/ 0 w 4184077"/>
              <a:gd name="connsiteY2" fmla="*/ 3730267 h 3730267"/>
              <a:gd name="connsiteX3" fmla="*/ 1 w 4184077"/>
              <a:gd name="connsiteY3" fmla="*/ 0 h 3730267"/>
              <a:gd name="connsiteX4" fmla="*/ 532663 w 4184077"/>
              <a:gd name="connsiteY4" fmla="*/ 18205 h 3730267"/>
              <a:gd name="connsiteX5" fmla="*/ 2488726 w 4184077"/>
              <a:gd name="connsiteY5" fmla="*/ 655243 h 3730267"/>
              <a:gd name="connsiteX6" fmla="*/ 4178384 w 4184077"/>
              <a:gd name="connsiteY6" fmla="*/ 1101736 h 3730267"/>
              <a:gd name="connsiteX7" fmla="*/ 2454567 w 4184077"/>
              <a:gd name="connsiteY7" fmla="*/ 736698 h 3730267"/>
              <a:gd name="connsiteX8" fmla="*/ 2522359 w 4184077"/>
              <a:gd name="connsiteY8" fmla="*/ 667856 h 3730267"/>
              <a:gd name="connsiteX9" fmla="*/ 2491353 w 4184077"/>
              <a:gd name="connsiteY9" fmla="*/ 592181 h 3730267"/>
              <a:gd name="connsiteX0" fmla="*/ 2519143 w 4184077"/>
              <a:gd name="connsiteY0" fmla="*/ 550867 h 3730267"/>
              <a:gd name="connsiteX1" fmla="*/ 4178384 w 4184077"/>
              <a:gd name="connsiteY1" fmla="*/ 1101736 h 3730267"/>
              <a:gd name="connsiteX2" fmla="*/ 2089191 w 4184077"/>
              <a:gd name="connsiteY2" fmla="*/ 1652601 h 3730267"/>
              <a:gd name="connsiteX3" fmla="*/ 2089193 w 4184077"/>
              <a:gd name="connsiteY3" fmla="*/ 3179400 h 3730267"/>
              <a:gd name="connsiteX4" fmla="*/ 532662 w 4184077"/>
              <a:gd name="connsiteY4" fmla="*/ 3712062 h 3730267"/>
              <a:gd name="connsiteX5" fmla="*/ 0 w 4184077"/>
              <a:gd name="connsiteY5" fmla="*/ 3730267 h 3730267"/>
              <a:gd name="connsiteX6" fmla="*/ 1 w 4184077"/>
              <a:gd name="connsiteY6" fmla="*/ 0 h 3730267"/>
              <a:gd name="connsiteX7" fmla="*/ 532663 w 4184077"/>
              <a:gd name="connsiteY7" fmla="*/ 18205 h 3730267"/>
              <a:gd name="connsiteX8" fmla="*/ 2468521 w 4184077"/>
              <a:gd name="connsiteY8" fmla="*/ 487808 h 3730267"/>
              <a:gd name="connsiteX9" fmla="*/ 2519143 w 4184077"/>
              <a:gd name="connsiteY9" fmla="*/ 550867 h 3730267"/>
              <a:gd name="connsiteX0" fmla="*/ 2089193 w 4184077"/>
              <a:gd name="connsiteY0" fmla="*/ 3179400 h 3730267"/>
              <a:gd name="connsiteX1" fmla="*/ 532662 w 4184077"/>
              <a:gd name="connsiteY1" fmla="*/ 3712062 h 3730267"/>
              <a:gd name="connsiteX2" fmla="*/ 0 w 4184077"/>
              <a:gd name="connsiteY2" fmla="*/ 3730267 h 3730267"/>
              <a:gd name="connsiteX3" fmla="*/ 1 w 4184077"/>
              <a:gd name="connsiteY3" fmla="*/ 0 h 3730267"/>
              <a:gd name="connsiteX4" fmla="*/ 532663 w 4184077"/>
              <a:gd name="connsiteY4" fmla="*/ 18205 h 3730267"/>
              <a:gd name="connsiteX5" fmla="*/ 2488726 w 4184077"/>
              <a:gd name="connsiteY5" fmla="*/ 655243 h 3730267"/>
              <a:gd name="connsiteX6" fmla="*/ 4178384 w 4184077"/>
              <a:gd name="connsiteY6" fmla="*/ 1101736 h 3730267"/>
              <a:gd name="connsiteX7" fmla="*/ 2454567 w 4184077"/>
              <a:gd name="connsiteY7" fmla="*/ 736698 h 3730267"/>
              <a:gd name="connsiteX8" fmla="*/ 2491353 w 4184077"/>
              <a:gd name="connsiteY8" fmla="*/ 592181 h 3730267"/>
              <a:gd name="connsiteX0" fmla="*/ 2519143 w 4498701"/>
              <a:gd name="connsiteY0" fmla="*/ 550867 h 3730267"/>
              <a:gd name="connsiteX1" fmla="*/ 4178384 w 4498701"/>
              <a:gd name="connsiteY1" fmla="*/ 1101736 h 3730267"/>
              <a:gd name="connsiteX2" fmla="*/ 2089191 w 4498701"/>
              <a:gd name="connsiteY2" fmla="*/ 1652601 h 3730267"/>
              <a:gd name="connsiteX3" fmla="*/ 2089193 w 4498701"/>
              <a:gd name="connsiteY3" fmla="*/ 3179400 h 3730267"/>
              <a:gd name="connsiteX4" fmla="*/ 532662 w 4498701"/>
              <a:gd name="connsiteY4" fmla="*/ 3712062 h 3730267"/>
              <a:gd name="connsiteX5" fmla="*/ 0 w 4498701"/>
              <a:gd name="connsiteY5" fmla="*/ 3730267 h 3730267"/>
              <a:gd name="connsiteX6" fmla="*/ 1 w 4498701"/>
              <a:gd name="connsiteY6" fmla="*/ 0 h 3730267"/>
              <a:gd name="connsiteX7" fmla="*/ 532663 w 4498701"/>
              <a:gd name="connsiteY7" fmla="*/ 18205 h 3730267"/>
              <a:gd name="connsiteX8" fmla="*/ 2468521 w 4498701"/>
              <a:gd name="connsiteY8" fmla="*/ 487808 h 3730267"/>
              <a:gd name="connsiteX9" fmla="*/ 2519143 w 4498701"/>
              <a:gd name="connsiteY9" fmla="*/ 550867 h 3730267"/>
              <a:gd name="connsiteX0" fmla="*/ 2089193 w 4498701"/>
              <a:gd name="connsiteY0" fmla="*/ 3179400 h 3730267"/>
              <a:gd name="connsiteX1" fmla="*/ 532662 w 4498701"/>
              <a:gd name="connsiteY1" fmla="*/ 3712062 h 3730267"/>
              <a:gd name="connsiteX2" fmla="*/ 0 w 4498701"/>
              <a:gd name="connsiteY2" fmla="*/ 3730267 h 3730267"/>
              <a:gd name="connsiteX3" fmla="*/ 1 w 4498701"/>
              <a:gd name="connsiteY3" fmla="*/ 0 h 3730267"/>
              <a:gd name="connsiteX4" fmla="*/ 532663 w 4498701"/>
              <a:gd name="connsiteY4" fmla="*/ 18205 h 3730267"/>
              <a:gd name="connsiteX5" fmla="*/ 4178384 w 4498701"/>
              <a:gd name="connsiteY5" fmla="*/ 1101736 h 3730267"/>
              <a:gd name="connsiteX6" fmla="*/ 2454567 w 4498701"/>
              <a:gd name="connsiteY6" fmla="*/ 736698 h 3730267"/>
              <a:gd name="connsiteX7" fmla="*/ 2491353 w 4498701"/>
              <a:gd name="connsiteY7" fmla="*/ 592181 h 3730267"/>
              <a:gd name="connsiteX0" fmla="*/ 2519143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519143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0 w 4178384"/>
              <a:gd name="connsiteY2" fmla="*/ 3730267 h 3730267"/>
              <a:gd name="connsiteX3" fmla="*/ 1 w 4178384"/>
              <a:gd name="connsiteY3" fmla="*/ 0 h 3730267"/>
              <a:gd name="connsiteX4" fmla="*/ 532663 w 4178384"/>
              <a:gd name="connsiteY4" fmla="*/ 18205 h 3730267"/>
              <a:gd name="connsiteX5" fmla="*/ 4178384 w 4178384"/>
              <a:gd name="connsiteY5" fmla="*/ 1101736 h 3730267"/>
              <a:gd name="connsiteX6" fmla="*/ 2491353 w 4178384"/>
              <a:gd name="connsiteY6" fmla="*/ 592181 h 3730267"/>
              <a:gd name="connsiteX0" fmla="*/ 2519143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519143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0 w 4178384"/>
              <a:gd name="connsiteY2" fmla="*/ 3730267 h 3730267"/>
              <a:gd name="connsiteX3" fmla="*/ 1 w 4178384"/>
              <a:gd name="connsiteY3" fmla="*/ 0 h 3730267"/>
              <a:gd name="connsiteX4" fmla="*/ 532663 w 4178384"/>
              <a:gd name="connsiteY4" fmla="*/ 18205 h 3730267"/>
              <a:gd name="connsiteX5" fmla="*/ 4178384 w 4178384"/>
              <a:gd name="connsiteY5" fmla="*/ 1101736 h 3730267"/>
              <a:gd name="connsiteX0" fmla="*/ 2519143 w 4178384"/>
              <a:gd name="connsiteY0" fmla="*/ 988955 h 4168355"/>
              <a:gd name="connsiteX1" fmla="*/ 4178384 w 4178384"/>
              <a:gd name="connsiteY1" fmla="*/ 1539824 h 4168355"/>
              <a:gd name="connsiteX2" fmla="*/ 2089191 w 4178384"/>
              <a:gd name="connsiteY2" fmla="*/ 2090689 h 4168355"/>
              <a:gd name="connsiteX3" fmla="*/ 2089193 w 4178384"/>
              <a:gd name="connsiteY3" fmla="*/ 3617488 h 4168355"/>
              <a:gd name="connsiteX4" fmla="*/ 532662 w 4178384"/>
              <a:gd name="connsiteY4" fmla="*/ 4150150 h 4168355"/>
              <a:gd name="connsiteX5" fmla="*/ 0 w 4178384"/>
              <a:gd name="connsiteY5" fmla="*/ 4168355 h 4168355"/>
              <a:gd name="connsiteX6" fmla="*/ 1 w 4178384"/>
              <a:gd name="connsiteY6" fmla="*/ 438088 h 4168355"/>
              <a:gd name="connsiteX7" fmla="*/ 532663 w 4178384"/>
              <a:gd name="connsiteY7" fmla="*/ 456293 h 4168355"/>
              <a:gd name="connsiteX8" fmla="*/ 2468521 w 4178384"/>
              <a:gd name="connsiteY8" fmla="*/ 925896 h 4168355"/>
              <a:gd name="connsiteX9" fmla="*/ 2519143 w 4178384"/>
              <a:gd name="connsiteY9" fmla="*/ 988955 h 4168355"/>
              <a:gd name="connsiteX0" fmla="*/ 2089193 w 4178384"/>
              <a:gd name="connsiteY0" fmla="*/ 3617488 h 4168355"/>
              <a:gd name="connsiteX1" fmla="*/ 532662 w 4178384"/>
              <a:gd name="connsiteY1" fmla="*/ 4150150 h 4168355"/>
              <a:gd name="connsiteX2" fmla="*/ 0 w 4178384"/>
              <a:gd name="connsiteY2" fmla="*/ 4168355 h 4168355"/>
              <a:gd name="connsiteX3" fmla="*/ 1 w 4178384"/>
              <a:gd name="connsiteY3" fmla="*/ 438088 h 4168355"/>
              <a:gd name="connsiteX4" fmla="*/ 4178384 w 4178384"/>
              <a:gd name="connsiteY4" fmla="*/ 1539824 h 4168355"/>
              <a:gd name="connsiteX0" fmla="*/ 2519143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519143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0 w 4178384"/>
              <a:gd name="connsiteY2" fmla="*/ 3730267 h 3730267"/>
              <a:gd name="connsiteX3" fmla="*/ 1 w 4178384"/>
              <a:gd name="connsiteY3" fmla="*/ 0 h 3730267"/>
              <a:gd name="connsiteX0" fmla="*/ 2519143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519143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0 w 4178384"/>
              <a:gd name="connsiteY2" fmla="*/ 3730267 h 3730267"/>
              <a:gd name="connsiteX3" fmla="*/ 1 w 4178384"/>
              <a:gd name="connsiteY3" fmla="*/ 0 h 3730267"/>
              <a:gd name="connsiteX0" fmla="*/ 2479729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479729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0 w 4178384"/>
              <a:gd name="connsiteY2" fmla="*/ 3730267 h 3730267"/>
              <a:gd name="connsiteX3" fmla="*/ 1 w 4178384"/>
              <a:gd name="connsiteY3" fmla="*/ 0 h 3730267"/>
              <a:gd name="connsiteX0" fmla="*/ 2479729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479729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0 w 4178384"/>
              <a:gd name="connsiteY2" fmla="*/ 3730267 h 3730267"/>
              <a:gd name="connsiteX3" fmla="*/ 1 w 4178384"/>
              <a:gd name="connsiteY3" fmla="*/ 0 h 3730267"/>
              <a:gd name="connsiteX0" fmla="*/ 3945922 w 5644577"/>
              <a:gd name="connsiteY0" fmla="*/ 550867 h 3730267"/>
              <a:gd name="connsiteX1" fmla="*/ 5644577 w 5644577"/>
              <a:gd name="connsiteY1" fmla="*/ 1101736 h 3730267"/>
              <a:gd name="connsiteX2" fmla="*/ 3555384 w 5644577"/>
              <a:gd name="connsiteY2" fmla="*/ 1652601 h 3730267"/>
              <a:gd name="connsiteX3" fmla="*/ 3555386 w 5644577"/>
              <a:gd name="connsiteY3" fmla="*/ 3179400 h 3730267"/>
              <a:gd name="connsiteX4" fmla="*/ 1998855 w 5644577"/>
              <a:gd name="connsiteY4" fmla="*/ 3712062 h 3730267"/>
              <a:gd name="connsiteX5" fmla="*/ 1466193 w 5644577"/>
              <a:gd name="connsiteY5" fmla="*/ 3730267 h 3730267"/>
              <a:gd name="connsiteX6" fmla="*/ 1466194 w 5644577"/>
              <a:gd name="connsiteY6" fmla="*/ 0 h 3730267"/>
              <a:gd name="connsiteX7" fmla="*/ 1998856 w 5644577"/>
              <a:gd name="connsiteY7" fmla="*/ 18205 h 3730267"/>
              <a:gd name="connsiteX8" fmla="*/ 3934714 w 5644577"/>
              <a:gd name="connsiteY8" fmla="*/ 487808 h 3730267"/>
              <a:gd name="connsiteX9" fmla="*/ 3945922 w 5644577"/>
              <a:gd name="connsiteY9" fmla="*/ 550867 h 3730267"/>
              <a:gd name="connsiteX0" fmla="*/ 3555386 w 5644577"/>
              <a:gd name="connsiteY0" fmla="*/ 3179400 h 3730267"/>
              <a:gd name="connsiteX1" fmla="*/ 1998855 w 5644577"/>
              <a:gd name="connsiteY1" fmla="*/ 3712062 h 3730267"/>
              <a:gd name="connsiteX2" fmla="*/ 0 w 5644577"/>
              <a:gd name="connsiteY2" fmla="*/ 3730267 h 3730267"/>
              <a:gd name="connsiteX3" fmla="*/ 1466194 w 5644577"/>
              <a:gd name="connsiteY3" fmla="*/ 0 h 3730267"/>
              <a:gd name="connsiteX0" fmla="*/ 3945922 w 5644577"/>
              <a:gd name="connsiteY0" fmla="*/ 550867 h 3730267"/>
              <a:gd name="connsiteX1" fmla="*/ 5644577 w 5644577"/>
              <a:gd name="connsiteY1" fmla="*/ 1101736 h 3730267"/>
              <a:gd name="connsiteX2" fmla="*/ 3555384 w 5644577"/>
              <a:gd name="connsiteY2" fmla="*/ 1652601 h 3730267"/>
              <a:gd name="connsiteX3" fmla="*/ 3555386 w 5644577"/>
              <a:gd name="connsiteY3" fmla="*/ 3179400 h 3730267"/>
              <a:gd name="connsiteX4" fmla="*/ 1998855 w 5644577"/>
              <a:gd name="connsiteY4" fmla="*/ 3712062 h 3730267"/>
              <a:gd name="connsiteX5" fmla="*/ 1466193 w 5644577"/>
              <a:gd name="connsiteY5" fmla="*/ 3730267 h 3730267"/>
              <a:gd name="connsiteX6" fmla="*/ 1466194 w 5644577"/>
              <a:gd name="connsiteY6" fmla="*/ 0 h 3730267"/>
              <a:gd name="connsiteX7" fmla="*/ 1998856 w 5644577"/>
              <a:gd name="connsiteY7" fmla="*/ 18205 h 3730267"/>
              <a:gd name="connsiteX8" fmla="*/ 3934714 w 5644577"/>
              <a:gd name="connsiteY8" fmla="*/ 487808 h 3730267"/>
              <a:gd name="connsiteX9" fmla="*/ 3945922 w 5644577"/>
              <a:gd name="connsiteY9" fmla="*/ 550867 h 3730267"/>
              <a:gd name="connsiteX0" fmla="*/ 3555386 w 5644577"/>
              <a:gd name="connsiteY0" fmla="*/ 3179400 h 3730267"/>
              <a:gd name="connsiteX1" fmla="*/ 1998855 w 5644577"/>
              <a:gd name="connsiteY1" fmla="*/ 3712062 h 3730267"/>
              <a:gd name="connsiteX2" fmla="*/ 0 w 5644577"/>
              <a:gd name="connsiteY2" fmla="*/ 3730267 h 3730267"/>
              <a:gd name="connsiteX3" fmla="*/ 1466194 w 5644577"/>
              <a:gd name="connsiteY3" fmla="*/ 0 h 3730267"/>
              <a:gd name="connsiteX0" fmla="*/ 2479729 w 4178384"/>
              <a:gd name="connsiteY0" fmla="*/ 550867 h 3730267"/>
              <a:gd name="connsiteX1" fmla="*/ 4178384 w 4178384"/>
              <a:gd name="connsiteY1" fmla="*/ 1101736 h 3730267"/>
              <a:gd name="connsiteX2" fmla="*/ 2089191 w 4178384"/>
              <a:gd name="connsiteY2" fmla="*/ 1652601 h 3730267"/>
              <a:gd name="connsiteX3" fmla="*/ 2089193 w 4178384"/>
              <a:gd name="connsiteY3" fmla="*/ 3179400 h 3730267"/>
              <a:gd name="connsiteX4" fmla="*/ 532662 w 4178384"/>
              <a:gd name="connsiteY4" fmla="*/ 3712062 h 3730267"/>
              <a:gd name="connsiteX5" fmla="*/ 0 w 4178384"/>
              <a:gd name="connsiteY5" fmla="*/ 3730267 h 3730267"/>
              <a:gd name="connsiteX6" fmla="*/ 1 w 4178384"/>
              <a:gd name="connsiteY6" fmla="*/ 0 h 3730267"/>
              <a:gd name="connsiteX7" fmla="*/ 532663 w 4178384"/>
              <a:gd name="connsiteY7" fmla="*/ 18205 h 3730267"/>
              <a:gd name="connsiteX8" fmla="*/ 2468521 w 4178384"/>
              <a:gd name="connsiteY8" fmla="*/ 487808 h 3730267"/>
              <a:gd name="connsiteX9" fmla="*/ 2479729 w 4178384"/>
              <a:gd name="connsiteY9" fmla="*/ 550867 h 3730267"/>
              <a:gd name="connsiteX0" fmla="*/ 2089193 w 4178384"/>
              <a:gd name="connsiteY0" fmla="*/ 3179400 h 3730267"/>
              <a:gd name="connsiteX1" fmla="*/ 532662 w 4178384"/>
              <a:gd name="connsiteY1" fmla="*/ 3712062 h 3730267"/>
              <a:gd name="connsiteX2" fmla="*/ 1 w 4178384"/>
              <a:gd name="connsiteY2" fmla="*/ 0 h 3730267"/>
              <a:gd name="connsiteX0" fmla="*/ 3790895 w 5489550"/>
              <a:gd name="connsiteY0" fmla="*/ 550867 h 3730267"/>
              <a:gd name="connsiteX1" fmla="*/ 5489550 w 5489550"/>
              <a:gd name="connsiteY1" fmla="*/ 1101736 h 3730267"/>
              <a:gd name="connsiteX2" fmla="*/ 3400357 w 5489550"/>
              <a:gd name="connsiteY2" fmla="*/ 1652601 h 3730267"/>
              <a:gd name="connsiteX3" fmla="*/ 3400359 w 5489550"/>
              <a:gd name="connsiteY3" fmla="*/ 3179400 h 3730267"/>
              <a:gd name="connsiteX4" fmla="*/ 1843828 w 5489550"/>
              <a:gd name="connsiteY4" fmla="*/ 3712062 h 3730267"/>
              <a:gd name="connsiteX5" fmla="*/ 0 w 5489550"/>
              <a:gd name="connsiteY5" fmla="*/ 3730267 h 3730267"/>
              <a:gd name="connsiteX6" fmla="*/ 1311167 w 5489550"/>
              <a:gd name="connsiteY6" fmla="*/ 0 h 3730267"/>
              <a:gd name="connsiteX7" fmla="*/ 1843829 w 5489550"/>
              <a:gd name="connsiteY7" fmla="*/ 18205 h 3730267"/>
              <a:gd name="connsiteX8" fmla="*/ 3779687 w 5489550"/>
              <a:gd name="connsiteY8" fmla="*/ 487808 h 3730267"/>
              <a:gd name="connsiteX9" fmla="*/ 3790895 w 5489550"/>
              <a:gd name="connsiteY9" fmla="*/ 550867 h 3730267"/>
              <a:gd name="connsiteX0" fmla="*/ 3400359 w 5489550"/>
              <a:gd name="connsiteY0" fmla="*/ 3179400 h 3730267"/>
              <a:gd name="connsiteX1" fmla="*/ 1843828 w 5489550"/>
              <a:gd name="connsiteY1" fmla="*/ 3712062 h 3730267"/>
              <a:gd name="connsiteX2" fmla="*/ 1311167 w 5489550"/>
              <a:gd name="connsiteY2" fmla="*/ 0 h 3730267"/>
              <a:gd name="connsiteX0" fmla="*/ 3914390 w 5613045"/>
              <a:gd name="connsiteY0" fmla="*/ 550867 h 3730267"/>
              <a:gd name="connsiteX1" fmla="*/ 5613045 w 5613045"/>
              <a:gd name="connsiteY1" fmla="*/ 1101736 h 3730267"/>
              <a:gd name="connsiteX2" fmla="*/ 3523852 w 5613045"/>
              <a:gd name="connsiteY2" fmla="*/ 1652601 h 3730267"/>
              <a:gd name="connsiteX3" fmla="*/ 3523854 w 5613045"/>
              <a:gd name="connsiteY3" fmla="*/ 3179400 h 3730267"/>
              <a:gd name="connsiteX4" fmla="*/ 1967323 w 5613045"/>
              <a:gd name="connsiteY4" fmla="*/ 3712062 h 3730267"/>
              <a:gd name="connsiteX5" fmla="*/ 123495 w 5613045"/>
              <a:gd name="connsiteY5" fmla="*/ 3730267 h 3730267"/>
              <a:gd name="connsiteX6" fmla="*/ 1434662 w 5613045"/>
              <a:gd name="connsiteY6" fmla="*/ 0 h 3730267"/>
              <a:gd name="connsiteX7" fmla="*/ 1967324 w 5613045"/>
              <a:gd name="connsiteY7" fmla="*/ 18205 h 3730267"/>
              <a:gd name="connsiteX8" fmla="*/ 3903182 w 5613045"/>
              <a:gd name="connsiteY8" fmla="*/ 487808 h 3730267"/>
              <a:gd name="connsiteX9" fmla="*/ 3914390 w 5613045"/>
              <a:gd name="connsiteY9" fmla="*/ 550867 h 3730267"/>
              <a:gd name="connsiteX0" fmla="*/ 3523854 w 5613045"/>
              <a:gd name="connsiteY0" fmla="*/ 3179400 h 3730267"/>
              <a:gd name="connsiteX1" fmla="*/ 1967323 w 5613045"/>
              <a:gd name="connsiteY1" fmla="*/ 3712062 h 3730267"/>
              <a:gd name="connsiteX2" fmla="*/ 0 w 5613045"/>
              <a:gd name="connsiteY2" fmla="*/ 0 h 3730267"/>
              <a:gd name="connsiteX0" fmla="*/ 3914390 w 5613045"/>
              <a:gd name="connsiteY0" fmla="*/ 550867 h 3730267"/>
              <a:gd name="connsiteX1" fmla="*/ 5613045 w 5613045"/>
              <a:gd name="connsiteY1" fmla="*/ 1101736 h 3730267"/>
              <a:gd name="connsiteX2" fmla="*/ 3523852 w 5613045"/>
              <a:gd name="connsiteY2" fmla="*/ 1652601 h 3730267"/>
              <a:gd name="connsiteX3" fmla="*/ 3523854 w 5613045"/>
              <a:gd name="connsiteY3" fmla="*/ 3179400 h 3730267"/>
              <a:gd name="connsiteX4" fmla="*/ 1967323 w 5613045"/>
              <a:gd name="connsiteY4" fmla="*/ 3712062 h 3730267"/>
              <a:gd name="connsiteX5" fmla="*/ 123495 w 5613045"/>
              <a:gd name="connsiteY5" fmla="*/ 3730267 h 3730267"/>
              <a:gd name="connsiteX6" fmla="*/ 1434662 w 5613045"/>
              <a:gd name="connsiteY6" fmla="*/ 0 h 3730267"/>
              <a:gd name="connsiteX7" fmla="*/ 1967324 w 5613045"/>
              <a:gd name="connsiteY7" fmla="*/ 18205 h 3730267"/>
              <a:gd name="connsiteX8" fmla="*/ 3903182 w 5613045"/>
              <a:gd name="connsiteY8" fmla="*/ 487808 h 3730267"/>
              <a:gd name="connsiteX9" fmla="*/ 3914390 w 5613045"/>
              <a:gd name="connsiteY9" fmla="*/ 550867 h 3730267"/>
              <a:gd name="connsiteX0" fmla="*/ 3523854 w 5613045"/>
              <a:gd name="connsiteY0" fmla="*/ 3179400 h 3730267"/>
              <a:gd name="connsiteX1" fmla="*/ 1967323 w 5613045"/>
              <a:gd name="connsiteY1" fmla="*/ 3712062 h 3730267"/>
              <a:gd name="connsiteX2" fmla="*/ 0 w 5613045"/>
              <a:gd name="connsiteY2" fmla="*/ 0 h 3730267"/>
              <a:gd name="connsiteX0" fmla="*/ 3914390 w 5613045"/>
              <a:gd name="connsiteY0" fmla="*/ 550867 h 3730267"/>
              <a:gd name="connsiteX1" fmla="*/ 5613045 w 5613045"/>
              <a:gd name="connsiteY1" fmla="*/ 1101736 h 3730267"/>
              <a:gd name="connsiteX2" fmla="*/ 3523852 w 5613045"/>
              <a:gd name="connsiteY2" fmla="*/ 1652601 h 3730267"/>
              <a:gd name="connsiteX3" fmla="*/ 3523854 w 5613045"/>
              <a:gd name="connsiteY3" fmla="*/ 3179400 h 3730267"/>
              <a:gd name="connsiteX4" fmla="*/ 1967323 w 5613045"/>
              <a:gd name="connsiteY4" fmla="*/ 3712062 h 3730267"/>
              <a:gd name="connsiteX5" fmla="*/ 123495 w 5613045"/>
              <a:gd name="connsiteY5" fmla="*/ 3730267 h 3730267"/>
              <a:gd name="connsiteX6" fmla="*/ 1434662 w 5613045"/>
              <a:gd name="connsiteY6" fmla="*/ 0 h 3730267"/>
              <a:gd name="connsiteX7" fmla="*/ 1967324 w 5613045"/>
              <a:gd name="connsiteY7" fmla="*/ 18205 h 3730267"/>
              <a:gd name="connsiteX8" fmla="*/ 3903182 w 5613045"/>
              <a:gd name="connsiteY8" fmla="*/ 487808 h 3730267"/>
              <a:gd name="connsiteX9" fmla="*/ 3914390 w 5613045"/>
              <a:gd name="connsiteY9" fmla="*/ 550867 h 3730267"/>
              <a:gd name="connsiteX0" fmla="*/ 3523854 w 5613045"/>
              <a:gd name="connsiteY0" fmla="*/ 3179400 h 3730267"/>
              <a:gd name="connsiteX1" fmla="*/ 1967323 w 5613045"/>
              <a:gd name="connsiteY1" fmla="*/ 3712062 h 3730267"/>
              <a:gd name="connsiteX2" fmla="*/ 0 w 5613045"/>
              <a:gd name="connsiteY2" fmla="*/ 0 h 3730267"/>
              <a:gd name="connsiteX0" fmla="*/ 3790895 w 5489550"/>
              <a:gd name="connsiteY0" fmla="*/ 550867 h 3730267"/>
              <a:gd name="connsiteX1" fmla="*/ 5489550 w 5489550"/>
              <a:gd name="connsiteY1" fmla="*/ 1101736 h 3730267"/>
              <a:gd name="connsiteX2" fmla="*/ 3400357 w 5489550"/>
              <a:gd name="connsiteY2" fmla="*/ 1652601 h 3730267"/>
              <a:gd name="connsiteX3" fmla="*/ 3400359 w 5489550"/>
              <a:gd name="connsiteY3" fmla="*/ 3179400 h 3730267"/>
              <a:gd name="connsiteX4" fmla="*/ 1843828 w 5489550"/>
              <a:gd name="connsiteY4" fmla="*/ 3712062 h 3730267"/>
              <a:gd name="connsiteX5" fmla="*/ 0 w 5489550"/>
              <a:gd name="connsiteY5" fmla="*/ 3730267 h 3730267"/>
              <a:gd name="connsiteX6" fmla="*/ 1311167 w 5489550"/>
              <a:gd name="connsiteY6" fmla="*/ 0 h 3730267"/>
              <a:gd name="connsiteX7" fmla="*/ 1843829 w 5489550"/>
              <a:gd name="connsiteY7" fmla="*/ 18205 h 3730267"/>
              <a:gd name="connsiteX8" fmla="*/ 3779687 w 5489550"/>
              <a:gd name="connsiteY8" fmla="*/ 487808 h 3730267"/>
              <a:gd name="connsiteX9" fmla="*/ 3790895 w 5489550"/>
              <a:gd name="connsiteY9" fmla="*/ 550867 h 3730267"/>
              <a:gd name="connsiteX0" fmla="*/ 3400359 w 5489550"/>
              <a:gd name="connsiteY0" fmla="*/ 3179400 h 3730267"/>
              <a:gd name="connsiteX1" fmla="*/ 1843828 w 5489550"/>
              <a:gd name="connsiteY1" fmla="*/ 3712062 h 3730267"/>
              <a:gd name="connsiteX0" fmla="*/ 3965980 w 5664635"/>
              <a:gd name="connsiteY0" fmla="*/ 1171978 h 4351378"/>
              <a:gd name="connsiteX1" fmla="*/ 5664635 w 5664635"/>
              <a:gd name="connsiteY1" fmla="*/ 1722847 h 4351378"/>
              <a:gd name="connsiteX2" fmla="*/ 3575442 w 5664635"/>
              <a:gd name="connsiteY2" fmla="*/ 2273712 h 4351378"/>
              <a:gd name="connsiteX3" fmla="*/ 3575444 w 5664635"/>
              <a:gd name="connsiteY3" fmla="*/ 3800511 h 4351378"/>
              <a:gd name="connsiteX4" fmla="*/ 2018913 w 5664635"/>
              <a:gd name="connsiteY4" fmla="*/ 4333173 h 4351378"/>
              <a:gd name="connsiteX5" fmla="*/ 175085 w 5664635"/>
              <a:gd name="connsiteY5" fmla="*/ 4351378 h 4351378"/>
              <a:gd name="connsiteX6" fmla="*/ 1486252 w 5664635"/>
              <a:gd name="connsiteY6" fmla="*/ 621111 h 4351378"/>
              <a:gd name="connsiteX7" fmla="*/ 88777 w 5664635"/>
              <a:gd name="connsiteY7" fmla="*/ 624713 h 4351378"/>
              <a:gd name="connsiteX8" fmla="*/ 2018914 w 5664635"/>
              <a:gd name="connsiteY8" fmla="*/ 639316 h 4351378"/>
              <a:gd name="connsiteX9" fmla="*/ 3954772 w 5664635"/>
              <a:gd name="connsiteY9" fmla="*/ 1108919 h 4351378"/>
              <a:gd name="connsiteX10" fmla="*/ 3965980 w 5664635"/>
              <a:gd name="connsiteY10" fmla="*/ 1171978 h 4351378"/>
              <a:gd name="connsiteX0" fmla="*/ 3575444 w 5664635"/>
              <a:gd name="connsiteY0" fmla="*/ 3800511 h 4351378"/>
              <a:gd name="connsiteX1" fmla="*/ 2018913 w 5664635"/>
              <a:gd name="connsiteY1" fmla="*/ 4333173 h 4351378"/>
              <a:gd name="connsiteX0" fmla="*/ 0 w 5575858"/>
              <a:gd name="connsiteY0" fmla="*/ 66098 h 3792763"/>
              <a:gd name="connsiteX1" fmla="*/ 1930137 w 5575858"/>
              <a:gd name="connsiteY1" fmla="*/ 80701 h 3792763"/>
              <a:gd name="connsiteX2" fmla="*/ 3865995 w 5575858"/>
              <a:gd name="connsiteY2" fmla="*/ 550304 h 3792763"/>
              <a:gd name="connsiteX3" fmla="*/ 3877203 w 5575858"/>
              <a:gd name="connsiteY3" fmla="*/ 613363 h 3792763"/>
              <a:gd name="connsiteX4" fmla="*/ 5575858 w 5575858"/>
              <a:gd name="connsiteY4" fmla="*/ 1164232 h 3792763"/>
              <a:gd name="connsiteX5" fmla="*/ 3486665 w 5575858"/>
              <a:gd name="connsiteY5" fmla="*/ 1715097 h 3792763"/>
              <a:gd name="connsiteX6" fmla="*/ 3486667 w 5575858"/>
              <a:gd name="connsiteY6" fmla="*/ 3241896 h 3792763"/>
              <a:gd name="connsiteX7" fmla="*/ 1930136 w 5575858"/>
              <a:gd name="connsiteY7" fmla="*/ 3774558 h 3792763"/>
              <a:gd name="connsiteX8" fmla="*/ 86308 w 5575858"/>
              <a:gd name="connsiteY8" fmla="*/ 3792763 h 3792763"/>
              <a:gd name="connsiteX9" fmla="*/ 1488915 w 5575858"/>
              <a:gd name="connsiteY9" fmla="*/ 153936 h 3792763"/>
              <a:gd name="connsiteX0" fmla="*/ 3486667 w 5575858"/>
              <a:gd name="connsiteY0" fmla="*/ 3241896 h 3792763"/>
              <a:gd name="connsiteX1" fmla="*/ 1930136 w 5575858"/>
              <a:gd name="connsiteY1" fmla="*/ 3774558 h 3792763"/>
              <a:gd name="connsiteX0" fmla="*/ 105505 w 5681363"/>
              <a:gd name="connsiteY0" fmla="*/ 66098 h 3792763"/>
              <a:gd name="connsiteX1" fmla="*/ 2035642 w 5681363"/>
              <a:gd name="connsiteY1" fmla="*/ 80701 h 3792763"/>
              <a:gd name="connsiteX2" fmla="*/ 3971500 w 5681363"/>
              <a:gd name="connsiteY2" fmla="*/ 550304 h 3792763"/>
              <a:gd name="connsiteX3" fmla="*/ 3982708 w 5681363"/>
              <a:gd name="connsiteY3" fmla="*/ 613363 h 3792763"/>
              <a:gd name="connsiteX4" fmla="*/ 5681363 w 5681363"/>
              <a:gd name="connsiteY4" fmla="*/ 1164232 h 3792763"/>
              <a:gd name="connsiteX5" fmla="*/ 3592170 w 5681363"/>
              <a:gd name="connsiteY5" fmla="*/ 1715097 h 3792763"/>
              <a:gd name="connsiteX6" fmla="*/ 3592172 w 5681363"/>
              <a:gd name="connsiteY6" fmla="*/ 3241896 h 3792763"/>
              <a:gd name="connsiteX7" fmla="*/ 2035641 w 5681363"/>
              <a:gd name="connsiteY7" fmla="*/ 3774558 h 3792763"/>
              <a:gd name="connsiteX8" fmla="*/ 191813 w 5681363"/>
              <a:gd name="connsiteY8" fmla="*/ 3792763 h 3792763"/>
              <a:gd name="connsiteX9" fmla="*/ 91440 w 5681363"/>
              <a:gd name="connsiteY9" fmla="*/ 153936 h 3792763"/>
              <a:gd name="connsiteX0" fmla="*/ 3592172 w 5681363"/>
              <a:gd name="connsiteY0" fmla="*/ 3241896 h 3792763"/>
              <a:gd name="connsiteX1" fmla="*/ 2035641 w 5681363"/>
              <a:gd name="connsiteY1" fmla="*/ 3774558 h 3792763"/>
              <a:gd name="connsiteX0" fmla="*/ 68718 w 5644576"/>
              <a:gd name="connsiteY0" fmla="*/ 66098 h 3792763"/>
              <a:gd name="connsiteX1" fmla="*/ 1998855 w 5644576"/>
              <a:gd name="connsiteY1" fmla="*/ 80701 h 3792763"/>
              <a:gd name="connsiteX2" fmla="*/ 3934713 w 5644576"/>
              <a:gd name="connsiteY2" fmla="*/ 550304 h 3792763"/>
              <a:gd name="connsiteX3" fmla="*/ 3945921 w 5644576"/>
              <a:gd name="connsiteY3" fmla="*/ 613363 h 3792763"/>
              <a:gd name="connsiteX4" fmla="*/ 5644576 w 5644576"/>
              <a:gd name="connsiteY4" fmla="*/ 1164232 h 3792763"/>
              <a:gd name="connsiteX5" fmla="*/ 3555383 w 5644576"/>
              <a:gd name="connsiteY5" fmla="*/ 1715097 h 3792763"/>
              <a:gd name="connsiteX6" fmla="*/ 3555385 w 5644576"/>
              <a:gd name="connsiteY6" fmla="*/ 3241896 h 3792763"/>
              <a:gd name="connsiteX7" fmla="*/ 1998854 w 5644576"/>
              <a:gd name="connsiteY7" fmla="*/ 3774558 h 3792763"/>
              <a:gd name="connsiteX8" fmla="*/ 155026 w 5644576"/>
              <a:gd name="connsiteY8" fmla="*/ 3792763 h 3792763"/>
              <a:gd name="connsiteX9" fmla="*/ 91440 w 5644576"/>
              <a:gd name="connsiteY9" fmla="*/ 153936 h 3792763"/>
              <a:gd name="connsiteX0" fmla="*/ 3555385 w 5644576"/>
              <a:gd name="connsiteY0" fmla="*/ 3241896 h 3792763"/>
              <a:gd name="connsiteX1" fmla="*/ 1998854 w 5644576"/>
              <a:gd name="connsiteY1" fmla="*/ 3774558 h 3792763"/>
              <a:gd name="connsiteX0" fmla="*/ 100249 w 5676107"/>
              <a:gd name="connsiteY0" fmla="*/ 66098 h 3792763"/>
              <a:gd name="connsiteX1" fmla="*/ 2030386 w 5676107"/>
              <a:gd name="connsiteY1" fmla="*/ 80701 h 3792763"/>
              <a:gd name="connsiteX2" fmla="*/ 3966244 w 5676107"/>
              <a:gd name="connsiteY2" fmla="*/ 550304 h 3792763"/>
              <a:gd name="connsiteX3" fmla="*/ 3977452 w 5676107"/>
              <a:gd name="connsiteY3" fmla="*/ 613363 h 3792763"/>
              <a:gd name="connsiteX4" fmla="*/ 5676107 w 5676107"/>
              <a:gd name="connsiteY4" fmla="*/ 1164232 h 3792763"/>
              <a:gd name="connsiteX5" fmla="*/ 3586914 w 5676107"/>
              <a:gd name="connsiteY5" fmla="*/ 1715097 h 3792763"/>
              <a:gd name="connsiteX6" fmla="*/ 3586916 w 5676107"/>
              <a:gd name="connsiteY6" fmla="*/ 3241896 h 3792763"/>
              <a:gd name="connsiteX7" fmla="*/ 2030385 w 5676107"/>
              <a:gd name="connsiteY7" fmla="*/ 3774558 h 3792763"/>
              <a:gd name="connsiteX8" fmla="*/ 186557 w 5676107"/>
              <a:gd name="connsiteY8" fmla="*/ 3792763 h 3792763"/>
              <a:gd name="connsiteX9" fmla="*/ 91440 w 5676107"/>
              <a:gd name="connsiteY9" fmla="*/ 67226 h 3792763"/>
              <a:gd name="connsiteX0" fmla="*/ 3586916 w 5676107"/>
              <a:gd name="connsiteY0" fmla="*/ 3241896 h 3792763"/>
              <a:gd name="connsiteX1" fmla="*/ 2030385 w 5676107"/>
              <a:gd name="connsiteY1" fmla="*/ 3774558 h 3792763"/>
              <a:gd name="connsiteX0" fmla="*/ 100249 w 5439384"/>
              <a:gd name="connsiteY0" fmla="*/ 66098 h 3792763"/>
              <a:gd name="connsiteX1" fmla="*/ 2030386 w 5439384"/>
              <a:gd name="connsiteY1" fmla="*/ 80701 h 3792763"/>
              <a:gd name="connsiteX2" fmla="*/ 3966244 w 5439384"/>
              <a:gd name="connsiteY2" fmla="*/ 550304 h 3792763"/>
              <a:gd name="connsiteX3" fmla="*/ 3977452 w 5439384"/>
              <a:gd name="connsiteY3" fmla="*/ 613363 h 3792763"/>
              <a:gd name="connsiteX4" fmla="*/ 5439384 w 5439384"/>
              <a:gd name="connsiteY4" fmla="*/ 1164232 h 3792763"/>
              <a:gd name="connsiteX5" fmla="*/ 3586914 w 5439384"/>
              <a:gd name="connsiteY5" fmla="*/ 1715097 h 3792763"/>
              <a:gd name="connsiteX6" fmla="*/ 3586916 w 5439384"/>
              <a:gd name="connsiteY6" fmla="*/ 3241896 h 3792763"/>
              <a:gd name="connsiteX7" fmla="*/ 2030385 w 5439384"/>
              <a:gd name="connsiteY7" fmla="*/ 3774558 h 3792763"/>
              <a:gd name="connsiteX8" fmla="*/ 186557 w 5439384"/>
              <a:gd name="connsiteY8" fmla="*/ 3792763 h 3792763"/>
              <a:gd name="connsiteX9" fmla="*/ 91440 w 5439384"/>
              <a:gd name="connsiteY9" fmla="*/ 67226 h 3792763"/>
              <a:gd name="connsiteX0" fmla="*/ 3586916 w 5439384"/>
              <a:gd name="connsiteY0" fmla="*/ 3241896 h 3792763"/>
              <a:gd name="connsiteX1" fmla="*/ 2030385 w 5439384"/>
              <a:gd name="connsiteY1" fmla="*/ 3774558 h 3792763"/>
              <a:gd name="connsiteX0" fmla="*/ 100249 w 5439384"/>
              <a:gd name="connsiteY0" fmla="*/ 66098 h 3792763"/>
              <a:gd name="connsiteX1" fmla="*/ 2030386 w 5439384"/>
              <a:gd name="connsiteY1" fmla="*/ 80701 h 3792763"/>
              <a:gd name="connsiteX2" fmla="*/ 3706314 w 5439384"/>
              <a:gd name="connsiteY2" fmla="*/ 550304 h 3792763"/>
              <a:gd name="connsiteX3" fmla="*/ 3977452 w 5439384"/>
              <a:gd name="connsiteY3" fmla="*/ 613363 h 3792763"/>
              <a:gd name="connsiteX4" fmla="*/ 5439384 w 5439384"/>
              <a:gd name="connsiteY4" fmla="*/ 1164232 h 3792763"/>
              <a:gd name="connsiteX5" fmla="*/ 3586914 w 5439384"/>
              <a:gd name="connsiteY5" fmla="*/ 1715097 h 3792763"/>
              <a:gd name="connsiteX6" fmla="*/ 3586916 w 5439384"/>
              <a:gd name="connsiteY6" fmla="*/ 3241896 h 3792763"/>
              <a:gd name="connsiteX7" fmla="*/ 2030385 w 5439384"/>
              <a:gd name="connsiteY7" fmla="*/ 3774558 h 3792763"/>
              <a:gd name="connsiteX8" fmla="*/ 186557 w 5439384"/>
              <a:gd name="connsiteY8" fmla="*/ 3792763 h 3792763"/>
              <a:gd name="connsiteX9" fmla="*/ 91440 w 5439384"/>
              <a:gd name="connsiteY9" fmla="*/ 67226 h 3792763"/>
              <a:gd name="connsiteX0" fmla="*/ 3586916 w 5439384"/>
              <a:gd name="connsiteY0" fmla="*/ 3241896 h 3792763"/>
              <a:gd name="connsiteX1" fmla="*/ 2030385 w 5439384"/>
              <a:gd name="connsiteY1" fmla="*/ 3774558 h 3792763"/>
              <a:gd name="connsiteX0" fmla="*/ 100249 w 5439384"/>
              <a:gd name="connsiteY0" fmla="*/ 66098 h 3792763"/>
              <a:gd name="connsiteX1" fmla="*/ 2030386 w 5439384"/>
              <a:gd name="connsiteY1" fmla="*/ 80701 h 3792763"/>
              <a:gd name="connsiteX2" fmla="*/ 3706314 w 5439384"/>
              <a:gd name="connsiteY2" fmla="*/ 550304 h 3792763"/>
              <a:gd name="connsiteX3" fmla="*/ 3759296 w 5439384"/>
              <a:gd name="connsiteY3" fmla="*/ 613363 h 3792763"/>
              <a:gd name="connsiteX4" fmla="*/ 5439384 w 5439384"/>
              <a:gd name="connsiteY4" fmla="*/ 1164232 h 3792763"/>
              <a:gd name="connsiteX5" fmla="*/ 3586914 w 5439384"/>
              <a:gd name="connsiteY5" fmla="*/ 1715097 h 3792763"/>
              <a:gd name="connsiteX6" fmla="*/ 3586916 w 5439384"/>
              <a:gd name="connsiteY6" fmla="*/ 3241896 h 3792763"/>
              <a:gd name="connsiteX7" fmla="*/ 2030385 w 5439384"/>
              <a:gd name="connsiteY7" fmla="*/ 3774558 h 3792763"/>
              <a:gd name="connsiteX8" fmla="*/ 186557 w 5439384"/>
              <a:gd name="connsiteY8" fmla="*/ 3792763 h 3792763"/>
              <a:gd name="connsiteX9" fmla="*/ 91440 w 5439384"/>
              <a:gd name="connsiteY9" fmla="*/ 67226 h 3792763"/>
              <a:gd name="connsiteX0" fmla="*/ 3586916 w 5439384"/>
              <a:gd name="connsiteY0" fmla="*/ 3241896 h 3792763"/>
              <a:gd name="connsiteX1" fmla="*/ 2030385 w 5439384"/>
              <a:gd name="connsiteY1" fmla="*/ 3774558 h 3792763"/>
              <a:gd name="connsiteX0" fmla="*/ 100249 w 5439384"/>
              <a:gd name="connsiteY0" fmla="*/ 66098 h 3792763"/>
              <a:gd name="connsiteX1" fmla="*/ 2030386 w 5439384"/>
              <a:gd name="connsiteY1" fmla="*/ 80701 h 3792763"/>
              <a:gd name="connsiteX2" fmla="*/ 3734483 w 5439384"/>
              <a:gd name="connsiteY2" fmla="*/ 550304 h 3792763"/>
              <a:gd name="connsiteX3" fmla="*/ 3759296 w 5439384"/>
              <a:gd name="connsiteY3" fmla="*/ 613363 h 3792763"/>
              <a:gd name="connsiteX4" fmla="*/ 5439384 w 5439384"/>
              <a:gd name="connsiteY4" fmla="*/ 1164232 h 3792763"/>
              <a:gd name="connsiteX5" fmla="*/ 3586914 w 5439384"/>
              <a:gd name="connsiteY5" fmla="*/ 1715097 h 3792763"/>
              <a:gd name="connsiteX6" fmla="*/ 3586916 w 5439384"/>
              <a:gd name="connsiteY6" fmla="*/ 3241896 h 3792763"/>
              <a:gd name="connsiteX7" fmla="*/ 2030385 w 5439384"/>
              <a:gd name="connsiteY7" fmla="*/ 3774558 h 3792763"/>
              <a:gd name="connsiteX8" fmla="*/ 186557 w 5439384"/>
              <a:gd name="connsiteY8" fmla="*/ 3792763 h 3792763"/>
              <a:gd name="connsiteX9" fmla="*/ 91440 w 5439384"/>
              <a:gd name="connsiteY9" fmla="*/ 67226 h 3792763"/>
              <a:gd name="connsiteX0" fmla="*/ 3586916 w 5439384"/>
              <a:gd name="connsiteY0" fmla="*/ 3241896 h 3792763"/>
              <a:gd name="connsiteX1" fmla="*/ 2030385 w 5439384"/>
              <a:gd name="connsiteY1" fmla="*/ 3774558 h 3792763"/>
              <a:gd name="connsiteX0" fmla="*/ 100249 w 5170697"/>
              <a:gd name="connsiteY0" fmla="*/ 66098 h 3792763"/>
              <a:gd name="connsiteX1" fmla="*/ 2030386 w 5170697"/>
              <a:gd name="connsiteY1" fmla="*/ 80701 h 3792763"/>
              <a:gd name="connsiteX2" fmla="*/ 3734483 w 5170697"/>
              <a:gd name="connsiteY2" fmla="*/ 550304 h 3792763"/>
              <a:gd name="connsiteX3" fmla="*/ 3759296 w 5170697"/>
              <a:gd name="connsiteY3" fmla="*/ 613363 h 3792763"/>
              <a:gd name="connsiteX4" fmla="*/ 5170697 w 5170697"/>
              <a:gd name="connsiteY4" fmla="*/ 1164232 h 3792763"/>
              <a:gd name="connsiteX5" fmla="*/ 3586914 w 5170697"/>
              <a:gd name="connsiteY5" fmla="*/ 1715097 h 3792763"/>
              <a:gd name="connsiteX6" fmla="*/ 3586916 w 5170697"/>
              <a:gd name="connsiteY6" fmla="*/ 3241896 h 3792763"/>
              <a:gd name="connsiteX7" fmla="*/ 2030385 w 5170697"/>
              <a:gd name="connsiteY7" fmla="*/ 3774558 h 3792763"/>
              <a:gd name="connsiteX8" fmla="*/ 186557 w 5170697"/>
              <a:gd name="connsiteY8" fmla="*/ 3792763 h 3792763"/>
              <a:gd name="connsiteX9" fmla="*/ 91440 w 5170697"/>
              <a:gd name="connsiteY9" fmla="*/ 67226 h 3792763"/>
              <a:gd name="connsiteX0" fmla="*/ 3586916 w 5170697"/>
              <a:gd name="connsiteY0" fmla="*/ 3241896 h 3792763"/>
              <a:gd name="connsiteX1" fmla="*/ 2030385 w 5170697"/>
              <a:gd name="connsiteY1" fmla="*/ 3774558 h 3792763"/>
              <a:gd name="connsiteX0" fmla="*/ 100249 w 5287706"/>
              <a:gd name="connsiteY0" fmla="*/ 66098 h 3792763"/>
              <a:gd name="connsiteX1" fmla="*/ 2030386 w 5287706"/>
              <a:gd name="connsiteY1" fmla="*/ 80701 h 3792763"/>
              <a:gd name="connsiteX2" fmla="*/ 3734483 w 5287706"/>
              <a:gd name="connsiteY2" fmla="*/ 550304 h 3792763"/>
              <a:gd name="connsiteX3" fmla="*/ 3759296 w 5287706"/>
              <a:gd name="connsiteY3" fmla="*/ 613363 h 3792763"/>
              <a:gd name="connsiteX4" fmla="*/ 5287706 w 5287706"/>
              <a:gd name="connsiteY4" fmla="*/ 1164232 h 3792763"/>
              <a:gd name="connsiteX5" fmla="*/ 3586914 w 5287706"/>
              <a:gd name="connsiteY5" fmla="*/ 1715097 h 3792763"/>
              <a:gd name="connsiteX6" fmla="*/ 3586916 w 5287706"/>
              <a:gd name="connsiteY6" fmla="*/ 3241896 h 3792763"/>
              <a:gd name="connsiteX7" fmla="*/ 2030385 w 5287706"/>
              <a:gd name="connsiteY7" fmla="*/ 3774558 h 3792763"/>
              <a:gd name="connsiteX8" fmla="*/ 186557 w 5287706"/>
              <a:gd name="connsiteY8" fmla="*/ 3792763 h 3792763"/>
              <a:gd name="connsiteX9" fmla="*/ 91440 w 5287706"/>
              <a:gd name="connsiteY9" fmla="*/ 67226 h 3792763"/>
              <a:gd name="connsiteX0" fmla="*/ 3586916 w 5287706"/>
              <a:gd name="connsiteY0" fmla="*/ 3241896 h 3792763"/>
              <a:gd name="connsiteX1" fmla="*/ 2030385 w 5287706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86914 w 4512250"/>
              <a:gd name="connsiteY5" fmla="*/ 1715097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89482 w 4512250"/>
              <a:gd name="connsiteY5" fmla="*/ 1915473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89482 w 4512250"/>
              <a:gd name="connsiteY5" fmla="*/ 1915473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89482 w 4512250"/>
              <a:gd name="connsiteY5" fmla="*/ 1915473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89482 w 4512250"/>
              <a:gd name="connsiteY5" fmla="*/ 1915473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89482 w 4512250"/>
              <a:gd name="connsiteY5" fmla="*/ 1915473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92049 w 4512250"/>
              <a:gd name="connsiteY5" fmla="*/ 2040942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92049 w 4512250"/>
              <a:gd name="connsiteY5" fmla="*/ 2040942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92049 w 4512250"/>
              <a:gd name="connsiteY5" fmla="*/ 2040942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92049 w 4512250"/>
              <a:gd name="connsiteY5" fmla="*/ 2040942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63801 w 4512250"/>
              <a:gd name="connsiteY5" fmla="*/ 2378022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63801 w 4512250"/>
              <a:gd name="connsiteY5" fmla="*/ 2378022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63801 w 4512250"/>
              <a:gd name="connsiteY5" fmla="*/ 2378022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63801 w 4512250"/>
              <a:gd name="connsiteY5" fmla="*/ 2378022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63801 w 4512250"/>
              <a:gd name="connsiteY5" fmla="*/ 2378022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81777 w 4512250"/>
              <a:gd name="connsiteY5" fmla="*/ 2378022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1505 w 4512250"/>
              <a:gd name="connsiteY5" fmla="*/ 2451057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1505 w 4512250"/>
              <a:gd name="connsiteY5" fmla="*/ 2451057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1505 w 4512250"/>
              <a:gd name="connsiteY5" fmla="*/ 2451057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1505 w 4512250"/>
              <a:gd name="connsiteY5" fmla="*/ 2451057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1505 w 4512250"/>
              <a:gd name="connsiteY5" fmla="*/ 2451058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1505 w 4512250"/>
              <a:gd name="connsiteY5" fmla="*/ 2451058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1505 w 4512250"/>
              <a:gd name="connsiteY5" fmla="*/ 2451058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4073 w 4512250"/>
              <a:gd name="connsiteY5" fmla="*/ 2550309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4073 w 4512250"/>
              <a:gd name="connsiteY5" fmla="*/ 2550309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4073 w 4512250"/>
              <a:gd name="connsiteY5" fmla="*/ 2550309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4073 w 4512250"/>
              <a:gd name="connsiteY5" fmla="*/ 2550309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4073 w 4512250"/>
              <a:gd name="connsiteY5" fmla="*/ 2550309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4073 w 4512250"/>
              <a:gd name="connsiteY5" fmla="*/ 2550309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34483 w 4512250"/>
              <a:gd name="connsiteY2" fmla="*/ 550304 h 3792763"/>
              <a:gd name="connsiteX3" fmla="*/ 3759296 w 4512250"/>
              <a:gd name="connsiteY3" fmla="*/ 613363 h 3792763"/>
              <a:gd name="connsiteX4" fmla="*/ 4512250 w 4512250"/>
              <a:gd name="connsiteY4" fmla="*/ 2132205 h 3792763"/>
              <a:gd name="connsiteX5" fmla="*/ 3574073 w 4512250"/>
              <a:gd name="connsiteY5" fmla="*/ 2550309 h 3792763"/>
              <a:gd name="connsiteX6" fmla="*/ 3586916 w 4512250"/>
              <a:gd name="connsiteY6" fmla="*/ 3241896 h 3792763"/>
              <a:gd name="connsiteX7" fmla="*/ 2030385 w 4512250"/>
              <a:gd name="connsiteY7" fmla="*/ 3774558 h 3792763"/>
              <a:gd name="connsiteX8" fmla="*/ 186557 w 4512250"/>
              <a:gd name="connsiteY8" fmla="*/ 3792763 h 3792763"/>
              <a:gd name="connsiteX9" fmla="*/ 91440 w 4512250"/>
              <a:gd name="connsiteY9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59296 w 4512250"/>
              <a:gd name="connsiteY2" fmla="*/ 613363 h 3792763"/>
              <a:gd name="connsiteX3" fmla="*/ 4512250 w 4512250"/>
              <a:gd name="connsiteY3" fmla="*/ 2132205 h 3792763"/>
              <a:gd name="connsiteX4" fmla="*/ 3574073 w 4512250"/>
              <a:gd name="connsiteY4" fmla="*/ 2550309 h 3792763"/>
              <a:gd name="connsiteX5" fmla="*/ 3586916 w 4512250"/>
              <a:gd name="connsiteY5" fmla="*/ 3241896 h 3792763"/>
              <a:gd name="connsiteX6" fmla="*/ 2030385 w 4512250"/>
              <a:gd name="connsiteY6" fmla="*/ 3774558 h 3792763"/>
              <a:gd name="connsiteX7" fmla="*/ 186557 w 4512250"/>
              <a:gd name="connsiteY7" fmla="*/ 3792763 h 3792763"/>
              <a:gd name="connsiteX8" fmla="*/ 91440 w 4512250"/>
              <a:gd name="connsiteY8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66098 h 3792763"/>
              <a:gd name="connsiteX1" fmla="*/ 2030386 w 4512250"/>
              <a:gd name="connsiteY1" fmla="*/ 80701 h 3792763"/>
              <a:gd name="connsiteX2" fmla="*/ 3759296 w 4512250"/>
              <a:gd name="connsiteY2" fmla="*/ 613363 h 3792763"/>
              <a:gd name="connsiteX3" fmla="*/ 4512250 w 4512250"/>
              <a:gd name="connsiteY3" fmla="*/ 2132205 h 3792763"/>
              <a:gd name="connsiteX4" fmla="*/ 3574073 w 4512250"/>
              <a:gd name="connsiteY4" fmla="*/ 2550309 h 3792763"/>
              <a:gd name="connsiteX5" fmla="*/ 3586916 w 4512250"/>
              <a:gd name="connsiteY5" fmla="*/ 3241896 h 3792763"/>
              <a:gd name="connsiteX6" fmla="*/ 2030385 w 4512250"/>
              <a:gd name="connsiteY6" fmla="*/ 3774558 h 3792763"/>
              <a:gd name="connsiteX7" fmla="*/ 186557 w 4512250"/>
              <a:gd name="connsiteY7" fmla="*/ 3792763 h 3792763"/>
              <a:gd name="connsiteX8" fmla="*/ 91440 w 4512250"/>
              <a:gd name="connsiteY8" fmla="*/ 67226 h 3792763"/>
              <a:gd name="connsiteX0" fmla="*/ 3586916 w 4512250"/>
              <a:gd name="connsiteY0" fmla="*/ 3241896 h 3792763"/>
              <a:gd name="connsiteX1" fmla="*/ 2030385 w 4512250"/>
              <a:gd name="connsiteY1" fmla="*/ 3774558 h 3792763"/>
              <a:gd name="connsiteX0" fmla="*/ 100249 w 4512250"/>
              <a:gd name="connsiteY0" fmla="*/ 76608 h 3803273"/>
              <a:gd name="connsiteX1" fmla="*/ 2030386 w 4512250"/>
              <a:gd name="connsiteY1" fmla="*/ 91211 h 3803273"/>
              <a:gd name="connsiteX2" fmla="*/ 3759296 w 4512250"/>
              <a:gd name="connsiteY2" fmla="*/ 623873 h 3803273"/>
              <a:gd name="connsiteX3" fmla="*/ 4512250 w 4512250"/>
              <a:gd name="connsiteY3" fmla="*/ 2142715 h 3803273"/>
              <a:gd name="connsiteX4" fmla="*/ 3574073 w 4512250"/>
              <a:gd name="connsiteY4" fmla="*/ 2560819 h 3803273"/>
              <a:gd name="connsiteX5" fmla="*/ 3586916 w 4512250"/>
              <a:gd name="connsiteY5" fmla="*/ 3252406 h 3803273"/>
              <a:gd name="connsiteX6" fmla="*/ 2030385 w 4512250"/>
              <a:gd name="connsiteY6" fmla="*/ 3785068 h 3803273"/>
              <a:gd name="connsiteX7" fmla="*/ 186557 w 4512250"/>
              <a:gd name="connsiteY7" fmla="*/ 3803273 h 3803273"/>
              <a:gd name="connsiteX8" fmla="*/ 91440 w 4512250"/>
              <a:gd name="connsiteY8" fmla="*/ 77736 h 3803273"/>
              <a:gd name="connsiteX0" fmla="*/ 3586916 w 4512250"/>
              <a:gd name="connsiteY0" fmla="*/ 3252406 h 3803273"/>
              <a:gd name="connsiteX1" fmla="*/ 2030385 w 4512250"/>
              <a:gd name="connsiteY1" fmla="*/ 3785068 h 3803273"/>
              <a:gd name="connsiteX0" fmla="*/ 100249 w 4512250"/>
              <a:gd name="connsiteY0" fmla="*/ 56479 h 3783144"/>
              <a:gd name="connsiteX1" fmla="*/ 2030386 w 4512250"/>
              <a:gd name="connsiteY1" fmla="*/ 71082 h 3783144"/>
              <a:gd name="connsiteX2" fmla="*/ 3759296 w 4512250"/>
              <a:gd name="connsiteY2" fmla="*/ 603744 h 3783144"/>
              <a:gd name="connsiteX3" fmla="*/ 4512250 w 4512250"/>
              <a:gd name="connsiteY3" fmla="*/ 2122586 h 3783144"/>
              <a:gd name="connsiteX4" fmla="*/ 3574073 w 4512250"/>
              <a:gd name="connsiteY4" fmla="*/ 2540690 h 3783144"/>
              <a:gd name="connsiteX5" fmla="*/ 3586916 w 4512250"/>
              <a:gd name="connsiteY5" fmla="*/ 3232277 h 3783144"/>
              <a:gd name="connsiteX6" fmla="*/ 2030385 w 4512250"/>
              <a:gd name="connsiteY6" fmla="*/ 3764939 h 3783144"/>
              <a:gd name="connsiteX7" fmla="*/ 186557 w 4512250"/>
              <a:gd name="connsiteY7" fmla="*/ 3783144 h 3783144"/>
              <a:gd name="connsiteX8" fmla="*/ 91440 w 4512250"/>
              <a:gd name="connsiteY8" fmla="*/ 57607 h 3783144"/>
              <a:gd name="connsiteX0" fmla="*/ 3586916 w 4512250"/>
              <a:gd name="connsiteY0" fmla="*/ 3232277 h 3783144"/>
              <a:gd name="connsiteX1" fmla="*/ 2030385 w 4512250"/>
              <a:gd name="connsiteY1" fmla="*/ 3764939 h 3783144"/>
              <a:gd name="connsiteX0" fmla="*/ 100249 w 4788265"/>
              <a:gd name="connsiteY0" fmla="*/ 56479 h 3783144"/>
              <a:gd name="connsiteX1" fmla="*/ 2030386 w 4788265"/>
              <a:gd name="connsiteY1" fmla="*/ 71082 h 3783144"/>
              <a:gd name="connsiteX2" fmla="*/ 3759296 w 4788265"/>
              <a:gd name="connsiteY2" fmla="*/ 603744 h 3783144"/>
              <a:gd name="connsiteX3" fmla="*/ 4788265 w 4788265"/>
              <a:gd name="connsiteY3" fmla="*/ 2122586 h 3783144"/>
              <a:gd name="connsiteX4" fmla="*/ 3574073 w 4788265"/>
              <a:gd name="connsiteY4" fmla="*/ 2540690 h 3783144"/>
              <a:gd name="connsiteX5" fmla="*/ 3586916 w 4788265"/>
              <a:gd name="connsiteY5" fmla="*/ 3232277 h 3783144"/>
              <a:gd name="connsiteX6" fmla="*/ 2030385 w 4788265"/>
              <a:gd name="connsiteY6" fmla="*/ 3764939 h 3783144"/>
              <a:gd name="connsiteX7" fmla="*/ 186557 w 4788265"/>
              <a:gd name="connsiteY7" fmla="*/ 3783144 h 3783144"/>
              <a:gd name="connsiteX8" fmla="*/ 91440 w 4788265"/>
              <a:gd name="connsiteY8" fmla="*/ 57607 h 3783144"/>
              <a:gd name="connsiteX0" fmla="*/ 3586916 w 4788265"/>
              <a:gd name="connsiteY0" fmla="*/ 3232277 h 3783144"/>
              <a:gd name="connsiteX1" fmla="*/ 2030385 w 4788265"/>
              <a:gd name="connsiteY1" fmla="*/ 3764939 h 3783144"/>
              <a:gd name="connsiteX0" fmla="*/ 100249 w 4788265"/>
              <a:gd name="connsiteY0" fmla="*/ 56479 h 3783144"/>
              <a:gd name="connsiteX1" fmla="*/ 2030386 w 4788265"/>
              <a:gd name="connsiteY1" fmla="*/ 71082 h 3783144"/>
              <a:gd name="connsiteX2" fmla="*/ 3759296 w 4788265"/>
              <a:gd name="connsiteY2" fmla="*/ 603744 h 3783144"/>
              <a:gd name="connsiteX3" fmla="*/ 4788265 w 4788265"/>
              <a:gd name="connsiteY3" fmla="*/ 2122586 h 3783144"/>
              <a:gd name="connsiteX4" fmla="*/ 3574073 w 4788265"/>
              <a:gd name="connsiteY4" fmla="*/ 2540690 h 3783144"/>
              <a:gd name="connsiteX5" fmla="*/ 3586916 w 4788265"/>
              <a:gd name="connsiteY5" fmla="*/ 3232277 h 3783144"/>
              <a:gd name="connsiteX6" fmla="*/ 2030385 w 4788265"/>
              <a:gd name="connsiteY6" fmla="*/ 3764939 h 3783144"/>
              <a:gd name="connsiteX7" fmla="*/ 186557 w 4788265"/>
              <a:gd name="connsiteY7" fmla="*/ 3783144 h 3783144"/>
              <a:gd name="connsiteX8" fmla="*/ 91440 w 4788265"/>
              <a:gd name="connsiteY8" fmla="*/ 57607 h 3783144"/>
              <a:gd name="connsiteX0" fmla="*/ 3949742 w 4788265"/>
              <a:gd name="connsiteY0" fmla="*/ 3126441 h 3783144"/>
              <a:gd name="connsiteX1" fmla="*/ 2030385 w 4788265"/>
              <a:gd name="connsiteY1" fmla="*/ 3764939 h 3783144"/>
              <a:gd name="connsiteX0" fmla="*/ 100249 w 4788265"/>
              <a:gd name="connsiteY0" fmla="*/ 56479 h 3783144"/>
              <a:gd name="connsiteX1" fmla="*/ 2030386 w 4788265"/>
              <a:gd name="connsiteY1" fmla="*/ 71082 h 3783144"/>
              <a:gd name="connsiteX2" fmla="*/ 3759296 w 4788265"/>
              <a:gd name="connsiteY2" fmla="*/ 603744 h 3783144"/>
              <a:gd name="connsiteX3" fmla="*/ 4788265 w 4788265"/>
              <a:gd name="connsiteY3" fmla="*/ 2122586 h 3783144"/>
              <a:gd name="connsiteX4" fmla="*/ 3574073 w 4788265"/>
              <a:gd name="connsiteY4" fmla="*/ 2540690 h 3783144"/>
              <a:gd name="connsiteX5" fmla="*/ 3964256 w 4788265"/>
              <a:gd name="connsiteY5" fmla="*/ 3142317 h 3783144"/>
              <a:gd name="connsiteX6" fmla="*/ 2030385 w 4788265"/>
              <a:gd name="connsiteY6" fmla="*/ 3764939 h 3783144"/>
              <a:gd name="connsiteX7" fmla="*/ 186557 w 4788265"/>
              <a:gd name="connsiteY7" fmla="*/ 3783144 h 3783144"/>
              <a:gd name="connsiteX8" fmla="*/ 91440 w 4788265"/>
              <a:gd name="connsiteY8" fmla="*/ 57607 h 3783144"/>
              <a:gd name="connsiteX0" fmla="*/ 3949742 w 4788265"/>
              <a:gd name="connsiteY0" fmla="*/ 3126441 h 3783144"/>
              <a:gd name="connsiteX1" fmla="*/ 2030385 w 4788265"/>
              <a:gd name="connsiteY1" fmla="*/ 3764939 h 3783144"/>
              <a:gd name="connsiteX0" fmla="*/ 100249 w 4788265"/>
              <a:gd name="connsiteY0" fmla="*/ 56479 h 3783144"/>
              <a:gd name="connsiteX1" fmla="*/ 2030386 w 4788265"/>
              <a:gd name="connsiteY1" fmla="*/ 71082 h 3783144"/>
              <a:gd name="connsiteX2" fmla="*/ 3759296 w 4788265"/>
              <a:gd name="connsiteY2" fmla="*/ 603744 h 3783144"/>
              <a:gd name="connsiteX3" fmla="*/ 4788265 w 4788265"/>
              <a:gd name="connsiteY3" fmla="*/ 2122586 h 3783144"/>
              <a:gd name="connsiteX4" fmla="*/ 3929643 w 4788265"/>
              <a:gd name="connsiteY4" fmla="*/ 2477189 h 3783144"/>
              <a:gd name="connsiteX5" fmla="*/ 3964256 w 4788265"/>
              <a:gd name="connsiteY5" fmla="*/ 3142317 h 3783144"/>
              <a:gd name="connsiteX6" fmla="*/ 2030385 w 4788265"/>
              <a:gd name="connsiteY6" fmla="*/ 3764939 h 3783144"/>
              <a:gd name="connsiteX7" fmla="*/ 186557 w 4788265"/>
              <a:gd name="connsiteY7" fmla="*/ 3783144 h 3783144"/>
              <a:gd name="connsiteX8" fmla="*/ 91440 w 4788265"/>
              <a:gd name="connsiteY8" fmla="*/ 57607 h 3783144"/>
              <a:gd name="connsiteX0" fmla="*/ 3949742 w 4788265"/>
              <a:gd name="connsiteY0" fmla="*/ 3126441 h 3783144"/>
              <a:gd name="connsiteX1" fmla="*/ 2030385 w 4788265"/>
              <a:gd name="connsiteY1" fmla="*/ 3764939 h 3783144"/>
              <a:gd name="connsiteX0" fmla="*/ 100249 w 4788265"/>
              <a:gd name="connsiteY0" fmla="*/ 56479 h 3783144"/>
              <a:gd name="connsiteX1" fmla="*/ 2030386 w 4788265"/>
              <a:gd name="connsiteY1" fmla="*/ 71082 h 3783144"/>
              <a:gd name="connsiteX2" fmla="*/ 3759296 w 4788265"/>
              <a:gd name="connsiteY2" fmla="*/ 603744 h 3783144"/>
              <a:gd name="connsiteX3" fmla="*/ 4788265 w 4788265"/>
              <a:gd name="connsiteY3" fmla="*/ 2122586 h 3783144"/>
              <a:gd name="connsiteX4" fmla="*/ 3929643 w 4788265"/>
              <a:gd name="connsiteY4" fmla="*/ 2477189 h 3783144"/>
              <a:gd name="connsiteX5" fmla="*/ 3964256 w 4788265"/>
              <a:gd name="connsiteY5" fmla="*/ 3142317 h 3783144"/>
              <a:gd name="connsiteX6" fmla="*/ 2030385 w 4788265"/>
              <a:gd name="connsiteY6" fmla="*/ 3764939 h 3783144"/>
              <a:gd name="connsiteX7" fmla="*/ 186557 w 4788265"/>
              <a:gd name="connsiteY7" fmla="*/ 3783144 h 3783144"/>
              <a:gd name="connsiteX8" fmla="*/ 91440 w 4788265"/>
              <a:gd name="connsiteY8" fmla="*/ 57607 h 3783144"/>
              <a:gd name="connsiteX0" fmla="*/ 3949742 w 4788265"/>
              <a:gd name="connsiteY0" fmla="*/ 3126441 h 3783144"/>
              <a:gd name="connsiteX1" fmla="*/ 3888049 w 4788265"/>
              <a:gd name="connsiteY1" fmla="*/ 3134553 h 3783144"/>
              <a:gd name="connsiteX2" fmla="*/ 2030385 w 4788265"/>
              <a:gd name="connsiteY2" fmla="*/ 3764939 h 3783144"/>
              <a:gd name="connsiteX0" fmla="*/ 100249 w 4788265"/>
              <a:gd name="connsiteY0" fmla="*/ 56479 h 3783144"/>
              <a:gd name="connsiteX1" fmla="*/ 2030386 w 4788265"/>
              <a:gd name="connsiteY1" fmla="*/ 71082 h 3783144"/>
              <a:gd name="connsiteX2" fmla="*/ 3759296 w 4788265"/>
              <a:gd name="connsiteY2" fmla="*/ 603744 h 3783144"/>
              <a:gd name="connsiteX3" fmla="*/ 4788265 w 4788265"/>
              <a:gd name="connsiteY3" fmla="*/ 2122586 h 3783144"/>
              <a:gd name="connsiteX4" fmla="*/ 3929643 w 4788265"/>
              <a:gd name="connsiteY4" fmla="*/ 2477189 h 3783144"/>
              <a:gd name="connsiteX5" fmla="*/ 3884434 w 4788265"/>
              <a:gd name="connsiteY5" fmla="*/ 3142318 h 3783144"/>
              <a:gd name="connsiteX6" fmla="*/ 2030385 w 4788265"/>
              <a:gd name="connsiteY6" fmla="*/ 3764939 h 3783144"/>
              <a:gd name="connsiteX7" fmla="*/ 186557 w 4788265"/>
              <a:gd name="connsiteY7" fmla="*/ 3783144 h 3783144"/>
              <a:gd name="connsiteX8" fmla="*/ 91440 w 4788265"/>
              <a:gd name="connsiteY8" fmla="*/ 57607 h 3783144"/>
              <a:gd name="connsiteX0" fmla="*/ 3949742 w 4788265"/>
              <a:gd name="connsiteY0" fmla="*/ 3126441 h 3783144"/>
              <a:gd name="connsiteX1" fmla="*/ 3888049 w 4788265"/>
              <a:gd name="connsiteY1" fmla="*/ 3134553 h 3783144"/>
              <a:gd name="connsiteX2" fmla="*/ 2030385 w 4788265"/>
              <a:gd name="connsiteY2" fmla="*/ 3764939 h 3783144"/>
              <a:gd name="connsiteX0" fmla="*/ 100249 w 4788265"/>
              <a:gd name="connsiteY0" fmla="*/ 56479 h 3783144"/>
              <a:gd name="connsiteX1" fmla="*/ 2030386 w 4788265"/>
              <a:gd name="connsiteY1" fmla="*/ 71082 h 3783144"/>
              <a:gd name="connsiteX2" fmla="*/ 3759296 w 4788265"/>
              <a:gd name="connsiteY2" fmla="*/ 603744 h 3783144"/>
              <a:gd name="connsiteX3" fmla="*/ 4788265 w 4788265"/>
              <a:gd name="connsiteY3" fmla="*/ 2122586 h 3783144"/>
              <a:gd name="connsiteX4" fmla="*/ 3929643 w 4788265"/>
              <a:gd name="connsiteY4" fmla="*/ 2477189 h 3783144"/>
              <a:gd name="connsiteX5" fmla="*/ 3884434 w 4788265"/>
              <a:gd name="connsiteY5" fmla="*/ 3142318 h 3783144"/>
              <a:gd name="connsiteX6" fmla="*/ 2030385 w 4788265"/>
              <a:gd name="connsiteY6" fmla="*/ 3764939 h 3783144"/>
              <a:gd name="connsiteX7" fmla="*/ 186557 w 4788265"/>
              <a:gd name="connsiteY7" fmla="*/ 3783144 h 3783144"/>
              <a:gd name="connsiteX8" fmla="*/ 91440 w 4788265"/>
              <a:gd name="connsiteY8" fmla="*/ 57607 h 3783144"/>
              <a:gd name="connsiteX0" fmla="*/ 3949742 w 4788265"/>
              <a:gd name="connsiteY0" fmla="*/ 3126441 h 3783144"/>
              <a:gd name="connsiteX1" fmla="*/ 3389614 w 4788265"/>
              <a:gd name="connsiteY1" fmla="*/ 3213467 h 3783144"/>
              <a:gd name="connsiteX2" fmla="*/ 2030385 w 4788265"/>
              <a:gd name="connsiteY2" fmla="*/ 3764939 h 3783144"/>
              <a:gd name="connsiteX0" fmla="*/ 100249 w 4788265"/>
              <a:gd name="connsiteY0" fmla="*/ 56479 h 3783144"/>
              <a:gd name="connsiteX1" fmla="*/ 2030386 w 4788265"/>
              <a:gd name="connsiteY1" fmla="*/ 71082 h 3783144"/>
              <a:gd name="connsiteX2" fmla="*/ 3759296 w 4788265"/>
              <a:gd name="connsiteY2" fmla="*/ 603744 h 3783144"/>
              <a:gd name="connsiteX3" fmla="*/ 4788265 w 4788265"/>
              <a:gd name="connsiteY3" fmla="*/ 2122586 h 3783144"/>
              <a:gd name="connsiteX4" fmla="*/ 3929643 w 4788265"/>
              <a:gd name="connsiteY4" fmla="*/ 2477189 h 3783144"/>
              <a:gd name="connsiteX5" fmla="*/ 3884434 w 4788265"/>
              <a:gd name="connsiteY5" fmla="*/ 3142318 h 3783144"/>
              <a:gd name="connsiteX6" fmla="*/ 2030385 w 4788265"/>
              <a:gd name="connsiteY6" fmla="*/ 3764939 h 3783144"/>
              <a:gd name="connsiteX7" fmla="*/ 186557 w 4788265"/>
              <a:gd name="connsiteY7" fmla="*/ 3783144 h 3783144"/>
              <a:gd name="connsiteX8" fmla="*/ 91440 w 4788265"/>
              <a:gd name="connsiteY8" fmla="*/ 57607 h 3783144"/>
              <a:gd name="connsiteX0" fmla="*/ 3949742 w 4788265"/>
              <a:gd name="connsiteY0" fmla="*/ 3126441 h 3783144"/>
              <a:gd name="connsiteX1" fmla="*/ 3871716 w 4788265"/>
              <a:gd name="connsiteY1" fmla="*/ 3133843 h 3783144"/>
              <a:gd name="connsiteX2" fmla="*/ 3389614 w 4788265"/>
              <a:gd name="connsiteY2" fmla="*/ 3213467 h 3783144"/>
              <a:gd name="connsiteX3" fmla="*/ 2030385 w 4788265"/>
              <a:gd name="connsiteY3" fmla="*/ 3764939 h 3783144"/>
              <a:gd name="connsiteX0" fmla="*/ 100249 w 4788265"/>
              <a:gd name="connsiteY0" fmla="*/ 56479 h 3783144"/>
              <a:gd name="connsiteX1" fmla="*/ 2030386 w 4788265"/>
              <a:gd name="connsiteY1" fmla="*/ 71082 h 3783144"/>
              <a:gd name="connsiteX2" fmla="*/ 3759296 w 4788265"/>
              <a:gd name="connsiteY2" fmla="*/ 603744 h 3783144"/>
              <a:gd name="connsiteX3" fmla="*/ 4788265 w 4788265"/>
              <a:gd name="connsiteY3" fmla="*/ 2122586 h 3783144"/>
              <a:gd name="connsiteX4" fmla="*/ 3929643 w 4788265"/>
              <a:gd name="connsiteY4" fmla="*/ 2477189 h 3783144"/>
              <a:gd name="connsiteX5" fmla="*/ 3884434 w 4788265"/>
              <a:gd name="connsiteY5" fmla="*/ 3142318 h 3783144"/>
              <a:gd name="connsiteX6" fmla="*/ 2030385 w 4788265"/>
              <a:gd name="connsiteY6" fmla="*/ 3764939 h 3783144"/>
              <a:gd name="connsiteX7" fmla="*/ 186557 w 4788265"/>
              <a:gd name="connsiteY7" fmla="*/ 3783144 h 3783144"/>
              <a:gd name="connsiteX8" fmla="*/ 91440 w 4788265"/>
              <a:gd name="connsiteY8" fmla="*/ 57607 h 3783144"/>
              <a:gd name="connsiteX0" fmla="*/ 3949742 w 4788265"/>
              <a:gd name="connsiteY0" fmla="*/ 3126441 h 3783144"/>
              <a:gd name="connsiteX1" fmla="*/ 3871716 w 4788265"/>
              <a:gd name="connsiteY1" fmla="*/ 3133843 h 3783144"/>
              <a:gd name="connsiteX2" fmla="*/ 3389614 w 4788265"/>
              <a:gd name="connsiteY2" fmla="*/ 3213467 h 3783144"/>
              <a:gd name="connsiteX3" fmla="*/ 2030385 w 4788265"/>
              <a:gd name="connsiteY3" fmla="*/ 3764939 h 3783144"/>
              <a:gd name="connsiteX0" fmla="*/ 100249 w 4788265"/>
              <a:gd name="connsiteY0" fmla="*/ 56479 h 3783144"/>
              <a:gd name="connsiteX1" fmla="*/ 2030386 w 4788265"/>
              <a:gd name="connsiteY1" fmla="*/ 71082 h 3783144"/>
              <a:gd name="connsiteX2" fmla="*/ 3759296 w 4788265"/>
              <a:gd name="connsiteY2" fmla="*/ 603744 h 3783144"/>
              <a:gd name="connsiteX3" fmla="*/ 4788265 w 4788265"/>
              <a:gd name="connsiteY3" fmla="*/ 2122586 h 3783144"/>
              <a:gd name="connsiteX4" fmla="*/ 3929643 w 4788265"/>
              <a:gd name="connsiteY4" fmla="*/ 2477189 h 3783144"/>
              <a:gd name="connsiteX5" fmla="*/ 3884434 w 4788265"/>
              <a:gd name="connsiteY5" fmla="*/ 3142318 h 3783144"/>
              <a:gd name="connsiteX6" fmla="*/ 2030385 w 4788265"/>
              <a:gd name="connsiteY6" fmla="*/ 3764939 h 3783144"/>
              <a:gd name="connsiteX7" fmla="*/ 186557 w 4788265"/>
              <a:gd name="connsiteY7" fmla="*/ 3783144 h 3783144"/>
              <a:gd name="connsiteX8" fmla="*/ 91440 w 4788265"/>
              <a:gd name="connsiteY8" fmla="*/ 57607 h 3783144"/>
              <a:gd name="connsiteX0" fmla="*/ 3949742 w 4788265"/>
              <a:gd name="connsiteY0" fmla="*/ 3126441 h 3783144"/>
              <a:gd name="connsiteX1" fmla="*/ 3871716 w 4788265"/>
              <a:gd name="connsiteY1" fmla="*/ 3133843 h 3783144"/>
              <a:gd name="connsiteX2" fmla="*/ 3389614 w 4788265"/>
              <a:gd name="connsiteY2" fmla="*/ 3213467 h 3783144"/>
              <a:gd name="connsiteX3" fmla="*/ 2030385 w 4788265"/>
              <a:gd name="connsiteY3" fmla="*/ 3764939 h 378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8265" h="3783144" stroke="0" extrusionOk="0">
                <a:moveTo>
                  <a:pt x="100249" y="56479"/>
                </a:moveTo>
                <a:cubicBezTo>
                  <a:pt x="189026" y="59513"/>
                  <a:pt x="1379143" y="0"/>
                  <a:pt x="2030386" y="71082"/>
                </a:cubicBezTo>
                <a:cubicBezTo>
                  <a:pt x="2640227" y="162293"/>
                  <a:pt x="3702595" y="258082"/>
                  <a:pt x="3759296" y="603744"/>
                </a:cubicBezTo>
                <a:cubicBezTo>
                  <a:pt x="3864394" y="794994"/>
                  <a:pt x="3716608" y="2139440"/>
                  <a:pt x="4788265" y="2122586"/>
                </a:cubicBezTo>
                <a:cubicBezTo>
                  <a:pt x="3884324" y="2148601"/>
                  <a:pt x="3938060" y="2449100"/>
                  <a:pt x="3929643" y="2477189"/>
                </a:cubicBezTo>
                <a:lnTo>
                  <a:pt x="3884434" y="3142318"/>
                </a:lnTo>
                <a:cubicBezTo>
                  <a:pt x="3884434" y="3392461"/>
                  <a:pt x="2947715" y="3701162"/>
                  <a:pt x="2030385" y="3764939"/>
                </a:cubicBezTo>
                <a:cubicBezTo>
                  <a:pt x="1856542" y="3777025"/>
                  <a:pt x="366342" y="3783144"/>
                  <a:pt x="186557" y="3783144"/>
                </a:cubicBezTo>
                <a:cubicBezTo>
                  <a:pt x="186557" y="2539722"/>
                  <a:pt x="0" y="1209589"/>
                  <a:pt x="91440" y="57607"/>
                </a:cubicBezTo>
              </a:path>
              <a:path w="4788265" h="3783144" fill="none">
                <a:moveTo>
                  <a:pt x="3949742" y="3126441"/>
                </a:moveTo>
                <a:lnTo>
                  <a:pt x="3871716" y="3133843"/>
                </a:lnTo>
                <a:lnTo>
                  <a:pt x="3389614" y="3213467"/>
                </a:lnTo>
                <a:cubicBezTo>
                  <a:pt x="3385999" y="3455498"/>
                  <a:pt x="2947715" y="3701162"/>
                  <a:pt x="2030385" y="3764939"/>
                </a:cubicBezTo>
              </a:path>
            </a:pathLst>
          </a:custGeom>
          <a:gradFill flip="none" rotWithShape="1">
            <a:gsLst>
              <a:gs pos="11000">
                <a:srgbClr val="00B0F0">
                  <a:alpha val="0"/>
                </a:srgbClr>
              </a:gs>
              <a:gs pos="82000">
                <a:srgbClr val="0070C0">
                  <a:alpha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 descr="内存.png"/>
          <p:cNvPicPr>
            <a:picLocks noChangeAspect="1"/>
          </p:cNvPicPr>
          <p:nvPr/>
        </p:nvPicPr>
        <p:blipFill>
          <a:blip r:embed="rId8" cstate="print"/>
          <a:srcRect t="15120" b="15523"/>
          <a:stretch>
            <a:fillRect/>
          </a:stretch>
        </p:blipFill>
        <p:spPr>
          <a:xfrm>
            <a:off x="9484042" y="1006355"/>
            <a:ext cx="2075988" cy="1439839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 descr="cpu.png"/>
          <p:cNvPicPr>
            <a:picLocks noChangeAspect="1"/>
          </p:cNvPicPr>
          <p:nvPr/>
        </p:nvPicPr>
        <p:blipFill>
          <a:blip r:embed="rId9" cstate="print"/>
          <a:srcRect l="15635" t="5532" r="9072" b="17665"/>
          <a:stretch>
            <a:fillRect/>
          </a:stretch>
        </p:blipFill>
        <p:spPr>
          <a:xfrm rot="21332429">
            <a:off x="9771409" y="2396190"/>
            <a:ext cx="1501254" cy="1166884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 descr="硬盘.png"/>
          <p:cNvPicPr>
            <a:picLocks noChangeAspect="1"/>
          </p:cNvPicPr>
          <p:nvPr/>
        </p:nvPicPr>
        <p:blipFill>
          <a:blip r:embed="rId10" cstate="print"/>
          <a:srcRect l="8258" t="2243" r="6448" b="7465"/>
          <a:stretch>
            <a:fillRect/>
          </a:stretch>
        </p:blipFill>
        <p:spPr>
          <a:xfrm>
            <a:off x="9529161" y="3690494"/>
            <a:ext cx="1985750" cy="157659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07655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898902" y="26894"/>
            <a:ext cx="104858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标签模板库 </a:t>
            </a:r>
            <a:endParaRPr lang="zh-CN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06" y="1078181"/>
            <a:ext cx="2388584" cy="2320339"/>
          </a:xfrm>
          <a:prstGeom prst="rect">
            <a:avLst/>
          </a:prstGeom>
        </p:spPr>
      </p:pic>
      <p:pic>
        <p:nvPicPr>
          <p:cNvPr id="5" name="图片 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0817" y="3611350"/>
            <a:ext cx="1860222" cy="1128674"/>
          </a:xfrm>
          <a:prstGeom prst="rect">
            <a:avLst/>
          </a:prstGeom>
        </p:spPr>
      </p:pic>
      <p:pic>
        <p:nvPicPr>
          <p:cNvPr id="6" name="图片 5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3463" y="1091177"/>
            <a:ext cx="2011828" cy="660131"/>
          </a:xfrm>
          <a:prstGeom prst="rect">
            <a:avLst/>
          </a:prstGeom>
        </p:spPr>
      </p:pic>
      <p:pic>
        <p:nvPicPr>
          <p:cNvPr id="7" name="图片 6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5642" y="5474358"/>
            <a:ext cx="1538864" cy="854344"/>
          </a:xfrm>
          <a:prstGeom prst="rect">
            <a:avLst/>
          </a:prstGeom>
        </p:spPr>
      </p:pic>
      <p:pic>
        <p:nvPicPr>
          <p:cNvPr id="8" name="图片 7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2828" y="2708773"/>
            <a:ext cx="2429785" cy="734161"/>
          </a:xfrm>
          <a:prstGeom prst="rect">
            <a:avLst/>
          </a:prstGeom>
        </p:spPr>
      </p:pic>
      <p:pic>
        <p:nvPicPr>
          <p:cNvPr id="9" name="图片 8" descr="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5627" y="5434966"/>
            <a:ext cx="2385369" cy="804703"/>
          </a:xfrm>
          <a:prstGeom prst="rect">
            <a:avLst/>
          </a:prstGeom>
        </p:spPr>
      </p:pic>
      <p:pic>
        <p:nvPicPr>
          <p:cNvPr id="10" name="图片 9" descr="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298" y="3531361"/>
            <a:ext cx="1657973" cy="1660861"/>
          </a:xfrm>
          <a:prstGeom prst="rect">
            <a:avLst/>
          </a:prstGeom>
        </p:spPr>
      </p:pic>
      <p:pic>
        <p:nvPicPr>
          <p:cNvPr id="11" name="图片 10" descr="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50257" y="3187698"/>
            <a:ext cx="2060889" cy="2057817"/>
          </a:xfrm>
          <a:prstGeom prst="rect">
            <a:avLst/>
          </a:prstGeom>
        </p:spPr>
      </p:pic>
      <p:pic>
        <p:nvPicPr>
          <p:cNvPr id="12" name="图片 11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1370" y="3662835"/>
            <a:ext cx="882760" cy="1233637"/>
          </a:xfrm>
          <a:prstGeom prst="rect">
            <a:avLst/>
          </a:prstGeom>
        </p:spPr>
      </p:pic>
      <p:pic>
        <p:nvPicPr>
          <p:cNvPr id="13" name="图片 12" descr="1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76804" y="5437039"/>
            <a:ext cx="2116264" cy="1024167"/>
          </a:xfrm>
          <a:prstGeom prst="rect">
            <a:avLst/>
          </a:prstGeom>
        </p:spPr>
      </p:pic>
      <p:pic>
        <p:nvPicPr>
          <p:cNvPr id="14" name="图片 13" descr="1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2560" y="1109128"/>
            <a:ext cx="2472091" cy="1804553"/>
          </a:xfrm>
          <a:prstGeom prst="rect">
            <a:avLst/>
          </a:prstGeom>
        </p:spPr>
      </p:pic>
      <p:pic>
        <p:nvPicPr>
          <p:cNvPr id="15" name="图片 14" descr="1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18238" y="2113578"/>
            <a:ext cx="1862835" cy="924886"/>
          </a:xfrm>
          <a:prstGeom prst="rect">
            <a:avLst/>
          </a:prstGeom>
        </p:spPr>
      </p:pic>
      <p:pic>
        <p:nvPicPr>
          <p:cNvPr id="16" name="图片 15" descr="1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346409" y="3824963"/>
            <a:ext cx="741999" cy="1165252"/>
          </a:xfrm>
          <a:prstGeom prst="rect">
            <a:avLst/>
          </a:prstGeom>
        </p:spPr>
      </p:pic>
      <p:pic>
        <p:nvPicPr>
          <p:cNvPr id="17" name="图片 16" descr="1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49301" y="5142651"/>
            <a:ext cx="1687786" cy="1139125"/>
          </a:xfrm>
          <a:prstGeom prst="rect">
            <a:avLst/>
          </a:prstGeom>
        </p:spPr>
      </p:pic>
      <p:pic>
        <p:nvPicPr>
          <p:cNvPr id="18" name="图片 17" descr="1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820913" y="3707159"/>
            <a:ext cx="2019595" cy="822992"/>
          </a:xfrm>
          <a:prstGeom prst="rect">
            <a:avLst/>
          </a:prstGeom>
        </p:spPr>
      </p:pic>
      <p:pic>
        <p:nvPicPr>
          <p:cNvPr id="19" name="图片 18" descr="1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546599" y="987467"/>
            <a:ext cx="1395167" cy="2176355"/>
          </a:xfrm>
          <a:prstGeom prst="rect">
            <a:avLst/>
          </a:prstGeom>
        </p:spPr>
      </p:pic>
      <p:pic>
        <p:nvPicPr>
          <p:cNvPr id="20" name="图片 19" descr="17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098172" y="1090242"/>
            <a:ext cx="2254696" cy="1320450"/>
          </a:xfrm>
          <a:prstGeom prst="rect">
            <a:avLst/>
          </a:prstGeom>
        </p:spPr>
      </p:pic>
      <p:pic>
        <p:nvPicPr>
          <p:cNvPr id="21" name="图片 20" descr="18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21492" y="4793001"/>
            <a:ext cx="2629928" cy="15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1332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0" y="2187902"/>
            <a:ext cx="7207624" cy="2563628"/>
          </a:xfrm>
          <a:prstGeom prst="roundRect">
            <a:avLst>
              <a:gd name="adj" fmla="val 0"/>
            </a:avLst>
          </a:prstGeom>
          <a:solidFill>
            <a:srgbClr val="223242">
              <a:alpha val="95000"/>
            </a:srgbClr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>
          <a:blip r:embed="rId3" cstate="print"/>
          <a:srcRect l="1950" t="18196" b="19059"/>
          <a:stretch>
            <a:fillRect/>
          </a:stretch>
        </p:blipFill>
        <p:spPr bwMode="auto">
          <a:xfrm>
            <a:off x="6239435" y="1631577"/>
            <a:ext cx="8405346" cy="3585882"/>
          </a:xfrm>
          <a:prstGeom prst="roundRect">
            <a:avLst>
              <a:gd name="adj" fmla="val 50000"/>
            </a:avLst>
          </a:prstGeom>
          <a:noFill/>
        </p:spPr>
      </p:pic>
      <p:sp>
        <p:nvSpPr>
          <p:cNvPr id="23" name="任意多边形 22"/>
          <p:cNvSpPr/>
          <p:nvPr/>
        </p:nvSpPr>
        <p:spPr>
          <a:xfrm>
            <a:off x="6276992" y="1640541"/>
            <a:ext cx="8218027" cy="3569708"/>
          </a:xfrm>
          <a:custGeom>
            <a:avLst/>
            <a:gdLst>
              <a:gd name="connsiteX0" fmla="*/ 0 w 8218027"/>
              <a:gd name="connsiteY0" fmla="*/ 1784854 h 3569708"/>
              <a:gd name="connsiteX1" fmla="*/ 522773 w 8218027"/>
              <a:gd name="connsiteY1" fmla="*/ 522772 h 3569708"/>
              <a:gd name="connsiteX2" fmla="*/ 1784857 w 8218027"/>
              <a:gd name="connsiteY2" fmla="*/ 2 h 3569708"/>
              <a:gd name="connsiteX3" fmla="*/ 6433173 w 8218027"/>
              <a:gd name="connsiteY3" fmla="*/ 0 h 3569708"/>
              <a:gd name="connsiteX4" fmla="*/ 7695255 w 8218027"/>
              <a:gd name="connsiteY4" fmla="*/ 522773 h 3569708"/>
              <a:gd name="connsiteX5" fmla="*/ 8218025 w 8218027"/>
              <a:gd name="connsiteY5" fmla="*/ 1784857 h 3569708"/>
              <a:gd name="connsiteX6" fmla="*/ 8218027 w 8218027"/>
              <a:gd name="connsiteY6" fmla="*/ 1784854 h 3569708"/>
              <a:gd name="connsiteX7" fmla="*/ 7695255 w 8218027"/>
              <a:gd name="connsiteY7" fmla="*/ 3046937 h 3569708"/>
              <a:gd name="connsiteX8" fmla="*/ 6433172 w 8218027"/>
              <a:gd name="connsiteY8" fmla="*/ 3569708 h 3569708"/>
              <a:gd name="connsiteX9" fmla="*/ 1784854 w 8218027"/>
              <a:gd name="connsiteY9" fmla="*/ 3569708 h 3569708"/>
              <a:gd name="connsiteX10" fmla="*/ 522772 w 8218027"/>
              <a:gd name="connsiteY10" fmla="*/ 3046935 h 3569708"/>
              <a:gd name="connsiteX11" fmla="*/ 1 w 8218027"/>
              <a:gd name="connsiteY11" fmla="*/ 1784852 h 3569708"/>
              <a:gd name="connsiteX12" fmla="*/ 0 w 8218027"/>
              <a:gd name="connsiteY12" fmla="*/ 1784854 h 356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8027" h="3569708">
                <a:moveTo>
                  <a:pt x="0" y="1784854"/>
                </a:moveTo>
                <a:cubicBezTo>
                  <a:pt x="1" y="1311481"/>
                  <a:pt x="188048" y="857497"/>
                  <a:pt x="522773" y="522772"/>
                </a:cubicBezTo>
                <a:cubicBezTo>
                  <a:pt x="857499" y="188047"/>
                  <a:pt x="1311484" y="1"/>
                  <a:pt x="1784857" y="2"/>
                </a:cubicBezTo>
                <a:lnTo>
                  <a:pt x="6433173" y="0"/>
                </a:lnTo>
                <a:cubicBezTo>
                  <a:pt x="6906546" y="1"/>
                  <a:pt x="7360530" y="188048"/>
                  <a:pt x="7695255" y="522773"/>
                </a:cubicBezTo>
                <a:cubicBezTo>
                  <a:pt x="8029980" y="857499"/>
                  <a:pt x="8218026" y="1311484"/>
                  <a:pt x="8218025" y="1784857"/>
                </a:cubicBezTo>
                <a:cubicBezTo>
                  <a:pt x="8218026" y="1784856"/>
                  <a:pt x="8218026" y="1784855"/>
                  <a:pt x="8218027" y="1784854"/>
                </a:cubicBezTo>
                <a:cubicBezTo>
                  <a:pt x="8218027" y="2258227"/>
                  <a:pt x="8029980" y="2712212"/>
                  <a:pt x="7695255" y="3046937"/>
                </a:cubicBezTo>
                <a:cubicBezTo>
                  <a:pt x="7360530" y="3381662"/>
                  <a:pt x="6906545" y="3569709"/>
                  <a:pt x="6433172" y="3569708"/>
                </a:cubicBezTo>
                <a:lnTo>
                  <a:pt x="1784854" y="3569708"/>
                </a:lnTo>
                <a:cubicBezTo>
                  <a:pt x="1311481" y="3569708"/>
                  <a:pt x="857496" y="3381661"/>
                  <a:pt x="522772" y="3046935"/>
                </a:cubicBezTo>
                <a:cubicBezTo>
                  <a:pt x="188047" y="2712210"/>
                  <a:pt x="1" y="2258225"/>
                  <a:pt x="1" y="1784852"/>
                </a:cubicBezTo>
                <a:cubicBezTo>
                  <a:pt x="1" y="1784853"/>
                  <a:pt x="0" y="1784853"/>
                  <a:pt x="0" y="1784854"/>
                </a:cubicBezTo>
                <a:close/>
              </a:path>
            </a:pathLst>
          </a:custGeom>
          <a:gradFill>
            <a:gsLst>
              <a:gs pos="21000">
                <a:schemeClr val="bg1"/>
              </a:gs>
              <a:gs pos="6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5533599" y="1080421"/>
            <a:ext cx="4761668" cy="4761666"/>
          </a:xfrm>
          <a:custGeom>
            <a:avLst/>
            <a:gdLst>
              <a:gd name="connsiteX0" fmla="*/ 3017947 w 6035896"/>
              <a:gd name="connsiteY0" fmla="*/ 923508 h 6035896"/>
              <a:gd name="connsiteX1" fmla="*/ 923507 w 6035896"/>
              <a:gd name="connsiteY1" fmla="*/ 3017947 h 6035896"/>
              <a:gd name="connsiteX2" fmla="*/ 3017947 w 6035896"/>
              <a:gd name="connsiteY2" fmla="*/ 5112386 h 6035896"/>
              <a:gd name="connsiteX3" fmla="*/ 5112387 w 6035896"/>
              <a:gd name="connsiteY3" fmla="*/ 3017947 h 6035896"/>
              <a:gd name="connsiteX4" fmla="*/ 3017947 w 6035896"/>
              <a:gd name="connsiteY4" fmla="*/ 923508 h 6035896"/>
              <a:gd name="connsiteX5" fmla="*/ 3017948 w 6035896"/>
              <a:gd name="connsiteY5" fmla="*/ 0 h 6035896"/>
              <a:gd name="connsiteX6" fmla="*/ 6035896 w 6035896"/>
              <a:gd name="connsiteY6" fmla="*/ 3017948 h 6035896"/>
              <a:gd name="connsiteX7" fmla="*/ 3017948 w 6035896"/>
              <a:gd name="connsiteY7" fmla="*/ 6035896 h 6035896"/>
              <a:gd name="connsiteX8" fmla="*/ 0 w 6035896"/>
              <a:gd name="connsiteY8" fmla="*/ 3017948 h 6035896"/>
              <a:gd name="connsiteX9" fmla="*/ 3017948 w 6035896"/>
              <a:gd name="connsiteY9" fmla="*/ 0 h 603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35896" h="6035896">
                <a:moveTo>
                  <a:pt x="3017947" y="923508"/>
                </a:moveTo>
                <a:cubicBezTo>
                  <a:pt x="1861220" y="923508"/>
                  <a:pt x="923507" y="1861220"/>
                  <a:pt x="923507" y="3017947"/>
                </a:cubicBezTo>
                <a:cubicBezTo>
                  <a:pt x="923507" y="4174674"/>
                  <a:pt x="1861220" y="5112386"/>
                  <a:pt x="3017947" y="5112386"/>
                </a:cubicBezTo>
                <a:cubicBezTo>
                  <a:pt x="4174674" y="5112386"/>
                  <a:pt x="5112387" y="4174674"/>
                  <a:pt x="5112387" y="3017947"/>
                </a:cubicBezTo>
                <a:cubicBezTo>
                  <a:pt x="5112387" y="1861220"/>
                  <a:pt x="4174674" y="923508"/>
                  <a:pt x="3017947" y="923508"/>
                </a:cubicBezTo>
                <a:close/>
                <a:moveTo>
                  <a:pt x="3017948" y="0"/>
                </a:moveTo>
                <a:cubicBezTo>
                  <a:pt x="4684715" y="0"/>
                  <a:pt x="6035896" y="1351181"/>
                  <a:pt x="6035896" y="3017948"/>
                </a:cubicBezTo>
                <a:cubicBezTo>
                  <a:pt x="6035896" y="4684715"/>
                  <a:pt x="4684715" y="6035896"/>
                  <a:pt x="3017948" y="6035896"/>
                </a:cubicBezTo>
                <a:cubicBezTo>
                  <a:pt x="1351181" y="6035896"/>
                  <a:pt x="0" y="4684715"/>
                  <a:pt x="0" y="3017948"/>
                </a:cubicBezTo>
                <a:cubicBezTo>
                  <a:pt x="0" y="1351181"/>
                  <a:pt x="1351181" y="0"/>
                  <a:pt x="3017948" y="0"/>
                </a:cubicBezTo>
                <a:close/>
              </a:path>
            </a:pathLst>
          </a:custGeom>
          <a:solidFill>
            <a:srgbClr val="DBE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20521370">
            <a:off x="5573039" y="1063493"/>
            <a:ext cx="4682788" cy="4763564"/>
          </a:xfrm>
          <a:custGeom>
            <a:avLst/>
            <a:gdLst>
              <a:gd name="connsiteX0" fmla="*/ 3848599 w 5935908"/>
              <a:gd name="connsiteY0" fmla="*/ 148927 h 6038300"/>
              <a:gd name="connsiteX1" fmla="*/ 5787756 w 5935908"/>
              <a:gd name="connsiteY1" fmla="*/ 3950991 h 6038300"/>
              <a:gd name="connsiteX2" fmla="*/ 1985693 w 5935908"/>
              <a:gd name="connsiteY2" fmla="*/ 5890149 h 6038300"/>
              <a:gd name="connsiteX3" fmla="*/ 16006 w 5935908"/>
              <a:gd name="connsiteY3" fmla="*/ 3852148 h 6038300"/>
              <a:gd name="connsiteX4" fmla="*/ 0 w 5935908"/>
              <a:gd name="connsiteY4" fmla="*/ 3784448 h 6038300"/>
              <a:gd name="connsiteX5" fmla="*/ 1162425 w 5935908"/>
              <a:gd name="connsiteY5" fmla="*/ 4161631 h 6038300"/>
              <a:gd name="connsiteX6" fmla="*/ 1267269 w 5935908"/>
              <a:gd name="connsiteY6" fmla="*/ 4310069 h 6038300"/>
              <a:gd name="connsiteX7" fmla="*/ 2270722 w 5935908"/>
              <a:gd name="connsiteY7" fmla="*/ 5011724 h 6038300"/>
              <a:gd name="connsiteX8" fmla="*/ 4909334 w 5935908"/>
              <a:gd name="connsiteY8" fmla="*/ 3665960 h 6038300"/>
              <a:gd name="connsiteX9" fmla="*/ 3563569 w 5935908"/>
              <a:gd name="connsiteY9" fmla="*/ 1027349 h 6038300"/>
              <a:gd name="connsiteX10" fmla="*/ 2942091 w 5935908"/>
              <a:gd name="connsiteY10" fmla="*/ 924688 h 6038300"/>
              <a:gd name="connsiteX11" fmla="*/ 2937144 w 5935908"/>
              <a:gd name="connsiteY11" fmla="*/ 924871 h 6038300"/>
              <a:gd name="connsiteX12" fmla="*/ 2926659 w 5935908"/>
              <a:gd name="connsiteY12" fmla="*/ 925928 h 6038300"/>
              <a:gd name="connsiteX13" fmla="*/ 2921816 w 5935908"/>
              <a:gd name="connsiteY13" fmla="*/ 925440 h 6038300"/>
              <a:gd name="connsiteX14" fmla="*/ 2907052 w 5935908"/>
              <a:gd name="connsiteY14" fmla="*/ 925988 h 6038300"/>
              <a:gd name="connsiteX15" fmla="*/ 2906943 w 5935908"/>
              <a:gd name="connsiteY15" fmla="*/ 923941 h 6038300"/>
              <a:gd name="connsiteX16" fmla="*/ 2833356 w 5935908"/>
              <a:gd name="connsiteY16" fmla="*/ 916522 h 6038300"/>
              <a:gd name="connsiteX17" fmla="*/ 2463695 w 5935908"/>
              <a:gd name="connsiteY17" fmla="*/ 462964 h 6038300"/>
              <a:gd name="connsiteX18" fmla="*/ 2833356 w 5935908"/>
              <a:gd name="connsiteY18" fmla="*/ 9406 h 6038300"/>
              <a:gd name="connsiteX19" fmla="*/ 2857816 w 5935908"/>
              <a:gd name="connsiteY19" fmla="*/ 6940 h 6038300"/>
              <a:gd name="connsiteX20" fmla="*/ 2857568 w 5935908"/>
              <a:gd name="connsiteY20" fmla="*/ 2322 h 6038300"/>
              <a:gd name="connsiteX21" fmla="*/ 2902296 w 5935908"/>
              <a:gd name="connsiteY21" fmla="*/ 2456 h 6038300"/>
              <a:gd name="connsiteX22" fmla="*/ 2926659 w 5935908"/>
              <a:gd name="connsiteY22" fmla="*/ 0 h 6038300"/>
              <a:gd name="connsiteX23" fmla="*/ 2952508 w 5935908"/>
              <a:gd name="connsiteY23" fmla="*/ 2606 h 6038300"/>
              <a:gd name="connsiteX24" fmla="*/ 3027399 w 5935908"/>
              <a:gd name="connsiteY24" fmla="*/ 2829 h 6038300"/>
              <a:gd name="connsiteX25" fmla="*/ 3848599 w 5935908"/>
              <a:gd name="connsiteY25" fmla="*/ 148927 h 60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35908" h="6038300">
                <a:moveTo>
                  <a:pt x="3848599" y="148927"/>
                </a:moveTo>
                <a:cubicBezTo>
                  <a:pt x="5433994" y="663355"/>
                  <a:pt x="6302184" y="2365597"/>
                  <a:pt x="5787756" y="3950991"/>
                </a:cubicBezTo>
                <a:cubicBezTo>
                  <a:pt x="5273329" y="5536386"/>
                  <a:pt x="3571087" y="6404576"/>
                  <a:pt x="1985693" y="5890149"/>
                </a:cubicBezTo>
                <a:cubicBezTo>
                  <a:pt x="994821" y="5568632"/>
                  <a:pt x="284107" y="4783124"/>
                  <a:pt x="16006" y="3852148"/>
                </a:cubicBezTo>
                <a:lnTo>
                  <a:pt x="0" y="3784448"/>
                </a:lnTo>
                <a:lnTo>
                  <a:pt x="1162425" y="4161631"/>
                </a:lnTo>
                <a:lnTo>
                  <a:pt x="1267269" y="4310069"/>
                </a:lnTo>
                <a:cubicBezTo>
                  <a:pt x="1515525" y="4628045"/>
                  <a:pt x="1858127" y="4877846"/>
                  <a:pt x="2270722" y="5011724"/>
                </a:cubicBezTo>
                <a:cubicBezTo>
                  <a:pt x="3370977" y="5368734"/>
                  <a:pt x="4552324" y="4766216"/>
                  <a:pt x="4909334" y="3665960"/>
                </a:cubicBezTo>
                <a:cubicBezTo>
                  <a:pt x="5266344" y="2565705"/>
                  <a:pt x="4663824" y="1384359"/>
                  <a:pt x="3563569" y="1027349"/>
                </a:cubicBezTo>
                <a:cubicBezTo>
                  <a:pt x="3357271" y="960410"/>
                  <a:pt x="3148123" y="927205"/>
                  <a:pt x="2942091" y="924688"/>
                </a:cubicBezTo>
                <a:lnTo>
                  <a:pt x="2937144" y="924871"/>
                </a:lnTo>
                <a:lnTo>
                  <a:pt x="2926659" y="925928"/>
                </a:lnTo>
                <a:lnTo>
                  <a:pt x="2921816" y="925440"/>
                </a:lnTo>
                <a:lnTo>
                  <a:pt x="2907052" y="925988"/>
                </a:lnTo>
                <a:lnTo>
                  <a:pt x="2906943" y="923941"/>
                </a:lnTo>
                <a:lnTo>
                  <a:pt x="2833356" y="916522"/>
                </a:lnTo>
                <a:cubicBezTo>
                  <a:pt x="2622391" y="873353"/>
                  <a:pt x="2463695" y="686691"/>
                  <a:pt x="2463695" y="462964"/>
                </a:cubicBezTo>
                <a:cubicBezTo>
                  <a:pt x="2463695" y="239237"/>
                  <a:pt x="2622390" y="52575"/>
                  <a:pt x="2833356" y="9406"/>
                </a:cubicBezTo>
                <a:lnTo>
                  <a:pt x="2857816" y="6940"/>
                </a:lnTo>
                <a:lnTo>
                  <a:pt x="2857568" y="2322"/>
                </a:lnTo>
                <a:lnTo>
                  <a:pt x="2902296" y="2456"/>
                </a:lnTo>
                <a:lnTo>
                  <a:pt x="2926659" y="0"/>
                </a:lnTo>
                <a:lnTo>
                  <a:pt x="2952508" y="2606"/>
                </a:lnTo>
                <a:lnTo>
                  <a:pt x="3027399" y="2829"/>
                </a:lnTo>
                <a:cubicBezTo>
                  <a:pt x="3300168" y="12937"/>
                  <a:pt x="3576110" y="60510"/>
                  <a:pt x="3848599" y="148927"/>
                </a:cubicBezTo>
                <a:close/>
              </a:path>
            </a:pathLst>
          </a:custGeom>
          <a:gradFill>
            <a:gsLst>
              <a:gs pos="4000">
                <a:srgbClr val="A9DF6D"/>
              </a:gs>
              <a:gs pos="100000">
                <a:srgbClr val="1B7AB2"/>
              </a:gs>
            </a:gsLst>
            <a:lin ang="54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05931" y="2178938"/>
            <a:ext cx="8795986" cy="2563628"/>
          </a:xfrm>
          <a:prstGeom prst="roundRect">
            <a:avLst>
              <a:gd name="adj" fmla="val 50000"/>
            </a:avLst>
          </a:prstGeom>
          <a:solidFill>
            <a:srgbClr val="223242">
              <a:alpha val="95000"/>
            </a:srgbClr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8982" y="6103733"/>
            <a:ext cx="794242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张建中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/  M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13901995704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/  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13901995704@139.com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616775" y="2188305"/>
            <a:ext cx="2554262" cy="2554262"/>
          </a:xfrm>
          <a:prstGeom prst="ellipse">
            <a:avLst/>
          </a:prstGeom>
          <a:solidFill>
            <a:srgbClr val="22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9397354" y="0"/>
            <a:ext cx="2794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parajita" panose="020B0604020202020204" pitchFamily="34" charset="0"/>
              </a:rPr>
              <a:t>20</a:t>
            </a:r>
            <a:r>
              <a:rPr lang="en-US" altLang="zh-CN" sz="8800" spc="-300" dirty="0">
                <a:solidFill>
                  <a:srgbClr val="A9DF6D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parajita" panose="020B0604020202020204" pitchFamily="34" charset="0"/>
              </a:rPr>
              <a:t>25</a:t>
            </a:r>
            <a:endParaRPr lang="zh-CN" altLang="en-US" sz="8800" spc="-300" dirty="0">
              <a:solidFill>
                <a:srgbClr val="A9DF6D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黑体" pitchFamily="49" charset="-122"/>
              <a:ea typeface="黑体" pitchFamily="49" charset="-122"/>
              <a:cs typeface="Aparajita" panose="020B0604020202020204" pitchFamily="34" charset="0"/>
            </a:endParaRPr>
          </a:p>
        </p:txBody>
      </p:sp>
      <p:grpSp>
        <p:nvGrpSpPr>
          <p:cNvPr id="2" name="组合 40"/>
          <p:cNvGrpSpPr/>
          <p:nvPr/>
        </p:nvGrpSpPr>
        <p:grpSpPr>
          <a:xfrm>
            <a:off x="471246" y="492086"/>
            <a:ext cx="402816" cy="392897"/>
            <a:chOff x="9317633" y="360309"/>
            <a:chExt cx="561259" cy="547438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2" name="矩形 41"/>
            <p:cNvSpPr/>
            <p:nvPr/>
          </p:nvSpPr>
          <p:spPr>
            <a:xfrm>
              <a:off x="9317633" y="360309"/>
              <a:ext cx="490747" cy="490747"/>
            </a:xfrm>
            <a:prstGeom prst="rect">
              <a:avLst/>
            </a:prstGeom>
            <a:noFill/>
            <a:ln w="38100">
              <a:gradFill>
                <a:gsLst>
                  <a:gs pos="0">
                    <a:srgbClr val="A9DF6D"/>
                  </a:gs>
                  <a:gs pos="100000">
                    <a:srgbClr val="1B7AB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680989" y="709844"/>
              <a:ext cx="197903" cy="19790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86118" y="5038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F2643"/>
                </a:solidFill>
                <a:latin typeface="微软雅黑" pitchFamily="34" charset="-122"/>
                <a:ea typeface="微软雅黑" pitchFamily="34" charset="-122"/>
                <a:cs typeface="Aparajita" panose="020B0604020202020204" pitchFamily="34" charset="0"/>
              </a:rPr>
              <a:t>上海毅见软件科技有限公司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931" y="2456329"/>
            <a:ext cx="1990103" cy="199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文本框 30"/>
          <p:cNvSpPr txBox="1"/>
          <p:nvPr/>
        </p:nvSpPr>
        <p:spPr>
          <a:xfrm>
            <a:off x="2671481" y="2638132"/>
            <a:ext cx="591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感  谢  观  看</a:t>
            </a:r>
            <a:br>
              <a:rPr lang="en-US" altLang="zh-CN" sz="7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019792" y="3764406"/>
            <a:ext cx="519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Thank you for watching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pic>
        <p:nvPicPr>
          <p:cNvPr id="1027" name="Picture 3" descr="E:\Users\lenovo\Documents\Tencent Files\107163964\FileRecv\logo - ownview.tif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31736" y="6076297"/>
            <a:ext cx="2417762" cy="361950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174171" y="6342743"/>
            <a:ext cx="290286" cy="3338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8182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085222" y="26894"/>
            <a:ext cx="102995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标签管理阶段</a:t>
            </a:r>
            <a:endParaRPr lang="zh-CN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4"/>
          <p:cNvSpPr/>
          <p:nvPr/>
        </p:nvSpPr>
        <p:spPr>
          <a:xfrm rot="5400000">
            <a:off x="3849776" y="-1754865"/>
            <a:ext cx="4685645" cy="11089657"/>
          </a:xfrm>
          <a:prstGeom prst="roundRect">
            <a:avLst>
              <a:gd name="adj" fmla="val 2903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Rounded Rectangle 3"/>
          <p:cNvSpPr/>
          <p:nvPr/>
        </p:nvSpPr>
        <p:spPr>
          <a:xfrm>
            <a:off x="760058" y="1539392"/>
            <a:ext cx="954000" cy="540000"/>
          </a:xfrm>
          <a:prstGeom prst="roundRect">
            <a:avLst/>
          </a:prstGeom>
          <a:gradFill>
            <a:gsLst>
              <a:gs pos="0">
                <a:srgbClr val="595959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阶段</a:t>
            </a:r>
            <a:endParaRPr lang="en-US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6" name="Rounded Rectangle 3"/>
          <p:cNvSpPr/>
          <p:nvPr/>
        </p:nvSpPr>
        <p:spPr>
          <a:xfrm>
            <a:off x="771686" y="2182618"/>
            <a:ext cx="952464" cy="6890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 anchorCtr="0"/>
          <a:lstStyle/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spc="4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zh-CN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771686" y="2914991"/>
            <a:ext cx="952464" cy="1448779"/>
          </a:xfrm>
          <a:prstGeom prst="roundRect">
            <a:avLst>
              <a:gd name="adj" fmla="val 11191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 anchorCtr="0"/>
          <a:lstStyle/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spc="4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zh-CN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ounded Rectangle 3"/>
          <p:cNvSpPr/>
          <p:nvPr/>
        </p:nvSpPr>
        <p:spPr>
          <a:xfrm>
            <a:off x="1756613" y="2182618"/>
            <a:ext cx="3240000" cy="6890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ctr" anchorCtr="0"/>
          <a:lstStyle/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纯手工录入制作和打印；</a:t>
            </a:r>
            <a:endParaRPr lang="zh-CN" altLang="zh-CN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Rounded Rectangle 3"/>
          <p:cNvSpPr/>
          <p:nvPr/>
        </p:nvSpPr>
        <p:spPr>
          <a:xfrm>
            <a:off x="1758041" y="2913121"/>
            <a:ext cx="3240000" cy="1448779"/>
          </a:xfrm>
          <a:prstGeom prst="roundRect">
            <a:avLst>
              <a:gd name="adj" fmla="val 6669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ctr" anchorCtr="0"/>
          <a:lstStyle/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1.EXCEL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表导入数据制作和打印；</a:t>
            </a:r>
          </a:p>
        </p:txBody>
      </p:sp>
      <p:sp>
        <p:nvSpPr>
          <p:cNvPr id="20" name="Rounded Rectangle 3"/>
          <p:cNvSpPr/>
          <p:nvPr/>
        </p:nvSpPr>
        <p:spPr>
          <a:xfrm>
            <a:off x="771686" y="4398418"/>
            <a:ext cx="952464" cy="1619036"/>
          </a:xfrm>
          <a:prstGeom prst="roundRect">
            <a:avLst>
              <a:gd name="adj" fmla="val 1164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 anchorCtr="0"/>
          <a:lstStyle/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spc="4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zh-CN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ounded Rectangle 3"/>
          <p:cNvSpPr/>
          <p:nvPr/>
        </p:nvSpPr>
        <p:spPr>
          <a:xfrm>
            <a:off x="1756613" y="4398418"/>
            <a:ext cx="3240000" cy="1619036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ctr" anchorCtr="0"/>
          <a:lstStyle/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和业务系统对接制作和打印；</a:t>
            </a:r>
          </a:p>
        </p:txBody>
      </p:sp>
      <p:sp>
        <p:nvSpPr>
          <p:cNvPr id="26" name="Rounded Rectangle 3"/>
          <p:cNvSpPr/>
          <p:nvPr/>
        </p:nvSpPr>
        <p:spPr>
          <a:xfrm>
            <a:off x="1750235" y="1539392"/>
            <a:ext cx="3240000" cy="540000"/>
          </a:xfrm>
          <a:prstGeom prst="roundRect">
            <a:avLst/>
          </a:prstGeom>
          <a:gradFill>
            <a:gsLst>
              <a:gs pos="0">
                <a:srgbClr val="595959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阶段特点</a:t>
            </a:r>
            <a:endParaRPr lang="en-US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7" name="Rounded Rectangle 3"/>
          <p:cNvSpPr/>
          <p:nvPr/>
        </p:nvSpPr>
        <p:spPr>
          <a:xfrm>
            <a:off x="5047544" y="1539392"/>
            <a:ext cx="3240000" cy="540000"/>
          </a:xfrm>
          <a:prstGeom prst="roundRect">
            <a:avLst/>
          </a:prstGeom>
          <a:gradFill flip="none" rotWithShape="1">
            <a:gsLst>
              <a:gs pos="2000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优点</a:t>
            </a:r>
            <a:endParaRPr lang="en-US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9" name="Rounded Rectangle 3"/>
          <p:cNvSpPr/>
          <p:nvPr/>
        </p:nvSpPr>
        <p:spPr>
          <a:xfrm>
            <a:off x="8344854" y="1539392"/>
            <a:ext cx="3240000" cy="540000"/>
          </a:xfrm>
          <a:prstGeom prst="roundRect">
            <a:avLst/>
          </a:prstGeom>
          <a:gradFill>
            <a:gsLst>
              <a:gs pos="0">
                <a:srgbClr val="00ADEA"/>
              </a:gs>
              <a:gs pos="42000">
                <a:srgbClr val="0070C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缺点</a:t>
            </a:r>
            <a:endParaRPr lang="en-US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0" name="Rounded Rectangle 3"/>
          <p:cNvSpPr/>
          <p:nvPr/>
        </p:nvSpPr>
        <p:spPr>
          <a:xfrm>
            <a:off x="5050733" y="2182618"/>
            <a:ext cx="3240000" cy="6890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ctr" anchorCtr="0"/>
          <a:lstStyle/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灵活；</a:t>
            </a:r>
            <a:endParaRPr lang="zh-CN" altLang="zh-CN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Rounded Rectangle 3"/>
          <p:cNvSpPr/>
          <p:nvPr/>
        </p:nvSpPr>
        <p:spPr>
          <a:xfrm>
            <a:off x="8344854" y="2182618"/>
            <a:ext cx="3240000" cy="6890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ctr" anchorCtr="0"/>
          <a:lstStyle/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效率较低，容易出错；</a:t>
            </a:r>
            <a:endParaRPr lang="zh-CN" altLang="zh-CN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Rounded Rectangle 3"/>
          <p:cNvSpPr/>
          <p:nvPr/>
        </p:nvSpPr>
        <p:spPr>
          <a:xfrm>
            <a:off x="5051447" y="2913121"/>
            <a:ext cx="3240000" cy="1448779"/>
          </a:xfrm>
          <a:prstGeom prst="roundRect">
            <a:avLst>
              <a:gd name="adj" fmla="val 6669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ctr" anchorCtr="0"/>
          <a:lstStyle/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灵活、可批量处理；</a:t>
            </a:r>
          </a:p>
        </p:txBody>
      </p:sp>
      <p:sp>
        <p:nvSpPr>
          <p:cNvPr id="33" name="Rounded Rectangle 3"/>
          <p:cNvSpPr/>
          <p:nvPr/>
        </p:nvSpPr>
        <p:spPr>
          <a:xfrm>
            <a:off x="8344854" y="2913121"/>
            <a:ext cx="3240000" cy="1448779"/>
          </a:xfrm>
          <a:prstGeom prst="roundRect">
            <a:avLst>
              <a:gd name="adj" fmla="val 6669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ctr" anchorCtr="0"/>
          <a:lstStyle/>
          <a:p>
            <a:pPr marL="904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 EXCEL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表采集和准备数据麻烦；</a:t>
            </a:r>
          </a:p>
          <a:p>
            <a:pPr marL="904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需要人工选择打印模板；</a:t>
            </a:r>
          </a:p>
          <a:p>
            <a:pPr marL="904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需要人工选择打印机；</a:t>
            </a:r>
          </a:p>
          <a:p>
            <a:pPr marL="904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较难实现随打随用的按需处理；</a:t>
            </a:r>
            <a:endParaRPr lang="zh-CN" altLang="zh-CN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Rounded Rectangle 3"/>
          <p:cNvSpPr/>
          <p:nvPr/>
        </p:nvSpPr>
        <p:spPr>
          <a:xfrm>
            <a:off x="8344854" y="4398418"/>
            <a:ext cx="3240000" cy="1619036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ctr" anchorCtr="0"/>
          <a:lstStyle/>
          <a:p>
            <a:pPr marL="904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需要和其他系统对接；</a:t>
            </a:r>
          </a:p>
          <a:p>
            <a:pPr marL="904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需要人工选择打印模板；</a:t>
            </a:r>
          </a:p>
          <a:p>
            <a:pPr marL="904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需要人工选择打印机；</a:t>
            </a:r>
          </a:p>
          <a:p>
            <a:pPr marL="904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较难实现随打随用的按需处理；</a:t>
            </a:r>
            <a:endParaRPr lang="zh-CN" altLang="zh-CN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Rounded Rectangle 3"/>
          <p:cNvSpPr/>
          <p:nvPr/>
        </p:nvSpPr>
        <p:spPr>
          <a:xfrm>
            <a:off x="5050733" y="4398418"/>
            <a:ext cx="3240000" cy="1619036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ctr" anchorCtr="0"/>
          <a:lstStyle/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可批量处理；</a:t>
            </a:r>
          </a:p>
        </p:txBody>
      </p:sp>
    </p:spTree>
    <p:extLst>
      <p:ext uri="{BB962C8B-B14F-4D97-AF65-F5344CB8AC3E}">
        <p14:creationId xmlns:p14="http://schemas.microsoft.com/office/powerpoint/2010/main" val="31254133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085222" y="26894"/>
            <a:ext cx="102995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标签管理阶段</a:t>
            </a:r>
            <a:endParaRPr lang="zh-CN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4"/>
          <p:cNvSpPr/>
          <p:nvPr/>
        </p:nvSpPr>
        <p:spPr>
          <a:xfrm rot="5400000">
            <a:off x="3612130" y="-1887226"/>
            <a:ext cx="5160936" cy="11089657"/>
          </a:xfrm>
          <a:prstGeom prst="roundRect">
            <a:avLst>
              <a:gd name="adj" fmla="val 2903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1" name="Rounded Rectangle 3"/>
          <p:cNvSpPr/>
          <p:nvPr/>
        </p:nvSpPr>
        <p:spPr>
          <a:xfrm>
            <a:off x="760058" y="1167440"/>
            <a:ext cx="954000" cy="540000"/>
          </a:xfrm>
          <a:prstGeom prst="roundRect">
            <a:avLst/>
          </a:prstGeom>
          <a:gradFill>
            <a:gsLst>
              <a:gs pos="0">
                <a:srgbClr val="595959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阶段</a:t>
            </a:r>
            <a:endParaRPr lang="en-US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8" name="Rounded Rectangle 3"/>
          <p:cNvSpPr/>
          <p:nvPr/>
        </p:nvSpPr>
        <p:spPr>
          <a:xfrm>
            <a:off x="1750235" y="1167440"/>
            <a:ext cx="3240000" cy="540000"/>
          </a:xfrm>
          <a:prstGeom prst="roundRect">
            <a:avLst/>
          </a:prstGeom>
          <a:gradFill>
            <a:gsLst>
              <a:gs pos="0">
                <a:srgbClr val="595959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阶段特点</a:t>
            </a:r>
            <a:endParaRPr lang="en-US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9" name="Rounded Rectangle 3"/>
          <p:cNvSpPr/>
          <p:nvPr/>
        </p:nvSpPr>
        <p:spPr>
          <a:xfrm>
            <a:off x="5047544" y="1167440"/>
            <a:ext cx="3312000" cy="540000"/>
          </a:xfrm>
          <a:prstGeom prst="roundRect">
            <a:avLst/>
          </a:prstGeom>
          <a:gradFill flip="none" rotWithShape="1">
            <a:gsLst>
              <a:gs pos="2000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优点</a:t>
            </a:r>
            <a:endParaRPr lang="en-US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40" name="Rounded Rectangle 3"/>
          <p:cNvSpPr/>
          <p:nvPr/>
        </p:nvSpPr>
        <p:spPr>
          <a:xfrm>
            <a:off x="8415580" y="1167440"/>
            <a:ext cx="3178800" cy="540000"/>
          </a:xfrm>
          <a:prstGeom prst="roundRect">
            <a:avLst/>
          </a:prstGeom>
          <a:gradFill>
            <a:gsLst>
              <a:gs pos="0">
                <a:srgbClr val="00ADEA"/>
              </a:gs>
              <a:gs pos="42000">
                <a:srgbClr val="0070C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缺点</a:t>
            </a:r>
            <a:endParaRPr lang="en-US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47" name="Rounded Rectangle 3"/>
          <p:cNvSpPr/>
          <p:nvPr/>
        </p:nvSpPr>
        <p:spPr>
          <a:xfrm>
            <a:off x="779435" y="1794779"/>
            <a:ext cx="952464" cy="4320000"/>
          </a:xfrm>
          <a:prstGeom prst="roundRect">
            <a:avLst>
              <a:gd name="adj" fmla="val 1164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 anchorCtr="0"/>
          <a:lstStyle/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b="1" spc="4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zh-CN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Rounded Rectangle 3"/>
          <p:cNvSpPr/>
          <p:nvPr/>
        </p:nvSpPr>
        <p:spPr>
          <a:xfrm>
            <a:off x="1764362" y="1794779"/>
            <a:ext cx="3240000" cy="4320000"/>
          </a:xfrm>
          <a:prstGeom prst="roundRect">
            <a:avLst>
              <a:gd name="adj" fmla="val 352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ctr" anchorCtr="0"/>
          <a:lstStyle/>
          <a:p>
            <a:pPr marL="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自带全套业务系统，也可以和第三方业务系统（如：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ERP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MES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OA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）对接；</a:t>
            </a:r>
          </a:p>
          <a:p>
            <a:pPr marL="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标签有业务单据生成，标签数据取自业务单据。如：采购订单，生产订单等；</a:t>
            </a:r>
          </a:p>
          <a:p>
            <a:pPr marL="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系统根据选择的产品种类、客户和操作人员自动匹配标签打印模板格式和打印机，实现全自动按需生成和打印标签；</a:t>
            </a:r>
          </a:p>
          <a:p>
            <a:pPr marL="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对操作人员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要求，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培训、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差错；</a:t>
            </a:r>
          </a:p>
          <a:p>
            <a:pPr marL="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大幅提升标签管理的效率，实现标签管理自由；</a:t>
            </a:r>
          </a:p>
        </p:txBody>
      </p:sp>
      <p:sp>
        <p:nvSpPr>
          <p:cNvPr id="49" name="Rounded Rectangle 3"/>
          <p:cNvSpPr/>
          <p:nvPr/>
        </p:nvSpPr>
        <p:spPr>
          <a:xfrm>
            <a:off x="8417357" y="1794779"/>
            <a:ext cx="3177023" cy="4320000"/>
          </a:xfrm>
          <a:prstGeom prst="roundRect">
            <a:avLst>
              <a:gd name="adj" fmla="val 29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ctr" anchorCtr="0"/>
          <a:lstStyle/>
          <a:p>
            <a:pPr marL="90488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需要管理人员或服务顾问预先设置好生成标签和打印标签规则；</a:t>
            </a:r>
          </a:p>
          <a:p>
            <a:pPr marL="90488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对管理人员有要求；</a:t>
            </a:r>
            <a:endParaRPr lang="zh-CN" altLang="zh-CN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Rounded Rectangle 3"/>
          <p:cNvSpPr/>
          <p:nvPr/>
        </p:nvSpPr>
        <p:spPr>
          <a:xfrm>
            <a:off x="5058481" y="1794779"/>
            <a:ext cx="3310603" cy="4320000"/>
          </a:xfrm>
          <a:prstGeom prst="roundRect">
            <a:avLst>
              <a:gd name="adj" fmla="val 29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85725" indent="-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灵活、方便、高效、可单个或批量处理；</a:t>
            </a:r>
          </a:p>
          <a:p>
            <a:pPr marL="85725" indent="-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按需生成和打印标签，实现按需生成，随打随用；</a:t>
            </a:r>
          </a:p>
          <a:p>
            <a:pPr marL="85725" indent="-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自动匹配打印模板格式；</a:t>
            </a:r>
          </a:p>
          <a:p>
            <a:pPr marL="85725" indent="-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自动匹配打印机；</a:t>
            </a:r>
          </a:p>
          <a:p>
            <a:pPr marL="85725" indent="-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提供海量标签模板库，按需选择使用；</a:t>
            </a:r>
          </a:p>
          <a:p>
            <a:pPr marL="85725" indent="-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标签模板格式有专业顾问制作和维护；</a:t>
            </a:r>
          </a:p>
          <a:p>
            <a:pPr marL="85725" indent="-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PDA【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扫一扫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智能生成和打印标签；</a:t>
            </a:r>
          </a:p>
          <a:p>
            <a:pPr marL="85725" indent="-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在电脑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点一点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智能生成和打印标签；</a:t>
            </a:r>
          </a:p>
          <a:p>
            <a:pPr marL="85725" indent="-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9.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支持一式一份、二份或任意多份打印；</a:t>
            </a:r>
          </a:p>
          <a:p>
            <a:pPr marL="85725" indent="-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10.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支持扫秤上二维码给定物料重量；</a:t>
            </a:r>
          </a:p>
          <a:p>
            <a:pPr marL="85725" indent="-85725">
              <a:lnSpc>
                <a:spcPts val="26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11.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支持制作和打印彩色标签；</a:t>
            </a:r>
          </a:p>
        </p:txBody>
      </p:sp>
    </p:spTree>
    <p:extLst>
      <p:ext uri="{BB962C8B-B14F-4D97-AF65-F5344CB8AC3E}">
        <p14:creationId xmlns:p14="http://schemas.microsoft.com/office/powerpoint/2010/main" val="31254133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115368" y="60960"/>
            <a:ext cx="10073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三层包装标签设计，满足所有业务场景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4728600" y="2549917"/>
            <a:ext cx="2729132" cy="3972468"/>
          </a:xfrm>
          <a:prstGeom prst="roundRect">
            <a:avLst>
              <a:gd name="adj" fmla="val 5842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27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4904446" y="2715298"/>
            <a:ext cx="2377440" cy="3652343"/>
          </a:xfrm>
          <a:prstGeom prst="roundRect">
            <a:avLst>
              <a:gd name="adj" fmla="val 3108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4519630" y="1156661"/>
            <a:ext cx="1097280" cy="1097280"/>
            <a:chOff x="7047914" y="1248219"/>
            <a:chExt cx="1097280" cy="1097280"/>
          </a:xfrm>
        </p:grpSpPr>
        <p:sp>
          <p:nvSpPr>
            <p:cNvPr id="14" name="Oval 61"/>
            <p:cNvSpPr/>
            <p:nvPr/>
          </p:nvSpPr>
          <p:spPr bwMode="gray">
            <a:xfrm>
              <a:off x="7047914" y="1248219"/>
              <a:ext cx="1097280" cy="1097280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de-DE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2128" y="1352433"/>
              <a:ext cx="888852" cy="888852"/>
            </a:xfrm>
            <a:prstGeom prst="rect">
              <a:avLst/>
            </a:prstGeom>
          </p:spPr>
        </p:pic>
      </p:grpSp>
      <p:sp>
        <p:nvSpPr>
          <p:cNvPr id="22" name="Text Placeholder 5"/>
          <p:cNvSpPr txBox="1">
            <a:spLocks/>
          </p:cNvSpPr>
          <p:nvPr/>
        </p:nvSpPr>
        <p:spPr>
          <a:xfrm>
            <a:off x="4704381" y="3151358"/>
            <a:ext cx="2777571" cy="1197571"/>
          </a:xfrm>
          <a:prstGeom prst="rect">
            <a:avLst/>
          </a:prstGeom>
          <a:ln w="12700">
            <a:noFill/>
          </a:ln>
        </p:spPr>
        <p:txBody>
          <a:bodyPr>
            <a:norm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Tx/>
              <a:tabLst/>
              <a:defRPr/>
            </a:pPr>
            <a:r>
              <a:rPr lang="en-US" altLang="zh-CN" sz="2000" b="1" kern="0" dirty="0">
                <a:solidFill>
                  <a:srgbClr val="FFC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2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.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外包码：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Arial Unicode MS" pitchFamily="34" charset="-128"/>
            </a:endParaRPr>
          </a:p>
          <a:p>
            <a:pPr marL="228600" marR="0" lvl="0" indent="-22860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Tx/>
              <a:tabLst/>
              <a:defRPr/>
            </a:pPr>
            <a:r>
              <a:rPr lang="zh-CN" altLang="en-US" sz="2000" b="1" dirty="0">
                <a:solidFill>
                  <a:srgbClr val="FFC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支持所有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扫码操作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397" y="4181730"/>
            <a:ext cx="1633538" cy="16430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3" name="圆角矩形 42"/>
          <p:cNvSpPr/>
          <p:nvPr/>
        </p:nvSpPr>
        <p:spPr>
          <a:xfrm>
            <a:off x="9065668" y="2524796"/>
            <a:ext cx="2729132" cy="3972468"/>
          </a:xfrm>
          <a:prstGeom prst="roundRect">
            <a:avLst>
              <a:gd name="adj" fmla="val 5842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9241514" y="2690177"/>
            <a:ext cx="2377440" cy="3652343"/>
          </a:xfrm>
          <a:prstGeom prst="roundRect">
            <a:avLst>
              <a:gd name="adj" fmla="val 3108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9117946" y="1131540"/>
            <a:ext cx="1097280" cy="1097280"/>
            <a:chOff x="3976469" y="1248219"/>
            <a:chExt cx="1097280" cy="1097280"/>
          </a:xfrm>
        </p:grpSpPr>
        <p:sp>
          <p:nvSpPr>
            <p:cNvPr id="13" name="Oval 61"/>
            <p:cNvSpPr/>
            <p:nvPr/>
          </p:nvSpPr>
          <p:spPr bwMode="gray">
            <a:xfrm>
              <a:off x="3976469" y="1248219"/>
              <a:ext cx="1097280" cy="1097280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de-DE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5" name="Picture 8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2301" y="1434051"/>
              <a:ext cx="725616" cy="725616"/>
            </a:xfrm>
            <a:prstGeom prst="rect">
              <a:avLst/>
            </a:prstGeom>
          </p:spPr>
        </p:pic>
      </p:grp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5191" y="4203706"/>
            <a:ext cx="1613796" cy="16182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2" name="矩形 41"/>
          <p:cNvSpPr/>
          <p:nvPr/>
        </p:nvSpPr>
        <p:spPr>
          <a:xfrm>
            <a:off x="9675549" y="3151287"/>
            <a:ext cx="1723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 fontAlgn="base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defRPr/>
            </a:pPr>
            <a:r>
              <a:rPr lang="en-US" altLang="zh-CN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3. </a:t>
            </a: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堆垛码：</a:t>
            </a:r>
            <a:endParaRPr lang="en-US" altLang="zh-CN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Arial Unicode MS" pitchFamily="34" charset="-128"/>
            </a:endParaRPr>
          </a:p>
          <a:p>
            <a:pPr marL="228600" lvl="0" indent="-228600" algn="ctr" fontAlgn="base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批量扫码操作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321206" y="2590110"/>
            <a:ext cx="2729132" cy="3972468"/>
          </a:xfrm>
          <a:prstGeom prst="roundRect">
            <a:avLst>
              <a:gd name="adj" fmla="val 5842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497052" y="2755491"/>
            <a:ext cx="2377440" cy="3652343"/>
          </a:xfrm>
          <a:prstGeom prst="roundRect">
            <a:avLst>
              <a:gd name="adj" fmla="val 3108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328" y="4193449"/>
            <a:ext cx="1670888" cy="170001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9" name="矩形 48"/>
          <p:cNvSpPr/>
          <p:nvPr/>
        </p:nvSpPr>
        <p:spPr>
          <a:xfrm>
            <a:off x="389200" y="3191551"/>
            <a:ext cx="259314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defRPr/>
            </a:pPr>
            <a:r>
              <a:rPr lang="en-US" altLang="zh-CN" sz="2000" b="1" kern="0" dirty="0">
                <a:solidFill>
                  <a:srgbClr val="0070C0"/>
                </a:solidFill>
                <a:effectLst>
                  <a:outerShdw blurRad="25400" dist="25400" algn="tl" rotWithShape="0">
                    <a:schemeClr val="accent1">
                      <a:lumMod val="20000"/>
                      <a:lumOff val="80000"/>
                      <a:alpha val="84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1. </a:t>
            </a:r>
            <a:r>
              <a:rPr lang="zh-CN" altLang="en-US" sz="2000" b="1" kern="0" dirty="0">
                <a:solidFill>
                  <a:srgbClr val="0070C0"/>
                </a:solidFill>
                <a:effectLst>
                  <a:outerShdw blurRad="25400" dist="25400" algn="tl" rotWithShape="0">
                    <a:schemeClr val="accent1">
                      <a:lumMod val="20000"/>
                      <a:lumOff val="80000"/>
                      <a:alpha val="84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内包码：</a:t>
            </a:r>
            <a:endParaRPr lang="en-US" altLang="zh-CN" sz="2000" b="1" kern="0" dirty="0">
              <a:solidFill>
                <a:srgbClr val="0070C0"/>
              </a:solidFill>
              <a:effectLst>
                <a:outerShdw blurRad="25400" dist="25400" algn="tl" rotWithShape="0">
                  <a:schemeClr val="accent1">
                    <a:lumMod val="20000"/>
                    <a:lumOff val="80000"/>
                    <a:alpha val="84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Arial Unicode MS" pitchFamily="34" charset="-128"/>
            </a:endParaRPr>
          </a:p>
          <a:p>
            <a:pPr marL="228600" lvl="0" indent="-228600"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defRPr/>
            </a:pPr>
            <a:r>
              <a:rPr lang="zh-CN" altLang="en-US" sz="2000" b="1" dirty="0">
                <a:solidFill>
                  <a:srgbClr val="0070C0"/>
                </a:solidFill>
                <a:effectLst>
                  <a:outerShdw blurRad="25400" dist="25400" algn="tl" rotWithShape="0">
                    <a:schemeClr val="accent1">
                      <a:lumMod val="20000"/>
                      <a:lumOff val="80000"/>
                      <a:alpha val="84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查询和追溯</a:t>
            </a:r>
            <a:endParaRPr lang="en-US" altLang="zh-CN" sz="2000" b="1" dirty="0">
              <a:solidFill>
                <a:srgbClr val="0070C0"/>
              </a:solidFill>
              <a:effectLst>
                <a:outerShdw blurRad="25400" dist="25400" algn="tl" rotWithShape="0">
                  <a:schemeClr val="accent1">
                    <a:lumMod val="20000"/>
                    <a:lumOff val="80000"/>
                    <a:alpha val="84000"/>
                  </a:scheme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64946" y="1047644"/>
            <a:ext cx="1395700" cy="1395700"/>
            <a:chOff x="9939957" y="1099559"/>
            <a:chExt cx="1395700" cy="1395700"/>
          </a:xfrm>
        </p:grpSpPr>
        <p:sp>
          <p:nvSpPr>
            <p:cNvPr id="17" name="Oval 61"/>
            <p:cNvSpPr/>
            <p:nvPr/>
          </p:nvSpPr>
          <p:spPr bwMode="gray">
            <a:xfrm>
              <a:off x="10089167" y="1248769"/>
              <a:ext cx="1097280" cy="1097280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de-DE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9" name="Picture 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39957" y="1099559"/>
              <a:ext cx="1395700" cy="1395700"/>
            </a:xfrm>
            <a:prstGeom prst="rect">
              <a:avLst/>
            </a:prstGeom>
          </p:spPr>
        </p:pic>
      </p:grpSp>
      <p:pic>
        <p:nvPicPr>
          <p:cNvPr id="104450" name="Picture 2" descr="C:\Users\ZJZ\AppData\Local\Packages\Microsoft.Windows.Photos_8wekyb3d8bbwe\TempState\ShareServiceTempFolder\包装袋两排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44834" y="1115368"/>
            <a:ext cx="1434462" cy="1366575"/>
          </a:xfrm>
          <a:prstGeom prst="rect">
            <a:avLst/>
          </a:prstGeom>
          <a:noFill/>
        </p:spPr>
      </p:pic>
      <p:pic>
        <p:nvPicPr>
          <p:cNvPr id="104452" name="Picture 4" descr="C:\Users\ZJZ\AppData\Local\Packages\Microsoft.Windows.Photos_8wekyb3d8bbwe\TempState\ShareServiceTempFolder\打包正方形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7449" y="1079326"/>
            <a:ext cx="1373404" cy="1332339"/>
          </a:xfrm>
          <a:prstGeom prst="rect">
            <a:avLst/>
          </a:prstGeom>
          <a:noFill/>
        </p:spPr>
      </p:pic>
      <p:pic>
        <p:nvPicPr>
          <p:cNvPr id="104454" name="Picture 6" descr="C:\Users\ZJZ\AppData\Local\Packages\Microsoft.Windows.Photos_8wekyb3d8bbwe\TempState\ShareServiceTempFolder\堆垛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312823" y="1050053"/>
            <a:ext cx="1440450" cy="1296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4133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模板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067" y="3939354"/>
            <a:ext cx="3663794" cy="2706749"/>
          </a:xfrm>
          <a:prstGeom prst="rect">
            <a:avLst/>
          </a:prstGeom>
        </p:spPr>
      </p:pic>
      <p:pic>
        <p:nvPicPr>
          <p:cNvPr id="17" name="图片 16" descr="模板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9222" y="927553"/>
            <a:ext cx="3663794" cy="2706749"/>
          </a:xfrm>
          <a:prstGeom prst="rect">
            <a:avLst/>
          </a:prstGeom>
        </p:spPr>
      </p:pic>
      <p:pic>
        <p:nvPicPr>
          <p:cNvPr id="19" name="图片 18" descr="模板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6967" y="3939354"/>
            <a:ext cx="3663794" cy="2706749"/>
          </a:xfrm>
          <a:prstGeom prst="rect">
            <a:avLst/>
          </a:prstGeom>
        </p:spPr>
      </p:pic>
      <p:pic>
        <p:nvPicPr>
          <p:cNvPr id="16" name="图片 15" descr="模板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2339" y="927553"/>
            <a:ext cx="3663794" cy="2706749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898902" y="26894"/>
            <a:ext cx="104858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专业标签模板设计器</a:t>
            </a:r>
            <a:endParaRPr lang="zh-CN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637746" y="1399559"/>
            <a:ext cx="2076773" cy="674177"/>
            <a:chOff x="224725" y="1588576"/>
            <a:chExt cx="2076773" cy="674177"/>
          </a:xfrm>
          <a:effectLst>
            <a:outerShdw blurRad="101600" dist="76200" dir="3300000" algn="tl" rotWithShape="0">
              <a:prstClr val="black">
                <a:alpha val="42000"/>
              </a:prstClr>
            </a:outerShdw>
          </a:effectLst>
        </p:grpSpPr>
        <p:sp>
          <p:nvSpPr>
            <p:cNvPr id="26" name="圆角矩形 25"/>
            <p:cNvSpPr/>
            <p:nvPr/>
          </p:nvSpPr>
          <p:spPr>
            <a:xfrm>
              <a:off x="224725" y="1588576"/>
              <a:ext cx="2076773" cy="67417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7449" y="1602499"/>
              <a:ext cx="2031325" cy="646331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002060"/>
                  </a:solidFill>
                  <a:latin typeface="经典特宋简" pitchFamily="49" charset="-122"/>
                  <a:ea typeface="经典特宋简" pitchFamily="49" charset="-122"/>
                  <a:cs typeface="经典特宋简" pitchFamily="49" charset="-122"/>
                </a:rPr>
                <a:t>功能强大</a:t>
              </a: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7061859" y="3543455"/>
            <a:ext cx="1620957" cy="556738"/>
            <a:chOff x="429908" y="4866879"/>
            <a:chExt cx="1620957" cy="556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28"/>
            <p:cNvSpPr/>
            <p:nvPr/>
          </p:nvSpPr>
          <p:spPr>
            <a:xfrm>
              <a:off x="448729" y="4866879"/>
              <a:ext cx="1574395" cy="55673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9908" y="487917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00B0F0"/>
                  </a:solidFill>
                  <a:latin typeface="经典特宋简" pitchFamily="49" charset="-122"/>
                  <a:ea typeface="经典特宋简" pitchFamily="49" charset="-122"/>
                  <a:cs typeface="经典特宋简" pitchFamily="49" charset="-122"/>
                </a:rPr>
                <a:t>操作简单</a:t>
              </a:r>
            </a:p>
          </p:txBody>
        </p:sp>
      </p:grpSp>
      <p:grpSp>
        <p:nvGrpSpPr>
          <p:cNvPr id="4" name="组合 31"/>
          <p:cNvGrpSpPr/>
          <p:nvPr/>
        </p:nvGrpSpPr>
        <p:grpSpPr>
          <a:xfrm>
            <a:off x="9659262" y="4482151"/>
            <a:ext cx="1620957" cy="1034833"/>
            <a:chOff x="10097145" y="2997448"/>
            <a:chExt cx="1620957" cy="103483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30"/>
            <p:cNvSpPr/>
            <p:nvPr/>
          </p:nvSpPr>
          <p:spPr>
            <a:xfrm>
              <a:off x="10098045" y="2997448"/>
              <a:ext cx="1619157" cy="103483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097145" y="2999339"/>
              <a:ext cx="1620957" cy="1031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2800" dirty="0">
                  <a:solidFill>
                    <a:srgbClr val="00B050"/>
                  </a:solidFill>
                  <a:latin typeface="经典特宋简" pitchFamily="49" charset="-122"/>
                  <a:ea typeface="经典特宋简" pitchFamily="49" charset="-122"/>
                  <a:cs typeface="经典特宋简" pitchFamily="49" charset="-122"/>
                </a:rPr>
                <a:t>满足复杂</a:t>
              </a:r>
              <a:endParaRPr lang="en-US" altLang="zh-CN" sz="2800" dirty="0">
                <a:solidFill>
                  <a:srgbClr val="00B050"/>
                </a:solidFill>
                <a:latin typeface="经典特宋简" pitchFamily="49" charset="-122"/>
                <a:ea typeface="经典特宋简" pitchFamily="49" charset="-122"/>
                <a:cs typeface="经典特宋简" pitchFamily="49" charset="-122"/>
              </a:endParaRPr>
            </a:p>
            <a:p>
              <a:pPr>
                <a:spcBef>
                  <a:spcPts val="600"/>
                </a:spcBef>
              </a:pPr>
              <a:r>
                <a:rPr lang="zh-CN" altLang="en-US" sz="2800" dirty="0">
                  <a:solidFill>
                    <a:srgbClr val="00B050"/>
                  </a:solidFill>
                  <a:latin typeface="经典特宋简" pitchFamily="49" charset="-122"/>
                  <a:ea typeface="经典特宋简" pitchFamily="49" charset="-122"/>
                  <a:cs typeface="经典特宋简" pitchFamily="49" charset="-122"/>
                </a:rPr>
                <a:t>业务要求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179406" y="4054545"/>
            <a:ext cx="2646878" cy="483374"/>
            <a:chOff x="4486493" y="4677234"/>
            <a:chExt cx="2646878" cy="4833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圆角矩形 20"/>
            <p:cNvSpPr/>
            <p:nvPr/>
          </p:nvSpPr>
          <p:spPr>
            <a:xfrm>
              <a:off x="4487030" y="4677234"/>
              <a:ext cx="2645805" cy="48337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86493" y="468808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92D050"/>
                  </a:solidFill>
                  <a:latin typeface="经典特宋简" pitchFamily="49" charset="-122"/>
                  <a:ea typeface="经典特宋简" pitchFamily="49" charset="-122"/>
                  <a:cs typeface="经典特宋简" pitchFamily="49" charset="-122"/>
                </a:rPr>
                <a:t>提供丰富字段属性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93022" y="2064335"/>
            <a:ext cx="2431696" cy="594718"/>
            <a:chOff x="4917164" y="2406534"/>
            <a:chExt cx="2431696" cy="5947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圆角矩形 26"/>
            <p:cNvSpPr/>
            <p:nvPr/>
          </p:nvSpPr>
          <p:spPr>
            <a:xfrm>
              <a:off x="4917164" y="2406534"/>
              <a:ext cx="2431696" cy="594718"/>
            </a:xfrm>
            <a:prstGeom prst="roundRect">
              <a:avLst/>
            </a:prstGeom>
            <a:solidFill>
              <a:srgbClr val="00ADE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963461" y="2431063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C000"/>
                  </a:solidFill>
                  <a:latin typeface="经典特宋简" pitchFamily="49" charset="-122"/>
                  <a:ea typeface="经典特宋简" pitchFamily="49" charset="-122"/>
                  <a:cs typeface="经典特宋简" pitchFamily="49" charset="-122"/>
                </a:rPr>
                <a:t>多数据源取数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81321" y="5699574"/>
            <a:ext cx="1467068" cy="443176"/>
            <a:chOff x="4501805" y="3579063"/>
            <a:chExt cx="1467068" cy="443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29"/>
            <p:cNvSpPr/>
            <p:nvPr/>
          </p:nvSpPr>
          <p:spPr>
            <a:xfrm>
              <a:off x="4530453" y="3579063"/>
              <a:ext cx="1409773" cy="443176"/>
            </a:xfrm>
            <a:prstGeom prst="roundRect">
              <a:avLst/>
            </a:prstGeom>
            <a:solidFill>
              <a:srgbClr val="A9DF6D"/>
            </a:solidFill>
            <a:ln>
              <a:solidFill>
                <a:srgbClr val="1B7A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501805" y="3589376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1B7AB2"/>
                  </a:solidFill>
                  <a:latin typeface="经典特宋简" pitchFamily="49" charset="-122"/>
                  <a:ea typeface="经典特宋简" pitchFamily="49" charset="-122"/>
                  <a:cs typeface="经典特宋简" pitchFamily="49" charset="-122"/>
                </a:rPr>
                <a:t>支持多语言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8038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024933" y="26894"/>
            <a:ext cx="10359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生成、打印第一层标签：内包码标签</a:t>
            </a:r>
            <a:endParaRPr lang="zh-CN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1440" y="1426279"/>
            <a:ext cx="31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b="1" kern="0" dirty="0"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生产订单</a:t>
            </a:r>
            <a:endParaRPr lang="en-US" b="1" kern="0" dirty="0">
              <a:latin typeface="微软雅黑" pitchFamily="34" charset="-122"/>
              <a:ea typeface="微软雅黑" pitchFamily="34" charset="-122"/>
              <a:cs typeface="Arial Unicode MS" pitchFamily="34" charset="-128"/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5010146" y="1952630"/>
            <a:ext cx="354249" cy="630194"/>
          </a:xfrm>
          <a:prstGeom prst="chevron">
            <a:avLst>
              <a:gd name="adj" fmla="val 67281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燕尾形 59"/>
          <p:cNvSpPr/>
          <p:nvPr/>
        </p:nvSpPr>
        <p:spPr>
          <a:xfrm>
            <a:off x="4775231" y="1952630"/>
            <a:ext cx="293888" cy="630194"/>
          </a:xfrm>
          <a:prstGeom prst="chevron">
            <a:avLst>
              <a:gd name="adj" fmla="val 57018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203057" y="1952630"/>
            <a:ext cx="2182479" cy="630194"/>
            <a:chOff x="4066207" y="3409588"/>
            <a:chExt cx="4384713" cy="630194"/>
          </a:xfrm>
        </p:grpSpPr>
        <p:sp>
          <p:nvSpPr>
            <p:cNvPr id="57" name="燕尾形 56"/>
            <p:cNvSpPr/>
            <p:nvPr/>
          </p:nvSpPr>
          <p:spPr>
            <a:xfrm>
              <a:off x="4066207" y="3409588"/>
              <a:ext cx="4384713" cy="630194"/>
            </a:xfrm>
            <a:prstGeom prst="chevron">
              <a:avLst/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31627" y="3540019"/>
              <a:ext cx="3808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8"/>
                </a:rPr>
                <a:t>手机扫一下</a:t>
              </a:r>
              <a:endParaRPr 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endParaRPr>
            </a:p>
          </p:txBody>
        </p:sp>
      </p:grpSp>
      <p:sp>
        <p:nvSpPr>
          <p:cNvPr id="16" name="燕尾形 15"/>
          <p:cNvSpPr/>
          <p:nvPr/>
        </p:nvSpPr>
        <p:spPr>
          <a:xfrm>
            <a:off x="5036957" y="4807942"/>
            <a:ext cx="354249" cy="630194"/>
          </a:xfrm>
          <a:prstGeom prst="chevron">
            <a:avLst>
              <a:gd name="adj" fmla="val 67281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4812075" y="4812966"/>
            <a:ext cx="293888" cy="630194"/>
          </a:xfrm>
          <a:prstGeom prst="chevron">
            <a:avLst>
              <a:gd name="adj" fmla="val 57018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24833" y="4802918"/>
            <a:ext cx="2131094" cy="630194"/>
            <a:chOff x="4066207" y="3409588"/>
            <a:chExt cx="4384713" cy="630194"/>
          </a:xfrm>
        </p:grpSpPr>
        <p:sp>
          <p:nvSpPr>
            <p:cNvPr id="20" name="燕尾形 19"/>
            <p:cNvSpPr/>
            <p:nvPr/>
          </p:nvSpPr>
          <p:spPr>
            <a:xfrm>
              <a:off x="4066207" y="3409588"/>
              <a:ext cx="4384713" cy="630194"/>
            </a:xfrm>
            <a:prstGeom prst="chevron">
              <a:avLst/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31627" y="3540019"/>
              <a:ext cx="3808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8"/>
                </a:rPr>
                <a:t>电脑点一下</a:t>
              </a:r>
              <a:endParaRPr 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endParaRPr>
            </a:p>
          </p:txBody>
        </p:sp>
      </p:grp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30" y="1923894"/>
            <a:ext cx="4529107" cy="361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2801" y="878968"/>
            <a:ext cx="410077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2800" y="3877516"/>
            <a:ext cx="410077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 descr="C:\Users\ZJZ\AppData\Local\Packages\Microsoft.Windows.Photos_8wekyb3d8bbwe\TempState\ShareServiceTempFolder\包装袋两排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1950" y="3079821"/>
            <a:ext cx="1434462" cy="136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4133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004835" y="26894"/>
            <a:ext cx="103799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生成、打印第二层标签：外包码标签</a:t>
            </a:r>
            <a:endParaRPr lang="zh-CN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1440" y="1426279"/>
            <a:ext cx="31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b="1" kern="0" dirty="0"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生产订单</a:t>
            </a:r>
            <a:endParaRPr lang="en-US" b="1" kern="0" dirty="0">
              <a:latin typeface="微软雅黑" pitchFamily="34" charset="-122"/>
              <a:ea typeface="微软雅黑" pitchFamily="34" charset="-122"/>
              <a:cs typeface="Arial Unicode MS" pitchFamily="34" charset="-128"/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4980013" y="2138518"/>
            <a:ext cx="354249" cy="630194"/>
          </a:xfrm>
          <a:prstGeom prst="chevron">
            <a:avLst>
              <a:gd name="adj" fmla="val 67281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燕尾形 59"/>
          <p:cNvSpPr/>
          <p:nvPr/>
        </p:nvSpPr>
        <p:spPr>
          <a:xfrm>
            <a:off x="4800347" y="2143542"/>
            <a:ext cx="293888" cy="630194"/>
          </a:xfrm>
          <a:prstGeom prst="chevron">
            <a:avLst>
              <a:gd name="adj" fmla="val 57018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62"/>
          <p:cNvGrpSpPr/>
          <p:nvPr/>
        </p:nvGrpSpPr>
        <p:grpSpPr>
          <a:xfrm>
            <a:off x="5203057" y="2138518"/>
            <a:ext cx="2182479" cy="630194"/>
            <a:chOff x="4066207" y="3409588"/>
            <a:chExt cx="4384713" cy="630194"/>
          </a:xfrm>
        </p:grpSpPr>
        <p:sp>
          <p:nvSpPr>
            <p:cNvPr id="57" name="燕尾形 56"/>
            <p:cNvSpPr/>
            <p:nvPr/>
          </p:nvSpPr>
          <p:spPr>
            <a:xfrm>
              <a:off x="4066207" y="3409588"/>
              <a:ext cx="4384713" cy="630194"/>
            </a:xfrm>
            <a:prstGeom prst="chevron">
              <a:avLst/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31627" y="3540019"/>
              <a:ext cx="3808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8"/>
                </a:rPr>
                <a:t>手机扫一下</a:t>
              </a:r>
              <a:endParaRPr 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endParaRPr>
            </a:p>
          </p:txBody>
        </p:sp>
      </p:grpSp>
      <p:sp>
        <p:nvSpPr>
          <p:cNvPr id="16" name="燕尾形 15"/>
          <p:cNvSpPr/>
          <p:nvPr/>
        </p:nvSpPr>
        <p:spPr>
          <a:xfrm>
            <a:off x="5006813" y="4647174"/>
            <a:ext cx="354249" cy="630194"/>
          </a:xfrm>
          <a:prstGeom prst="chevron">
            <a:avLst>
              <a:gd name="adj" fmla="val 67281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4791976" y="4652199"/>
            <a:ext cx="293888" cy="630194"/>
          </a:xfrm>
          <a:prstGeom prst="chevron">
            <a:avLst>
              <a:gd name="adj" fmla="val 57018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18"/>
          <p:cNvGrpSpPr/>
          <p:nvPr/>
        </p:nvGrpSpPr>
        <p:grpSpPr>
          <a:xfrm>
            <a:off x="5224833" y="4632102"/>
            <a:ext cx="2131094" cy="630194"/>
            <a:chOff x="4066207" y="3409588"/>
            <a:chExt cx="4384713" cy="630194"/>
          </a:xfrm>
        </p:grpSpPr>
        <p:sp>
          <p:nvSpPr>
            <p:cNvPr id="20" name="燕尾形 19"/>
            <p:cNvSpPr/>
            <p:nvPr/>
          </p:nvSpPr>
          <p:spPr>
            <a:xfrm>
              <a:off x="4066207" y="3409588"/>
              <a:ext cx="4384713" cy="630194"/>
            </a:xfrm>
            <a:prstGeom prst="chevron">
              <a:avLst/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31627" y="3540019"/>
              <a:ext cx="3808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8"/>
                </a:rPr>
                <a:t>电脑点一下</a:t>
              </a:r>
              <a:endParaRPr 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endParaRPr>
            </a:p>
          </p:txBody>
        </p:sp>
      </p:grp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32" y="2095081"/>
            <a:ext cx="4443395" cy="331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4" name="Picture 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1183" y="1506206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5" name="Picture 7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67395" y="1528676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6" name="Picture 8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0234" y="4155796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7" name="Picture 9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56806" y="4155255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 descr="C:\Users\ZJZ\AppData\Local\Packages\Microsoft.Windows.Photos_8wekyb3d8bbwe\TempState\ShareServiceTempFolder\打包正方形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9136" y="3078948"/>
            <a:ext cx="1373404" cy="133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4133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034981" y="26894"/>
            <a:ext cx="103498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扫第一层内包码标签生成第二层外包码标签</a:t>
            </a:r>
            <a:endParaRPr lang="zh-CN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4663500" y="3454837"/>
            <a:ext cx="354249" cy="630194"/>
          </a:xfrm>
          <a:prstGeom prst="chevron">
            <a:avLst>
              <a:gd name="adj" fmla="val 67281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燕尾形 59"/>
          <p:cNvSpPr/>
          <p:nvPr/>
        </p:nvSpPr>
        <p:spPr>
          <a:xfrm>
            <a:off x="4488858" y="3449813"/>
            <a:ext cx="293888" cy="630194"/>
          </a:xfrm>
          <a:prstGeom prst="chevron">
            <a:avLst>
              <a:gd name="adj" fmla="val 57018"/>
            </a:avLst>
          </a:prstGeom>
          <a:gradFill>
            <a:gsLst>
              <a:gs pos="0">
                <a:srgbClr val="A9DF6D"/>
              </a:gs>
              <a:gs pos="87000">
                <a:srgbClr val="1B7AB2"/>
              </a:gs>
            </a:gsLst>
            <a:lin ang="12600000" scaled="0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62"/>
          <p:cNvGrpSpPr/>
          <p:nvPr/>
        </p:nvGrpSpPr>
        <p:grpSpPr>
          <a:xfrm>
            <a:off x="4836303" y="3449813"/>
            <a:ext cx="2182479" cy="630194"/>
            <a:chOff x="4066207" y="3409588"/>
            <a:chExt cx="4384713" cy="630194"/>
          </a:xfrm>
        </p:grpSpPr>
        <p:sp>
          <p:nvSpPr>
            <p:cNvPr id="57" name="燕尾形 56"/>
            <p:cNvSpPr/>
            <p:nvPr/>
          </p:nvSpPr>
          <p:spPr>
            <a:xfrm>
              <a:off x="4066207" y="3409588"/>
              <a:ext cx="4384713" cy="630194"/>
            </a:xfrm>
            <a:prstGeom prst="chevron">
              <a:avLst/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31627" y="3540019"/>
              <a:ext cx="3808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8"/>
                </a:rPr>
                <a:t>手机扫一下</a:t>
              </a:r>
              <a:endParaRPr 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endParaRPr>
            </a:p>
          </p:txBody>
        </p:sp>
      </p:grp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07" y="894039"/>
            <a:ext cx="410077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706" y="3892587"/>
            <a:ext cx="410077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8225" y="1711379"/>
            <a:ext cx="4386263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 descr="C:\Users\ZJZ\AppData\Local\Packages\Microsoft.Windows.Photos_8wekyb3d8bbwe\TempState\ShareServiceTempFolder\包装袋两排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4751" y="1572568"/>
            <a:ext cx="1434462" cy="1366575"/>
          </a:xfrm>
          <a:prstGeom prst="rect">
            <a:avLst/>
          </a:prstGeom>
          <a:noFill/>
        </p:spPr>
      </p:pic>
      <p:pic>
        <p:nvPicPr>
          <p:cNvPr id="115717" name="Picture 5" descr="C:\Users\ZJZ\AppData\Local\Packages\Microsoft.Windows.Photos_8wekyb3d8bbwe\TempState\ShareServiceTempFolder\打开的包装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1493" y="4686684"/>
            <a:ext cx="159719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4133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889279" y="26894"/>
            <a:ext cx="104955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扫第二层外包码标签生成第三层堆垛码标签</a:t>
            </a:r>
            <a:endParaRPr lang="zh-CN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组合 62"/>
          <p:cNvGrpSpPr/>
          <p:nvPr/>
        </p:nvGrpSpPr>
        <p:grpSpPr>
          <a:xfrm>
            <a:off x="4735697" y="3480486"/>
            <a:ext cx="2182479" cy="630194"/>
            <a:chOff x="4066207" y="3409588"/>
            <a:chExt cx="4384713" cy="630194"/>
          </a:xfrm>
        </p:grpSpPr>
        <p:sp>
          <p:nvSpPr>
            <p:cNvPr id="57" name="燕尾形 56"/>
            <p:cNvSpPr/>
            <p:nvPr/>
          </p:nvSpPr>
          <p:spPr>
            <a:xfrm>
              <a:off x="4066207" y="3409588"/>
              <a:ext cx="4384713" cy="630194"/>
            </a:xfrm>
            <a:prstGeom prst="chevron">
              <a:avLst/>
            </a:prstGeom>
            <a:gradFill>
              <a:gsLst>
                <a:gs pos="0">
                  <a:srgbClr val="A9DF6D"/>
                </a:gs>
                <a:gs pos="87000">
                  <a:srgbClr val="1B7AB2"/>
                </a:gs>
              </a:gsLst>
              <a:lin ang="126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31627" y="3540019"/>
              <a:ext cx="3808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8"/>
                </a:rPr>
                <a:t>手机扫一下</a:t>
              </a:r>
              <a:endParaRPr 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endParaRPr>
            </a:p>
          </p:txBody>
        </p:sp>
      </p:grpSp>
      <p:pic>
        <p:nvPicPr>
          <p:cNvPr id="114694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741" y="1405722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5" name="Picture 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1953" y="1428192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6" name="Picture 8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792" y="4055312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7" name="Picture 9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1364" y="4054771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7725" y="2245360"/>
            <a:ext cx="5061555" cy="32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C:\Users\ZJZ\AppData\Local\Packages\Microsoft.Windows.Photos_8wekyb3d8bbwe\TempState\ShareServiceTempFolder\打包正方形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7880" y="1667154"/>
            <a:ext cx="1373404" cy="1332339"/>
          </a:xfrm>
          <a:prstGeom prst="rect">
            <a:avLst/>
          </a:prstGeom>
          <a:noFill/>
        </p:spPr>
      </p:pic>
      <p:pic>
        <p:nvPicPr>
          <p:cNvPr id="23" name="Picture 6" descr="C:\Users\ZJZ\AppData\Local\Packages\Microsoft.Windows.Photos_8wekyb3d8bbwe\TempState\ShareServiceTempFolder\堆垛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12801" y="4561952"/>
            <a:ext cx="1440450" cy="1296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41332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smtClean="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3939</TotalTime>
  <Words>738</Words>
  <Application>Microsoft Office PowerPoint</Application>
  <PresentationFormat>宽屏</PresentationFormat>
  <Paragraphs>119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 Unicode MS</vt:lpstr>
      <vt:lpstr>黑体</vt:lpstr>
      <vt:lpstr>经典特宋简</vt:lpstr>
      <vt:lpstr>微软雅黑</vt:lpstr>
      <vt:lpstr>字魂105号-简雅黑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建中 张</cp:lastModifiedBy>
  <cp:revision>299</cp:revision>
  <dcterms:created xsi:type="dcterms:W3CDTF">2021-09-02T14:08:52Z</dcterms:created>
  <dcterms:modified xsi:type="dcterms:W3CDTF">2025-08-07T17:15:26Z</dcterms:modified>
</cp:coreProperties>
</file>