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EFB81-083B-4438-A87A-1D2F54E76B6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www.partulab.com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3A080-99F9-414A-9023-5CF3E56826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15325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A0047-F30B-44AC-B874-E6A1C4354D1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www.partulab.com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0F41E-8C11-4C8D-8789-0ED92D43B9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76972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www.partulab.com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1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396552" y="1124744"/>
            <a:ext cx="7772400" cy="1470025"/>
          </a:xfrm>
        </p:spPr>
        <p:txBody>
          <a:bodyPr/>
          <a:lstStyle/>
          <a:p>
            <a:r>
              <a:rPr lang="zh-CN" altLang="en-US" dirty="0"/>
              <a:t>低温</a:t>
            </a:r>
            <a:r>
              <a:rPr lang="zh-CN" altLang="en-US" dirty="0" smtClean="0"/>
              <a:t>段变温介电测量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99592" y="3284984"/>
            <a:ext cx="6400800" cy="1752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存疑与解答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6528" y="404664"/>
            <a:ext cx="8062912" cy="1470025"/>
          </a:xfrm>
        </p:spPr>
        <p:txBody>
          <a:bodyPr/>
          <a:lstStyle/>
          <a:p>
            <a:pPr algn="ctr"/>
            <a:r>
              <a:rPr lang="zh-CN" altLang="zh-CN" dirty="0">
                <a:effectLst/>
              </a:rPr>
              <a:t>低温</a:t>
            </a:r>
            <a:r>
              <a:rPr lang="zh-CN" altLang="zh-CN" dirty="0" smtClean="0">
                <a:effectLst/>
              </a:rPr>
              <a:t>段控制温度</a:t>
            </a:r>
            <a:r>
              <a:rPr lang="zh-CN" altLang="zh-CN" dirty="0">
                <a:effectLst/>
              </a:rPr>
              <a:t>模式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8062912" cy="1250728"/>
          </a:xfrm>
        </p:spPr>
        <p:txBody>
          <a:bodyPr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七种模式完成温度控制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948721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武汉佰力博科技有限公司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9852" y="431805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www.partulab.com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4286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低温</a:t>
            </a:r>
            <a:r>
              <a:rPr lang="zh-CN" altLang="zh-CN" dirty="0" smtClean="0">
                <a:effectLst/>
              </a:rPr>
              <a:t>段采取</a:t>
            </a:r>
            <a:r>
              <a:rPr lang="zh-CN" altLang="zh-CN" dirty="0">
                <a:effectLst/>
              </a:rPr>
              <a:t>哪种模式控制温度？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8062912" cy="1752600"/>
          </a:xfrm>
        </p:spPr>
        <p:txBody>
          <a:bodyPr/>
          <a:lstStyle/>
          <a:p>
            <a:r>
              <a:rPr lang="en-US" altLang="zh-CN" b="1" dirty="0" smtClean="0">
                <a:solidFill>
                  <a:schemeClr val="tx1"/>
                </a:solidFill>
              </a:rPr>
              <a:t>---</a:t>
            </a:r>
            <a:r>
              <a:rPr lang="zh-CN" altLang="en-US" b="1" dirty="0" smtClean="0">
                <a:solidFill>
                  <a:schemeClr val="tx1"/>
                </a:solidFill>
              </a:rPr>
              <a:t>佰力博实验数据结果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3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模式一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/>
          <a:lstStyle/>
          <a:p>
            <a:r>
              <a:rPr lang="zh-CN" altLang="zh-CN" b="1" dirty="0" smtClean="0"/>
              <a:t>设定</a:t>
            </a:r>
            <a:r>
              <a:rPr lang="zh-CN" altLang="zh-CN" b="1" dirty="0"/>
              <a:t>好测量温度段（例如</a:t>
            </a:r>
            <a:r>
              <a:rPr lang="en-US" altLang="zh-CN" b="1" dirty="0"/>
              <a:t>-150</a:t>
            </a:r>
            <a:r>
              <a:rPr lang="zh-CN" altLang="zh-CN" b="1" dirty="0"/>
              <a:t>度</a:t>
            </a:r>
            <a:r>
              <a:rPr lang="en-US" altLang="zh-CN" b="1" dirty="0"/>
              <a:t>~300</a:t>
            </a:r>
            <a:r>
              <a:rPr lang="zh-CN" altLang="zh-CN" b="1" dirty="0"/>
              <a:t>度</a:t>
            </a:r>
            <a:r>
              <a:rPr lang="zh-CN" altLang="zh-CN" b="1" dirty="0" smtClean="0"/>
              <a:t>）</a:t>
            </a:r>
            <a:endParaRPr lang="en-US" altLang="zh-CN" b="1" dirty="0" smtClean="0"/>
          </a:p>
          <a:p>
            <a:r>
              <a:rPr lang="zh-CN" altLang="zh-CN" b="1" dirty="0" smtClean="0"/>
              <a:t>开</a:t>
            </a:r>
            <a:r>
              <a:rPr lang="zh-CN" altLang="zh-CN" b="1" dirty="0"/>
              <a:t>液氮泵至最大功率降温至最低测量温度（</a:t>
            </a:r>
            <a:r>
              <a:rPr lang="en-US" altLang="zh-CN" b="1" dirty="0"/>
              <a:t>-150</a:t>
            </a:r>
            <a:r>
              <a:rPr lang="zh-CN" altLang="zh-CN" b="1" dirty="0"/>
              <a:t>度</a:t>
            </a:r>
            <a:r>
              <a:rPr lang="zh-CN" altLang="zh-CN" b="1" dirty="0" smtClean="0"/>
              <a:t>）</a:t>
            </a:r>
            <a:endParaRPr lang="en-US" altLang="zh-CN" b="1" dirty="0" smtClean="0"/>
          </a:p>
          <a:p>
            <a:r>
              <a:rPr lang="zh-CN" altLang="zh-CN" b="1" dirty="0" smtClean="0"/>
              <a:t>液氮</a:t>
            </a:r>
            <a:r>
              <a:rPr lang="zh-CN" altLang="zh-CN" b="1" dirty="0"/>
              <a:t>泵给一较小恒定流速，通过高温炉加热丝功率变化实现线性</a:t>
            </a:r>
            <a:r>
              <a:rPr lang="zh-CN" altLang="zh-CN" b="1" dirty="0" smtClean="0"/>
              <a:t>升温</a:t>
            </a:r>
            <a:endParaRPr lang="en-US" altLang="zh-CN" b="1" dirty="0" smtClean="0"/>
          </a:p>
          <a:p>
            <a:r>
              <a:rPr lang="zh-CN" altLang="zh-CN" b="1" dirty="0" smtClean="0"/>
              <a:t>测量</a:t>
            </a:r>
            <a:r>
              <a:rPr lang="zh-CN" altLang="zh-CN" b="1" dirty="0"/>
              <a:t>完成后关闭液氮泵及阀门，高温炉加热丝停止加热。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448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模式</a:t>
            </a:r>
            <a:r>
              <a:rPr lang="zh-CN" altLang="en-US" dirty="0" smtClean="0"/>
              <a:t>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/>
          <a:lstStyle/>
          <a:p>
            <a:r>
              <a:rPr lang="zh-CN" altLang="zh-CN" dirty="0"/>
              <a:t>通过计算机软件</a:t>
            </a:r>
            <a:r>
              <a:rPr lang="en-US" altLang="zh-CN" dirty="0"/>
              <a:t>PID</a:t>
            </a:r>
            <a:r>
              <a:rPr lang="zh-CN" altLang="zh-CN" dirty="0"/>
              <a:t>运算控制液氮泵液氮流速实现低温段线性</a:t>
            </a:r>
            <a:r>
              <a:rPr lang="zh-CN" altLang="zh-CN" dirty="0" smtClean="0"/>
              <a:t>升温</a:t>
            </a:r>
            <a:endParaRPr lang="en-US" altLang="zh-CN" dirty="0" smtClean="0"/>
          </a:p>
          <a:p>
            <a:r>
              <a:rPr lang="zh-CN" altLang="zh-CN" dirty="0" smtClean="0"/>
              <a:t>到</a:t>
            </a:r>
            <a:r>
              <a:rPr lang="zh-CN" altLang="zh-CN" dirty="0"/>
              <a:t>一定温度（如</a:t>
            </a:r>
            <a:r>
              <a:rPr lang="en-US" altLang="zh-CN" dirty="0"/>
              <a:t>0</a:t>
            </a:r>
            <a:r>
              <a:rPr lang="zh-CN" altLang="zh-CN" dirty="0"/>
              <a:t>度）后液氮泵给一较小恒定流速，通过高温炉加热丝功率变化实现线性</a:t>
            </a:r>
            <a:r>
              <a:rPr lang="zh-CN" altLang="zh-CN" dirty="0" smtClean="0"/>
              <a:t>升温</a:t>
            </a:r>
            <a:endParaRPr lang="en-US" altLang="zh-CN" dirty="0" smtClean="0"/>
          </a:p>
          <a:p>
            <a:r>
              <a:rPr lang="zh-CN" altLang="zh-CN" dirty="0" smtClean="0"/>
              <a:t>测量</a:t>
            </a:r>
            <a:r>
              <a:rPr lang="zh-CN" altLang="zh-CN" dirty="0"/>
              <a:t>完成后关闭液氮泵及阀门，高温炉加热丝停止加热。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647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模式三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通过计算机软件</a:t>
            </a:r>
            <a:r>
              <a:rPr lang="en-US" altLang="zh-CN" dirty="0"/>
              <a:t>PID</a:t>
            </a:r>
            <a:r>
              <a:rPr lang="zh-CN" altLang="zh-CN" dirty="0"/>
              <a:t>运算控制液氮泵液氮流速实现低温段线性</a:t>
            </a:r>
            <a:r>
              <a:rPr lang="zh-CN" altLang="zh-CN" dirty="0" smtClean="0"/>
              <a:t>升温</a:t>
            </a:r>
            <a:endParaRPr lang="en-US" altLang="zh-CN" dirty="0" smtClean="0"/>
          </a:p>
          <a:p>
            <a:r>
              <a:rPr lang="zh-CN" altLang="zh-CN" dirty="0" smtClean="0"/>
              <a:t>当</a:t>
            </a:r>
            <a:r>
              <a:rPr lang="zh-CN" altLang="zh-CN" dirty="0"/>
              <a:t>软件检测到一段时间内升温斜率很小（例如</a:t>
            </a:r>
            <a:r>
              <a:rPr lang="en-US" altLang="zh-CN" dirty="0"/>
              <a:t>5</a:t>
            </a:r>
            <a:r>
              <a:rPr lang="zh-CN" altLang="zh-CN" dirty="0"/>
              <a:t>分钟升一度）则关闭液氮泵、液氮</a:t>
            </a:r>
            <a:r>
              <a:rPr lang="zh-CN" altLang="zh-CN" dirty="0" smtClean="0"/>
              <a:t>阀</a:t>
            </a:r>
            <a:endParaRPr lang="en-US" altLang="zh-CN" dirty="0" smtClean="0"/>
          </a:p>
          <a:p>
            <a:r>
              <a:rPr lang="zh-CN" altLang="zh-CN" dirty="0" smtClean="0"/>
              <a:t>启动</a:t>
            </a:r>
            <a:r>
              <a:rPr lang="zh-CN" altLang="zh-CN" dirty="0"/>
              <a:t>高温炉，通过高温炉加热丝功率变化实现线性升温，测量完成后高温炉加热丝停止加热。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712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其他</a:t>
            </a:r>
            <a:r>
              <a:rPr lang="zh-CN" altLang="zh-CN" dirty="0" smtClean="0">
                <a:effectLst/>
              </a:rPr>
              <a:t>模式</a:t>
            </a:r>
            <a:r>
              <a:rPr lang="en-US" altLang="zh-CN" dirty="0" smtClean="0">
                <a:effectLst/>
              </a:rPr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b="1" dirty="0"/>
              <a:t>升温</a:t>
            </a:r>
            <a:r>
              <a:rPr lang="zh-CN" altLang="zh-CN" b="1" dirty="0" smtClean="0"/>
              <a:t>测试</a:t>
            </a:r>
            <a:endParaRPr lang="en-US" altLang="zh-CN" b="1" dirty="0" smtClean="0"/>
          </a:p>
          <a:p>
            <a:pPr lvl="0"/>
            <a:endParaRPr lang="zh-CN" altLang="zh-CN" dirty="0"/>
          </a:p>
          <a:p>
            <a:pPr marL="64008" indent="0"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直接</a:t>
            </a:r>
            <a:r>
              <a:rPr lang="zh-CN" altLang="zh-CN" dirty="0"/>
              <a:t>以最大的降温功率将样品温度从室温降到</a:t>
            </a:r>
            <a:r>
              <a:rPr lang="en-US" altLang="zh-CN" dirty="0"/>
              <a:t>-180</a:t>
            </a:r>
            <a:r>
              <a:rPr lang="zh-CN" altLang="zh-CN" dirty="0"/>
              <a:t>°后，然后液氮泵给一较小恒定流速再以一定的斜率给加热丝加热升温；温度达到设定最高点，程序停止，保存数据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388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其他</a:t>
            </a:r>
            <a:r>
              <a:rPr lang="zh-CN" altLang="zh-CN" dirty="0" smtClean="0">
                <a:effectLst/>
              </a:rPr>
              <a:t>模式</a:t>
            </a:r>
            <a:r>
              <a:rPr lang="en-US" altLang="zh-CN" dirty="0" smtClean="0">
                <a:effectLst/>
              </a:rPr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b="1" dirty="0"/>
              <a:t>升温</a:t>
            </a:r>
            <a:r>
              <a:rPr lang="en-US" altLang="zh-CN" b="1" dirty="0"/>
              <a:t>--</a:t>
            </a:r>
            <a:r>
              <a:rPr lang="zh-CN" altLang="zh-CN" b="1" dirty="0"/>
              <a:t>恒温测试</a:t>
            </a:r>
            <a:endParaRPr lang="zh-CN" altLang="zh-CN" dirty="0"/>
          </a:p>
          <a:p>
            <a:endParaRPr lang="en-US" altLang="zh-CN" dirty="0" smtClean="0"/>
          </a:p>
          <a:p>
            <a:pPr marL="64008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zh-CN" dirty="0" smtClean="0"/>
              <a:t>直接</a:t>
            </a:r>
            <a:r>
              <a:rPr lang="zh-CN" altLang="zh-CN" dirty="0"/>
              <a:t>以最大的降温功率将样品温度从室温降到</a:t>
            </a:r>
            <a:r>
              <a:rPr lang="en-US" altLang="zh-CN" dirty="0"/>
              <a:t>-180</a:t>
            </a:r>
            <a:r>
              <a:rPr lang="zh-CN" altLang="zh-CN" dirty="0"/>
              <a:t>°后，然后液氮泵给一较小恒定流速再以一定的斜率给加热丝加热升温；温度达到设定最高点后再恒温一段时间，程序停止，保存</a:t>
            </a:r>
            <a:r>
              <a:rPr lang="zh-CN" altLang="zh-CN" dirty="0" smtClean="0"/>
              <a:t>数据</a:t>
            </a:r>
            <a:r>
              <a:rPr lang="zh-CN" altLang="en-US" dirty="0" smtClean="0"/>
              <a:t>。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614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其他</a:t>
            </a:r>
            <a:r>
              <a:rPr lang="zh-CN" altLang="zh-CN" dirty="0" smtClean="0">
                <a:effectLst/>
              </a:rPr>
              <a:t>模式</a:t>
            </a:r>
            <a:r>
              <a:rPr lang="en-US" altLang="zh-CN" dirty="0" smtClean="0">
                <a:effectLst/>
              </a:rPr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b="1" dirty="0"/>
              <a:t>先从室温降温</a:t>
            </a:r>
            <a:r>
              <a:rPr lang="en-US" altLang="zh-CN" b="1" dirty="0"/>
              <a:t>—</a:t>
            </a:r>
            <a:r>
              <a:rPr lang="zh-CN" altLang="zh-CN" b="1" dirty="0"/>
              <a:t>升温</a:t>
            </a:r>
            <a:r>
              <a:rPr lang="en-US" altLang="zh-CN" b="1" dirty="0"/>
              <a:t>---</a:t>
            </a:r>
            <a:r>
              <a:rPr lang="zh-CN" altLang="zh-CN" b="1" dirty="0"/>
              <a:t>降温到室温测试</a:t>
            </a:r>
            <a:endParaRPr lang="zh-CN" altLang="zh-CN" dirty="0"/>
          </a:p>
          <a:p>
            <a:endParaRPr lang="en-US" altLang="zh-CN" dirty="0" smtClean="0"/>
          </a:p>
          <a:p>
            <a:pPr marL="64008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zh-CN" dirty="0" smtClean="0"/>
              <a:t>直接</a:t>
            </a:r>
            <a:r>
              <a:rPr lang="zh-CN" altLang="zh-CN" dirty="0"/>
              <a:t>以最大的降温功率将样品温度从室温降到</a:t>
            </a:r>
            <a:r>
              <a:rPr lang="en-US" altLang="zh-CN" dirty="0"/>
              <a:t>-180</a:t>
            </a:r>
            <a:r>
              <a:rPr lang="zh-CN" altLang="zh-CN" dirty="0"/>
              <a:t>°后，然后液氮泵给一较小恒定流速再以一定的斜率给加热丝加热升温；温度达到设定最高点，再按照一定的斜率降温，温度降到设定点后，程序停止，保存数据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586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/>
          <a:lstStyle/>
          <a:p>
            <a:r>
              <a:rPr lang="zh-CN" altLang="zh-CN" dirty="0">
                <a:effectLst/>
              </a:rPr>
              <a:t>其他</a:t>
            </a:r>
            <a:r>
              <a:rPr lang="zh-CN" altLang="zh-CN" dirty="0" smtClean="0">
                <a:effectLst/>
              </a:rPr>
              <a:t>模式</a:t>
            </a:r>
            <a:r>
              <a:rPr lang="en-US" altLang="zh-CN" dirty="0" smtClean="0">
                <a:effectLst/>
              </a:rPr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/>
          <a:lstStyle/>
          <a:p>
            <a:pPr lvl="0"/>
            <a:r>
              <a:rPr lang="zh-CN" altLang="zh-CN" b="1" dirty="0" smtClean="0"/>
              <a:t>室温</a:t>
            </a:r>
            <a:r>
              <a:rPr lang="zh-CN" altLang="zh-CN" b="1" dirty="0"/>
              <a:t>降温</a:t>
            </a:r>
            <a:r>
              <a:rPr lang="en-US" altLang="zh-CN" b="1" dirty="0"/>
              <a:t>--</a:t>
            </a:r>
            <a:r>
              <a:rPr lang="zh-CN" altLang="zh-CN" b="1" dirty="0"/>
              <a:t>恒温</a:t>
            </a:r>
            <a:r>
              <a:rPr lang="en-US" altLang="zh-CN" b="1" dirty="0"/>
              <a:t>--</a:t>
            </a:r>
            <a:r>
              <a:rPr lang="zh-CN" altLang="zh-CN" b="1" dirty="0"/>
              <a:t>再升温</a:t>
            </a:r>
            <a:r>
              <a:rPr lang="en-US" altLang="zh-CN" b="1" dirty="0" smtClean="0"/>
              <a:t>--</a:t>
            </a:r>
            <a:r>
              <a:rPr lang="zh-CN" altLang="zh-CN" b="1" dirty="0" smtClean="0"/>
              <a:t>恒温</a:t>
            </a:r>
            <a:r>
              <a:rPr lang="zh-CN" altLang="zh-CN" b="1" dirty="0"/>
              <a:t>再降温到</a:t>
            </a:r>
            <a:r>
              <a:rPr lang="zh-CN" altLang="zh-CN" b="1" dirty="0" smtClean="0"/>
              <a:t>室温</a:t>
            </a:r>
            <a:endParaRPr lang="en-US" altLang="zh-CN" b="1" dirty="0" smtClean="0"/>
          </a:p>
          <a:p>
            <a:pPr lvl="0"/>
            <a:endParaRPr lang="zh-CN" altLang="zh-CN" dirty="0"/>
          </a:p>
          <a:p>
            <a:pPr marL="64008" indent="0"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通过</a:t>
            </a:r>
            <a:r>
              <a:rPr lang="zh-CN" altLang="zh-CN" dirty="0"/>
              <a:t>计算机软件</a:t>
            </a:r>
            <a:r>
              <a:rPr lang="en-US" altLang="zh-CN" dirty="0"/>
              <a:t>PID</a:t>
            </a:r>
            <a:r>
              <a:rPr lang="zh-CN" altLang="zh-CN" dirty="0"/>
              <a:t>运算控制液氮泵液氮流速实现低温段线性降温或恒温，当温度降到设定最低点后，然后液氮泵给一较小恒定流速，再以一定的斜率给加热丝加热升温，温度达到设定最高点，再按照一定的斜率降温，温度降到室温后，程序停止，保存数据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6443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活力">
  <a:themeElements>
    <a:clrScheme name="活力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活力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活力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506</Words>
  <Application>Microsoft Office PowerPoint</Application>
  <PresentationFormat>全屏显示(4:3)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活力</vt:lpstr>
      <vt:lpstr>低温段变温介电测量</vt:lpstr>
      <vt:lpstr>低温段采取哪种模式控制温度？</vt:lpstr>
      <vt:lpstr>模式一</vt:lpstr>
      <vt:lpstr>模式二</vt:lpstr>
      <vt:lpstr>模式三</vt:lpstr>
      <vt:lpstr>其他模式1</vt:lpstr>
      <vt:lpstr>其他模式2</vt:lpstr>
      <vt:lpstr>其他模式3</vt:lpstr>
      <vt:lpstr>其他模式4</vt:lpstr>
      <vt:lpstr>低温段控制温度模式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低温段变温介电测量</dc:title>
  <dc:creator>Administrator</dc:creator>
  <cp:lastModifiedBy>微软用户</cp:lastModifiedBy>
  <cp:revision>2</cp:revision>
  <dcterms:created xsi:type="dcterms:W3CDTF">2015-04-10T01:37:43Z</dcterms:created>
  <dcterms:modified xsi:type="dcterms:W3CDTF">2015-04-10T01:58:05Z</dcterms:modified>
</cp:coreProperties>
</file>