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3165" r:id="rId3"/>
    <p:sldId id="3166" r:id="rId5"/>
    <p:sldId id="3192" r:id="rId6"/>
    <p:sldId id="3157" r:id="rId7"/>
    <p:sldId id="308" r:id="rId8"/>
    <p:sldId id="3171" r:id="rId9"/>
    <p:sldId id="3208" r:id="rId10"/>
    <p:sldId id="3162" r:id="rId11"/>
    <p:sldId id="3221" r:id="rId12"/>
    <p:sldId id="3174" r:id="rId13"/>
  </p:sldIdLst>
  <p:sldSz cx="12192000" cy="6858000"/>
  <p:notesSz cx="6858000" cy="9144000"/>
  <p:embeddedFontLst>
    <p:embeddedFont>
      <p:font typeface="黑体" panose="02010609060101010101" charset="-122"/>
      <p:regular r:id="rId17"/>
    </p:embeddedFont>
    <p:embeddedFont>
      <p:font typeface="微软雅黑" panose="020B0503020204020204" charset="-122"/>
      <p:regular r:id="rId18"/>
    </p:embeddedFont>
    <p:embeddedFont>
      <p:font typeface="仿宋" panose="02010609060101010101" charset="-122"/>
      <p:regular r:id="rId19"/>
    </p:embeddedFont>
    <p:embeddedFont>
      <p:font typeface="等线" panose="02010600030101010101" charset="-122"/>
      <p:regular r:id="rId20"/>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showGuides="1">
      <p:cViewPr>
        <p:scale>
          <a:sx n="66" d="100"/>
          <a:sy n="66" d="100"/>
        </p:scale>
        <p:origin x="1111" y="217"/>
      </p:cViewPr>
      <p:guideLst>
        <p:guide orient="horz" pos="2167"/>
        <p:guide pos="386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0" Type="http://schemas.openxmlformats.org/officeDocument/2006/relationships/font" Target="fonts/font4.fntdata"/><Relationship Id="rId2" Type="http://schemas.openxmlformats.org/officeDocument/2006/relationships/theme" Target="theme/theme1.xml"/><Relationship Id="rId19" Type="http://schemas.openxmlformats.org/officeDocument/2006/relationships/font" Target="fonts/font3.fntdata"/><Relationship Id="rId18" Type="http://schemas.openxmlformats.org/officeDocument/2006/relationships/font" Target="fonts/font2.fntdata"/><Relationship Id="rId17" Type="http://schemas.openxmlformats.org/officeDocument/2006/relationships/font" Target="fonts/font1.fntdata"/><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F83AB4-7045-4BF9-9920-2A9F91176EC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C3C9FB-0AE3-405C-B8CA-91152E764A3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C3C9FB-0AE3-405C-B8CA-91152E764A32}"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C3C9FB-0AE3-405C-B8CA-91152E764A3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C3C9FB-0AE3-405C-B8CA-91152E764A3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CF837E-8055-4BE0-BAD5-B577F1B9DD1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41B33AD-DF99-4AD9-A497-A3F711B8F0A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045D8A7-B4E9-4532-A633-639FB9186BA9}"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C3C9FB-0AE3-405C-B8CA-91152E764A32}"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C3C9FB-0AE3-405C-B8CA-91152E764A3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C3C9FB-0AE3-405C-B8CA-91152E764A32}"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C3C9FB-0AE3-405C-B8CA-91152E764A3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7" name="Freeform 14"/>
          <p:cNvSpPr/>
          <p:nvPr userDrawn="1"/>
        </p:nvSpPr>
        <p:spPr bwMode="auto">
          <a:xfrm>
            <a:off x="6319838" y="0"/>
            <a:ext cx="5872162" cy="6858000"/>
          </a:xfrm>
          <a:custGeom>
            <a:avLst/>
            <a:gdLst>
              <a:gd name="connsiteX0" fmla="*/ 3735388 w 5872162"/>
              <a:gd name="connsiteY0" fmla="*/ 0 h 6858000"/>
              <a:gd name="connsiteX1" fmla="*/ 5872162 w 5872162"/>
              <a:gd name="connsiteY1" fmla="*/ 0 h 6858000"/>
              <a:gd name="connsiteX2" fmla="*/ 5872162 w 5872162"/>
              <a:gd name="connsiteY2" fmla="*/ 6858000 h 6858000"/>
              <a:gd name="connsiteX3" fmla="*/ 0 w 587216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872162" h="6858000">
                <a:moveTo>
                  <a:pt x="3735388" y="0"/>
                </a:moveTo>
                <a:lnTo>
                  <a:pt x="5872162" y="0"/>
                </a:lnTo>
                <a:lnTo>
                  <a:pt x="5872162" y="6858000"/>
                </a:lnTo>
                <a:lnTo>
                  <a:pt x="0" y="6858000"/>
                </a:lnTo>
                <a:close/>
              </a:path>
            </a:pathLst>
          </a:custGeom>
          <a:solidFill>
            <a:schemeClr val="accent4">
              <a:lumMod val="60000"/>
              <a:lumOff val="40000"/>
            </a:schemeClr>
          </a:solidFill>
          <a:ln>
            <a:noFill/>
          </a:ln>
        </p:spPr>
        <p:txBody>
          <a:bodyPr vert="horz" wrap="square" lIns="91440" tIns="45720" rIns="91440" bIns="45720" numCol="1" anchor="t" anchorCtr="0" compatLnSpc="1">
            <a:noAutofit/>
          </a:bodyPr>
          <a:lstStyle/>
          <a:p>
            <a:endParaRPr lang="en-US"/>
          </a:p>
        </p:txBody>
      </p:sp>
      <p:sp>
        <p:nvSpPr>
          <p:cNvPr id="8" name="Freeform 6"/>
          <p:cNvSpPr/>
          <p:nvPr userDrawn="1"/>
        </p:nvSpPr>
        <p:spPr bwMode="auto">
          <a:xfrm>
            <a:off x="7050088" y="0"/>
            <a:ext cx="4908550" cy="5510213"/>
          </a:xfrm>
          <a:custGeom>
            <a:avLst/>
            <a:gdLst>
              <a:gd name="T0" fmla="*/ 1201 w 3092"/>
              <a:gd name="T1" fmla="*/ 3471 h 3471"/>
              <a:gd name="T2" fmla="*/ 0 w 3092"/>
              <a:gd name="T3" fmla="*/ 3471 h 3471"/>
              <a:gd name="T4" fmla="*/ 1890 w 3092"/>
              <a:gd name="T5" fmla="*/ 0 h 3471"/>
              <a:gd name="T6" fmla="*/ 3092 w 3092"/>
              <a:gd name="T7" fmla="*/ 0 h 3471"/>
              <a:gd name="T8" fmla="*/ 1201 w 3092"/>
              <a:gd name="T9" fmla="*/ 3471 h 3471"/>
            </a:gdLst>
            <a:ahLst/>
            <a:cxnLst>
              <a:cxn ang="0">
                <a:pos x="T0" y="T1"/>
              </a:cxn>
              <a:cxn ang="0">
                <a:pos x="T2" y="T3"/>
              </a:cxn>
              <a:cxn ang="0">
                <a:pos x="T4" y="T5"/>
              </a:cxn>
              <a:cxn ang="0">
                <a:pos x="T6" y="T7"/>
              </a:cxn>
              <a:cxn ang="0">
                <a:pos x="T8" y="T9"/>
              </a:cxn>
            </a:cxnLst>
            <a:rect l="0" t="0" r="r" b="b"/>
            <a:pathLst>
              <a:path w="3092" h="3471">
                <a:moveTo>
                  <a:pt x="1201" y="3471"/>
                </a:moveTo>
                <a:lnTo>
                  <a:pt x="0" y="3471"/>
                </a:lnTo>
                <a:lnTo>
                  <a:pt x="1890" y="0"/>
                </a:lnTo>
                <a:lnTo>
                  <a:pt x="3092" y="0"/>
                </a:lnTo>
                <a:lnTo>
                  <a:pt x="1201" y="3471"/>
                </a:lnTo>
                <a:close/>
              </a:path>
            </a:pathLst>
          </a:custGeom>
          <a:solidFill>
            <a:schemeClr val="accent4">
              <a:lumMod val="20000"/>
              <a:lumOff val="80000"/>
              <a:alpha val="50000"/>
            </a:schemeClr>
          </a:solidFill>
          <a:ln>
            <a:noFill/>
          </a:ln>
        </p:spPr>
        <p:txBody>
          <a:bodyPr vert="horz" wrap="square" lIns="91440" tIns="45720" rIns="91440" bIns="45720" numCol="1" anchor="t" anchorCtr="0" compatLnSpc="1"/>
          <a:lstStyle/>
          <a:p>
            <a:pPr lvl="0"/>
            <a:endParaRPr lang="en-US"/>
          </a:p>
        </p:txBody>
      </p:sp>
      <p:sp>
        <p:nvSpPr>
          <p:cNvPr id="9" name="Freeform 7"/>
          <p:cNvSpPr/>
          <p:nvPr userDrawn="1"/>
        </p:nvSpPr>
        <p:spPr bwMode="auto">
          <a:xfrm>
            <a:off x="5343526" y="2371725"/>
            <a:ext cx="3617913" cy="3138488"/>
          </a:xfrm>
          <a:custGeom>
            <a:avLst/>
            <a:gdLst>
              <a:gd name="T0" fmla="*/ 1202 w 2279"/>
              <a:gd name="T1" fmla="*/ 0 h 1977"/>
              <a:gd name="T2" fmla="*/ 0 w 2279"/>
              <a:gd name="T3" fmla="*/ 0 h 1977"/>
              <a:gd name="T4" fmla="*/ 1076 w 2279"/>
              <a:gd name="T5" fmla="*/ 1977 h 1977"/>
              <a:gd name="T6" fmla="*/ 2279 w 2279"/>
              <a:gd name="T7" fmla="*/ 1977 h 1977"/>
              <a:gd name="T8" fmla="*/ 1202 w 2279"/>
              <a:gd name="T9" fmla="*/ 0 h 1977"/>
            </a:gdLst>
            <a:ahLst/>
            <a:cxnLst>
              <a:cxn ang="0">
                <a:pos x="T0" y="T1"/>
              </a:cxn>
              <a:cxn ang="0">
                <a:pos x="T2" y="T3"/>
              </a:cxn>
              <a:cxn ang="0">
                <a:pos x="T4" y="T5"/>
              </a:cxn>
              <a:cxn ang="0">
                <a:pos x="T6" y="T7"/>
              </a:cxn>
              <a:cxn ang="0">
                <a:pos x="T8" y="T9"/>
              </a:cxn>
            </a:cxnLst>
            <a:rect l="0" t="0" r="r" b="b"/>
            <a:pathLst>
              <a:path w="2279" h="1977">
                <a:moveTo>
                  <a:pt x="1202" y="0"/>
                </a:moveTo>
                <a:lnTo>
                  <a:pt x="0" y="0"/>
                </a:lnTo>
                <a:lnTo>
                  <a:pt x="1076" y="1977"/>
                </a:lnTo>
                <a:lnTo>
                  <a:pt x="2279" y="1977"/>
                </a:lnTo>
                <a:lnTo>
                  <a:pt x="1202" y="0"/>
                </a:lnTo>
                <a:close/>
              </a:path>
            </a:pathLst>
          </a:custGeom>
          <a:solidFill>
            <a:schemeClr val="accent4">
              <a:lumMod val="20000"/>
              <a:lumOff val="80000"/>
              <a:alpha val="50000"/>
            </a:schemeClr>
          </a:solidFill>
          <a:ln>
            <a:noFill/>
          </a:ln>
        </p:spPr>
        <p:txBody>
          <a:bodyPr vert="horz" wrap="square" lIns="91440" tIns="45720" rIns="91440" bIns="45720" numCol="1" anchor="t" anchorCtr="0" compatLnSpc="1"/>
          <a:lstStyle/>
          <a:p>
            <a:pPr lvl="0"/>
            <a:endParaRPr lang="en-US"/>
          </a:p>
        </p:txBody>
      </p:sp>
      <p:sp>
        <p:nvSpPr>
          <p:cNvPr id="10" name="Freeform 8"/>
          <p:cNvSpPr/>
          <p:nvPr userDrawn="1"/>
        </p:nvSpPr>
        <p:spPr bwMode="auto">
          <a:xfrm>
            <a:off x="2909888" y="2371725"/>
            <a:ext cx="4351338" cy="4486275"/>
          </a:xfrm>
          <a:custGeom>
            <a:avLst/>
            <a:gdLst>
              <a:gd name="T0" fmla="*/ 1202 w 2741"/>
              <a:gd name="T1" fmla="*/ 2826 h 2826"/>
              <a:gd name="T2" fmla="*/ 2741 w 2741"/>
              <a:gd name="T3" fmla="*/ 0 h 2826"/>
              <a:gd name="T4" fmla="*/ 1539 w 2741"/>
              <a:gd name="T5" fmla="*/ 0 h 2826"/>
              <a:gd name="T6" fmla="*/ 0 w 2741"/>
              <a:gd name="T7" fmla="*/ 2826 h 2826"/>
              <a:gd name="T8" fmla="*/ 1202 w 2741"/>
              <a:gd name="T9" fmla="*/ 2826 h 2826"/>
            </a:gdLst>
            <a:ahLst/>
            <a:cxnLst>
              <a:cxn ang="0">
                <a:pos x="T0" y="T1"/>
              </a:cxn>
              <a:cxn ang="0">
                <a:pos x="T2" y="T3"/>
              </a:cxn>
              <a:cxn ang="0">
                <a:pos x="T4" y="T5"/>
              </a:cxn>
              <a:cxn ang="0">
                <a:pos x="T6" y="T7"/>
              </a:cxn>
              <a:cxn ang="0">
                <a:pos x="T8" y="T9"/>
              </a:cxn>
            </a:cxnLst>
            <a:rect l="0" t="0" r="r" b="b"/>
            <a:pathLst>
              <a:path w="2741" h="2826">
                <a:moveTo>
                  <a:pt x="1202" y="2826"/>
                </a:moveTo>
                <a:lnTo>
                  <a:pt x="2741" y="0"/>
                </a:lnTo>
                <a:lnTo>
                  <a:pt x="1539" y="0"/>
                </a:lnTo>
                <a:lnTo>
                  <a:pt x="0" y="2826"/>
                </a:lnTo>
                <a:lnTo>
                  <a:pt x="1202" y="2826"/>
                </a:lnTo>
                <a:close/>
              </a:path>
            </a:pathLst>
          </a:custGeom>
          <a:solidFill>
            <a:schemeClr val="accent4">
              <a:lumMod val="20000"/>
              <a:lumOff val="80000"/>
              <a:alpha val="50000"/>
            </a:schemeClr>
          </a:solidFill>
          <a:ln>
            <a:noFill/>
          </a:ln>
        </p:spPr>
        <p:txBody>
          <a:bodyPr vert="horz" wrap="square" lIns="91440" tIns="45720" rIns="91440" bIns="45720" numCol="1" anchor="t" anchorCtr="0" compatLnSpc="1"/>
          <a:lstStyle/>
          <a:p>
            <a:pPr lvl="0"/>
            <a:endParaRPr lang="en-US"/>
          </a:p>
        </p:txBody>
      </p:sp>
      <p:sp>
        <p:nvSpPr>
          <p:cNvPr id="11" name="Freeform 16"/>
          <p:cNvSpPr/>
          <p:nvPr userDrawn="1"/>
        </p:nvSpPr>
        <p:spPr bwMode="auto">
          <a:xfrm rot="10800000">
            <a:off x="0" y="0"/>
            <a:ext cx="1843880" cy="3385279"/>
          </a:xfrm>
          <a:custGeom>
            <a:avLst/>
            <a:gdLst>
              <a:gd name="connsiteX0" fmla="*/ 1843880 w 1843880"/>
              <a:gd name="connsiteY0" fmla="*/ 3385279 h 3385279"/>
              <a:gd name="connsiteX1" fmla="*/ 0 w 1843880"/>
              <a:gd name="connsiteY1" fmla="*/ 3385279 h 3385279"/>
              <a:gd name="connsiteX2" fmla="*/ 1843880 w 1843880"/>
              <a:gd name="connsiteY2" fmla="*/ 0 h 3385279"/>
            </a:gdLst>
            <a:ahLst/>
            <a:cxnLst>
              <a:cxn ang="0">
                <a:pos x="connsiteX0" y="connsiteY0"/>
              </a:cxn>
              <a:cxn ang="0">
                <a:pos x="connsiteX1" y="connsiteY1"/>
              </a:cxn>
              <a:cxn ang="0">
                <a:pos x="connsiteX2" y="connsiteY2"/>
              </a:cxn>
            </a:cxnLst>
            <a:rect l="l" t="t" r="r" b="b"/>
            <a:pathLst>
              <a:path w="1843880" h="3385279">
                <a:moveTo>
                  <a:pt x="1843880" y="3385279"/>
                </a:moveTo>
                <a:lnTo>
                  <a:pt x="0" y="3385279"/>
                </a:lnTo>
                <a:lnTo>
                  <a:pt x="1843880" y="0"/>
                </a:lnTo>
                <a:close/>
              </a:path>
            </a:pathLst>
          </a:custGeom>
          <a:solidFill>
            <a:schemeClr val="accent4">
              <a:lumMod val="60000"/>
              <a:lumOff val="40000"/>
            </a:schemeClr>
          </a:solidFill>
          <a:ln>
            <a:noFill/>
          </a:ln>
        </p:spPr>
        <p:txBody>
          <a:bodyPr vert="horz" wrap="square" lIns="91440" tIns="45720" rIns="91440" bIns="45720" numCol="1" anchor="t" anchorCtr="0" compatLnSpc="1">
            <a:noAutofit/>
          </a:bodyPr>
          <a:lstStyle/>
          <a:p>
            <a:pPr lvl="0"/>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grpSp>
        <p:nvGrpSpPr>
          <p:cNvPr id="7" name="组合 6"/>
          <p:cNvGrpSpPr/>
          <p:nvPr userDrawn="1"/>
        </p:nvGrpSpPr>
        <p:grpSpPr>
          <a:xfrm>
            <a:off x="0" y="-8776"/>
            <a:ext cx="12192000" cy="1458436"/>
            <a:chOff x="0" y="-8777"/>
            <a:chExt cx="12192000" cy="3337369"/>
          </a:xfrm>
        </p:grpSpPr>
        <p:grpSp>
          <p:nvGrpSpPr>
            <p:cNvPr id="8" name="Group 49"/>
            <p:cNvGrpSpPr/>
            <p:nvPr userDrawn="1"/>
          </p:nvGrpSpPr>
          <p:grpSpPr>
            <a:xfrm>
              <a:off x="0" y="717310"/>
              <a:ext cx="8960963" cy="2611281"/>
              <a:chOff x="0" y="717310"/>
              <a:chExt cx="8960963" cy="2611281"/>
            </a:xfrm>
            <a:gradFill>
              <a:gsLst>
                <a:gs pos="0">
                  <a:schemeClr val="tx2">
                    <a:lumMod val="60000"/>
                    <a:lumOff val="40000"/>
                  </a:schemeClr>
                </a:gs>
                <a:gs pos="100000">
                  <a:schemeClr val="tx2">
                    <a:lumMod val="71000"/>
                    <a:lumOff val="29000"/>
                  </a:schemeClr>
                </a:gs>
              </a:gsLst>
              <a:lin ang="5400000" scaled="1"/>
            </a:gradFill>
          </p:grpSpPr>
          <p:sp>
            <p:nvSpPr>
              <p:cNvPr id="13" name="Rectangle 1"/>
              <p:cNvSpPr/>
              <p:nvPr userDrawn="1"/>
            </p:nvSpPr>
            <p:spPr>
              <a:xfrm>
                <a:off x="0" y="717310"/>
                <a:ext cx="6725054" cy="2611281"/>
              </a:xfrm>
              <a:prstGeom prst="rect">
                <a:avLst/>
              </a:prstGeom>
              <a:solidFill>
                <a:schemeClr val="accent4">
                  <a:lumMod val="60000"/>
                  <a:lumOff val="40000"/>
                </a:schemeClr>
              </a:solidFill>
              <a:ln>
                <a:noFill/>
              </a:ln>
            </p:spPr>
            <p:txBody>
              <a:bodyPr vert="horz" wrap="square" lIns="91440" tIns="45720" rIns="91440" bIns="45720" numCol="1" anchor="t" anchorCtr="0" compatLnSpc="1">
                <a:noAutofit/>
              </a:bodyPr>
              <a:lstStyle/>
              <a:p>
                <a:pPr lvl="0"/>
                <a:endParaRPr lang="en-US" dirty="0"/>
              </a:p>
            </p:txBody>
          </p:sp>
          <p:sp>
            <p:nvSpPr>
              <p:cNvPr id="14" name="Freeform 11"/>
              <p:cNvSpPr/>
              <p:nvPr userDrawn="1"/>
            </p:nvSpPr>
            <p:spPr bwMode="auto">
              <a:xfrm rot="10800000">
                <a:off x="6725055" y="717311"/>
                <a:ext cx="2235908" cy="2611280"/>
              </a:xfrm>
              <a:custGeom>
                <a:avLst/>
                <a:gdLst>
                  <a:gd name="connsiteX0" fmla="*/ 3735388 w 5872162"/>
                  <a:gd name="connsiteY0" fmla="*/ 0 h 6858000"/>
                  <a:gd name="connsiteX1" fmla="*/ 5872162 w 5872162"/>
                  <a:gd name="connsiteY1" fmla="*/ 0 h 6858000"/>
                  <a:gd name="connsiteX2" fmla="*/ 5872162 w 5872162"/>
                  <a:gd name="connsiteY2" fmla="*/ 6858000 h 6858000"/>
                  <a:gd name="connsiteX3" fmla="*/ 0 w 587216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872162" h="6858000">
                    <a:moveTo>
                      <a:pt x="3735388" y="0"/>
                    </a:moveTo>
                    <a:lnTo>
                      <a:pt x="5872162" y="0"/>
                    </a:lnTo>
                    <a:lnTo>
                      <a:pt x="5872162" y="6858000"/>
                    </a:lnTo>
                    <a:lnTo>
                      <a:pt x="0" y="6858000"/>
                    </a:lnTo>
                    <a:close/>
                  </a:path>
                </a:pathLst>
              </a:custGeom>
              <a:solidFill>
                <a:schemeClr val="accent4">
                  <a:lumMod val="60000"/>
                  <a:lumOff val="40000"/>
                </a:schemeClr>
              </a:solidFill>
              <a:ln>
                <a:noFill/>
              </a:ln>
            </p:spPr>
            <p:txBody>
              <a:bodyPr vert="horz" wrap="square" lIns="91440" tIns="45720" rIns="91440" bIns="45720" numCol="1" anchor="t" anchorCtr="0" compatLnSpc="1">
                <a:noAutofit/>
              </a:bodyPr>
              <a:lstStyle/>
              <a:p>
                <a:pPr lvl="0"/>
                <a:endParaRPr lang="en-US"/>
              </a:p>
            </p:txBody>
          </p:sp>
        </p:grpSp>
        <p:sp>
          <p:nvSpPr>
            <p:cNvPr id="9" name="Freeform 43"/>
            <p:cNvSpPr/>
            <p:nvPr userDrawn="1"/>
          </p:nvSpPr>
          <p:spPr bwMode="auto">
            <a:xfrm>
              <a:off x="10374764" y="-8777"/>
              <a:ext cx="1817236" cy="3337368"/>
            </a:xfrm>
            <a:custGeom>
              <a:avLst/>
              <a:gdLst>
                <a:gd name="connsiteX0" fmla="*/ 1817236 w 1817236"/>
                <a:gd name="connsiteY0" fmla="*/ 0 h 3337368"/>
                <a:gd name="connsiteX1" fmla="*/ 1817236 w 1817236"/>
                <a:gd name="connsiteY1" fmla="*/ 2916691 h 3337368"/>
                <a:gd name="connsiteX2" fmla="*/ 1588051 w 1817236"/>
                <a:gd name="connsiteY2" fmla="*/ 3337368 h 3337368"/>
                <a:gd name="connsiteX3" fmla="*/ 0 w 1817236"/>
                <a:gd name="connsiteY3" fmla="*/ 3337368 h 3337368"/>
              </a:gdLst>
              <a:ahLst/>
              <a:cxnLst>
                <a:cxn ang="0">
                  <a:pos x="connsiteX0" y="connsiteY0"/>
                </a:cxn>
                <a:cxn ang="0">
                  <a:pos x="connsiteX1" y="connsiteY1"/>
                </a:cxn>
                <a:cxn ang="0">
                  <a:pos x="connsiteX2" y="connsiteY2"/>
                </a:cxn>
                <a:cxn ang="0">
                  <a:pos x="connsiteX3" y="connsiteY3"/>
                </a:cxn>
              </a:cxnLst>
              <a:rect l="l" t="t" r="r" b="b"/>
              <a:pathLst>
                <a:path w="1817236" h="3337368">
                  <a:moveTo>
                    <a:pt x="1817236" y="0"/>
                  </a:moveTo>
                  <a:lnTo>
                    <a:pt x="1817236" y="2916691"/>
                  </a:lnTo>
                  <a:lnTo>
                    <a:pt x="1588051" y="3337368"/>
                  </a:lnTo>
                  <a:lnTo>
                    <a:pt x="0" y="3337368"/>
                  </a:lnTo>
                  <a:close/>
                </a:path>
              </a:pathLst>
            </a:custGeom>
            <a:solidFill>
              <a:schemeClr val="accent4">
                <a:lumMod val="20000"/>
                <a:lumOff val="80000"/>
                <a:alpha val="50000"/>
              </a:schemeClr>
            </a:solidFill>
            <a:ln>
              <a:noFill/>
            </a:ln>
          </p:spPr>
          <p:txBody>
            <a:bodyPr vert="horz" wrap="square" lIns="91440" tIns="45720" rIns="91440" bIns="45720" numCol="1" anchor="t" anchorCtr="0" compatLnSpc="1">
              <a:noAutofit/>
            </a:bodyPr>
            <a:lstStyle/>
            <a:p>
              <a:pPr lvl="0"/>
              <a:endParaRPr lang="en-US"/>
            </a:p>
          </p:txBody>
        </p:sp>
        <p:sp>
          <p:nvSpPr>
            <p:cNvPr id="10" name="Freeform 7"/>
            <p:cNvSpPr/>
            <p:nvPr userDrawn="1"/>
          </p:nvSpPr>
          <p:spPr bwMode="auto">
            <a:xfrm>
              <a:off x="8953319" y="714454"/>
              <a:ext cx="3013464" cy="2614137"/>
            </a:xfrm>
            <a:custGeom>
              <a:avLst/>
              <a:gdLst>
                <a:gd name="T0" fmla="*/ 1202 w 2279"/>
                <a:gd name="T1" fmla="*/ 0 h 1977"/>
                <a:gd name="T2" fmla="*/ 0 w 2279"/>
                <a:gd name="T3" fmla="*/ 0 h 1977"/>
                <a:gd name="T4" fmla="*/ 1076 w 2279"/>
                <a:gd name="T5" fmla="*/ 1977 h 1977"/>
                <a:gd name="T6" fmla="*/ 2279 w 2279"/>
                <a:gd name="T7" fmla="*/ 1977 h 1977"/>
                <a:gd name="T8" fmla="*/ 1202 w 2279"/>
                <a:gd name="T9" fmla="*/ 0 h 1977"/>
              </a:gdLst>
              <a:ahLst/>
              <a:cxnLst>
                <a:cxn ang="0">
                  <a:pos x="T0" y="T1"/>
                </a:cxn>
                <a:cxn ang="0">
                  <a:pos x="T2" y="T3"/>
                </a:cxn>
                <a:cxn ang="0">
                  <a:pos x="T4" y="T5"/>
                </a:cxn>
                <a:cxn ang="0">
                  <a:pos x="T6" y="T7"/>
                </a:cxn>
                <a:cxn ang="0">
                  <a:pos x="T8" y="T9"/>
                </a:cxn>
              </a:cxnLst>
              <a:rect l="0" t="0" r="r" b="b"/>
              <a:pathLst>
                <a:path w="2279" h="1977">
                  <a:moveTo>
                    <a:pt x="1202" y="0"/>
                  </a:moveTo>
                  <a:lnTo>
                    <a:pt x="0" y="0"/>
                  </a:lnTo>
                  <a:lnTo>
                    <a:pt x="1076" y="1977"/>
                  </a:lnTo>
                  <a:lnTo>
                    <a:pt x="2279" y="1977"/>
                  </a:lnTo>
                  <a:lnTo>
                    <a:pt x="1202" y="0"/>
                  </a:lnTo>
                  <a:close/>
                </a:path>
              </a:pathLst>
            </a:custGeom>
            <a:solidFill>
              <a:schemeClr val="accent4">
                <a:lumMod val="20000"/>
                <a:lumOff val="80000"/>
                <a:alpha val="50000"/>
              </a:schemeClr>
            </a:solidFill>
            <a:ln>
              <a:noFill/>
            </a:ln>
          </p:spPr>
          <p:txBody>
            <a:bodyPr vert="horz" wrap="square" lIns="91440" tIns="45720" rIns="91440" bIns="45720" numCol="1" anchor="t" anchorCtr="0" compatLnSpc="1"/>
            <a:lstStyle/>
            <a:p>
              <a:pPr lvl="0"/>
              <a:endParaRPr lang="en-US"/>
            </a:p>
          </p:txBody>
        </p:sp>
        <p:sp>
          <p:nvSpPr>
            <p:cNvPr id="11" name="Freeform 41"/>
            <p:cNvSpPr/>
            <p:nvPr userDrawn="1"/>
          </p:nvSpPr>
          <p:spPr bwMode="auto">
            <a:xfrm>
              <a:off x="7537631" y="714455"/>
              <a:ext cx="3012996" cy="2614137"/>
            </a:xfrm>
            <a:custGeom>
              <a:avLst/>
              <a:gdLst>
                <a:gd name="connsiteX0" fmla="*/ 1417257 w 2999525"/>
                <a:gd name="connsiteY0" fmla="*/ 0 h 2602449"/>
                <a:gd name="connsiteX1" fmla="*/ 2999525 w 2999525"/>
                <a:gd name="connsiteY1" fmla="*/ 0 h 2602449"/>
                <a:gd name="connsiteX2" fmla="*/ 1582268 w 2999525"/>
                <a:gd name="connsiteY2" fmla="*/ 2602449 h 2602449"/>
                <a:gd name="connsiteX3" fmla="*/ 0 w 2999525"/>
                <a:gd name="connsiteY3" fmla="*/ 2602449 h 2602449"/>
              </a:gdLst>
              <a:ahLst/>
              <a:cxnLst>
                <a:cxn ang="0">
                  <a:pos x="connsiteX0" y="connsiteY0"/>
                </a:cxn>
                <a:cxn ang="0">
                  <a:pos x="connsiteX1" y="connsiteY1"/>
                </a:cxn>
                <a:cxn ang="0">
                  <a:pos x="connsiteX2" y="connsiteY2"/>
                </a:cxn>
                <a:cxn ang="0">
                  <a:pos x="connsiteX3" y="connsiteY3"/>
                </a:cxn>
              </a:cxnLst>
              <a:rect l="l" t="t" r="r" b="b"/>
              <a:pathLst>
                <a:path w="2999525" h="2602449">
                  <a:moveTo>
                    <a:pt x="1417257" y="0"/>
                  </a:moveTo>
                  <a:lnTo>
                    <a:pt x="2999525" y="0"/>
                  </a:lnTo>
                  <a:lnTo>
                    <a:pt x="1582268" y="2602449"/>
                  </a:lnTo>
                  <a:lnTo>
                    <a:pt x="0" y="2602449"/>
                  </a:lnTo>
                  <a:close/>
                </a:path>
              </a:pathLst>
            </a:custGeom>
            <a:solidFill>
              <a:schemeClr val="accent4">
                <a:lumMod val="20000"/>
                <a:lumOff val="80000"/>
                <a:alpha val="50000"/>
              </a:schemeClr>
            </a:solidFill>
            <a:ln>
              <a:noFill/>
            </a:ln>
          </p:spPr>
          <p:txBody>
            <a:bodyPr vert="horz" wrap="square" lIns="91440" tIns="45720" rIns="91440" bIns="45720" numCol="1" anchor="t" anchorCtr="0" compatLnSpc="1">
              <a:noAutofit/>
            </a:bodyPr>
            <a:lstStyle/>
            <a:p>
              <a:pPr lvl="0"/>
              <a:endParaRPr lang="en-US"/>
            </a:p>
          </p:txBody>
        </p:sp>
        <p:sp>
          <p:nvSpPr>
            <p:cNvPr id="12" name="Freeform 42"/>
            <p:cNvSpPr/>
            <p:nvPr userDrawn="1"/>
          </p:nvSpPr>
          <p:spPr bwMode="auto">
            <a:xfrm>
              <a:off x="0" y="717311"/>
              <a:ext cx="1421546" cy="2610324"/>
            </a:xfrm>
            <a:custGeom>
              <a:avLst/>
              <a:gdLst>
                <a:gd name="connsiteX0" fmla="*/ 0 w 1407588"/>
                <a:gd name="connsiteY0" fmla="*/ 0 h 2584693"/>
                <a:gd name="connsiteX1" fmla="*/ 1407588 w 1407588"/>
                <a:gd name="connsiteY1" fmla="*/ 0 h 2584693"/>
                <a:gd name="connsiteX2" fmla="*/ 0 w 1407588"/>
                <a:gd name="connsiteY2" fmla="*/ 2584693 h 2584693"/>
              </a:gdLst>
              <a:ahLst/>
              <a:cxnLst>
                <a:cxn ang="0">
                  <a:pos x="connsiteX0" y="connsiteY0"/>
                </a:cxn>
                <a:cxn ang="0">
                  <a:pos x="connsiteX1" y="connsiteY1"/>
                </a:cxn>
                <a:cxn ang="0">
                  <a:pos x="connsiteX2" y="connsiteY2"/>
                </a:cxn>
              </a:cxnLst>
              <a:rect l="l" t="t" r="r" b="b"/>
              <a:pathLst>
                <a:path w="1407588" h="2584693">
                  <a:moveTo>
                    <a:pt x="0" y="0"/>
                  </a:moveTo>
                  <a:lnTo>
                    <a:pt x="1407588" y="0"/>
                  </a:lnTo>
                  <a:lnTo>
                    <a:pt x="0" y="2584693"/>
                  </a:lnTo>
                  <a:close/>
                </a:path>
              </a:pathLst>
            </a:custGeom>
            <a:solidFill>
              <a:schemeClr val="accent4">
                <a:lumMod val="20000"/>
                <a:lumOff val="80000"/>
                <a:alpha val="50000"/>
              </a:schemeClr>
            </a:solidFill>
            <a:ln>
              <a:noFill/>
            </a:ln>
          </p:spPr>
          <p:txBody>
            <a:bodyPr vert="horz" wrap="square" lIns="91440" tIns="45720" rIns="91440" bIns="45720" numCol="1" anchor="t" anchorCtr="0" compatLnSpc="1">
              <a:noAutofit/>
            </a:bodyPr>
            <a:lstStyle/>
            <a:p>
              <a:pPr lvl="0"/>
              <a:endParaRPr lang="en-US"/>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grpSp>
        <p:nvGrpSpPr>
          <p:cNvPr id="7" name="Group 5"/>
          <p:cNvGrpSpPr/>
          <p:nvPr userDrawn="1"/>
        </p:nvGrpSpPr>
        <p:grpSpPr>
          <a:xfrm>
            <a:off x="20638" y="0"/>
            <a:ext cx="12171362" cy="6858000"/>
            <a:chOff x="20638" y="0"/>
            <a:chExt cx="12171362" cy="6858000"/>
          </a:xfrm>
          <a:solidFill>
            <a:schemeClr val="accent4">
              <a:lumMod val="60000"/>
              <a:lumOff val="40000"/>
            </a:schemeClr>
          </a:solidFill>
        </p:grpSpPr>
        <p:sp>
          <p:nvSpPr>
            <p:cNvPr id="8" name="Freeform 6"/>
            <p:cNvSpPr/>
            <p:nvPr userDrawn="1"/>
          </p:nvSpPr>
          <p:spPr bwMode="auto">
            <a:xfrm>
              <a:off x="20638" y="0"/>
              <a:ext cx="5872162" cy="6858000"/>
            </a:xfrm>
            <a:custGeom>
              <a:avLst/>
              <a:gdLst>
                <a:gd name="connsiteX0" fmla="*/ 3735388 w 5872162"/>
                <a:gd name="connsiteY0" fmla="*/ 0 h 6858000"/>
                <a:gd name="connsiteX1" fmla="*/ 5872162 w 5872162"/>
                <a:gd name="connsiteY1" fmla="*/ 0 h 6858000"/>
                <a:gd name="connsiteX2" fmla="*/ 5872162 w 5872162"/>
                <a:gd name="connsiteY2" fmla="*/ 6858000 h 6858000"/>
                <a:gd name="connsiteX3" fmla="*/ 0 w 587216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872162" h="6858000">
                  <a:moveTo>
                    <a:pt x="3735388" y="0"/>
                  </a:moveTo>
                  <a:lnTo>
                    <a:pt x="5872162" y="0"/>
                  </a:lnTo>
                  <a:lnTo>
                    <a:pt x="5872162" y="6858000"/>
                  </a:lnTo>
                  <a:lnTo>
                    <a:pt x="0" y="6858000"/>
                  </a:lnTo>
                  <a:close/>
                </a:path>
              </a:pathLst>
            </a:custGeom>
            <a:grpFill/>
            <a:ln>
              <a:noFill/>
            </a:ln>
          </p:spPr>
          <p:txBody>
            <a:bodyPr vert="horz" wrap="square" lIns="91440" tIns="45720" rIns="91440" bIns="45720" numCol="1" anchor="t" anchorCtr="0" compatLnSpc="1">
              <a:noAutofit/>
            </a:bodyPr>
            <a:lstStyle/>
            <a:p>
              <a:pPr lvl="0"/>
              <a:endParaRPr lang="en-US"/>
            </a:p>
          </p:txBody>
        </p:sp>
        <p:sp>
          <p:nvSpPr>
            <p:cNvPr id="9" name="Rectangle 2"/>
            <p:cNvSpPr/>
            <p:nvPr userDrawn="1"/>
          </p:nvSpPr>
          <p:spPr>
            <a:xfrm>
              <a:off x="5892800" y="0"/>
              <a:ext cx="6299200" cy="6858000"/>
            </a:xfrm>
            <a:prstGeom prst="rect">
              <a:avLst/>
            </a:prstGeom>
            <a:grpFill/>
            <a:ln>
              <a:noFill/>
            </a:ln>
          </p:spPr>
          <p:txBody>
            <a:bodyPr vert="horz" wrap="square" lIns="91440" tIns="45720" rIns="91440" bIns="45720" numCol="1" anchor="t" anchorCtr="0" compatLnSpc="1">
              <a:noAutofit/>
            </a:bodyPr>
            <a:lstStyle/>
            <a:p>
              <a:pPr lvl="0"/>
              <a:endParaRPr lang="en-US">
                <a:solidFill>
                  <a:schemeClr val="tx1"/>
                </a:solidFill>
              </a:endParaRPr>
            </a:p>
          </p:txBody>
        </p:sp>
      </p:grpSp>
      <p:sp>
        <p:nvSpPr>
          <p:cNvPr id="10" name="Freeform 6"/>
          <p:cNvSpPr/>
          <p:nvPr userDrawn="1"/>
        </p:nvSpPr>
        <p:spPr bwMode="auto">
          <a:xfrm>
            <a:off x="750888" y="0"/>
            <a:ext cx="4908550" cy="5510213"/>
          </a:xfrm>
          <a:custGeom>
            <a:avLst/>
            <a:gdLst>
              <a:gd name="T0" fmla="*/ 1201 w 3092"/>
              <a:gd name="T1" fmla="*/ 3471 h 3471"/>
              <a:gd name="T2" fmla="*/ 0 w 3092"/>
              <a:gd name="T3" fmla="*/ 3471 h 3471"/>
              <a:gd name="T4" fmla="*/ 1890 w 3092"/>
              <a:gd name="T5" fmla="*/ 0 h 3471"/>
              <a:gd name="T6" fmla="*/ 3092 w 3092"/>
              <a:gd name="T7" fmla="*/ 0 h 3471"/>
              <a:gd name="T8" fmla="*/ 1201 w 3092"/>
              <a:gd name="T9" fmla="*/ 3471 h 3471"/>
            </a:gdLst>
            <a:ahLst/>
            <a:cxnLst>
              <a:cxn ang="0">
                <a:pos x="T0" y="T1"/>
              </a:cxn>
              <a:cxn ang="0">
                <a:pos x="T2" y="T3"/>
              </a:cxn>
              <a:cxn ang="0">
                <a:pos x="T4" y="T5"/>
              </a:cxn>
              <a:cxn ang="0">
                <a:pos x="T6" y="T7"/>
              </a:cxn>
              <a:cxn ang="0">
                <a:pos x="T8" y="T9"/>
              </a:cxn>
            </a:cxnLst>
            <a:rect l="0" t="0" r="r" b="b"/>
            <a:pathLst>
              <a:path w="3092" h="3471">
                <a:moveTo>
                  <a:pt x="1201" y="3471"/>
                </a:moveTo>
                <a:lnTo>
                  <a:pt x="0" y="3471"/>
                </a:lnTo>
                <a:lnTo>
                  <a:pt x="1890" y="0"/>
                </a:lnTo>
                <a:lnTo>
                  <a:pt x="3092" y="0"/>
                </a:lnTo>
                <a:lnTo>
                  <a:pt x="1201" y="3471"/>
                </a:lnTo>
                <a:close/>
              </a:path>
            </a:pathLst>
          </a:custGeom>
          <a:solidFill>
            <a:schemeClr val="accent4">
              <a:lumMod val="20000"/>
              <a:lumOff val="80000"/>
              <a:alpha val="50000"/>
            </a:schemeClr>
          </a:solidFill>
          <a:ln>
            <a:noFill/>
          </a:ln>
        </p:spPr>
        <p:txBody>
          <a:bodyPr vert="horz" wrap="square" lIns="91440" tIns="45720" rIns="91440" bIns="45720" numCol="1" anchor="t" anchorCtr="0" compatLnSpc="1"/>
          <a:lstStyle/>
          <a:p>
            <a:pPr lvl="0"/>
            <a:endParaRPr lang="en-US"/>
          </a:p>
        </p:txBody>
      </p:sp>
      <p:sp>
        <p:nvSpPr>
          <p:cNvPr id="11" name="Freeform 14"/>
          <p:cNvSpPr/>
          <p:nvPr userDrawn="1"/>
        </p:nvSpPr>
        <p:spPr bwMode="auto">
          <a:xfrm>
            <a:off x="0" y="2371725"/>
            <a:ext cx="2662239" cy="3138488"/>
          </a:xfrm>
          <a:custGeom>
            <a:avLst/>
            <a:gdLst>
              <a:gd name="connsiteX0" fmla="*/ 0 w 2662239"/>
              <a:gd name="connsiteY0" fmla="*/ 0 h 3138488"/>
              <a:gd name="connsiteX1" fmla="*/ 952501 w 2662239"/>
              <a:gd name="connsiteY1" fmla="*/ 0 h 3138488"/>
              <a:gd name="connsiteX2" fmla="*/ 2662239 w 2662239"/>
              <a:gd name="connsiteY2" fmla="*/ 3138488 h 3138488"/>
              <a:gd name="connsiteX3" fmla="*/ 752476 w 2662239"/>
              <a:gd name="connsiteY3" fmla="*/ 3138488 h 3138488"/>
              <a:gd name="connsiteX4" fmla="*/ 0 w 2662239"/>
              <a:gd name="connsiteY4" fmla="*/ 1755918 h 3138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2239" h="3138488">
                <a:moveTo>
                  <a:pt x="0" y="0"/>
                </a:moveTo>
                <a:lnTo>
                  <a:pt x="952501" y="0"/>
                </a:lnTo>
                <a:lnTo>
                  <a:pt x="2662239" y="3138488"/>
                </a:lnTo>
                <a:lnTo>
                  <a:pt x="752476" y="3138488"/>
                </a:lnTo>
                <a:lnTo>
                  <a:pt x="0" y="1755918"/>
                </a:lnTo>
                <a:close/>
              </a:path>
            </a:pathLst>
          </a:custGeom>
          <a:solidFill>
            <a:schemeClr val="accent4">
              <a:lumMod val="20000"/>
              <a:lumOff val="80000"/>
              <a:alpha val="50000"/>
            </a:schemeClr>
          </a:solidFill>
          <a:ln>
            <a:noFill/>
          </a:ln>
        </p:spPr>
        <p:txBody>
          <a:bodyPr vert="horz" wrap="square" lIns="91440" tIns="45720" rIns="91440" bIns="45720" numCol="1" anchor="t" anchorCtr="0" compatLnSpc="1">
            <a:noAutofit/>
          </a:bodyPr>
          <a:lstStyle/>
          <a:p>
            <a:pPr lvl="0"/>
            <a:endParaRPr lang="en-US"/>
          </a:p>
        </p:txBody>
      </p:sp>
      <p:sp>
        <p:nvSpPr>
          <p:cNvPr id="12" name="Freeform 12"/>
          <p:cNvSpPr/>
          <p:nvPr userDrawn="1"/>
        </p:nvSpPr>
        <p:spPr bwMode="auto">
          <a:xfrm>
            <a:off x="0" y="2371725"/>
            <a:ext cx="962026" cy="1766527"/>
          </a:xfrm>
          <a:custGeom>
            <a:avLst/>
            <a:gdLst>
              <a:gd name="connsiteX0" fmla="*/ 0 w 962026"/>
              <a:gd name="connsiteY0" fmla="*/ 0 h 1766527"/>
              <a:gd name="connsiteX1" fmla="*/ 962026 w 962026"/>
              <a:gd name="connsiteY1" fmla="*/ 0 h 1766527"/>
              <a:gd name="connsiteX2" fmla="*/ 0 w 962026"/>
              <a:gd name="connsiteY2" fmla="*/ 1766527 h 1766527"/>
            </a:gdLst>
            <a:ahLst/>
            <a:cxnLst>
              <a:cxn ang="0">
                <a:pos x="connsiteX0" y="connsiteY0"/>
              </a:cxn>
              <a:cxn ang="0">
                <a:pos x="connsiteX1" y="connsiteY1"/>
              </a:cxn>
              <a:cxn ang="0">
                <a:pos x="connsiteX2" y="connsiteY2"/>
              </a:cxn>
            </a:cxnLst>
            <a:rect l="l" t="t" r="r" b="b"/>
            <a:pathLst>
              <a:path w="962026" h="1766527">
                <a:moveTo>
                  <a:pt x="0" y="0"/>
                </a:moveTo>
                <a:lnTo>
                  <a:pt x="962026" y="0"/>
                </a:lnTo>
                <a:lnTo>
                  <a:pt x="0" y="1766527"/>
                </a:lnTo>
                <a:close/>
              </a:path>
            </a:pathLst>
          </a:custGeom>
          <a:solidFill>
            <a:schemeClr val="accent4">
              <a:lumMod val="20000"/>
              <a:lumOff val="80000"/>
              <a:alpha val="50000"/>
            </a:schemeClr>
          </a:solidFill>
          <a:ln>
            <a:noFill/>
          </a:ln>
        </p:spPr>
        <p:txBody>
          <a:bodyPr vert="horz" wrap="square" lIns="91440" tIns="45720" rIns="91440" bIns="45720" numCol="1" anchor="t" anchorCtr="0" compatLnSpc="1">
            <a:noAutofit/>
          </a:bodyPr>
          <a:lstStyle/>
          <a:p>
            <a:pPr lvl="0"/>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5">
    <p:spTree>
      <p:nvGrpSpPr>
        <p:cNvPr id="1" name=""/>
        <p:cNvGrpSpPr/>
        <p:nvPr/>
      </p:nvGrpSpPr>
      <p:grpSpPr>
        <a:xfrm>
          <a:off x="0" y="0"/>
          <a:ext cx="0" cy="0"/>
          <a:chOff x="0" y="0"/>
          <a:chExt cx="0" cy="0"/>
        </a:xfrm>
      </p:grpSpPr>
      <p:grpSp>
        <p:nvGrpSpPr>
          <p:cNvPr id="7" name="组合 6"/>
          <p:cNvGrpSpPr/>
          <p:nvPr userDrawn="1"/>
        </p:nvGrpSpPr>
        <p:grpSpPr>
          <a:xfrm>
            <a:off x="0" y="-1"/>
            <a:ext cx="1511300" cy="1150482"/>
            <a:chOff x="0" y="-1"/>
            <a:chExt cx="1511300" cy="1150482"/>
          </a:xfrm>
        </p:grpSpPr>
        <p:sp>
          <p:nvSpPr>
            <p:cNvPr id="5" name="Freeform 18"/>
            <p:cNvSpPr/>
            <p:nvPr userDrawn="1"/>
          </p:nvSpPr>
          <p:spPr bwMode="auto">
            <a:xfrm rot="10800000">
              <a:off x="0" y="-1"/>
              <a:ext cx="888256" cy="1150482"/>
            </a:xfrm>
            <a:custGeom>
              <a:avLst/>
              <a:gdLst>
                <a:gd name="connsiteX0" fmla="*/ 888256 w 888256"/>
                <a:gd name="connsiteY0" fmla="*/ 1150482 h 1150482"/>
                <a:gd name="connsiteX1" fmla="*/ 626160 w 888256"/>
                <a:gd name="connsiteY1" fmla="*/ 1150482 h 1150482"/>
                <a:gd name="connsiteX2" fmla="*/ 0 w 888256"/>
                <a:gd name="connsiteY2" fmla="*/ 0 h 1150482"/>
                <a:gd name="connsiteX3" fmla="*/ 699484 w 888256"/>
                <a:gd name="connsiteY3" fmla="*/ 0 h 1150482"/>
                <a:gd name="connsiteX4" fmla="*/ 888256 w 888256"/>
                <a:gd name="connsiteY4" fmla="*/ 346520 h 115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256" h="1150482">
                  <a:moveTo>
                    <a:pt x="888256" y="1150482"/>
                  </a:moveTo>
                  <a:lnTo>
                    <a:pt x="626160" y="1150482"/>
                  </a:lnTo>
                  <a:lnTo>
                    <a:pt x="0" y="0"/>
                  </a:lnTo>
                  <a:lnTo>
                    <a:pt x="699484" y="0"/>
                  </a:lnTo>
                  <a:lnTo>
                    <a:pt x="888256" y="346520"/>
                  </a:lnTo>
                  <a:close/>
                </a:path>
              </a:pathLst>
            </a:custGeom>
            <a:solidFill>
              <a:schemeClr val="accent4">
                <a:lumMod val="60000"/>
                <a:lumOff val="40000"/>
                <a:alpha val="50000"/>
              </a:schemeClr>
            </a:solidFill>
            <a:ln>
              <a:noFill/>
            </a:ln>
          </p:spPr>
          <p:txBody>
            <a:bodyPr vert="horz" wrap="square" lIns="91440" tIns="45720" rIns="91440" bIns="45720" numCol="1" anchor="t" anchorCtr="0" compatLnSpc="1">
              <a:noAutofit/>
            </a:bodyPr>
            <a:lstStyle/>
            <a:p>
              <a:pPr lvl="0"/>
              <a:endParaRPr lang="en-US"/>
            </a:p>
          </p:txBody>
        </p:sp>
        <p:sp>
          <p:nvSpPr>
            <p:cNvPr id="6" name="Freeform 17"/>
            <p:cNvSpPr/>
            <p:nvPr userDrawn="1"/>
          </p:nvSpPr>
          <p:spPr bwMode="auto">
            <a:xfrm rot="10800000">
              <a:off x="185280" y="-1"/>
              <a:ext cx="1326020" cy="1150482"/>
            </a:xfrm>
            <a:custGeom>
              <a:avLst/>
              <a:gdLst>
                <a:gd name="connsiteX0" fmla="*/ 1417257 w 2999525"/>
                <a:gd name="connsiteY0" fmla="*/ 0 h 2602449"/>
                <a:gd name="connsiteX1" fmla="*/ 2999525 w 2999525"/>
                <a:gd name="connsiteY1" fmla="*/ 0 h 2602449"/>
                <a:gd name="connsiteX2" fmla="*/ 1582268 w 2999525"/>
                <a:gd name="connsiteY2" fmla="*/ 2602449 h 2602449"/>
                <a:gd name="connsiteX3" fmla="*/ 0 w 2999525"/>
                <a:gd name="connsiteY3" fmla="*/ 2602449 h 2602449"/>
              </a:gdLst>
              <a:ahLst/>
              <a:cxnLst>
                <a:cxn ang="0">
                  <a:pos x="connsiteX0" y="connsiteY0"/>
                </a:cxn>
                <a:cxn ang="0">
                  <a:pos x="connsiteX1" y="connsiteY1"/>
                </a:cxn>
                <a:cxn ang="0">
                  <a:pos x="connsiteX2" y="connsiteY2"/>
                </a:cxn>
                <a:cxn ang="0">
                  <a:pos x="connsiteX3" y="connsiteY3"/>
                </a:cxn>
              </a:cxnLst>
              <a:rect l="l" t="t" r="r" b="b"/>
              <a:pathLst>
                <a:path w="2999525" h="2602449">
                  <a:moveTo>
                    <a:pt x="1417257" y="0"/>
                  </a:moveTo>
                  <a:lnTo>
                    <a:pt x="2999525" y="0"/>
                  </a:lnTo>
                  <a:lnTo>
                    <a:pt x="1582268" y="2602449"/>
                  </a:lnTo>
                  <a:lnTo>
                    <a:pt x="0" y="2602449"/>
                  </a:lnTo>
                  <a:close/>
                </a:path>
              </a:pathLst>
            </a:custGeom>
            <a:solidFill>
              <a:schemeClr val="accent4">
                <a:lumMod val="60000"/>
                <a:lumOff val="40000"/>
                <a:alpha val="50000"/>
              </a:schemeClr>
            </a:solidFill>
            <a:ln>
              <a:noFill/>
            </a:ln>
          </p:spPr>
          <p:txBody>
            <a:bodyPr vert="horz" wrap="square" lIns="91440" tIns="45720" rIns="91440" bIns="45720" numCol="1" anchor="t" anchorCtr="0" compatLnSpc="1">
              <a:noAutofit/>
            </a:bodyPr>
            <a:lstStyle/>
            <a:p>
              <a:pPr lvl="0"/>
              <a:endParaRPr lang="en-US"/>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6">
    <p:bg>
      <p:bgPr>
        <a:solidFill>
          <a:schemeClr val="bg1"/>
        </a:solidFill>
        <a:effectLst/>
      </p:bgPr>
    </p:bg>
    <p:spTree>
      <p:nvGrpSpPr>
        <p:cNvPr id="1" name=""/>
        <p:cNvGrpSpPr/>
        <p:nvPr/>
      </p:nvGrpSpPr>
      <p:grpSpPr>
        <a:xfrm>
          <a:off x="0" y="0"/>
          <a:ext cx="0" cy="0"/>
          <a:chOff x="0" y="0"/>
          <a:chExt cx="0" cy="0"/>
        </a:xfrm>
      </p:grpSpPr>
      <p:grpSp>
        <p:nvGrpSpPr>
          <p:cNvPr id="7" name="组合 6"/>
          <p:cNvGrpSpPr/>
          <p:nvPr userDrawn="1"/>
        </p:nvGrpSpPr>
        <p:grpSpPr>
          <a:xfrm>
            <a:off x="0" y="-1"/>
            <a:ext cx="1511300" cy="1150482"/>
            <a:chOff x="0" y="-1"/>
            <a:chExt cx="1511300" cy="1150482"/>
          </a:xfrm>
        </p:grpSpPr>
        <p:sp>
          <p:nvSpPr>
            <p:cNvPr id="11" name="Freeform 18"/>
            <p:cNvSpPr/>
            <p:nvPr userDrawn="1"/>
          </p:nvSpPr>
          <p:spPr bwMode="auto">
            <a:xfrm rot="10800000">
              <a:off x="0" y="-1"/>
              <a:ext cx="888256" cy="1150482"/>
            </a:xfrm>
            <a:custGeom>
              <a:avLst/>
              <a:gdLst>
                <a:gd name="connsiteX0" fmla="*/ 888256 w 888256"/>
                <a:gd name="connsiteY0" fmla="*/ 1150482 h 1150482"/>
                <a:gd name="connsiteX1" fmla="*/ 626160 w 888256"/>
                <a:gd name="connsiteY1" fmla="*/ 1150482 h 1150482"/>
                <a:gd name="connsiteX2" fmla="*/ 0 w 888256"/>
                <a:gd name="connsiteY2" fmla="*/ 0 h 1150482"/>
                <a:gd name="connsiteX3" fmla="*/ 699484 w 888256"/>
                <a:gd name="connsiteY3" fmla="*/ 0 h 1150482"/>
                <a:gd name="connsiteX4" fmla="*/ 888256 w 888256"/>
                <a:gd name="connsiteY4" fmla="*/ 346520 h 115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256" h="1150482">
                  <a:moveTo>
                    <a:pt x="888256" y="1150482"/>
                  </a:moveTo>
                  <a:lnTo>
                    <a:pt x="626160" y="1150482"/>
                  </a:lnTo>
                  <a:lnTo>
                    <a:pt x="0" y="0"/>
                  </a:lnTo>
                  <a:lnTo>
                    <a:pt x="699484" y="0"/>
                  </a:lnTo>
                  <a:lnTo>
                    <a:pt x="888256" y="346520"/>
                  </a:lnTo>
                  <a:close/>
                </a:path>
              </a:pathLst>
            </a:custGeom>
            <a:solidFill>
              <a:schemeClr val="accent4">
                <a:lumMod val="60000"/>
                <a:lumOff val="40000"/>
                <a:alpha val="50000"/>
              </a:schemeClr>
            </a:solidFill>
            <a:ln>
              <a:noFill/>
            </a:ln>
          </p:spPr>
          <p:txBody>
            <a:bodyPr vert="horz" wrap="square" lIns="91440" tIns="45720" rIns="91440" bIns="45720" numCol="1" anchor="t" anchorCtr="0" compatLnSpc="1">
              <a:noAutofit/>
            </a:bodyPr>
            <a:lstStyle/>
            <a:p>
              <a:pPr lvl="0"/>
              <a:endParaRPr lang="en-US"/>
            </a:p>
          </p:txBody>
        </p:sp>
        <p:sp>
          <p:nvSpPr>
            <p:cNvPr id="12" name="Freeform 17"/>
            <p:cNvSpPr/>
            <p:nvPr userDrawn="1"/>
          </p:nvSpPr>
          <p:spPr bwMode="auto">
            <a:xfrm rot="10800000">
              <a:off x="185280" y="-1"/>
              <a:ext cx="1326020" cy="1150482"/>
            </a:xfrm>
            <a:custGeom>
              <a:avLst/>
              <a:gdLst>
                <a:gd name="connsiteX0" fmla="*/ 1417257 w 2999525"/>
                <a:gd name="connsiteY0" fmla="*/ 0 h 2602449"/>
                <a:gd name="connsiteX1" fmla="*/ 2999525 w 2999525"/>
                <a:gd name="connsiteY1" fmla="*/ 0 h 2602449"/>
                <a:gd name="connsiteX2" fmla="*/ 1582268 w 2999525"/>
                <a:gd name="connsiteY2" fmla="*/ 2602449 h 2602449"/>
                <a:gd name="connsiteX3" fmla="*/ 0 w 2999525"/>
                <a:gd name="connsiteY3" fmla="*/ 2602449 h 2602449"/>
              </a:gdLst>
              <a:ahLst/>
              <a:cxnLst>
                <a:cxn ang="0">
                  <a:pos x="connsiteX0" y="connsiteY0"/>
                </a:cxn>
                <a:cxn ang="0">
                  <a:pos x="connsiteX1" y="connsiteY1"/>
                </a:cxn>
                <a:cxn ang="0">
                  <a:pos x="connsiteX2" y="connsiteY2"/>
                </a:cxn>
                <a:cxn ang="0">
                  <a:pos x="connsiteX3" y="connsiteY3"/>
                </a:cxn>
              </a:cxnLst>
              <a:rect l="l" t="t" r="r" b="b"/>
              <a:pathLst>
                <a:path w="2999525" h="2602449">
                  <a:moveTo>
                    <a:pt x="1417257" y="0"/>
                  </a:moveTo>
                  <a:lnTo>
                    <a:pt x="2999525" y="0"/>
                  </a:lnTo>
                  <a:lnTo>
                    <a:pt x="1582268" y="2602449"/>
                  </a:lnTo>
                  <a:lnTo>
                    <a:pt x="0" y="2602449"/>
                  </a:lnTo>
                  <a:close/>
                </a:path>
              </a:pathLst>
            </a:custGeom>
            <a:solidFill>
              <a:schemeClr val="accent4">
                <a:lumMod val="60000"/>
                <a:lumOff val="40000"/>
                <a:alpha val="50000"/>
              </a:schemeClr>
            </a:solidFill>
            <a:ln>
              <a:noFill/>
            </a:ln>
          </p:spPr>
          <p:txBody>
            <a:bodyPr vert="horz" wrap="square" lIns="91440" tIns="45720" rIns="91440" bIns="45720" numCol="1" anchor="t" anchorCtr="0" compatLnSpc="1">
              <a:noAutofit/>
            </a:bodyPr>
            <a:lstStyle/>
            <a:p>
              <a:pPr lvl="0"/>
              <a:endParaRPr lang="en-US"/>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15" name="Picture Placeholder 7"/>
          <p:cNvSpPr>
            <a:spLocks noGrp="1"/>
          </p:cNvSpPr>
          <p:nvPr>
            <p:ph type="pic" sz="quarter" idx="10"/>
          </p:nvPr>
        </p:nvSpPr>
        <p:spPr>
          <a:xfrm>
            <a:off x="1046631" y="1694328"/>
            <a:ext cx="2433916" cy="4329953"/>
          </a:xfrm>
        </p:spPr>
        <p:txBody>
          <a:bodyPr/>
          <a:lstStyle/>
          <a:p>
            <a:endParaRPr lang="en-US"/>
          </a:p>
        </p:txBody>
      </p:sp>
      <p:grpSp>
        <p:nvGrpSpPr>
          <p:cNvPr id="3" name="组合 2"/>
          <p:cNvGrpSpPr/>
          <p:nvPr userDrawn="1"/>
        </p:nvGrpSpPr>
        <p:grpSpPr>
          <a:xfrm>
            <a:off x="0" y="-1"/>
            <a:ext cx="1511300" cy="1150482"/>
            <a:chOff x="0" y="-1"/>
            <a:chExt cx="1511300" cy="1150482"/>
          </a:xfrm>
        </p:grpSpPr>
        <p:sp>
          <p:nvSpPr>
            <p:cNvPr id="4" name="Freeform 18"/>
            <p:cNvSpPr/>
            <p:nvPr userDrawn="1"/>
          </p:nvSpPr>
          <p:spPr bwMode="auto">
            <a:xfrm rot="10800000">
              <a:off x="0" y="-1"/>
              <a:ext cx="888256" cy="1150482"/>
            </a:xfrm>
            <a:custGeom>
              <a:avLst/>
              <a:gdLst>
                <a:gd name="connsiteX0" fmla="*/ 888256 w 888256"/>
                <a:gd name="connsiteY0" fmla="*/ 1150482 h 1150482"/>
                <a:gd name="connsiteX1" fmla="*/ 626160 w 888256"/>
                <a:gd name="connsiteY1" fmla="*/ 1150482 h 1150482"/>
                <a:gd name="connsiteX2" fmla="*/ 0 w 888256"/>
                <a:gd name="connsiteY2" fmla="*/ 0 h 1150482"/>
                <a:gd name="connsiteX3" fmla="*/ 699484 w 888256"/>
                <a:gd name="connsiteY3" fmla="*/ 0 h 1150482"/>
                <a:gd name="connsiteX4" fmla="*/ 888256 w 888256"/>
                <a:gd name="connsiteY4" fmla="*/ 346520 h 115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256" h="1150482">
                  <a:moveTo>
                    <a:pt x="888256" y="1150482"/>
                  </a:moveTo>
                  <a:lnTo>
                    <a:pt x="626160" y="1150482"/>
                  </a:lnTo>
                  <a:lnTo>
                    <a:pt x="0" y="0"/>
                  </a:lnTo>
                  <a:lnTo>
                    <a:pt x="699484" y="0"/>
                  </a:lnTo>
                  <a:lnTo>
                    <a:pt x="888256" y="346520"/>
                  </a:lnTo>
                  <a:close/>
                </a:path>
              </a:pathLst>
            </a:custGeom>
            <a:solidFill>
              <a:schemeClr val="accent4">
                <a:lumMod val="60000"/>
                <a:lumOff val="40000"/>
                <a:alpha val="50000"/>
              </a:schemeClr>
            </a:solidFill>
            <a:ln>
              <a:noFill/>
            </a:ln>
          </p:spPr>
          <p:txBody>
            <a:bodyPr vert="horz" wrap="square" lIns="91440" tIns="45720" rIns="91440" bIns="45720" numCol="1" anchor="t" anchorCtr="0" compatLnSpc="1">
              <a:noAutofit/>
            </a:bodyPr>
            <a:lstStyle/>
            <a:p>
              <a:pPr lvl="0"/>
              <a:endParaRPr lang="en-US"/>
            </a:p>
          </p:txBody>
        </p:sp>
        <p:sp>
          <p:nvSpPr>
            <p:cNvPr id="5" name="Freeform 17"/>
            <p:cNvSpPr/>
            <p:nvPr userDrawn="1"/>
          </p:nvSpPr>
          <p:spPr bwMode="auto">
            <a:xfrm rot="10800000">
              <a:off x="185280" y="-1"/>
              <a:ext cx="1326020" cy="1150482"/>
            </a:xfrm>
            <a:custGeom>
              <a:avLst/>
              <a:gdLst>
                <a:gd name="connsiteX0" fmla="*/ 1417257 w 2999525"/>
                <a:gd name="connsiteY0" fmla="*/ 0 h 2602449"/>
                <a:gd name="connsiteX1" fmla="*/ 2999525 w 2999525"/>
                <a:gd name="connsiteY1" fmla="*/ 0 h 2602449"/>
                <a:gd name="connsiteX2" fmla="*/ 1582268 w 2999525"/>
                <a:gd name="connsiteY2" fmla="*/ 2602449 h 2602449"/>
                <a:gd name="connsiteX3" fmla="*/ 0 w 2999525"/>
                <a:gd name="connsiteY3" fmla="*/ 2602449 h 2602449"/>
              </a:gdLst>
              <a:ahLst/>
              <a:cxnLst>
                <a:cxn ang="0">
                  <a:pos x="connsiteX0" y="connsiteY0"/>
                </a:cxn>
                <a:cxn ang="0">
                  <a:pos x="connsiteX1" y="connsiteY1"/>
                </a:cxn>
                <a:cxn ang="0">
                  <a:pos x="connsiteX2" y="connsiteY2"/>
                </a:cxn>
                <a:cxn ang="0">
                  <a:pos x="connsiteX3" y="connsiteY3"/>
                </a:cxn>
              </a:cxnLst>
              <a:rect l="l" t="t" r="r" b="b"/>
              <a:pathLst>
                <a:path w="2999525" h="2602449">
                  <a:moveTo>
                    <a:pt x="1417257" y="0"/>
                  </a:moveTo>
                  <a:lnTo>
                    <a:pt x="2999525" y="0"/>
                  </a:lnTo>
                  <a:lnTo>
                    <a:pt x="1582268" y="2602449"/>
                  </a:lnTo>
                  <a:lnTo>
                    <a:pt x="0" y="2602449"/>
                  </a:lnTo>
                  <a:close/>
                </a:path>
              </a:pathLst>
            </a:custGeom>
            <a:solidFill>
              <a:schemeClr val="accent4">
                <a:lumMod val="60000"/>
                <a:lumOff val="40000"/>
                <a:alpha val="50000"/>
              </a:schemeClr>
            </a:solidFill>
            <a:ln>
              <a:noFill/>
            </a:ln>
          </p:spPr>
          <p:txBody>
            <a:bodyPr vert="horz" wrap="square" lIns="91440" tIns="45720" rIns="91440" bIns="45720" numCol="1" anchor="t" anchorCtr="0" compatLnSpc="1">
              <a:noAutofit/>
            </a:bodyPr>
            <a:lstStyle/>
            <a:p>
              <a:pPr lvl="0"/>
              <a:endParaRPr lang="en-US"/>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7">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2672928"/>
            <a:ext cx="5812971" cy="3082501"/>
          </a:xfrm>
          <a:custGeom>
            <a:avLst/>
            <a:gdLst>
              <a:gd name="connsiteX0" fmla="*/ 0 w 5812971"/>
              <a:gd name="connsiteY0" fmla="*/ 0 h 3082501"/>
              <a:gd name="connsiteX1" fmla="*/ 5812971 w 5812971"/>
              <a:gd name="connsiteY1" fmla="*/ 0 h 3082501"/>
              <a:gd name="connsiteX2" fmla="*/ 5812971 w 5812971"/>
              <a:gd name="connsiteY2" fmla="*/ 3082501 h 3082501"/>
              <a:gd name="connsiteX3" fmla="*/ 0 w 5812971"/>
              <a:gd name="connsiteY3" fmla="*/ 3082501 h 3082501"/>
            </a:gdLst>
            <a:ahLst/>
            <a:cxnLst>
              <a:cxn ang="0">
                <a:pos x="connsiteX0" y="connsiteY0"/>
              </a:cxn>
              <a:cxn ang="0">
                <a:pos x="connsiteX1" y="connsiteY1"/>
              </a:cxn>
              <a:cxn ang="0">
                <a:pos x="connsiteX2" y="connsiteY2"/>
              </a:cxn>
              <a:cxn ang="0">
                <a:pos x="connsiteX3" y="connsiteY3"/>
              </a:cxn>
            </a:cxnLst>
            <a:rect l="l" t="t" r="r" b="b"/>
            <a:pathLst>
              <a:path w="5812971" h="3082501">
                <a:moveTo>
                  <a:pt x="0" y="0"/>
                </a:moveTo>
                <a:lnTo>
                  <a:pt x="5812971" y="0"/>
                </a:lnTo>
                <a:lnTo>
                  <a:pt x="5812971" y="3082501"/>
                </a:lnTo>
                <a:lnTo>
                  <a:pt x="0" y="3082501"/>
                </a:lnTo>
                <a:close/>
              </a:path>
            </a:pathLst>
          </a:custGeom>
          <a:noFill/>
        </p:spPr>
        <p:txBody>
          <a:bodyPr vert="horz" lIns="91440" tIns="45720" rIns="91440" bIns="45720" rtlCol="0">
            <a:normAutofit/>
          </a:bodyPr>
          <a:lstStyle>
            <a:lvl1pPr>
              <a:defRPr lang="en-US"/>
            </a:lvl1pPr>
          </a:lstStyle>
          <a:p>
            <a:pPr lvl="0"/>
            <a:endParaRPr lang="en-US"/>
          </a:p>
        </p:txBody>
      </p:sp>
      <p:grpSp>
        <p:nvGrpSpPr>
          <p:cNvPr id="3" name="组合 2"/>
          <p:cNvGrpSpPr/>
          <p:nvPr userDrawn="1"/>
        </p:nvGrpSpPr>
        <p:grpSpPr>
          <a:xfrm>
            <a:off x="0" y="-1"/>
            <a:ext cx="1511300" cy="1150482"/>
            <a:chOff x="0" y="-1"/>
            <a:chExt cx="1511300" cy="1150482"/>
          </a:xfrm>
        </p:grpSpPr>
        <p:sp>
          <p:nvSpPr>
            <p:cNvPr id="4" name="Freeform 18"/>
            <p:cNvSpPr/>
            <p:nvPr userDrawn="1"/>
          </p:nvSpPr>
          <p:spPr bwMode="auto">
            <a:xfrm rot="10800000">
              <a:off x="0" y="-1"/>
              <a:ext cx="888256" cy="1150482"/>
            </a:xfrm>
            <a:custGeom>
              <a:avLst/>
              <a:gdLst>
                <a:gd name="connsiteX0" fmla="*/ 888256 w 888256"/>
                <a:gd name="connsiteY0" fmla="*/ 1150482 h 1150482"/>
                <a:gd name="connsiteX1" fmla="*/ 626160 w 888256"/>
                <a:gd name="connsiteY1" fmla="*/ 1150482 h 1150482"/>
                <a:gd name="connsiteX2" fmla="*/ 0 w 888256"/>
                <a:gd name="connsiteY2" fmla="*/ 0 h 1150482"/>
                <a:gd name="connsiteX3" fmla="*/ 699484 w 888256"/>
                <a:gd name="connsiteY3" fmla="*/ 0 h 1150482"/>
                <a:gd name="connsiteX4" fmla="*/ 888256 w 888256"/>
                <a:gd name="connsiteY4" fmla="*/ 346520 h 115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256" h="1150482">
                  <a:moveTo>
                    <a:pt x="888256" y="1150482"/>
                  </a:moveTo>
                  <a:lnTo>
                    <a:pt x="626160" y="1150482"/>
                  </a:lnTo>
                  <a:lnTo>
                    <a:pt x="0" y="0"/>
                  </a:lnTo>
                  <a:lnTo>
                    <a:pt x="699484" y="0"/>
                  </a:lnTo>
                  <a:lnTo>
                    <a:pt x="888256" y="346520"/>
                  </a:lnTo>
                  <a:close/>
                </a:path>
              </a:pathLst>
            </a:custGeom>
            <a:solidFill>
              <a:schemeClr val="accent4">
                <a:lumMod val="60000"/>
                <a:lumOff val="40000"/>
                <a:alpha val="50000"/>
              </a:schemeClr>
            </a:solidFill>
            <a:ln>
              <a:noFill/>
            </a:ln>
          </p:spPr>
          <p:txBody>
            <a:bodyPr vert="horz" wrap="square" lIns="91440" tIns="45720" rIns="91440" bIns="45720" numCol="1" anchor="t" anchorCtr="0" compatLnSpc="1">
              <a:noAutofit/>
            </a:bodyPr>
            <a:lstStyle/>
            <a:p>
              <a:pPr lvl="0"/>
              <a:endParaRPr lang="en-US"/>
            </a:p>
          </p:txBody>
        </p:sp>
        <p:sp>
          <p:nvSpPr>
            <p:cNvPr id="5" name="Freeform 17"/>
            <p:cNvSpPr/>
            <p:nvPr userDrawn="1"/>
          </p:nvSpPr>
          <p:spPr bwMode="auto">
            <a:xfrm rot="10800000">
              <a:off x="185280" y="-1"/>
              <a:ext cx="1326020" cy="1150482"/>
            </a:xfrm>
            <a:custGeom>
              <a:avLst/>
              <a:gdLst>
                <a:gd name="connsiteX0" fmla="*/ 1417257 w 2999525"/>
                <a:gd name="connsiteY0" fmla="*/ 0 h 2602449"/>
                <a:gd name="connsiteX1" fmla="*/ 2999525 w 2999525"/>
                <a:gd name="connsiteY1" fmla="*/ 0 h 2602449"/>
                <a:gd name="connsiteX2" fmla="*/ 1582268 w 2999525"/>
                <a:gd name="connsiteY2" fmla="*/ 2602449 h 2602449"/>
                <a:gd name="connsiteX3" fmla="*/ 0 w 2999525"/>
                <a:gd name="connsiteY3" fmla="*/ 2602449 h 2602449"/>
              </a:gdLst>
              <a:ahLst/>
              <a:cxnLst>
                <a:cxn ang="0">
                  <a:pos x="connsiteX0" y="connsiteY0"/>
                </a:cxn>
                <a:cxn ang="0">
                  <a:pos x="connsiteX1" y="connsiteY1"/>
                </a:cxn>
                <a:cxn ang="0">
                  <a:pos x="connsiteX2" y="connsiteY2"/>
                </a:cxn>
                <a:cxn ang="0">
                  <a:pos x="connsiteX3" y="connsiteY3"/>
                </a:cxn>
              </a:cxnLst>
              <a:rect l="l" t="t" r="r" b="b"/>
              <a:pathLst>
                <a:path w="2999525" h="2602449">
                  <a:moveTo>
                    <a:pt x="1417257" y="0"/>
                  </a:moveTo>
                  <a:lnTo>
                    <a:pt x="2999525" y="0"/>
                  </a:lnTo>
                  <a:lnTo>
                    <a:pt x="1582268" y="2602449"/>
                  </a:lnTo>
                  <a:lnTo>
                    <a:pt x="0" y="2602449"/>
                  </a:lnTo>
                  <a:close/>
                </a:path>
              </a:pathLst>
            </a:custGeom>
            <a:solidFill>
              <a:schemeClr val="accent4">
                <a:lumMod val="60000"/>
                <a:lumOff val="40000"/>
                <a:alpha val="50000"/>
              </a:schemeClr>
            </a:solidFill>
            <a:ln>
              <a:noFill/>
            </a:ln>
          </p:spPr>
          <p:txBody>
            <a:bodyPr vert="horz" wrap="square" lIns="91440" tIns="45720" rIns="91440" bIns="45720" numCol="1" anchor="t" anchorCtr="0" compatLnSpc="1">
              <a:noAutofit/>
            </a:bodyPr>
            <a:lstStyle/>
            <a:p>
              <a:pPr lvl="0"/>
              <a:endParaRPr lang="en-US"/>
            </a:p>
          </p:txBody>
        </p:sp>
      </p:gr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E0F13D-3A25-48D7-AE49-AD8F52A3A894}"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07EAAF-726A-48BF-8337-D8EF7498601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2" Type="http://schemas.openxmlformats.org/officeDocument/2006/relationships/notesSlide" Target="../notesSlides/notesSlide2.xml"/><Relationship Id="rId11" Type="http://schemas.openxmlformats.org/officeDocument/2006/relationships/slideLayout" Target="../slideLayouts/slideLayout4.xml"/><Relationship Id="rId10" Type="http://schemas.openxmlformats.org/officeDocument/2006/relationships/tags" Target="../tags/tag10.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2.xml"/><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image" Target="../media/image1.jpeg"/><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tags" Target="../tags/tag20.xml"/><Relationship Id="rId7" Type="http://schemas.openxmlformats.org/officeDocument/2006/relationships/image" Target="../media/image5.jpeg"/><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3" Type="http://schemas.openxmlformats.org/officeDocument/2006/relationships/tags" Target="../tags/tag19.xml"/><Relationship Id="rId2" Type="http://schemas.openxmlformats.org/officeDocument/2006/relationships/tags" Target="../tags/tag18.xml"/><Relationship Id="rId10" Type="http://schemas.openxmlformats.org/officeDocument/2006/relationships/notesSlide" Target="../notesSlides/notesSlide4.xml"/><Relationship Id="rId1" Type="http://schemas.openxmlformats.org/officeDocument/2006/relationships/tags" Target="../tags/tag17.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5.xml"/><Relationship Id="rId3" Type="http://schemas.openxmlformats.org/officeDocument/2006/relationships/image" Target="../media/image12.jpeg"/><Relationship Id="rId2" Type="http://schemas.openxmlformats.org/officeDocument/2006/relationships/tags" Target="../tags/tag21.xml"/><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
          <p:cNvSpPr txBox="1"/>
          <p:nvPr/>
        </p:nvSpPr>
        <p:spPr>
          <a:xfrm>
            <a:off x="1130935" y="1695450"/>
            <a:ext cx="10384155" cy="31692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8000" dirty="0">
                <a:latin typeface="黑体" panose="02010609060101010101" charset="-122"/>
                <a:ea typeface="黑体" panose="02010609060101010101" charset="-122"/>
                <a:cs typeface="+mn-ea"/>
                <a:sym typeface="+mn-lt"/>
              </a:rPr>
              <a:t>2021</a:t>
            </a:r>
            <a:endParaRPr lang="en-US" altLang="zh-CN" sz="8000" dirty="0">
              <a:cs typeface="+mn-ea"/>
              <a:sym typeface="+mn-lt"/>
            </a:endParaRPr>
          </a:p>
          <a:p>
            <a:pPr algn="r"/>
            <a:r>
              <a:rPr lang="zh-CN" altLang="en-US" sz="6000" dirty="0">
                <a:cs typeface="+mn-ea"/>
                <a:sym typeface="+mn-lt"/>
              </a:rPr>
              <a:t>第一届全国大学生短视频大赛</a:t>
            </a:r>
            <a:endParaRPr lang="zh-CN" altLang="en-US" sz="6000" dirty="0">
              <a:cs typeface="+mn-ea"/>
              <a:sym typeface="+mn-lt"/>
            </a:endParaRPr>
          </a:p>
          <a:p>
            <a:pPr algn="l"/>
            <a:r>
              <a:rPr lang="en-US" altLang="zh-CN" sz="6000" dirty="0">
                <a:cs typeface="+mn-ea"/>
                <a:sym typeface="+mn-lt"/>
              </a:rPr>
              <a:t>              </a:t>
            </a:r>
            <a:r>
              <a:rPr lang="zh-CN" altLang="en-US" sz="6000" dirty="0">
                <a:cs typeface="+mn-ea"/>
                <a:sym typeface="+mn-lt"/>
              </a:rPr>
              <a:t>及赞助方案</a:t>
            </a:r>
            <a:endParaRPr lang="zh-CN" altLang="en-US" sz="6000" dirty="0">
              <a:cs typeface="+mn-ea"/>
              <a:sym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
          <p:cNvSpPr txBox="1"/>
          <p:nvPr/>
        </p:nvSpPr>
        <p:spPr>
          <a:xfrm>
            <a:off x="1521717" y="2533408"/>
            <a:ext cx="6774430" cy="10147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6000" dirty="0">
                <a:cs typeface="+mn-ea"/>
                <a:sym typeface="+mn-lt"/>
              </a:rPr>
              <a:t> 谢谢观看</a:t>
            </a:r>
            <a:endParaRPr lang="zh-CN" altLang="en-US" sz="6000" dirty="0">
              <a:cs typeface="+mn-ea"/>
              <a:sym typeface="+mn-lt"/>
            </a:endParaRPr>
          </a:p>
        </p:txBody>
      </p:sp>
      <p:sp>
        <p:nvSpPr>
          <p:cNvPr id="2" name="文本框 1"/>
          <p:cNvSpPr txBox="1"/>
          <p:nvPr/>
        </p:nvSpPr>
        <p:spPr>
          <a:xfrm>
            <a:off x="5473065" y="4458970"/>
            <a:ext cx="6430010" cy="1383665"/>
          </a:xfrm>
          <a:prstGeom prst="rect">
            <a:avLst/>
          </a:prstGeom>
          <a:noFill/>
        </p:spPr>
        <p:txBody>
          <a:bodyPr wrap="square" rtlCol="0" anchor="t">
            <a:spAutoFit/>
          </a:bodyPr>
          <a:p>
            <a:r>
              <a:rPr lang="en-US" altLang="zh-CN" sz="2800"/>
              <a:t>       </a:t>
            </a:r>
            <a:r>
              <a:rPr lang="zh-CN" altLang="en-US" sz="2800">
                <a:latin typeface="宋体" panose="02010600030101010101" pitchFamily="2" charset="-122"/>
                <a:ea typeface="宋体" panose="02010600030101010101" pitchFamily="2" charset="-122"/>
              </a:rPr>
              <a:t>本方案用于大赛宣传推广，所有表述以正式通知为准，最终解释权归全国大学生短视频大赛组委会</a:t>
            </a:r>
            <a:endParaRPr lang="zh-CN" altLang="en-US" sz="2800">
              <a:latin typeface="宋体" panose="02010600030101010101" pitchFamily="2" charset="-122"/>
              <a:ea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custDataLst>
              <p:tags r:id="rId1"/>
            </p:custDataLst>
          </p:nvPr>
        </p:nvSpPr>
        <p:spPr>
          <a:xfrm>
            <a:off x="0" y="760095"/>
            <a:ext cx="6191250" cy="5715000"/>
          </a:xfrm>
          <a:prstGeom prst="rect">
            <a:avLst/>
          </a:prstGeom>
          <a:solidFill>
            <a:schemeClr val="accent4">
              <a:lumMod val="60000"/>
              <a:lumOff val="40000"/>
            </a:schemeClr>
          </a:solidFill>
          <a:ln>
            <a:noFill/>
          </a:ln>
        </p:spPr>
        <p:style>
          <a:lnRef idx="2">
            <a:srgbClr val="4276AA">
              <a:shade val="50000"/>
            </a:srgbClr>
          </a:lnRef>
          <a:fillRef idx="1">
            <a:srgbClr val="4276AA"/>
          </a:fillRef>
          <a:effectRef idx="0">
            <a:srgbClr val="4276AA"/>
          </a:effectRef>
          <a:fontRef idx="minor">
            <a:srgbClr val="FFFFFF"/>
          </a:fontRef>
        </p:style>
        <p:txBody>
          <a:bodyPr wrap="square" lIns="91440" tIns="45720" rIns="91440" bIns="45720" rtlCol="0" anchor="ctr">
            <a:normAutofit/>
          </a:bodyPr>
          <a:p>
            <a:pPr algn="ct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0" name="文本框 29"/>
          <p:cNvSpPr txBox="1"/>
          <p:nvPr>
            <p:custDataLst>
              <p:tags r:id="rId2"/>
            </p:custDataLst>
          </p:nvPr>
        </p:nvSpPr>
        <p:spPr bwMode="auto">
          <a:xfrm>
            <a:off x="1058118" y="3798021"/>
            <a:ext cx="4377087"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0" anchor="b">
            <a:no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marL="0" indent="0" algn="l" eaLnBrk="1" hangingPunct="1">
              <a:lnSpc>
                <a:spcPct val="120000"/>
              </a:lnSpc>
              <a:spcBef>
                <a:spcPts val="0"/>
              </a:spcBef>
              <a:spcAft>
                <a:spcPts val="0"/>
              </a:spcAft>
              <a:buSzPct val="100000"/>
              <a:buNone/>
            </a:pPr>
            <a:r>
              <a:rPr lang="zh-CN" altLang="en-US" sz="4400" b="1" spc="300" dirty="0">
                <a:latin typeface="Arial" panose="020B0604020202020204" pitchFamily="34" charset="0"/>
                <a:ea typeface="微软雅黑" panose="020B0503020204020204" charset="-122"/>
                <a:sym typeface="+mn-lt"/>
              </a:rPr>
              <a:t>目 录/CONTENTS</a:t>
            </a:r>
            <a:endParaRPr lang="zh-CN" altLang="en-US" sz="4400" b="1" spc="300" dirty="0">
              <a:latin typeface="Arial" panose="020B0604020202020204" pitchFamily="34" charset="0"/>
              <a:ea typeface="微软雅黑" panose="020B0503020204020204" charset="-122"/>
              <a:sym typeface="+mn-lt"/>
            </a:endParaRPr>
          </a:p>
        </p:txBody>
      </p:sp>
      <p:sp>
        <p:nvSpPr>
          <p:cNvPr id="36" name="矩形 35"/>
          <p:cNvSpPr/>
          <p:nvPr>
            <p:custDataLst>
              <p:tags r:id="rId3"/>
            </p:custDataLst>
          </p:nvPr>
        </p:nvSpPr>
        <p:spPr bwMode="auto">
          <a:xfrm>
            <a:off x="6929406" y="1300658"/>
            <a:ext cx="3796271" cy="58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0" rIns="91440" bIns="45720" anchor="t" anchorCtr="0">
            <a:no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marL="0" lvl="0" indent="-285750" algn="l" fontAlgn="ctr">
              <a:lnSpc>
                <a:spcPct val="130000"/>
              </a:lnSpc>
              <a:spcBef>
                <a:spcPts val="1000"/>
              </a:spcBef>
              <a:spcAft>
                <a:spcPts val="0"/>
              </a:spcAft>
              <a:buSzPct val="100000"/>
              <a:buFont typeface="Wingdings" panose="05000000000000000000" charset="0"/>
              <a:buNone/>
            </a:pPr>
            <a:endParaRPr lang="zh-CN" altLang="en-US" sz="1200" spc="150" dirty="0">
              <a:solidFill>
                <a:srgbClr val="000000"/>
              </a:solidFill>
              <a:latin typeface="Arial" panose="020B0604020202020204" pitchFamily="34" charset="0"/>
              <a:ea typeface="微软雅黑" panose="020B0503020204020204" charset="-122"/>
              <a:sym typeface="+mn-lt"/>
            </a:endParaRPr>
          </a:p>
          <a:p>
            <a:pPr marL="0" lvl="0" indent="-285750" algn="l" fontAlgn="ctr">
              <a:lnSpc>
                <a:spcPct val="130000"/>
              </a:lnSpc>
              <a:spcBef>
                <a:spcPts val="1000"/>
              </a:spcBef>
              <a:spcAft>
                <a:spcPts val="0"/>
              </a:spcAft>
              <a:buSzPct val="100000"/>
              <a:buFont typeface="Wingdings" panose="05000000000000000000" charset="0"/>
              <a:buNone/>
            </a:pPr>
            <a:r>
              <a:rPr lang="en-US" altLang="zh-CN" sz="2400" b="1" spc="150" dirty="0">
                <a:solidFill>
                  <a:schemeClr val="tx1">
                    <a:lumMod val="85000"/>
                    <a:lumOff val="15000"/>
                  </a:schemeClr>
                </a:solidFill>
                <a:latin typeface="Arial" panose="020B0604020202020204" pitchFamily="34" charset="0"/>
                <a:ea typeface="微软雅黑" panose="020B0503020204020204" charset="-122"/>
                <a:sym typeface="+mn-lt"/>
              </a:rPr>
              <a:t>PART  02 </a:t>
            </a:r>
            <a:r>
              <a:rPr lang="zh-CN" altLang="en-US" sz="2400" b="1" spc="150" dirty="0">
                <a:solidFill>
                  <a:schemeClr val="tx1">
                    <a:lumMod val="85000"/>
                    <a:lumOff val="15000"/>
                  </a:schemeClr>
                </a:solidFill>
                <a:latin typeface="Arial" panose="020B0604020202020204" pitchFamily="34" charset="0"/>
                <a:ea typeface="微软雅黑" panose="020B0503020204020204" charset="-122"/>
                <a:sym typeface="+mn-lt"/>
              </a:rPr>
              <a:t>大赛组织</a:t>
            </a:r>
            <a:endParaRPr lang="zh-CN" altLang="en-US" sz="2400" b="1" spc="150" dirty="0">
              <a:solidFill>
                <a:schemeClr val="tx1">
                  <a:lumMod val="85000"/>
                  <a:lumOff val="15000"/>
                </a:schemeClr>
              </a:solidFill>
              <a:latin typeface="Arial" panose="020B0604020202020204" pitchFamily="34" charset="0"/>
              <a:ea typeface="微软雅黑" panose="020B0503020204020204" charset="-122"/>
              <a:sym typeface="+mn-lt"/>
            </a:endParaRPr>
          </a:p>
        </p:txBody>
      </p:sp>
      <p:sp>
        <p:nvSpPr>
          <p:cNvPr id="37" name="文本框 36"/>
          <p:cNvSpPr txBox="1"/>
          <p:nvPr>
            <p:custDataLst>
              <p:tags r:id="rId4"/>
            </p:custDataLst>
          </p:nvPr>
        </p:nvSpPr>
        <p:spPr bwMode="auto">
          <a:xfrm>
            <a:off x="6929120" y="1045845"/>
            <a:ext cx="4249420" cy="36004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0" anchor="b">
            <a:no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marL="0" indent="0" algn="l" eaLnBrk="1" hangingPunct="1">
              <a:lnSpc>
                <a:spcPct val="120000"/>
              </a:lnSpc>
              <a:spcBef>
                <a:spcPts val="0"/>
              </a:spcBef>
              <a:spcAft>
                <a:spcPts val="0"/>
              </a:spcAft>
              <a:buSzPct val="100000"/>
              <a:buNone/>
            </a:pPr>
            <a:r>
              <a:rPr lang="en-US" altLang="zh-CN" sz="2300" b="1" spc="300" dirty="0">
                <a:latin typeface="Arial" panose="020B0604020202020204" pitchFamily="34" charset="0"/>
                <a:ea typeface="微软雅黑" panose="020B0503020204020204" charset="-122"/>
                <a:sym typeface="+mn-lt"/>
              </a:rPr>
              <a:t>PART 01 </a:t>
            </a:r>
            <a:r>
              <a:rPr lang="zh-CN" altLang="en-US" sz="2300" b="1" spc="300" dirty="0">
                <a:latin typeface="Arial" panose="020B0604020202020204" pitchFamily="34" charset="0"/>
                <a:ea typeface="微软雅黑" panose="020B0503020204020204" charset="-122"/>
                <a:sym typeface="+mn-lt"/>
              </a:rPr>
              <a:t>大赛介绍</a:t>
            </a:r>
            <a:endParaRPr lang="zh-CN" altLang="en-US" sz="2300" b="1" spc="300" dirty="0">
              <a:latin typeface="Arial" panose="020B0604020202020204" pitchFamily="34" charset="0"/>
              <a:ea typeface="微软雅黑" panose="020B0503020204020204" charset="-122"/>
              <a:sym typeface="+mn-lt"/>
            </a:endParaRPr>
          </a:p>
        </p:txBody>
      </p:sp>
      <p:sp>
        <p:nvSpPr>
          <p:cNvPr id="41" name="文本框 40"/>
          <p:cNvSpPr txBox="1"/>
          <p:nvPr>
            <p:custDataLst>
              <p:tags r:id="rId5"/>
            </p:custDataLst>
          </p:nvPr>
        </p:nvSpPr>
        <p:spPr bwMode="auto">
          <a:xfrm>
            <a:off x="6929755" y="2520315"/>
            <a:ext cx="5186680" cy="36004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0" anchor="b">
            <a:no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marL="0" indent="0" algn="l" eaLnBrk="1" hangingPunct="1">
              <a:lnSpc>
                <a:spcPct val="120000"/>
              </a:lnSpc>
              <a:spcBef>
                <a:spcPts val="0"/>
              </a:spcBef>
              <a:spcAft>
                <a:spcPts val="0"/>
              </a:spcAft>
              <a:buSzPct val="100000"/>
              <a:buNone/>
            </a:pPr>
            <a:r>
              <a:rPr lang="en-US" altLang="zh-CN" sz="2400" b="1" spc="300" dirty="0">
                <a:latin typeface="Arial" panose="020B0604020202020204" pitchFamily="34" charset="0"/>
                <a:ea typeface="微软雅黑" panose="020B0503020204020204" charset="-122"/>
                <a:sym typeface="+mn-lt"/>
              </a:rPr>
              <a:t>PART 03 </a:t>
            </a:r>
            <a:r>
              <a:rPr lang="zh-CN" altLang="en-US" sz="2400" b="1" spc="300" dirty="0">
                <a:latin typeface="Arial" panose="020B0604020202020204" pitchFamily="34" charset="0"/>
                <a:ea typeface="微软雅黑" panose="020B0503020204020204" charset="-122"/>
                <a:sym typeface="+mn-lt"/>
              </a:rPr>
              <a:t>作品要求及展示</a:t>
            </a:r>
            <a:r>
              <a:rPr lang="zh-CN" altLang="en-US" sz="2400" b="1" spc="300" dirty="0">
                <a:latin typeface="Arial" panose="020B0604020202020204" pitchFamily="34" charset="0"/>
                <a:ea typeface="微软雅黑" panose="020B0503020204020204" charset="-122"/>
                <a:sym typeface="+mn-lt"/>
              </a:rPr>
              <a:t>平台</a:t>
            </a:r>
            <a:endParaRPr lang="zh-CN" altLang="en-US" sz="2400" b="1" spc="300" dirty="0">
              <a:latin typeface="Arial" panose="020B0604020202020204" pitchFamily="34" charset="0"/>
              <a:ea typeface="微软雅黑" panose="020B0503020204020204" charset="-122"/>
              <a:sym typeface="+mn-lt"/>
            </a:endParaRPr>
          </a:p>
        </p:txBody>
      </p:sp>
      <p:sp>
        <p:nvSpPr>
          <p:cNvPr id="45" name="文本框 44"/>
          <p:cNvSpPr txBox="1"/>
          <p:nvPr>
            <p:custDataLst>
              <p:tags r:id="rId6"/>
            </p:custDataLst>
          </p:nvPr>
        </p:nvSpPr>
        <p:spPr bwMode="auto">
          <a:xfrm>
            <a:off x="6929120" y="3995420"/>
            <a:ext cx="5187950" cy="36004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0" anchor="b">
            <a:no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marL="0" indent="0" algn="l" eaLnBrk="1" hangingPunct="1">
              <a:lnSpc>
                <a:spcPct val="120000"/>
              </a:lnSpc>
              <a:spcBef>
                <a:spcPts val="0"/>
              </a:spcBef>
              <a:spcAft>
                <a:spcPts val="0"/>
              </a:spcAft>
              <a:buSzPct val="100000"/>
              <a:buNone/>
            </a:pPr>
            <a:r>
              <a:rPr lang="en-US" altLang="zh-CN" sz="2400" b="1" spc="300" dirty="0">
                <a:latin typeface="Arial" panose="020B0604020202020204" pitchFamily="34" charset="0"/>
                <a:ea typeface="微软雅黑" panose="020B0503020204020204" charset="-122"/>
                <a:sym typeface="+mn-lt"/>
              </a:rPr>
              <a:t>PART 05 </a:t>
            </a:r>
            <a:r>
              <a:rPr lang="zh-CN" altLang="en-US" sz="2400" b="1" spc="300" dirty="0">
                <a:latin typeface="Arial" panose="020B0604020202020204" pitchFamily="34" charset="0"/>
                <a:ea typeface="微软雅黑" panose="020B0503020204020204" charset="-122"/>
                <a:sym typeface="+mn-lt"/>
              </a:rPr>
              <a:t>比赛流程及评分机制</a:t>
            </a:r>
            <a:endParaRPr lang="zh-CN" altLang="en-US" sz="2400" b="1" spc="300" dirty="0">
              <a:latin typeface="Arial" panose="020B0604020202020204" pitchFamily="34" charset="0"/>
              <a:ea typeface="微软雅黑" panose="020B0503020204020204" charset="-122"/>
              <a:sym typeface="+mn-lt"/>
            </a:endParaRPr>
          </a:p>
        </p:txBody>
      </p:sp>
      <p:sp>
        <p:nvSpPr>
          <p:cNvPr id="49" name="文本框 48"/>
          <p:cNvSpPr txBox="1"/>
          <p:nvPr>
            <p:custDataLst>
              <p:tags r:id="rId7"/>
            </p:custDataLst>
          </p:nvPr>
        </p:nvSpPr>
        <p:spPr bwMode="auto">
          <a:xfrm>
            <a:off x="6930390" y="3258185"/>
            <a:ext cx="4937760" cy="36004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0" anchor="b">
            <a:no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marL="0" indent="0" algn="l" eaLnBrk="1" hangingPunct="1">
              <a:lnSpc>
                <a:spcPct val="120000"/>
              </a:lnSpc>
              <a:spcBef>
                <a:spcPts val="0"/>
              </a:spcBef>
              <a:spcAft>
                <a:spcPts val="0"/>
              </a:spcAft>
              <a:buSzPct val="100000"/>
              <a:buNone/>
            </a:pPr>
            <a:r>
              <a:rPr lang="en-US" altLang="zh-CN" sz="2400" b="1" spc="300" dirty="0">
                <a:latin typeface="Arial" panose="020B0604020202020204" pitchFamily="34" charset="0"/>
                <a:ea typeface="微软雅黑" panose="020B0503020204020204" charset="-122"/>
                <a:sym typeface="+mn-lt"/>
              </a:rPr>
              <a:t>PART 04 </a:t>
            </a:r>
            <a:r>
              <a:rPr lang="zh-CN" altLang="en-US" sz="2400" b="1" spc="300" dirty="0">
                <a:latin typeface="Arial" panose="020B0604020202020204" pitchFamily="34" charset="0"/>
                <a:ea typeface="微软雅黑" panose="020B0503020204020204" charset="-122"/>
                <a:sym typeface="+mn-lt"/>
              </a:rPr>
              <a:t>参赛对象及</a:t>
            </a:r>
            <a:r>
              <a:rPr lang="zh-CN" altLang="en-US" sz="2400" b="1" spc="300" dirty="0">
                <a:latin typeface="Arial" panose="020B0604020202020204" pitchFamily="34" charset="0"/>
                <a:ea typeface="微软雅黑" panose="020B0503020204020204" charset="-122"/>
                <a:sym typeface="+mn-lt"/>
              </a:rPr>
              <a:t>要求</a:t>
            </a:r>
            <a:endParaRPr lang="zh-CN" altLang="en-US" sz="2400" b="1" spc="300" dirty="0">
              <a:latin typeface="Arial" panose="020B0604020202020204" pitchFamily="34" charset="0"/>
              <a:ea typeface="微软雅黑" panose="020B0503020204020204" charset="-122"/>
              <a:sym typeface="+mn-lt"/>
            </a:endParaRPr>
          </a:p>
        </p:txBody>
      </p:sp>
      <p:sp>
        <p:nvSpPr>
          <p:cNvPr id="2" name="文本框 1"/>
          <p:cNvSpPr txBox="1"/>
          <p:nvPr>
            <p:custDataLst>
              <p:tags r:id="rId8"/>
            </p:custDataLst>
          </p:nvPr>
        </p:nvSpPr>
        <p:spPr bwMode="auto">
          <a:xfrm>
            <a:off x="6929406" y="4732656"/>
            <a:ext cx="3796272" cy="35995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0" anchor="b">
            <a:no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marL="0" indent="0" algn="l" eaLnBrk="1" hangingPunct="1">
              <a:lnSpc>
                <a:spcPct val="120000"/>
              </a:lnSpc>
              <a:spcBef>
                <a:spcPts val="0"/>
              </a:spcBef>
              <a:spcAft>
                <a:spcPts val="0"/>
              </a:spcAft>
              <a:buSzPct val="100000"/>
              <a:buNone/>
            </a:pPr>
            <a:r>
              <a:rPr lang="en-US" altLang="zh-CN" sz="2400" b="1" spc="300" dirty="0">
                <a:latin typeface="Arial" panose="020B0604020202020204" pitchFamily="34" charset="0"/>
                <a:ea typeface="微软雅黑" panose="020B0503020204020204" charset="-122"/>
                <a:sym typeface="+mn-lt"/>
              </a:rPr>
              <a:t>PART 06 </a:t>
            </a:r>
            <a:r>
              <a:rPr lang="zh-CN" altLang="en-US" sz="2400" b="1" spc="300" dirty="0">
                <a:latin typeface="Arial" panose="020B0604020202020204" pitchFamily="34" charset="0"/>
                <a:ea typeface="微软雅黑" panose="020B0503020204020204" charset="-122"/>
                <a:sym typeface="+mn-lt"/>
              </a:rPr>
              <a:t>奖励机制</a:t>
            </a:r>
            <a:endParaRPr lang="zh-CN" altLang="en-US" sz="2400" b="1" spc="300" dirty="0">
              <a:latin typeface="Arial" panose="020B0604020202020204" pitchFamily="34" charset="0"/>
              <a:ea typeface="微软雅黑" panose="020B0503020204020204" charset="-122"/>
              <a:sym typeface="+mn-lt"/>
            </a:endParaRPr>
          </a:p>
        </p:txBody>
      </p:sp>
      <p:sp>
        <p:nvSpPr>
          <p:cNvPr id="3" name="文本框 2"/>
          <p:cNvSpPr txBox="1"/>
          <p:nvPr>
            <p:custDataLst>
              <p:tags r:id="rId9"/>
            </p:custDataLst>
          </p:nvPr>
        </p:nvSpPr>
        <p:spPr bwMode="auto">
          <a:xfrm>
            <a:off x="6930676" y="5469891"/>
            <a:ext cx="3796272" cy="35995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0" anchor="b">
            <a:no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marL="0" indent="0" algn="l" eaLnBrk="1" hangingPunct="1">
              <a:lnSpc>
                <a:spcPct val="120000"/>
              </a:lnSpc>
              <a:spcBef>
                <a:spcPts val="0"/>
              </a:spcBef>
              <a:spcAft>
                <a:spcPts val="0"/>
              </a:spcAft>
              <a:buSzPct val="100000"/>
              <a:buNone/>
            </a:pPr>
            <a:r>
              <a:rPr lang="en-US" altLang="zh-CN" sz="2400" b="1" spc="300" dirty="0">
                <a:latin typeface="Arial" panose="020B0604020202020204" pitchFamily="34" charset="0"/>
                <a:ea typeface="微软雅黑" panose="020B0503020204020204" charset="-122"/>
                <a:sym typeface="+mn-lt"/>
              </a:rPr>
              <a:t>PART 07 </a:t>
            </a:r>
            <a:r>
              <a:rPr lang="zh-CN" altLang="en-US" sz="2400" b="1" spc="300" dirty="0">
                <a:latin typeface="Arial" panose="020B0604020202020204" pitchFamily="34" charset="0"/>
                <a:ea typeface="微软雅黑" panose="020B0503020204020204" charset="-122"/>
                <a:sym typeface="+mn-lt"/>
              </a:rPr>
              <a:t>赞助</a:t>
            </a:r>
            <a:r>
              <a:rPr lang="zh-CN" altLang="en-US" sz="2400" b="1" spc="300" dirty="0">
                <a:latin typeface="Arial" panose="020B0604020202020204" pitchFamily="34" charset="0"/>
                <a:ea typeface="微软雅黑" panose="020B0503020204020204" charset="-122"/>
                <a:sym typeface="+mn-lt"/>
              </a:rPr>
              <a:t>方案</a:t>
            </a:r>
            <a:endParaRPr lang="zh-CN" altLang="en-US" sz="2400" b="1" spc="300" dirty="0">
              <a:latin typeface="Arial" panose="020B0604020202020204" pitchFamily="34" charset="0"/>
              <a:ea typeface="微软雅黑" panose="020B0503020204020204" charset="-122"/>
              <a:sym typeface="+mn-lt"/>
            </a:endParaRPr>
          </a:p>
        </p:txBody>
      </p:sp>
    </p:spTree>
    <p:custDataLst>
      <p:tags r:id="rId10"/>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形状 30"/>
          <p:cNvSpPr/>
          <p:nvPr>
            <p:custDataLst>
              <p:tags r:id="rId1"/>
            </p:custDataLst>
          </p:nvPr>
        </p:nvSpPr>
        <p:spPr>
          <a:xfrm>
            <a:off x="4972050" y="0"/>
            <a:ext cx="7219951" cy="6858000"/>
          </a:xfrm>
          <a:custGeom>
            <a:avLst/>
            <a:gdLst>
              <a:gd name="connsiteX0" fmla="*/ 6991350 w 9821635"/>
              <a:gd name="connsiteY0" fmla="*/ 0 h 6991350"/>
              <a:gd name="connsiteX1" fmla="*/ 9821635 w 9821635"/>
              <a:gd name="connsiteY1" fmla="*/ 0 h 6991350"/>
              <a:gd name="connsiteX2" fmla="*/ 9821635 w 9821635"/>
              <a:gd name="connsiteY2" fmla="*/ 6991350 h 6991350"/>
              <a:gd name="connsiteX3" fmla="*/ 0 w 9821635"/>
              <a:gd name="connsiteY3" fmla="*/ 6991350 h 6991350"/>
            </a:gdLst>
            <a:ahLst/>
            <a:cxnLst>
              <a:cxn ang="0">
                <a:pos x="connsiteX0" y="connsiteY0"/>
              </a:cxn>
              <a:cxn ang="0">
                <a:pos x="connsiteX1" y="connsiteY1"/>
              </a:cxn>
              <a:cxn ang="0">
                <a:pos x="connsiteX2" y="connsiteY2"/>
              </a:cxn>
              <a:cxn ang="0">
                <a:pos x="connsiteX3" y="connsiteY3"/>
              </a:cxn>
            </a:cxnLst>
            <a:rect l="l" t="t" r="r" b="b"/>
            <a:pathLst>
              <a:path w="9821635" h="6991350">
                <a:moveTo>
                  <a:pt x="6991350" y="0"/>
                </a:moveTo>
                <a:lnTo>
                  <a:pt x="9821635" y="0"/>
                </a:lnTo>
                <a:lnTo>
                  <a:pt x="9821635" y="6991350"/>
                </a:lnTo>
                <a:lnTo>
                  <a:pt x="0" y="6991350"/>
                </a:lnTo>
                <a:close/>
              </a:path>
            </a:pathLst>
          </a:custGeom>
          <a:pattFill prst="ltHorz">
            <a:fgClr>
              <a:sysClr val="window" lastClr="FFFFFF">
                <a:lumMod val="95000"/>
              </a:sysClr>
            </a:fgClr>
            <a:bgClr>
              <a:sysClr val="window" lastClr="FFFFFF"/>
            </a:bgClr>
          </a:pattFill>
          <a:ln>
            <a:noFill/>
          </a:ln>
        </p:spPr>
        <p:style>
          <a:lnRef idx="2">
            <a:srgbClr val="2578BC">
              <a:shade val="50000"/>
            </a:srgbClr>
          </a:lnRef>
          <a:fillRef idx="1">
            <a:srgbClr val="2578BC"/>
          </a:fillRef>
          <a:effectRef idx="0">
            <a:srgbClr val="2578BC"/>
          </a:effectRef>
          <a:fontRef idx="minor">
            <a:sysClr val="window" lastClr="FFFFFF"/>
          </a:fontRef>
        </p:style>
        <p:txBody>
          <a:bodyPr rtlCol="0" anchor="ctr"/>
          <a:p>
            <a:pPr algn="ctr"/>
            <a:endParaRPr kumimoji="1" lang="zh-CN" altLang="en-US" sz="1600" b="1">
              <a:solidFill>
                <a:sysClr val="window" lastClr="FFFFFF"/>
              </a:solidFill>
              <a:latin typeface="微软雅黑" panose="020B0503020204020204" charset="-122"/>
            </a:endParaRPr>
          </a:p>
        </p:txBody>
      </p:sp>
      <p:sp>
        <p:nvSpPr>
          <p:cNvPr id="25" name="矩形 24"/>
          <p:cNvSpPr/>
          <p:nvPr>
            <p:custDataLst>
              <p:tags r:id="rId2"/>
            </p:custDataLst>
          </p:nvPr>
        </p:nvSpPr>
        <p:spPr>
          <a:xfrm>
            <a:off x="765436" y="1661248"/>
            <a:ext cx="10940527" cy="4181468"/>
          </a:xfrm>
          <a:prstGeom prst="rect">
            <a:avLst/>
          </a:prstGeom>
          <a:noFill/>
          <a:ln w="19050">
            <a:solidFill>
              <a:srgbClr val="36869E"/>
            </a:solidFill>
          </a:ln>
        </p:spPr>
        <p:style>
          <a:lnRef idx="2">
            <a:srgbClr val="2578BC">
              <a:shade val="50000"/>
            </a:srgbClr>
          </a:lnRef>
          <a:fillRef idx="1">
            <a:srgbClr val="2578BC"/>
          </a:fillRef>
          <a:effectRef idx="0">
            <a:srgbClr val="2578BC"/>
          </a:effectRef>
          <a:fontRef idx="minor">
            <a:sysClr val="window" lastClr="FFFFFF"/>
          </a:fontRef>
        </p:style>
        <p:txBody>
          <a:bodyPr rtlCol="0" anchor="ctr"/>
          <a:p>
            <a:pPr algn="ctr"/>
            <a:endParaRPr kumimoji="1" lang="zh-CN" altLang="en-US" sz="1600" b="1">
              <a:solidFill>
                <a:sysClr val="window" lastClr="FFFFFF"/>
              </a:solidFill>
              <a:latin typeface="微软雅黑" panose="020B0503020204020204" charset="-122"/>
            </a:endParaRPr>
          </a:p>
        </p:txBody>
      </p:sp>
      <p:sp>
        <p:nvSpPr>
          <p:cNvPr id="3" name="文本框 2"/>
          <p:cNvSpPr txBox="1"/>
          <p:nvPr>
            <p:custDataLst>
              <p:tags r:id="rId3"/>
            </p:custDataLst>
          </p:nvPr>
        </p:nvSpPr>
        <p:spPr>
          <a:xfrm>
            <a:off x="5854065" y="2195195"/>
            <a:ext cx="5518150" cy="3233928"/>
          </a:xfrm>
          <a:prstGeom prst="rect">
            <a:avLst/>
          </a:prstGeom>
          <a:noFill/>
        </p:spPr>
        <p:txBody>
          <a:bodyPr wrap="square" lIns="91440" tIns="45720" rIns="91440" bIns="45720" rtlCol="0">
            <a:normAutofit/>
          </a:bodyPr>
          <a:lstStyle>
            <a:defPPr>
              <a:defRPr lang="zh-CN"/>
            </a:defPPr>
            <a:lvl1pPr fontAlgn="auto">
              <a:lnSpc>
                <a:spcPct val="130000"/>
              </a:lnSpc>
              <a:spcAft>
                <a:spcPts val="1000"/>
              </a:spcAft>
              <a:defRPr sz="1600" spc="150"/>
            </a:lvl1pPr>
          </a:lstStyle>
          <a:p>
            <a:pPr marL="0" lvl="0" indent="0" algn="l">
              <a:lnSpc>
                <a:spcPct val="130000"/>
              </a:lnSpc>
              <a:spcBef>
                <a:spcPts val="0"/>
              </a:spcBef>
              <a:spcAft>
                <a:spcPts val="1000"/>
              </a:spcAft>
              <a:buSzPct val="100000"/>
              <a:buNone/>
            </a:pPr>
            <a:r>
              <a:rPr lang="zh-CN" altLang="en-US" sz="1600" dirty="0">
                <a:solidFill>
                  <a:sysClr val="windowText" lastClr="000000">
                    <a:lumMod val="85000"/>
                    <a:lumOff val="15000"/>
                  </a:sysClr>
                </a:solidFill>
                <a:latin typeface="Arial" panose="020B0604020202020204" pitchFamily="34" charset="0"/>
                <a:ea typeface="微软雅黑" panose="020B0503020204020204" charset="-122"/>
                <a:sym typeface="+mn-lt"/>
              </a:rPr>
              <a:t>大赛基于助力高校创新应用型人才培养，倡导学生发挥想象力，提供展示自我、创新实践的平台，大赛由中国人民大学经济与管理实验教学中心发起并联合国内多所高校共同举办，首届比赛作为假期实践课以”我和我的家乡”为主题，设美丽乡村、共同富裕、时事热点、人生感悟、社会观察、文化传承等六个赛道，预计全国将有八十余学校参与，近万份作品参赛，</a:t>
            </a:r>
            <a:r>
              <a:rPr lang="zh-CN" altLang="en-US" dirty="0">
                <a:solidFill>
                  <a:sysClr val="windowText" lastClr="000000">
                    <a:lumMod val="85000"/>
                    <a:lumOff val="15000"/>
                  </a:sysClr>
                </a:solidFill>
                <a:latin typeface="Arial" panose="020B0604020202020204" pitchFamily="34" charset="0"/>
                <a:ea typeface="微软雅黑" panose="020B0503020204020204" charset="-122"/>
                <a:sym typeface="+mn-lt"/>
              </a:rPr>
              <a:t>全国大学生短视频大赛组委会负责比赛相关事宜，</a:t>
            </a:r>
            <a:r>
              <a:rPr lang="zh-CN" altLang="en-US" sz="1600" dirty="0">
                <a:solidFill>
                  <a:sysClr val="windowText" lastClr="000000">
                    <a:lumMod val="85000"/>
                    <a:lumOff val="15000"/>
                  </a:sysClr>
                </a:solidFill>
                <a:latin typeface="Arial" panose="020B0604020202020204" pitchFamily="34" charset="0"/>
                <a:ea typeface="微软雅黑" panose="020B0503020204020204" charset="-122"/>
                <a:sym typeface="+mn-lt"/>
              </a:rPr>
              <a:t>欢迎同学们积极参赛、创新视角、输出观点。</a:t>
            </a:r>
            <a:endParaRPr lang="zh-CN" altLang="en-US" sz="1600" dirty="0">
              <a:solidFill>
                <a:sysClr val="windowText" lastClr="000000">
                  <a:lumMod val="85000"/>
                  <a:lumOff val="15000"/>
                </a:sysClr>
              </a:solidFill>
              <a:latin typeface="Arial" panose="020B0604020202020204" pitchFamily="34" charset="0"/>
              <a:ea typeface="微软雅黑" panose="020B0503020204020204" charset="-122"/>
              <a:sym typeface="+mn-lt"/>
            </a:endParaRPr>
          </a:p>
        </p:txBody>
      </p:sp>
      <p:pic>
        <p:nvPicPr>
          <p:cNvPr id="2" name="图片 1"/>
          <p:cNvPicPr>
            <a:picLocks noChangeAspect="1"/>
          </p:cNvPicPr>
          <p:nvPr>
            <p:custDataLst>
              <p:tags r:id="rId4"/>
            </p:custDataLst>
          </p:nvPr>
        </p:nvPicPr>
        <p:blipFill>
          <a:blip r:embed="rId5"/>
          <a:srcRect l="1020" t="11667" r="1200"/>
          <a:stretch>
            <a:fillRect/>
          </a:stretch>
        </p:blipFill>
        <p:spPr>
          <a:xfrm>
            <a:off x="370320" y="1232487"/>
            <a:ext cx="5094836" cy="3821126"/>
          </a:xfrm>
          <a:prstGeom prst="rect">
            <a:avLst/>
          </a:prstGeom>
        </p:spPr>
      </p:pic>
      <p:sp>
        <p:nvSpPr>
          <p:cNvPr id="11" name="文本框 10"/>
          <p:cNvSpPr txBox="1"/>
          <p:nvPr>
            <p:custDataLst>
              <p:tags r:id="rId6"/>
            </p:custDataLst>
          </p:nvPr>
        </p:nvSpPr>
        <p:spPr>
          <a:xfrm>
            <a:off x="856298" y="390640"/>
            <a:ext cx="10515600" cy="738000"/>
          </a:xfrm>
          <a:prstGeom prst="rect">
            <a:avLst/>
          </a:prstGeom>
        </p:spPr>
        <p:txBody>
          <a:bodyPr vert="horz" lIns="91440" tIns="45720" rIns="91440" bIns="45720" rtlCol="0" anchor="ctr">
            <a:normAutofit/>
          </a:bodyPr>
          <a:lstStyle>
            <a:lvl1pPr>
              <a:lnSpc>
                <a:spcPct val="90000"/>
              </a:lnSpc>
              <a:spcBef>
                <a:spcPct val="0"/>
              </a:spcBef>
              <a:buNone/>
              <a:defRPr sz="4400">
                <a:solidFill>
                  <a:srgbClr val="FFFFFF"/>
                </a:solidFill>
                <a:latin typeface="Arial" panose="020B0604020202020204" pitchFamily="34" charset="0"/>
                <a:ea typeface="黑体" panose="02010609060101010101" charset="-122"/>
                <a:cs typeface="+mn-ea"/>
              </a:defRPr>
            </a:lvl1pPr>
          </a:lstStyle>
          <a:p>
            <a:pPr marL="0" indent="0" algn="l">
              <a:lnSpc>
                <a:spcPct val="90000"/>
              </a:lnSpc>
              <a:spcBef>
                <a:spcPts val="0"/>
              </a:spcBef>
              <a:spcAft>
                <a:spcPts val="0"/>
              </a:spcAft>
              <a:buSzPct val="100000"/>
              <a:buNone/>
            </a:pPr>
            <a:r>
              <a:rPr lang="zh-CN" altLang="en-US" sz="3900" spc="200" dirty="0">
                <a:solidFill>
                  <a:schemeClr val="tx1">
                    <a:lumMod val="85000"/>
                    <a:lumOff val="15000"/>
                  </a:schemeClr>
                </a:solidFill>
                <a:latin typeface="Arial" panose="020B0604020202020204" pitchFamily="34" charset="0"/>
                <a:ea typeface="微软雅黑" panose="020B0503020204020204" charset="-122"/>
                <a:sym typeface="+mn-lt"/>
              </a:rPr>
              <a:t>大赛</a:t>
            </a:r>
            <a:r>
              <a:rPr lang="zh-CN" altLang="en-US" sz="3900" spc="200" dirty="0">
                <a:solidFill>
                  <a:schemeClr val="tx1">
                    <a:lumMod val="85000"/>
                    <a:lumOff val="15000"/>
                  </a:schemeClr>
                </a:solidFill>
                <a:latin typeface="Arial" panose="020B0604020202020204" pitchFamily="34" charset="0"/>
                <a:ea typeface="微软雅黑" panose="020B0503020204020204" charset="-122"/>
                <a:sym typeface="+mn-lt"/>
              </a:rPr>
              <a:t>介绍</a:t>
            </a:r>
            <a:endParaRPr lang="zh-CN" altLang="en-US" sz="3900" spc="200" dirty="0">
              <a:solidFill>
                <a:schemeClr val="tx1">
                  <a:lumMod val="85000"/>
                  <a:lumOff val="15000"/>
                </a:schemeClr>
              </a:solidFill>
              <a:latin typeface="Arial" panose="020B0604020202020204" pitchFamily="34" charset="0"/>
              <a:ea typeface="微软雅黑" panose="020B0503020204020204" charset="-122"/>
              <a:sym typeface="+mn-lt"/>
            </a:endParaRPr>
          </a:p>
        </p:txBody>
      </p:sp>
      <p:sp>
        <p:nvSpPr>
          <p:cNvPr id="90" name="矩形 89"/>
          <p:cNvSpPr/>
          <p:nvPr/>
        </p:nvSpPr>
        <p:spPr>
          <a:xfrm>
            <a:off x="1682561" y="1797791"/>
            <a:ext cx="2067006" cy="92202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5400" dirty="0">
                <a:solidFill>
                  <a:schemeClr val="tx1">
                    <a:lumMod val="85000"/>
                    <a:lumOff val="15000"/>
                  </a:schemeClr>
                </a:solidFill>
                <a:latin typeface="微软雅黑" panose="020B0503020204020204" charset="-122"/>
                <a:ea typeface="微软雅黑" panose="020B0503020204020204" charset="-122"/>
                <a:cs typeface="+mn-ea"/>
                <a:sym typeface="+mn-lt"/>
              </a:rPr>
              <a:t>主题</a:t>
            </a:r>
            <a:endParaRPr lang="zh-CN" altLang="en-US" sz="5400"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Tree>
    <p:custDataLst>
      <p:tags r:id="rId7"/>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12192000" cy="1190445"/>
          </a:xfrm>
          <a:prstGeom prst="rect">
            <a:avLst/>
          </a:prstGeom>
          <a:solidFill>
            <a:schemeClr val="accent4">
              <a:lumMod val="40000"/>
              <a:lumOff val="60000"/>
            </a:schemeClr>
          </a:solidFill>
          <a:ln>
            <a:noFill/>
          </a:ln>
        </p:spPr>
        <p:style>
          <a:lnRef idx="2">
            <a:srgbClr val="E67345">
              <a:shade val="50000"/>
            </a:srgbClr>
          </a:lnRef>
          <a:fillRef idx="1">
            <a:srgbClr val="E67345"/>
          </a:fillRef>
          <a:effectRef idx="0">
            <a:srgbClr val="E67345"/>
          </a:effectRef>
          <a:fontRef idx="minor">
            <a:srgbClr val="FFFFFF"/>
          </a:fontRef>
        </p:style>
        <p:txBody>
          <a:bodyPr rtlCol="0" anchor="ctr"/>
          <a:p>
            <a:pPr algn="ctr"/>
            <a:endParaRPr lang="zh-CN" altLang="en-US"/>
          </a:p>
        </p:txBody>
      </p:sp>
      <p:sp>
        <p:nvSpPr>
          <p:cNvPr id="11" name="文本框 10"/>
          <p:cNvSpPr txBox="1"/>
          <p:nvPr>
            <p:custDataLst>
              <p:tags r:id="rId2"/>
            </p:custDataLst>
          </p:nvPr>
        </p:nvSpPr>
        <p:spPr>
          <a:xfrm>
            <a:off x="837883" y="237605"/>
            <a:ext cx="10515600" cy="738000"/>
          </a:xfrm>
          <a:prstGeom prst="rect">
            <a:avLst/>
          </a:prstGeom>
        </p:spPr>
        <p:txBody>
          <a:bodyPr vert="horz" lIns="91440" tIns="45720" rIns="91440" bIns="45720" rtlCol="0" anchor="ctr">
            <a:normAutofit/>
          </a:bodyPr>
          <a:lstStyle>
            <a:lvl1pPr>
              <a:lnSpc>
                <a:spcPct val="90000"/>
              </a:lnSpc>
              <a:spcBef>
                <a:spcPct val="0"/>
              </a:spcBef>
              <a:buNone/>
              <a:defRPr sz="4400">
                <a:solidFill>
                  <a:srgbClr val="FFFFFF"/>
                </a:solidFill>
                <a:latin typeface="Arial" panose="020B0604020202020204" pitchFamily="34" charset="0"/>
                <a:ea typeface="黑体" panose="02010609060101010101" charset="-122"/>
                <a:cs typeface="+mn-ea"/>
              </a:defRPr>
            </a:lvl1pPr>
          </a:lstStyle>
          <a:p>
            <a:pPr marL="0" indent="0" algn="l">
              <a:lnSpc>
                <a:spcPct val="90000"/>
              </a:lnSpc>
              <a:spcBef>
                <a:spcPts val="0"/>
              </a:spcBef>
              <a:spcAft>
                <a:spcPts val="0"/>
              </a:spcAft>
              <a:buSzPct val="100000"/>
              <a:buNone/>
            </a:pPr>
            <a:r>
              <a:rPr lang="zh-CN" altLang="en-US" sz="3900" spc="200" dirty="0">
                <a:solidFill>
                  <a:schemeClr val="tx1">
                    <a:lumMod val="85000"/>
                    <a:lumOff val="15000"/>
                  </a:schemeClr>
                </a:solidFill>
                <a:latin typeface="Arial" panose="020B0604020202020204" pitchFamily="34" charset="0"/>
                <a:ea typeface="微软雅黑" panose="020B0503020204020204" charset="-122"/>
                <a:sym typeface="+mn-lt"/>
              </a:rPr>
              <a:t>大赛组织</a:t>
            </a:r>
            <a:endParaRPr lang="zh-CN" altLang="en-US" sz="3900" spc="200" dirty="0">
              <a:solidFill>
                <a:schemeClr val="tx1">
                  <a:lumMod val="85000"/>
                  <a:lumOff val="15000"/>
                </a:schemeClr>
              </a:solidFill>
              <a:latin typeface="Arial" panose="020B0604020202020204" pitchFamily="34" charset="0"/>
              <a:ea typeface="微软雅黑" panose="020B0503020204020204" charset="-122"/>
              <a:sym typeface="+mn-lt"/>
            </a:endParaRPr>
          </a:p>
        </p:txBody>
      </p:sp>
      <p:sp>
        <p:nvSpPr>
          <p:cNvPr id="13" name="文本框 34"/>
          <p:cNvSpPr txBox="1"/>
          <p:nvPr>
            <p:custDataLst>
              <p:tags r:id="rId3"/>
            </p:custDataLst>
          </p:nvPr>
        </p:nvSpPr>
        <p:spPr>
          <a:xfrm>
            <a:off x="5123180" y="1708785"/>
            <a:ext cx="6720840" cy="4230370"/>
          </a:xfrm>
          <a:prstGeom prst="rect">
            <a:avLst/>
          </a:prstGeom>
          <a:noFill/>
        </p:spPr>
        <p:txBody>
          <a:bodyPr wrap="square" rtlCol="0" anchor="ctr">
            <a:normAutofit/>
          </a:body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dirty="0">
                <a:solidFill>
                  <a:srgbClr val="333333"/>
                </a:solidFill>
                <a:latin typeface="Arial" panose="020B0604020202020204" pitchFamily="34" charset="0"/>
                <a:ea typeface="微软雅黑" panose="020B0503020204020204" charset="-122"/>
                <a:sym typeface="+mn-lt"/>
              </a:rPr>
              <a:t>主办：中国人民大学经济与管理实验教学中心</a:t>
            </a:r>
            <a:endParaRPr lang="zh-CN" altLang="en-US" dirty="0">
              <a:solidFill>
                <a:srgbClr val="333333"/>
              </a:solidFill>
              <a:latin typeface="Arial" panose="020B0604020202020204" pitchFamily="34" charset="0"/>
              <a:ea typeface="微软雅黑" panose="020B0503020204020204" charset="-122"/>
              <a:sym typeface="+mn-lt"/>
            </a:endParaRPr>
          </a:p>
          <a:p>
            <a:pPr lvl="0" indent="0" algn="l" fontAlgn="ctr">
              <a:lnSpc>
                <a:spcPct val="130000"/>
              </a:lnSpc>
              <a:spcBef>
                <a:spcPts val="1000"/>
              </a:spcBef>
              <a:spcAft>
                <a:spcPts val="0"/>
              </a:spcAft>
              <a:buSzPct val="100000"/>
              <a:buFont typeface="Wingdings" panose="05000000000000000000" charset="0"/>
              <a:buNone/>
            </a:pPr>
            <a:r>
              <a:rPr lang="en-US" altLang="zh-CN" dirty="0">
                <a:solidFill>
                  <a:srgbClr val="333333"/>
                </a:solidFill>
                <a:latin typeface="Arial" panose="020B0604020202020204" pitchFamily="34" charset="0"/>
                <a:ea typeface="微软雅黑" panose="020B0503020204020204" charset="-122"/>
                <a:sym typeface="+mn-lt"/>
              </a:rPr>
              <a:t>    </a:t>
            </a:r>
            <a:r>
              <a:rPr lang="en-US" altLang="zh-CN" dirty="0">
                <a:solidFill>
                  <a:srgbClr val="333333"/>
                </a:solidFill>
                <a:latin typeface="微软雅黑" panose="020B0503020204020204" charset="-122"/>
                <a:ea typeface="微软雅黑" panose="020B0503020204020204" charset="-122"/>
                <a:sym typeface="+mn-lt"/>
              </a:rPr>
              <a:t>○  </a:t>
            </a:r>
            <a:r>
              <a:rPr lang="en-US" altLang="zh-CN" dirty="0">
                <a:solidFill>
                  <a:srgbClr val="333333"/>
                </a:solidFill>
                <a:latin typeface="Arial" panose="020B0604020202020204" pitchFamily="34" charset="0"/>
                <a:ea typeface="微软雅黑" panose="020B0503020204020204" charset="-122"/>
                <a:sym typeface="+mn-lt"/>
              </a:rPr>
              <a:t>中国劳动关系学院劳动和</a:t>
            </a:r>
            <a:r>
              <a:rPr lang="zh-CN" altLang="zh-CN" dirty="0">
                <a:solidFill>
                  <a:srgbClr val="333333"/>
                </a:solidFill>
                <a:latin typeface="Arial" panose="020B0604020202020204" pitchFamily="34" charset="0"/>
                <a:ea typeface="微软雅黑" panose="020B0503020204020204" charset="-122"/>
                <a:sym typeface="+mn-lt"/>
              </a:rPr>
              <a:t>技</a:t>
            </a:r>
            <a:r>
              <a:rPr lang="en-US" altLang="zh-CN" dirty="0">
                <a:solidFill>
                  <a:srgbClr val="333333"/>
                </a:solidFill>
                <a:latin typeface="Arial" panose="020B0604020202020204" pitchFamily="34" charset="0"/>
                <a:ea typeface="微软雅黑" panose="020B0503020204020204" charset="-122"/>
                <a:sym typeface="+mn-lt"/>
              </a:rPr>
              <a:t>能竞赛研究中心</a:t>
            </a:r>
            <a:endParaRPr lang="en-US" altLang="zh-CN" dirty="0">
              <a:solidFill>
                <a:srgbClr val="333333"/>
              </a:solidFill>
              <a:latin typeface="Arial" panose="020B0604020202020204" pitchFamily="34" charset="0"/>
              <a:ea typeface="微软雅黑" panose="020B0503020204020204" charset="-122"/>
              <a:sym typeface="+mn-lt"/>
            </a:endParaRPr>
          </a:p>
          <a:p>
            <a:pPr marL="508000" lvl="1" indent="-222250" algn="l" fontAlgn="ctr">
              <a:lnSpc>
                <a:spcPct val="130000"/>
              </a:lnSpc>
              <a:spcBef>
                <a:spcPts val="0"/>
              </a:spcBef>
              <a:spcAft>
                <a:spcPts val="0"/>
              </a:spcAft>
              <a:buSzPct val="100000"/>
              <a:buFont typeface="Arial" panose="020B0604020202020204" pitchFamily="34" charset="0"/>
              <a:buChar char="○"/>
            </a:pPr>
            <a:r>
              <a:rPr lang="zh-CN" altLang="en-US" dirty="0">
                <a:solidFill>
                  <a:srgbClr val="333333"/>
                </a:solidFill>
                <a:latin typeface="Arial" panose="020B0604020202020204" pitchFamily="34" charset="0"/>
                <a:ea typeface="微软雅黑" panose="020B0503020204020204" charset="-122"/>
                <a:sym typeface="+mn-lt"/>
              </a:rPr>
              <a:t>华北电力大学电力经济管理国家级虚拟仿真实验教学中心</a:t>
            </a:r>
            <a:endParaRPr lang="zh-CN" altLang="en-US" dirty="0">
              <a:solidFill>
                <a:srgbClr val="333333"/>
              </a:solidFill>
              <a:latin typeface="Arial" panose="020B0604020202020204" pitchFamily="34" charset="0"/>
              <a:ea typeface="微软雅黑" panose="020B0503020204020204" charset="-122"/>
              <a:sym typeface="+mn-lt"/>
            </a:endParaRPr>
          </a:p>
          <a:p>
            <a:pPr marL="508000" lvl="1" indent="-222250" algn="l" fontAlgn="ctr">
              <a:lnSpc>
                <a:spcPct val="130000"/>
              </a:lnSpc>
              <a:spcBef>
                <a:spcPts val="0"/>
              </a:spcBef>
              <a:spcAft>
                <a:spcPts val="0"/>
              </a:spcAft>
              <a:buSzPct val="100000"/>
              <a:buFont typeface="Arial" panose="020B0604020202020204" pitchFamily="34" charset="0"/>
              <a:buChar char="○"/>
            </a:pPr>
            <a:r>
              <a:rPr lang="zh-CN" altLang="en-US" dirty="0">
                <a:solidFill>
                  <a:srgbClr val="333333"/>
                </a:solidFill>
                <a:latin typeface="Arial" panose="020B0604020202020204" pitchFamily="34" charset="0"/>
                <a:ea typeface="微软雅黑" panose="020B0503020204020204" charset="-122"/>
                <a:sym typeface="+mn-lt"/>
              </a:rPr>
              <a:t>北京林业大学农林业经营管理国家级虚拟仿真实验教学中心</a:t>
            </a:r>
            <a:endParaRPr lang="zh-CN" altLang="en-US" dirty="0">
              <a:solidFill>
                <a:srgbClr val="333333"/>
              </a:solidFill>
              <a:latin typeface="Arial" panose="020B0604020202020204" pitchFamily="34" charset="0"/>
              <a:ea typeface="微软雅黑" panose="020B0503020204020204" charset="-122"/>
              <a:sym typeface="+mn-lt"/>
            </a:endParaRPr>
          </a:p>
          <a:p>
            <a:pPr marL="508000" lvl="1" indent="-222250" algn="l" fontAlgn="ctr">
              <a:lnSpc>
                <a:spcPct val="130000"/>
              </a:lnSpc>
              <a:spcBef>
                <a:spcPts val="0"/>
              </a:spcBef>
              <a:spcAft>
                <a:spcPts val="0"/>
              </a:spcAft>
              <a:buSzPct val="100000"/>
              <a:buFont typeface="Arial" panose="020B0604020202020204" pitchFamily="34" charset="0"/>
              <a:buChar char="○"/>
            </a:pPr>
            <a:r>
              <a:rPr lang="zh-CN" altLang="en-US" dirty="0">
                <a:solidFill>
                  <a:srgbClr val="333333"/>
                </a:solidFill>
                <a:latin typeface="Arial" panose="020B0604020202020204" pitchFamily="34" charset="0"/>
                <a:ea typeface="微软雅黑" panose="020B0503020204020204" charset="-122"/>
                <a:sym typeface="+mn-lt"/>
              </a:rPr>
              <a:t>浙江工商大学电子商务国家级虚拟仿真实验教学中心</a:t>
            </a:r>
            <a:endParaRPr lang="zh-CN" altLang="en-US" dirty="0">
              <a:solidFill>
                <a:srgbClr val="333333"/>
              </a:solidFill>
              <a:latin typeface="Arial" panose="020B0604020202020204" pitchFamily="34" charset="0"/>
              <a:ea typeface="微软雅黑" panose="020B0503020204020204" charset="-122"/>
              <a:sym typeface="+mn-lt"/>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dirty="0">
                <a:solidFill>
                  <a:srgbClr val="333333"/>
                </a:solidFill>
                <a:latin typeface="Arial" panose="020B0604020202020204" pitchFamily="34" charset="0"/>
                <a:ea typeface="微软雅黑" panose="020B0503020204020204" charset="-122"/>
                <a:sym typeface="+mn-lt"/>
              </a:rPr>
              <a:t>承办：中教政研（北京）信息中心</a:t>
            </a:r>
            <a:endParaRPr lang="zh-CN" altLang="en-US" dirty="0">
              <a:solidFill>
                <a:srgbClr val="333333"/>
              </a:solidFill>
              <a:latin typeface="Arial" panose="020B0604020202020204" pitchFamily="34" charset="0"/>
              <a:ea typeface="微软雅黑" panose="020B0503020204020204" charset="-122"/>
              <a:sym typeface="+mn-lt"/>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dirty="0">
                <a:solidFill>
                  <a:srgbClr val="333333"/>
                </a:solidFill>
                <a:latin typeface="Arial" panose="020B0604020202020204" pitchFamily="34" charset="0"/>
                <a:ea typeface="微软雅黑" panose="020B0503020204020204" charset="-122"/>
                <a:sym typeface="+mn-lt"/>
              </a:rPr>
              <a:t>协办：浙江华娱影视有限公司  杭州涅槃品牌管理有限公司</a:t>
            </a:r>
            <a:endParaRPr lang="zh-CN" altLang="en-US" dirty="0">
              <a:solidFill>
                <a:srgbClr val="333333"/>
              </a:solidFill>
              <a:latin typeface="Arial" panose="020B0604020202020204" pitchFamily="34" charset="0"/>
              <a:ea typeface="微软雅黑" panose="020B0503020204020204" charset="-122"/>
              <a:sym typeface="+mn-lt"/>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dirty="0">
                <a:solidFill>
                  <a:srgbClr val="333333"/>
                </a:solidFill>
                <a:latin typeface="Arial" panose="020B0604020202020204" pitchFamily="34" charset="0"/>
                <a:ea typeface="微软雅黑" panose="020B0503020204020204" charset="-122"/>
                <a:sym typeface="+mn-lt"/>
              </a:rPr>
              <a:t>支持：待定</a:t>
            </a:r>
            <a:endParaRPr lang="zh-CN" altLang="en-US" dirty="0">
              <a:solidFill>
                <a:srgbClr val="333333"/>
              </a:solidFill>
              <a:latin typeface="Arial" panose="020B0604020202020204" pitchFamily="34" charset="0"/>
              <a:ea typeface="微软雅黑" panose="020B0503020204020204" charset="-122"/>
              <a:sym typeface="+mn-lt"/>
            </a:endParaRPr>
          </a:p>
        </p:txBody>
      </p:sp>
      <p:pic>
        <p:nvPicPr>
          <p:cNvPr id="105" name="图片 104"/>
          <p:cNvPicPr/>
          <p:nvPr/>
        </p:nvPicPr>
        <p:blipFill>
          <a:blip r:embed="rId4"/>
          <a:srcRect l="250" t="11757" r="-613" b="10414"/>
          <a:stretch>
            <a:fillRect/>
          </a:stretch>
        </p:blipFill>
        <p:spPr>
          <a:xfrm>
            <a:off x="2820670" y="3818255"/>
            <a:ext cx="2379345" cy="1592580"/>
          </a:xfrm>
          <a:prstGeom prst="rect">
            <a:avLst/>
          </a:prstGeom>
          <a:noFill/>
          <a:ln w="9525">
            <a:noFill/>
          </a:ln>
        </p:spPr>
      </p:pic>
      <p:pic>
        <p:nvPicPr>
          <p:cNvPr id="104" name="图片 103"/>
          <p:cNvPicPr/>
          <p:nvPr/>
        </p:nvPicPr>
        <p:blipFill>
          <a:blip r:embed="rId5"/>
          <a:srcRect l="9599" t="32083" r="10654"/>
          <a:stretch>
            <a:fillRect/>
          </a:stretch>
        </p:blipFill>
        <p:spPr>
          <a:xfrm>
            <a:off x="354965" y="3818890"/>
            <a:ext cx="2378075" cy="1591945"/>
          </a:xfrm>
          <a:prstGeom prst="rect">
            <a:avLst/>
          </a:prstGeom>
          <a:noFill/>
          <a:ln w="9525">
            <a:noFill/>
          </a:ln>
        </p:spPr>
      </p:pic>
      <p:pic>
        <p:nvPicPr>
          <p:cNvPr id="101" name="图片 100"/>
          <p:cNvPicPr/>
          <p:nvPr/>
        </p:nvPicPr>
        <p:blipFill>
          <a:blip r:embed="rId6"/>
          <a:srcRect l="15333" t="10419" r="17292" b="1779"/>
          <a:stretch>
            <a:fillRect/>
          </a:stretch>
        </p:blipFill>
        <p:spPr>
          <a:xfrm>
            <a:off x="2820670" y="2160270"/>
            <a:ext cx="2379345" cy="1592580"/>
          </a:xfrm>
          <a:prstGeom prst="rect">
            <a:avLst/>
          </a:prstGeom>
          <a:noFill/>
          <a:ln w="9525">
            <a:noFill/>
          </a:ln>
        </p:spPr>
      </p:pic>
      <p:pic>
        <p:nvPicPr>
          <p:cNvPr id="100" name="图片 99"/>
          <p:cNvPicPr/>
          <p:nvPr/>
        </p:nvPicPr>
        <p:blipFill>
          <a:blip r:embed="rId7"/>
          <a:stretch>
            <a:fillRect/>
          </a:stretch>
        </p:blipFill>
        <p:spPr>
          <a:xfrm>
            <a:off x="354330" y="2160270"/>
            <a:ext cx="2378710" cy="1592580"/>
          </a:xfrm>
          <a:prstGeom prst="rect">
            <a:avLst/>
          </a:prstGeom>
          <a:noFill/>
          <a:ln w="9525">
            <a:noFill/>
          </a:ln>
        </p:spPr>
      </p:pic>
    </p:spTree>
    <p:custDataLst>
      <p:tags r:id="rId8"/>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矩形 46"/>
          <p:cNvSpPr/>
          <p:nvPr/>
        </p:nvSpPr>
        <p:spPr>
          <a:xfrm>
            <a:off x="1956435" y="1917065"/>
            <a:ext cx="4416425" cy="64516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cs typeface="+mn-ea"/>
                <a:sym typeface="+mn-lt"/>
              </a:rPr>
              <a:t>分辨率：1080P；</a:t>
            </a:r>
            <a:endParaRPr lang="zh-CN" altLang="en-US" b="1" dirty="0">
              <a:cs typeface="+mn-ea"/>
              <a:sym typeface="+mn-lt"/>
            </a:endParaRPr>
          </a:p>
          <a:p>
            <a:r>
              <a:rPr lang="zh-CN" altLang="en-US" b="1" dirty="0">
                <a:cs typeface="+mn-ea"/>
                <a:sym typeface="+mn-lt"/>
              </a:rPr>
              <a:t>格式：MP4；</a:t>
            </a:r>
            <a:endParaRPr lang="zh-CN" altLang="en-US" b="1" dirty="0">
              <a:cs typeface="+mn-ea"/>
              <a:sym typeface="+mn-lt"/>
            </a:endParaRPr>
          </a:p>
        </p:txBody>
      </p:sp>
      <p:sp>
        <p:nvSpPr>
          <p:cNvPr id="52" name="矩形 51"/>
          <p:cNvSpPr/>
          <p:nvPr/>
        </p:nvSpPr>
        <p:spPr>
          <a:xfrm>
            <a:off x="1979295" y="2863215"/>
            <a:ext cx="4416425" cy="64516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cs typeface="+mn-ea"/>
                <a:sym typeface="+mn-lt"/>
              </a:rPr>
              <a:t>帧率：不小于30fps；</a:t>
            </a:r>
            <a:endParaRPr lang="zh-CN" altLang="en-US" b="1" dirty="0">
              <a:cs typeface="+mn-ea"/>
              <a:sym typeface="+mn-lt"/>
            </a:endParaRPr>
          </a:p>
          <a:p>
            <a:r>
              <a:rPr lang="zh-CN" altLang="en-US" b="1" dirty="0">
                <a:cs typeface="+mn-ea"/>
                <a:sym typeface="+mn-lt"/>
              </a:rPr>
              <a:t>时长：不少于120秒；</a:t>
            </a:r>
            <a:endParaRPr lang="zh-CN" altLang="en-US" b="1" dirty="0">
              <a:cs typeface="+mn-ea"/>
              <a:sym typeface="+mn-lt"/>
            </a:endParaRPr>
          </a:p>
        </p:txBody>
      </p:sp>
      <p:sp>
        <p:nvSpPr>
          <p:cNvPr id="55" name="矩形 54"/>
          <p:cNvSpPr/>
          <p:nvPr/>
        </p:nvSpPr>
        <p:spPr>
          <a:xfrm>
            <a:off x="1956435" y="3778885"/>
            <a:ext cx="4416425" cy="64516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cs typeface="+mn-ea"/>
                <a:sym typeface="+mn-lt"/>
              </a:rPr>
              <a:t>原始比例：16:9（横屏）；</a:t>
            </a:r>
            <a:endParaRPr lang="zh-CN" altLang="en-US" b="1" dirty="0">
              <a:cs typeface="+mn-ea"/>
              <a:sym typeface="+mn-lt"/>
            </a:endParaRPr>
          </a:p>
          <a:p>
            <a:r>
              <a:rPr lang="zh-CN" altLang="en-US" b="1" dirty="0">
                <a:cs typeface="+mn-ea"/>
                <a:sym typeface="+mn-lt"/>
              </a:rPr>
              <a:t>文件大小：不大于500Mb；</a:t>
            </a:r>
            <a:endParaRPr lang="zh-CN" altLang="en-US" b="1" dirty="0">
              <a:cs typeface="+mn-ea"/>
              <a:sym typeface="+mn-lt"/>
            </a:endParaRPr>
          </a:p>
        </p:txBody>
      </p:sp>
      <p:sp>
        <p:nvSpPr>
          <p:cNvPr id="58" name="矩形 57"/>
          <p:cNvSpPr/>
          <p:nvPr/>
        </p:nvSpPr>
        <p:spPr>
          <a:xfrm>
            <a:off x="1956435" y="5608955"/>
            <a:ext cx="4416425" cy="101473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cs typeface="+mn-ea"/>
                <a:sym typeface="+mn-lt"/>
              </a:rPr>
              <a:t>参赛作品播放平台：</a:t>
            </a:r>
            <a:endParaRPr lang="zh-CN" altLang="en-US" sz="2000" b="1" dirty="0">
              <a:cs typeface="+mn-ea"/>
              <a:sym typeface="+mn-lt"/>
            </a:endParaRPr>
          </a:p>
          <a:p>
            <a:r>
              <a:rPr lang="zh-CN" altLang="en-US" b="1" dirty="0">
                <a:cs typeface="+mn-ea"/>
                <a:sym typeface="+mn-lt"/>
              </a:rPr>
              <a:t>在抖音、快手、哔哩哔哩、微视频等主流短视频平台注册的大赛播放平台。</a:t>
            </a:r>
            <a:endParaRPr lang="zh-CN" altLang="en-US" b="1" dirty="0">
              <a:cs typeface="+mn-ea"/>
              <a:sym typeface="+mn-lt"/>
            </a:endParaRPr>
          </a:p>
        </p:txBody>
      </p:sp>
      <p:sp>
        <p:nvSpPr>
          <p:cNvPr id="61" name="矩形 60"/>
          <p:cNvSpPr/>
          <p:nvPr/>
        </p:nvSpPr>
        <p:spPr>
          <a:xfrm>
            <a:off x="1979295" y="4693920"/>
            <a:ext cx="4416425" cy="64516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cs typeface="+mn-ea"/>
                <a:sym typeface="+mn-lt"/>
              </a:rPr>
              <a:t>其他：带字幕、带配音</a:t>
            </a:r>
            <a:endParaRPr lang="zh-CN" altLang="en-US" b="1" dirty="0">
              <a:cs typeface="+mn-ea"/>
              <a:sym typeface="+mn-lt"/>
            </a:endParaRPr>
          </a:p>
          <a:p>
            <a:r>
              <a:rPr lang="zh-CN" altLang="en-US" b="1" dirty="0">
                <a:cs typeface="+mn-ea"/>
                <a:sym typeface="+mn-lt"/>
              </a:rPr>
              <a:t>（组委会可提供一次真人免费配音）</a:t>
            </a:r>
            <a:endParaRPr lang="zh-CN" altLang="en-US" b="1" dirty="0">
              <a:cs typeface="+mn-ea"/>
              <a:sym typeface="+mn-lt"/>
            </a:endParaRPr>
          </a:p>
        </p:txBody>
      </p:sp>
      <p:sp>
        <p:nvSpPr>
          <p:cNvPr id="7" name="椭圆 6"/>
          <p:cNvSpPr/>
          <p:nvPr/>
        </p:nvSpPr>
        <p:spPr>
          <a:xfrm>
            <a:off x="1255311" y="1983393"/>
            <a:ext cx="451485" cy="45148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1</a:t>
            </a:r>
            <a:endParaRPr lang="zh-CN" altLang="en-US" dirty="0">
              <a:cs typeface="+mn-ea"/>
              <a:sym typeface="+mn-lt"/>
            </a:endParaRPr>
          </a:p>
        </p:txBody>
      </p:sp>
      <p:sp>
        <p:nvSpPr>
          <p:cNvPr id="62" name="椭圆 61"/>
          <p:cNvSpPr/>
          <p:nvPr/>
        </p:nvSpPr>
        <p:spPr>
          <a:xfrm>
            <a:off x="1255311" y="2931451"/>
            <a:ext cx="451485" cy="45148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2</a:t>
            </a:r>
            <a:endParaRPr lang="zh-CN" altLang="en-US" dirty="0">
              <a:cs typeface="+mn-ea"/>
              <a:sym typeface="+mn-lt"/>
            </a:endParaRPr>
          </a:p>
        </p:txBody>
      </p:sp>
      <p:sp>
        <p:nvSpPr>
          <p:cNvPr id="63" name="椭圆 62"/>
          <p:cNvSpPr/>
          <p:nvPr/>
        </p:nvSpPr>
        <p:spPr>
          <a:xfrm>
            <a:off x="1255311" y="3846629"/>
            <a:ext cx="451485" cy="45148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3</a:t>
            </a:r>
            <a:endParaRPr lang="zh-CN" altLang="en-US" dirty="0">
              <a:cs typeface="+mn-ea"/>
              <a:sym typeface="+mn-lt"/>
            </a:endParaRPr>
          </a:p>
        </p:txBody>
      </p:sp>
      <p:sp>
        <p:nvSpPr>
          <p:cNvPr id="64" name="椭圆 63"/>
          <p:cNvSpPr/>
          <p:nvPr/>
        </p:nvSpPr>
        <p:spPr>
          <a:xfrm>
            <a:off x="1255311" y="4779143"/>
            <a:ext cx="451485" cy="45148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4</a:t>
            </a:r>
            <a:endParaRPr lang="zh-CN" altLang="en-US" dirty="0">
              <a:cs typeface="+mn-ea"/>
              <a:sym typeface="+mn-lt"/>
            </a:endParaRPr>
          </a:p>
        </p:txBody>
      </p:sp>
      <p:sp>
        <p:nvSpPr>
          <p:cNvPr id="65" name="椭圆 64"/>
          <p:cNvSpPr/>
          <p:nvPr/>
        </p:nvSpPr>
        <p:spPr>
          <a:xfrm>
            <a:off x="1255311" y="5636550"/>
            <a:ext cx="451485" cy="45148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5</a:t>
            </a:r>
            <a:endParaRPr lang="zh-CN" altLang="en-US" dirty="0">
              <a:cs typeface="+mn-ea"/>
              <a:sym typeface="+mn-lt"/>
            </a:endParaRPr>
          </a:p>
        </p:txBody>
      </p:sp>
      <p:sp>
        <p:nvSpPr>
          <p:cNvPr id="35" name="文本框 34"/>
          <p:cNvSpPr txBox="1"/>
          <p:nvPr/>
        </p:nvSpPr>
        <p:spPr>
          <a:xfrm>
            <a:off x="1097915" y="684530"/>
            <a:ext cx="6991985" cy="583565"/>
          </a:xfrm>
          <a:prstGeom prst="rect">
            <a:avLst/>
          </a:prstGeom>
          <a:noFill/>
        </p:spPr>
        <p:txBody>
          <a:bodyPr wrap="square" rtlCol="0">
            <a:spAutoFit/>
          </a:bodyPr>
          <a:lstStyle/>
          <a:p>
            <a:r>
              <a:rPr lang="zh-CN" altLang="en-US" sz="3200" dirty="0">
                <a:cs typeface="+mn-ea"/>
                <a:sym typeface="+mn-lt"/>
              </a:rPr>
              <a:t>作品要求及</a:t>
            </a:r>
            <a:r>
              <a:rPr lang="zh-CN" altLang="en-US" sz="3200" dirty="0">
                <a:cs typeface="+mn-ea"/>
                <a:sym typeface="+mn-lt"/>
              </a:rPr>
              <a:t>展示平台</a:t>
            </a:r>
            <a:endParaRPr lang="zh-CN" altLang="en-US" sz="3200" dirty="0">
              <a:cs typeface="+mn-ea"/>
              <a:sym typeface="+mn-lt"/>
            </a:endParaRPr>
          </a:p>
        </p:txBody>
      </p:sp>
      <p:pic>
        <p:nvPicPr>
          <p:cNvPr id="106" name="图片 105"/>
          <p:cNvPicPr/>
          <p:nvPr/>
        </p:nvPicPr>
        <p:blipFill>
          <a:blip r:embed="rId1"/>
          <a:stretch>
            <a:fillRect/>
          </a:stretch>
        </p:blipFill>
        <p:spPr>
          <a:xfrm>
            <a:off x="5520690" y="2248535"/>
            <a:ext cx="3175000" cy="1816100"/>
          </a:xfrm>
          <a:prstGeom prst="rect">
            <a:avLst/>
          </a:prstGeom>
          <a:noFill/>
          <a:ln w="9525">
            <a:noFill/>
          </a:ln>
        </p:spPr>
      </p:pic>
      <p:pic>
        <p:nvPicPr>
          <p:cNvPr id="107" name="图片 106"/>
          <p:cNvPicPr/>
          <p:nvPr/>
        </p:nvPicPr>
        <p:blipFill>
          <a:blip r:embed="rId2"/>
          <a:stretch>
            <a:fillRect/>
          </a:stretch>
        </p:blipFill>
        <p:spPr>
          <a:xfrm>
            <a:off x="9273540" y="1412875"/>
            <a:ext cx="2648585" cy="2433955"/>
          </a:xfrm>
          <a:prstGeom prst="rect">
            <a:avLst/>
          </a:prstGeom>
          <a:noFill/>
          <a:ln w="9525">
            <a:noFill/>
          </a:ln>
        </p:spPr>
      </p:pic>
      <p:pic>
        <p:nvPicPr>
          <p:cNvPr id="108" name="图片 107"/>
          <p:cNvPicPr/>
          <p:nvPr/>
        </p:nvPicPr>
        <p:blipFill>
          <a:blip r:embed="rId3"/>
          <a:stretch>
            <a:fillRect/>
          </a:stretch>
        </p:blipFill>
        <p:spPr>
          <a:xfrm>
            <a:off x="7520940" y="4500245"/>
            <a:ext cx="3168650" cy="1981200"/>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22383" y="2347309"/>
            <a:ext cx="2459568" cy="36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 name="矩形 2"/>
          <p:cNvSpPr/>
          <p:nvPr/>
        </p:nvSpPr>
        <p:spPr>
          <a:xfrm>
            <a:off x="8447617" y="2433925"/>
            <a:ext cx="2459568" cy="36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矩形 4"/>
          <p:cNvSpPr/>
          <p:nvPr/>
        </p:nvSpPr>
        <p:spPr>
          <a:xfrm>
            <a:off x="4448208" y="5937702"/>
            <a:ext cx="2459568" cy="36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 name="矩形 7"/>
          <p:cNvSpPr/>
          <p:nvPr/>
        </p:nvSpPr>
        <p:spPr>
          <a:xfrm>
            <a:off x="1022350" y="1590675"/>
            <a:ext cx="2661920" cy="64516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1" dirty="0">
                <a:cs typeface="+mn-ea"/>
                <a:sym typeface="+mn-lt"/>
              </a:rPr>
              <a:t>1.</a:t>
            </a:r>
            <a:r>
              <a:rPr lang="zh-CN" altLang="en-US" b="1" dirty="0">
                <a:cs typeface="+mn-ea"/>
                <a:sym typeface="+mn-lt"/>
              </a:rPr>
              <a:t>全国高校本科及高职院校在校全日制学生</a:t>
            </a:r>
            <a:endParaRPr lang="zh-CN" altLang="en-US" b="1" dirty="0">
              <a:cs typeface="+mn-ea"/>
              <a:sym typeface="+mn-lt"/>
            </a:endParaRPr>
          </a:p>
        </p:txBody>
      </p:sp>
      <p:sp>
        <p:nvSpPr>
          <p:cNvPr id="11" name="矩形 10"/>
          <p:cNvSpPr/>
          <p:nvPr/>
        </p:nvSpPr>
        <p:spPr>
          <a:xfrm>
            <a:off x="8185150" y="1517650"/>
            <a:ext cx="3589020" cy="82994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cs typeface="+mn-ea"/>
                <a:sym typeface="+mn-lt"/>
              </a:rPr>
              <a:t>2.</a:t>
            </a:r>
            <a:r>
              <a:rPr lang="zh-CN" altLang="en-US" sz="2400" b="1" dirty="0">
                <a:cs typeface="+mn-ea"/>
                <a:sym typeface="+mn-lt"/>
              </a:rPr>
              <a:t>学生可选择个人或者团队参赛（</a:t>
            </a:r>
            <a:r>
              <a:rPr lang="en-US" altLang="zh-CN" sz="2400" b="1" dirty="0">
                <a:cs typeface="+mn-ea"/>
                <a:sym typeface="+mn-lt"/>
              </a:rPr>
              <a:t>1</a:t>
            </a:r>
            <a:r>
              <a:rPr lang="zh-CN" altLang="en-US" sz="2400" b="1" dirty="0">
                <a:cs typeface="+mn-ea"/>
                <a:sym typeface="+mn-lt"/>
              </a:rPr>
              <a:t>-</a:t>
            </a:r>
            <a:r>
              <a:rPr lang="en-US" altLang="zh-CN" sz="2400" b="1" dirty="0">
                <a:cs typeface="+mn-ea"/>
                <a:sym typeface="+mn-lt"/>
              </a:rPr>
              <a:t>3</a:t>
            </a:r>
            <a:r>
              <a:rPr lang="zh-CN" altLang="en-US" sz="2400" b="1" dirty="0">
                <a:cs typeface="+mn-ea"/>
                <a:sym typeface="+mn-lt"/>
              </a:rPr>
              <a:t>人可组队）</a:t>
            </a:r>
            <a:endParaRPr lang="zh-CN" altLang="en-US" sz="2400" b="1" dirty="0">
              <a:cs typeface="+mn-ea"/>
              <a:sym typeface="+mn-lt"/>
            </a:endParaRPr>
          </a:p>
        </p:txBody>
      </p:sp>
      <p:sp>
        <p:nvSpPr>
          <p:cNvPr id="14" name="矩形 13"/>
          <p:cNvSpPr/>
          <p:nvPr/>
        </p:nvSpPr>
        <p:spPr>
          <a:xfrm>
            <a:off x="4347210" y="5342255"/>
            <a:ext cx="3589020" cy="46037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cs typeface="+mn-ea"/>
                <a:sym typeface="+mn-lt"/>
              </a:rPr>
              <a:t>3.</a:t>
            </a:r>
            <a:r>
              <a:rPr lang="zh-CN" altLang="en-US" sz="2400" b="1" dirty="0">
                <a:cs typeface="+mn-ea"/>
                <a:sym typeface="+mn-lt"/>
              </a:rPr>
              <a:t>每次上交视频数量3个</a:t>
            </a:r>
            <a:endParaRPr lang="zh-CN" altLang="en-US" sz="2400" b="1" dirty="0">
              <a:cs typeface="+mn-ea"/>
              <a:sym typeface="+mn-lt"/>
            </a:endParaRPr>
          </a:p>
        </p:txBody>
      </p:sp>
      <p:sp>
        <p:nvSpPr>
          <p:cNvPr id="20" name="文本框 19"/>
          <p:cNvSpPr txBox="1"/>
          <p:nvPr/>
        </p:nvSpPr>
        <p:spPr>
          <a:xfrm>
            <a:off x="1424056" y="632376"/>
            <a:ext cx="3144384" cy="583565"/>
          </a:xfrm>
          <a:prstGeom prst="rect">
            <a:avLst/>
          </a:prstGeom>
          <a:noFill/>
        </p:spPr>
        <p:txBody>
          <a:bodyPr wrap="square" rtlCol="0">
            <a:spAutoFit/>
          </a:bodyPr>
          <a:lstStyle/>
          <a:p>
            <a:r>
              <a:rPr lang="zh-CN" altLang="en-US" sz="3200" dirty="0">
                <a:cs typeface="+mn-ea"/>
                <a:sym typeface="+mn-lt"/>
              </a:rPr>
              <a:t>参赛对象及</a:t>
            </a:r>
            <a:r>
              <a:rPr lang="zh-CN" altLang="en-US" sz="3200" dirty="0">
                <a:cs typeface="+mn-ea"/>
                <a:sym typeface="+mn-lt"/>
              </a:rPr>
              <a:t>要求</a:t>
            </a:r>
            <a:endParaRPr lang="zh-CN" altLang="en-US" sz="3200" dirty="0">
              <a:cs typeface="+mn-ea"/>
              <a:sym typeface="+mn-lt"/>
            </a:endParaRPr>
          </a:p>
        </p:txBody>
      </p:sp>
      <p:pic>
        <p:nvPicPr>
          <p:cNvPr id="103" name="图片 102"/>
          <p:cNvPicPr/>
          <p:nvPr/>
        </p:nvPicPr>
        <p:blipFill>
          <a:blip r:embed="rId1"/>
          <a:srcRect t="13191" b="9106"/>
          <a:stretch>
            <a:fillRect/>
          </a:stretch>
        </p:blipFill>
        <p:spPr>
          <a:xfrm>
            <a:off x="5927090" y="2646045"/>
            <a:ext cx="4162425" cy="2473325"/>
          </a:xfrm>
          <a:prstGeom prst="rect">
            <a:avLst/>
          </a:prstGeom>
          <a:noFill/>
          <a:ln w="9525">
            <a:noFill/>
          </a:ln>
        </p:spPr>
      </p:pic>
      <p:pic>
        <p:nvPicPr>
          <p:cNvPr id="105" name="图片 104"/>
          <p:cNvPicPr/>
          <p:nvPr/>
        </p:nvPicPr>
        <p:blipFill>
          <a:blip r:embed="rId2"/>
          <a:stretch>
            <a:fillRect/>
          </a:stretch>
        </p:blipFill>
        <p:spPr>
          <a:xfrm>
            <a:off x="1224915" y="2610485"/>
            <a:ext cx="3845560" cy="2504440"/>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5"/>
          <p:cNvSpPr/>
          <p:nvPr/>
        </p:nvSpPr>
        <p:spPr bwMode="auto">
          <a:xfrm>
            <a:off x="2508024" y="3545833"/>
            <a:ext cx="1526093" cy="1276090"/>
          </a:xfrm>
          <a:custGeom>
            <a:avLst/>
            <a:gdLst>
              <a:gd name="T0" fmla="*/ 218 w 717"/>
              <a:gd name="T1" fmla="*/ 0 h 598"/>
              <a:gd name="T2" fmla="*/ 180 w 717"/>
              <a:gd name="T3" fmla="*/ 16 h 598"/>
              <a:gd name="T4" fmla="*/ 21 w 717"/>
              <a:gd name="T5" fmla="*/ 175 h 598"/>
              <a:gd name="T6" fmla="*/ 21 w 717"/>
              <a:gd name="T7" fmla="*/ 250 h 598"/>
              <a:gd name="T8" fmla="*/ 88 w 717"/>
              <a:gd name="T9" fmla="*/ 318 h 598"/>
              <a:gd name="T10" fmla="*/ 180 w 717"/>
              <a:gd name="T11" fmla="*/ 225 h 598"/>
              <a:gd name="T12" fmla="*/ 218 w 717"/>
              <a:gd name="T13" fmla="*/ 210 h 598"/>
              <a:gd name="T14" fmla="*/ 255 w 717"/>
              <a:gd name="T15" fmla="*/ 225 h 598"/>
              <a:gd name="T16" fmla="*/ 629 w 717"/>
              <a:gd name="T17" fmla="*/ 598 h 598"/>
              <a:gd name="T18" fmla="*/ 696 w 717"/>
              <a:gd name="T19" fmla="*/ 531 h 598"/>
              <a:gd name="T20" fmla="*/ 696 w 717"/>
              <a:gd name="T21" fmla="*/ 456 h 598"/>
              <a:gd name="T22" fmla="*/ 255 w 717"/>
              <a:gd name="T23" fmla="*/ 16 h 598"/>
              <a:gd name="T24" fmla="*/ 218 w 717"/>
              <a:gd name="T25" fmla="*/ 0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7" h="598">
                <a:moveTo>
                  <a:pt x="218" y="0"/>
                </a:moveTo>
                <a:cubicBezTo>
                  <a:pt x="204" y="0"/>
                  <a:pt x="191" y="5"/>
                  <a:pt x="180" y="16"/>
                </a:cubicBezTo>
                <a:cubicBezTo>
                  <a:pt x="21" y="175"/>
                  <a:pt x="21" y="175"/>
                  <a:pt x="21" y="175"/>
                </a:cubicBezTo>
                <a:cubicBezTo>
                  <a:pt x="0" y="196"/>
                  <a:pt x="0" y="229"/>
                  <a:pt x="21" y="250"/>
                </a:cubicBezTo>
                <a:cubicBezTo>
                  <a:pt x="88" y="318"/>
                  <a:pt x="88" y="318"/>
                  <a:pt x="88" y="318"/>
                </a:cubicBezTo>
                <a:cubicBezTo>
                  <a:pt x="180" y="225"/>
                  <a:pt x="180" y="225"/>
                  <a:pt x="180" y="225"/>
                </a:cubicBezTo>
                <a:cubicBezTo>
                  <a:pt x="191" y="215"/>
                  <a:pt x="204" y="210"/>
                  <a:pt x="218" y="210"/>
                </a:cubicBezTo>
                <a:cubicBezTo>
                  <a:pt x="231" y="210"/>
                  <a:pt x="245" y="215"/>
                  <a:pt x="255" y="225"/>
                </a:cubicBezTo>
                <a:cubicBezTo>
                  <a:pt x="629" y="598"/>
                  <a:pt x="629" y="598"/>
                  <a:pt x="629" y="598"/>
                </a:cubicBezTo>
                <a:cubicBezTo>
                  <a:pt x="696" y="531"/>
                  <a:pt x="696" y="531"/>
                  <a:pt x="696" y="531"/>
                </a:cubicBezTo>
                <a:cubicBezTo>
                  <a:pt x="717" y="510"/>
                  <a:pt x="717" y="477"/>
                  <a:pt x="696" y="456"/>
                </a:cubicBezTo>
                <a:cubicBezTo>
                  <a:pt x="255" y="16"/>
                  <a:pt x="255" y="16"/>
                  <a:pt x="255" y="16"/>
                </a:cubicBezTo>
                <a:cubicBezTo>
                  <a:pt x="245" y="5"/>
                  <a:pt x="231" y="0"/>
                  <a:pt x="218" y="0"/>
                </a:cubicBezTo>
              </a:path>
            </a:pathLst>
          </a:custGeom>
          <a:solidFill>
            <a:schemeClr val="accent4">
              <a:lumMod val="60000"/>
              <a:lumOff val="40000"/>
            </a:schemeClr>
          </a:solidFill>
          <a:ln>
            <a:noFill/>
          </a:ln>
        </p:spPr>
        <p:txBody>
          <a:bodyPr vert="horz" wrap="square" lIns="91440" tIns="45720" rIns="91440" bIns="45720" numCol="1" anchor="t" anchorCtr="0" compatLnSpc="1"/>
          <a:lstStyle/>
          <a:p>
            <a:endParaRPr lang="id-ID">
              <a:cs typeface="+mn-ea"/>
              <a:sym typeface="+mn-lt"/>
            </a:endParaRPr>
          </a:p>
        </p:txBody>
      </p:sp>
      <p:sp>
        <p:nvSpPr>
          <p:cNvPr id="32" name="Freeform 6"/>
          <p:cNvSpPr/>
          <p:nvPr/>
        </p:nvSpPr>
        <p:spPr bwMode="auto">
          <a:xfrm>
            <a:off x="3752316" y="3545833"/>
            <a:ext cx="1525193" cy="1276090"/>
          </a:xfrm>
          <a:custGeom>
            <a:avLst/>
            <a:gdLst>
              <a:gd name="T0" fmla="*/ 218 w 717"/>
              <a:gd name="T1" fmla="*/ 0 h 598"/>
              <a:gd name="T2" fmla="*/ 180 w 717"/>
              <a:gd name="T3" fmla="*/ 16 h 598"/>
              <a:gd name="T4" fmla="*/ 21 w 717"/>
              <a:gd name="T5" fmla="*/ 175 h 598"/>
              <a:gd name="T6" fmla="*/ 21 w 717"/>
              <a:gd name="T7" fmla="*/ 250 h 598"/>
              <a:gd name="T8" fmla="*/ 88 w 717"/>
              <a:gd name="T9" fmla="*/ 318 h 598"/>
              <a:gd name="T10" fmla="*/ 180 w 717"/>
              <a:gd name="T11" fmla="*/ 225 h 598"/>
              <a:gd name="T12" fmla="*/ 218 w 717"/>
              <a:gd name="T13" fmla="*/ 210 h 598"/>
              <a:gd name="T14" fmla="*/ 255 w 717"/>
              <a:gd name="T15" fmla="*/ 225 h 598"/>
              <a:gd name="T16" fmla="*/ 629 w 717"/>
              <a:gd name="T17" fmla="*/ 598 h 598"/>
              <a:gd name="T18" fmla="*/ 696 w 717"/>
              <a:gd name="T19" fmla="*/ 531 h 598"/>
              <a:gd name="T20" fmla="*/ 696 w 717"/>
              <a:gd name="T21" fmla="*/ 456 h 598"/>
              <a:gd name="T22" fmla="*/ 255 w 717"/>
              <a:gd name="T23" fmla="*/ 16 h 598"/>
              <a:gd name="T24" fmla="*/ 218 w 717"/>
              <a:gd name="T25" fmla="*/ 0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7" h="598">
                <a:moveTo>
                  <a:pt x="218" y="0"/>
                </a:moveTo>
                <a:cubicBezTo>
                  <a:pt x="204" y="0"/>
                  <a:pt x="191" y="5"/>
                  <a:pt x="180" y="16"/>
                </a:cubicBezTo>
                <a:cubicBezTo>
                  <a:pt x="21" y="175"/>
                  <a:pt x="21" y="175"/>
                  <a:pt x="21" y="175"/>
                </a:cubicBezTo>
                <a:cubicBezTo>
                  <a:pt x="0" y="196"/>
                  <a:pt x="0" y="229"/>
                  <a:pt x="21" y="250"/>
                </a:cubicBezTo>
                <a:cubicBezTo>
                  <a:pt x="88" y="318"/>
                  <a:pt x="88" y="318"/>
                  <a:pt x="88" y="318"/>
                </a:cubicBezTo>
                <a:cubicBezTo>
                  <a:pt x="180" y="225"/>
                  <a:pt x="180" y="225"/>
                  <a:pt x="180" y="225"/>
                </a:cubicBezTo>
                <a:cubicBezTo>
                  <a:pt x="191" y="215"/>
                  <a:pt x="204" y="210"/>
                  <a:pt x="218" y="210"/>
                </a:cubicBezTo>
                <a:cubicBezTo>
                  <a:pt x="232" y="210"/>
                  <a:pt x="245" y="215"/>
                  <a:pt x="255" y="225"/>
                </a:cubicBezTo>
                <a:cubicBezTo>
                  <a:pt x="629" y="598"/>
                  <a:pt x="629" y="598"/>
                  <a:pt x="629" y="598"/>
                </a:cubicBezTo>
                <a:cubicBezTo>
                  <a:pt x="696" y="531"/>
                  <a:pt x="696" y="531"/>
                  <a:pt x="696" y="531"/>
                </a:cubicBezTo>
                <a:cubicBezTo>
                  <a:pt x="717" y="510"/>
                  <a:pt x="717" y="477"/>
                  <a:pt x="696" y="456"/>
                </a:cubicBezTo>
                <a:cubicBezTo>
                  <a:pt x="255" y="16"/>
                  <a:pt x="255" y="16"/>
                  <a:pt x="255" y="16"/>
                </a:cubicBezTo>
                <a:cubicBezTo>
                  <a:pt x="245" y="5"/>
                  <a:pt x="232" y="0"/>
                  <a:pt x="218" y="0"/>
                </a:cubicBezTo>
              </a:path>
            </a:pathLst>
          </a:custGeom>
          <a:solidFill>
            <a:schemeClr val="accent4">
              <a:lumMod val="60000"/>
              <a:lumOff val="40000"/>
            </a:schemeClr>
          </a:solidFill>
          <a:ln>
            <a:noFill/>
          </a:ln>
        </p:spPr>
        <p:txBody>
          <a:bodyPr vert="horz" wrap="square" lIns="91440" tIns="45720" rIns="91440" bIns="45720" numCol="1" anchor="t" anchorCtr="0" compatLnSpc="1"/>
          <a:lstStyle/>
          <a:p>
            <a:endParaRPr lang="id-ID">
              <a:cs typeface="+mn-ea"/>
              <a:sym typeface="+mn-lt"/>
            </a:endParaRPr>
          </a:p>
        </p:txBody>
      </p:sp>
      <p:sp>
        <p:nvSpPr>
          <p:cNvPr id="33" name="Freeform 7"/>
          <p:cNvSpPr/>
          <p:nvPr/>
        </p:nvSpPr>
        <p:spPr bwMode="auto">
          <a:xfrm>
            <a:off x="4995708" y="3545833"/>
            <a:ext cx="1525193" cy="1276090"/>
          </a:xfrm>
          <a:custGeom>
            <a:avLst/>
            <a:gdLst>
              <a:gd name="T0" fmla="*/ 218 w 717"/>
              <a:gd name="T1" fmla="*/ 0 h 598"/>
              <a:gd name="T2" fmla="*/ 181 w 717"/>
              <a:gd name="T3" fmla="*/ 16 h 598"/>
              <a:gd name="T4" fmla="*/ 21 w 717"/>
              <a:gd name="T5" fmla="*/ 175 h 598"/>
              <a:gd name="T6" fmla="*/ 21 w 717"/>
              <a:gd name="T7" fmla="*/ 250 h 598"/>
              <a:gd name="T8" fmla="*/ 88 w 717"/>
              <a:gd name="T9" fmla="*/ 318 h 598"/>
              <a:gd name="T10" fmla="*/ 181 w 717"/>
              <a:gd name="T11" fmla="*/ 225 h 598"/>
              <a:gd name="T12" fmla="*/ 218 w 717"/>
              <a:gd name="T13" fmla="*/ 210 h 598"/>
              <a:gd name="T14" fmla="*/ 256 w 717"/>
              <a:gd name="T15" fmla="*/ 225 h 598"/>
              <a:gd name="T16" fmla="*/ 629 w 717"/>
              <a:gd name="T17" fmla="*/ 598 h 598"/>
              <a:gd name="T18" fmla="*/ 696 w 717"/>
              <a:gd name="T19" fmla="*/ 531 h 598"/>
              <a:gd name="T20" fmla="*/ 696 w 717"/>
              <a:gd name="T21" fmla="*/ 456 h 598"/>
              <a:gd name="T22" fmla="*/ 256 w 717"/>
              <a:gd name="T23" fmla="*/ 16 h 598"/>
              <a:gd name="T24" fmla="*/ 218 w 717"/>
              <a:gd name="T25" fmla="*/ 0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7" h="598">
                <a:moveTo>
                  <a:pt x="218" y="0"/>
                </a:moveTo>
                <a:cubicBezTo>
                  <a:pt x="205" y="0"/>
                  <a:pt x="191" y="5"/>
                  <a:pt x="181" y="16"/>
                </a:cubicBezTo>
                <a:cubicBezTo>
                  <a:pt x="21" y="175"/>
                  <a:pt x="21" y="175"/>
                  <a:pt x="21" y="175"/>
                </a:cubicBezTo>
                <a:cubicBezTo>
                  <a:pt x="0" y="196"/>
                  <a:pt x="0" y="229"/>
                  <a:pt x="21" y="250"/>
                </a:cubicBezTo>
                <a:cubicBezTo>
                  <a:pt x="88" y="318"/>
                  <a:pt x="88" y="318"/>
                  <a:pt x="88" y="318"/>
                </a:cubicBezTo>
                <a:cubicBezTo>
                  <a:pt x="181" y="225"/>
                  <a:pt x="181" y="225"/>
                  <a:pt x="181" y="225"/>
                </a:cubicBezTo>
                <a:cubicBezTo>
                  <a:pt x="191" y="215"/>
                  <a:pt x="205" y="210"/>
                  <a:pt x="218" y="210"/>
                </a:cubicBezTo>
                <a:cubicBezTo>
                  <a:pt x="232" y="210"/>
                  <a:pt x="245" y="215"/>
                  <a:pt x="256" y="225"/>
                </a:cubicBezTo>
                <a:cubicBezTo>
                  <a:pt x="629" y="598"/>
                  <a:pt x="629" y="598"/>
                  <a:pt x="629" y="598"/>
                </a:cubicBezTo>
                <a:cubicBezTo>
                  <a:pt x="696" y="531"/>
                  <a:pt x="696" y="531"/>
                  <a:pt x="696" y="531"/>
                </a:cubicBezTo>
                <a:cubicBezTo>
                  <a:pt x="717" y="510"/>
                  <a:pt x="717" y="477"/>
                  <a:pt x="696" y="456"/>
                </a:cubicBezTo>
                <a:cubicBezTo>
                  <a:pt x="256" y="16"/>
                  <a:pt x="256" y="16"/>
                  <a:pt x="256" y="16"/>
                </a:cubicBezTo>
                <a:cubicBezTo>
                  <a:pt x="245" y="5"/>
                  <a:pt x="232" y="0"/>
                  <a:pt x="218" y="0"/>
                </a:cubicBezTo>
              </a:path>
            </a:pathLst>
          </a:custGeom>
          <a:solidFill>
            <a:schemeClr val="accent4">
              <a:lumMod val="60000"/>
              <a:lumOff val="40000"/>
            </a:schemeClr>
          </a:solidFill>
          <a:ln>
            <a:noFill/>
          </a:ln>
        </p:spPr>
        <p:txBody>
          <a:bodyPr vert="horz" wrap="square" lIns="91440" tIns="45720" rIns="91440" bIns="45720" numCol="1" anchor="t" anchorCtr="0" compatLnSpc="1"/>
          <a:lstStyle/>
          <a:p>
            <a:endParaRPr lang="id-ID">
              <a:cs typeface="+mn-ea"/>
              <a:sym typeface="+mn-lt"/>
            </a:endParaRPr>
          </a:p>
        </p:txBody>
      </p:sp>
      <p:sp>
        <p:nvSpPr>
          <p:cNvPr id="72" name="Freeform 5"/>
          <p:cNvSpPr/>
          <p:nvPr/>
        </p:nvSpPr>
        <p:spPr bwMode="auto">
          <a:xfrm>
            <a:off x="6239100" y="3545833"/>
            <a:ext cx="1526092" cy="1276090"/>
          </a:xfrm>
          <a:custGeom>
            <a:avLst/>
            <a:gdLst>
              <a:gd name="T0" fmla="*/ 218 w 717"/>
              <a:gd name="T1" fmla="*/ 0 h 598"/>
              <a:gd name="T2" fmla="*/ 180 w 717"/>
              <a:gd name="T3" fmla="*/ 16 h 598"/>
              <a:gd name="T4" fmla="*/ 21 w 717"/>
              <a:gd name="T5" fmla="*/ 175 h 598"/>
              <a:gd name="T6" fmla="*/ 21 w 717"/>
              <a:gd name="T7" fmla="*/ 250 h 598"/>
              <a:gd name="T8" fmla="*/ 88 w 717"/>
              <a:gd name="T9" fmla="*/ 318 h 598"/>
              <a:gd name="T10" fmla="*/ 180 w 717"/>
              <a:gd name="T11" fmla="*/ 225 h 598"/>
              <a:gd name="T12" fmla="*/ 218 w 717"/>
              <a:gd name="T13" fmla="*/ 210 h 598"/>
              <a:gd name="T14" fmla="*/ 255 w 717"/>
              <a:gd name="T15" fmla="*/ 225 h 598"/>
              <a:gd name="T16" fmla="*/ 629 w 717"/>
              <a:gd name="T17" fmla="*/ 598 h 598"/>
              <a:gd name="T18" fmla="*/ 696 w 717"/>
              <a:gd name="T19" fmla="*/ 531 h 598"/>
              <a:gd name="T20" fmla="*/ 696 w 717"/>
              <a:gd name="T21" fmla="*/ 456 h 598"/>
              <a:gd name="T22" fmla="*/ 255 w 717"/>
              <a:gd name="T23" fmla="*/ 16 h 598"/>
              <a:gd name="T24" fmla="*/ 218 w 717"/>
              <a:gd name="T25" fmla="*/ 0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7" h="598">
                <a:moveTo>
                  <a:pt x="218" y="0"/>
                </a:moveTo>
                <a:cubicBezTo>
                  <a:pt x="204" y="0"/>
                  <a:pt x="191" y="5"/>
                  <a:pt x="180" y="16"/>
                </a:cubicBezTo>
                <a:cubicBezTo>
                  <a:pt x="21" y="175"/>
                  <a:pt x="21" y="175"/>
                  <a:pt x="21" y="175"/>
                </a:cubicBezTo>
                <a:cubicBezTo>
                  <a:pt x="0" y="196"/>
                  <a:pt x="0" y="229"/>
                  <a:pt x="21" y="250"/>
                </a:cubicBezTo>
                <a:cubicBezTo>
                  <a:pt x="88" y="318"/>
                  <a:pt x="88" y="318"/>
                  <a:pt x="88" y="318"/>
                </a:cubicBezTo>
                <a:cubicBezTo>
                  <a:pt x="180" y="225"/>
                  <a:pt x="180" y="225"/>
                  <a:pt x="180" y="225"/>
                </a:cubicBezTo>
                <a:cubicBezTo>
                  <a:pt x="191" y="215"/>
                  <a:pt x="204" y="210"/>
                  <a:pt x="218" y="210"/>
                </a:cubicBezTo>
                <a:cubicBezTo>
                  <a:pt x="231" y="210"/>
                  <a:pt x="245" y="215"/>
                  <a:pt x="255" y="225"/>
                </a:cubicBezTo>
                <a:cubicBezTo>
                  <a:pt x="629" y="598"/>
                  <a:pt x="629" y="598"/>
                  <a:pt x="629" y="598"/>
                </a:cubicBezTo>
                <a:cubicBezTo>
                  <a:pt x="696" y="531"/>
                  <a:pt x="696" y="531"/>
                  <a:pt x="696" y="531"/>
                </a:cubicBezTo>
                <a:cubicBezTo>
                  <a:pt x="717" y="510"/>
                  <a:pt x="717" y="477"/>
                  <a:pt x="696" y="456"/>
                </a:cubicBezTo>
                <a:cubicBezTo>
                  <a:pt x="255" y="16"/>
                  <a:pt x="255" y="16"/>
                  <a:pt x="255" y="16"/>
                </a:cubicBezTo>
                <a:cubicBezTo>
                  <a:pt x="245" y="5"/>
                  <a:pt x="231" y="0"/>
                  <a:pt x="218" y="0"/>
                </a:cubicBezTo>
              </a:path>
            </a:pathLst>
          </a:custGeom>
          <a:solidFill>
            <a:schemeClr val="accent4">
              <a:lumMod val="60000"/>
              <a:lumOff val="40000"/>
            </a:schemeClr>
          </a:solidFill>
          <a:ln>
            <a:noFill/>
          </a:ln>
        </p:spPr>
        <p:txBody>
          <a:bodyPr vert="horz" wrap="square" lIns="91440" tIns="45720" rIns="91440" bIns="45720" numCol="1" anchor="t" anchorCtr="0" compatLnSpc="1"/>
          <a:lstStyle/>
          <a:p>
            <a:endParaRPr lang="id-ID">
              <a:cs typeface="+mn-ea"/>
              <a:sym typeface="+mn-lt"/>
            </a:endParaRPr>
          </a:p>
        </p:txBody>
      </p:sp>
      <p:sp>
        <p:nvSpPr>
          <p:cNvPr id="73" name="Freeform 6"/>
          <p:cNvSpPr/>
          <p:nvPr/>
        </p:nvSpPr>
        <p:spPr bwMode="auto">
          <a:xfrm>
            <a:off x="7483393" y="3545833"/>
            <a:ext cx="1525193" cy="1276090"/>
          </a:xfrm>
          <a:custGeom>
            <a:avLst/>
            <a:gdLst>
              <a:gd name="T0" fmla="*/ 218 w 717"/>
              <a:gd name="T1" fmla="*/ 0 h 598"/>
              <a:gd name="T2" fmla="*/ 180 w 717"/>
              <a:gd name="T3" fmla="*/ 16 h 598"/>
              <a:gd name="T4" fmla="*/ 21 w 717"/>
              <a:gd name="T5" fmla="*/ 175 h 598"/>
              <a:gd name="T6" fmla="*/ 21 w 717"/>
              <a:gd name="T7" fmla="*/ 250 h 598"/>
              <a:gd name="T8" fmla="*/ 88 w 717"/>
              <a:gd name="T9" fmla="*/ 318 h 598"/>
              <a:gd name="T10" fmla="*/ 180 w 717"/>
              <a:gd name="T11" fmla="*/ 225 h 598"/>
              <a:gd name="T12" fmla="*/ 218 w 717"/>
              <a:gd name="T13" fmla="*/ 210 h 598"/>
              <a:gd name="T14" fmla="*/ 255 w 717"/>
              <a:gd name="T15" fmla="*/ 225 h 598"/>
              <a:gd name="T16" fmla="*/ 629 w 717"/>
              <a:gd name="T17" fmla="*/ 598 h 598"/>
              <a:gd name="T18" fmla="*/ 696 w 717"/>
              <a:gd name="T19" fmla="*/ 531 h 598"/>
              <a:gd name="T20" fmla="*/ 696 w 717"/>
              <a:gd name="T21" fmla="*/ 456 h 598"/>
              <a:gd name="T22" fmla="*/ 255 w 717"/>
              <a:gd name="T23" fmla="*/ 16 h 598"/>
              <a:gd name="T24" fmla="*/ 218 w 717"/>
              <a:gd name="T25" fmla="*/ 0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7" h="598">
                <a:moveTo>
                  <a:pt x="218" y="0"/>
                </a:moveTo>
                <a:cubicBezTo>
                  <a:pt x="204" y="0"/>
                  <a:pt x="191" y="5"/>
                  <a:pt x="180" y="16"/>
                </a:cubicBezTo>
                <a:cubicBezTo>
                  <a:pt x="21" y="175"/>
                  <a:pt x="21" y="175"/>
                  <a:pt x="21" y="175"/>
                </a:cubicBezTo>
                <a:cubicBezTo>
                  <a:pt x="0" y="196"/>
                  <a:pt x="0" y="229"/>
                  <a:pt x="21" y="250"/>
                </a:cubicBezTo>
                <a:cubicBezTo>
                  <a:pt x="88" y="318"/>
                  <a:pt x="88" y="318"/>
                  <a:pt x="88" y="318"/>
                </a:cubicBezTo>
                <a:cubicBezTo>
                  <a:pt x="180" y="225"/>
                  <a:pt x="180" y="225"/>
                  <a:pt x="180" y="225"/>
                </a:cubicBezTo>
                <a:cubicBezTo>
                  <a:pt x="191" y="215"/>
                  <a:pt x="204" y="210"/>
                  <a:pt x="218" y="210"/>
                </a:cubicBezTo>
                <a:cubicBezTo>
                  <a:pt x="232" y="210"/>
                  <a:pt x="245" y="215"/>
                  <a:pt x="255" y="225"/>
                </a:cubicBezTo>
                <a:cubicBezTo>
                  <a:pt x="629" y="598"/>
                  <a:pt x="629" y="598"/>
                  <a:pt x="629" y="598"/>
                </a:cubicBezTo>
                <a:cubicBezTo>
                  <a:pt x="696" y="531"/>
                  <a:pt x="696" y="531"/>
                  <a:pt x="696" y="531"/>
                </a:cubicBezTo>
                <a:cubicBezTo>
                  <a:pt x="717" y="510"/>
                  <a:pt x="717" y="477"/>
                  <a:pt x="696" y="456"/>
                </a:cubicBezTo>
                <a:cubicBezTo>
                  <a:pt x="255" y="16"/>
                  <a:pt x="255" y="16"/>
                  <a:pt x="255" y="16"/>
                </a:cubicBezTo>
                <a:cubicBezTo>
                  <a:pt x="245" y="5"/>
                  <a:pt x="232" y="0"/>
                  <a:pt x="218" y="0"/>
                </a:cubicBezTo>
              </a:path>
            </a:pathLst>
          </a:custGeom>
          <a:solidFill>
            <a:schemeClr val="accent4">
              <a:lumMod val="60000"/>
              <a:lumOff val="40000"/>
            </a:schemeClr>
          </a:solidFill>
          <a:ln>
            <a:noFill/>
          </a:ln>
        </p:spPr>
        <p:txBody>
          <a:bodyPr vert="horz" wrap="square" lIns="91440" tIns="45720" rIns="91440" bIns="45720" numCol="1" anchor="t" anchorCtr="0" compatLnSpc="1"/>
          <a:lstStyle/>
          <a:p>
            <a:endParaRPr lang="id-ID">
              <a:cs typeface="+mn-ea"/>
              <a:sym typeface="+mn-lt"/>
            </a:endParaRPr>
          </a:p>
        </p:txBody>
      </p:sp>
      <p:grpSp>
        <p:nvGrpSpPr>
          <p:cNvPr id="19" name="组合 18"/>
          <p:cNvGrpSpPr/>
          <p:nvPr/>
        </p:nvGrpSpPr>
        <p:grpSpPr>
          <a:xfrm>
            <a:off x="607696" y="1390072"/>
            <a:ext cx="3426460" cy="1382394"/>
            <a:chOff x="1283691" y="2251491"/>
            <a:chExt cx="3340837" cy="843588"/>
          </a:xfrm>
        </p:grpSpPr>
        <p:sp>
          <p:nvSpPr>
            <p:cNvPr id="20" name="Text Box 10"/>
            <p:cNvSpPr txBox="1">
              <a:spLocks noChangeArrowheads="1"/>
            </p:cNvSpPr>
            <p:nvPr/>
          </p:nvSpPr>
          <p:spPr bwMode="auto">
            <a:xfrm>
              <a:off x="1283691" y="2607216"/>
              <a:ext cx="3095042" cy="487863"/>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975">
                <a:lnSpc>
                  <a:spcPct val="150000"/>
                </a:lnSpc>
              </a:pPr>
              <a:r>
                <a:rPr lang="zh-CN" altLang="en-US" sz="1600" dirty="0">
                  <a:solidFill>
                    <a:schemeClr val="tx1">
                      <a:lumMod val="65000"/>
                      <a:lumOff val="35000"/>
                    </a:schemeClr>
                  </a:solidFill>
                  <a:cs typeface="+mn-ea"/>
                  <a:sym typeface="+mn-lt"/>
                </a:rPr>
                <a:t>大赛主办方认真做好宣传、组织、发动工作，与各高校做好对接工作。</a:t>
              </a:r>
              <a:endParaRPr lang="zh-CN" altLang="en-US" sz="1600" dirty="0">
                <a:solidFill>
                  <a:schemeClr val="tx1">
                    <a:lumMod val="65000"/>
                    <a:lumOff val="35000"/>
                  </a:schemeClr>
                </a:solidFill>
                <a:cs typeface="+mn-ea"/>
                <a:sym typeface="+mn-lt"/>
              </a:endParaRPr>
            </a:p>
          </p:txBody>
        </p:sp>
        <p:sp>
          <p:nvSpPr>
            <p:cNvPr id="21" name="矩形 20"/>
            <p:cNvSpPr/>
            <p:nvPr/>
          </p:nvSpPr>
          <p:spPr>
            <a:xfrm>
              <a:off x="1283691" y="2251491"/>
              <a:ext cx="3340837" cy="39370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cs typeface="+mn-ea"/>
                  <a:sym typeface="+mn-lt"/>
                </a:rPr>
                <a:t>宣传动员阶段（暂定：2021年12月10日—12月31日）：</a:t>
              </a:r>
              <a:endParaRPr lang="zh-CN" altLang="en-US" b="1" dirty="0">
                <a:cs typeface="+mn-ea"/>
                <a:sym typeface="+mn-lt"/>
              </a:endParaRPr>
            </a:p>
          </p:txBody>
        </p:sp>
      </p:grpSp>
      <p:grpSp>
        <p:nvGrpSpPr>
          <p:cNvPr id="29" name="组合 28"/>
          <p:cNvGrpSpPr/>
          <p:nvPr/>
        </p:nvGrpSpPr>
        <p:grpSpPr>
          <a:xfrm>
            <a:off x="291929" y="5014743"/>
            <a:ext cx="5617845" cy="1646555"/>
            <a:chOff x="131214" y="2300114"/>
            <a:chExt cx="5617845" cy="1646555"/>
          </a:xfrm>
        </p:grpSpPr>
        <p:sp>
          <p:nvSpPr>
            <p:cNvPr id="30" name="Text Box 10"/>
            <p:cNvSpPr txBox="1">
              <a:spLocks noChangeArrowheads="1"/>
            </p:cNvSpPr>
            <p:nvPr/>
          </p:nvSpPr>
          <p:spPr bwMode="auto">
            <a:xfrm>
              <a:off x="131214" y="2593484"/>
              <a:ext cx="5617845" cy="1353185"/>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975">
                <a:lnSpc>
                  <a:spcPct val="150000"/>
                </a:lnSpc>
              </a:pPr>
              <a:r>
                <a:rPr lang="zh-CN" altLang="en-US" sz="1400" dirty="0">
                  <a:cs typeface="+mn-ea"/>
                  <a:sym typeface="+mn-lt"/>
                </a:rPr>
                <a:t>参赛方式：成功进入复赛的参赛者在大赛官网、微信公众平台上按要求上传作品成功后，系统将自动生成作品参赛编号。</a:t>
              </a:r>
              <a:endParaRPr lang="zh-CN" altLang="en-US" sz="1400" dirty="0">
                <a:cs typeface="+mn-ea"/>
                <a:sym typeface="+mn-lt"/>
              </a:endParaRPr>
            </a:p>
            <a:p>
              <a:pPr defTabSz="1450975">
                <a:lnSpc>
                  <a:spcPct val="150000"/>
                </a:lnSpc>
              </a:pPr>
              <a:r>
                <a:rPr lang="zh-CN" altLang="en-US" sz="1400" dirty="0">
                  <a:cs typeface="+mn-ea"/>
                  <a:sym typeface="+mn-lt"/>
                </a:rPr>
                <a:t>入围方式：评委根据作品思想性、艺术性和技术创新性等方面对作品进行打分，占比50%；投票占比30%，播放量占10%，点赞量占10%。</a:t>
              </a:r>
              <a:endParaRPr lang="en-US" altLang="zh-CN" sz="1400" dirty="0">
                <a:cs typeface="+mn-ea"/>
                <a:sym typeface="+mn-lt"/>
              </a:endParaRPr>
            </a:p>
          </p:txBody>
        </p:sp>
        <p:sp>
          <p:nvSpPr>
            <p:cNvPr id="34" name="矩形 33"/>
            <p:cNvSpPr/>
            <p:nvPr/>
          </p:nvSpPr>
          <p:spPr>
            <a:xfrm>
              <a:off x="131214" y="2300114"/>
              <a:ext cx="5535930" cy="36830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cs typeface="+mn-ea"/>
                  <a:sym typeface="+mn-lt"/>
                </a:rPr>
                <a:t>复赛阶段（暂定：202</a:t>
              </a:r>
              <a:r>
                <a:rPr lang="en-US" altLang="zh-CN" b="1" dirty="0">
                  <a:cs typeface="+mn-ea"/>
                  <a:sym typeface="+mn-lt"/>
                </a:rPr>
                <a:t>2</a:t>
              </a:r>
              <a:r>
                <a:rPr lang="zh-CN" altLang="en-US" b="1" dirty="0">
                  <a:cs typeface="+mn-ea"/>
                  <a:sym typeface="+mn-lt"/>
                </a:rPr>
                <a:t>年2月23日—3月4日）：</a:t>
              </a:r>
              <a:endParaRPr lang="zh-CN" altLang="en-US" b="1" dirty="0">
                <a:cs typeface="+mn-ea"/>
                <a:sym typeface="+mn-lt"/>
              </a:endParaRPr>
            </a:p>
          </p:txBody>
        </p:sp>
      </p:grpSp>
      <p:grpSp>
        <p:nvGrpSpPr>
          <p:cNvPr id="38" name="组合 37"/>
          <p:cNvGrpSpPr/>
          <p:nvPr/>
        </p:nvGrpSpPr>
        <p:grpSpPr>
          <a:xfrm>
            <a:off x="7483311" y="1390072"/>
            <a:ext cx="4104640" cy="2085975"/>
            <a:chOff x="1012147" y="2302654"/>
            <a:chExt cx="4104640" cy="2085975"/>
          </a:xfrm>
        </p:grpSpPr>
        <p:sp>
          <p:nvSpPr>
            <p:cNvPr id="39" name="Text Box 10"/>
            <p:cNvSpPr txBox="1">
              <a:spLocks noChangeArrowheads="1"/>
            </p:cNvSpPr>
            <p:nvPr/>
          </p:nvSpPr>
          <p:spPr bwMode="auto">
            <a:xfrm>
              <a:off x="1012147" y="2850659"/>
              <a:ext cx="4104640" cy="1537970"/>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975">
                <a:lnSpc>
                  <a:spcPct val="150000"/>
                </a:lnSpc>
              </a:pPr>
              <a:r>
                <a:rPr lang="zh-CN" altLang="en-US" sz="1600" dirty="0">
                  <a:cs typeface="+mn-ea"/>
                  <a:sym typeface="+mn-lt"/>
                </a:rPr>
                <a:t>参赛者在大赛官方平台上注册，按要求上传作品成功后，系统将自动生成作品参赛编号。</a:t>
              </a:r>
              <a:endParaRPr lang="zh-CN" altLang="en-US" sz="1600" dirty="0">
                <a:cs typeface="+mn-ea"/>
                <a:sym typeface="+mn-lt"/>
              </a:endParaRPr>
            </a:p>
            <a:p>
              <a:pPr defTabSz="1450975">
                <a:lnSpc>
                  <a:spcPct val="150000"/>
                </a:lnSpc>
              </a:pPr>
              <a:r>
                <a:rPr lang="zh-CN" altLang="en-US" sz="1600" dirty="0">
                  <a:cs typeface="+mn-ea"/>
                  <a:sym typeface="+mn-lt"/>
                </a:rPr>
                <a:t>入围方式：依据综合评分高低决定入围名单，分别为评委评分及网络投票。</a:t>
              </a:r>
              <a:endParaRPr lang="zh-CN" altLang="en-US" sz="1600" dirty="0">
                <a:cs typeface="+mn-ea"/>
                <a:sym typeface="+mn-lt"/>
              </a:endParaRPr>
            </a:p>
          </p:txBody>
        </p:sp>
        <p:sp>
          <p:nvSpPr>
            <p:cNvPr id="40" name="矩形 39"/>
            <p:cNvSpPr/>
            <p:nvPr/>
          </p:nvSpPr>
          <p:spPr>
            <a:xfrm>
              <a:off x="1012147" y="2302654"/>
              <a:ext cx="3263265" cy="64516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cs typeface="+mn-ea"/>
                  <a:sym typeface="+mn-lt"/>
                </a:rPr>
                <a:t>初赛阶段（暂定：2022年1月10日—2月16日）：</a:t>
              </a:r>
              <a:endParaRPr lang="zh-CN" altLang="en-US" b="1" dirty="0">
                <a:cs typeface="+mn-ea"/>
                <a:sym typeface="+mn-lt"/>
              </a:endParaRPr>
            </a:p>
          </p:txBody>
        </p:sp>
      </p:grpSp>
      <p:sp>
        <p:nvSpPr>
          <p:cNvPr id="24" name="文本框 23"/>
          <p:cNvSpPr txBox="1"/>
          <p:nvPr/>
        </p:nvSpPr>
        <p:spPr>
          <a:xfrm>
            <a:off x="1402715" y="457200"/>
            <a:ext cx="4166235" cy="583565"/>
          </a:xfrm>
          <a:prstGeom prst="rect">
            <a:avLst/>
          </a:prstGeom>
          <a:noFill/>
        </p:spPr>
        <p:txBody>
          <a:bodyPr wrap="square" rtlCol="0">
            <a:spAutoFit/>
          </a:bodyPr>
          <a:lstStyle/>
          <a:p>
            <a:r>
              <a:rPr lang="zh-CN" altLang="en-US" sz="3200" dirty="0">
                <a:cs typeface="+mn-ea"/>
                <a:sym typeface="+mn-lt"/>
              </a:rPr>
              <a:t>比赛流程及评分机制</a:t>
            </a:r>
            <a:endParaRPr lang="zh-CN" altLang="en-US" sz="3200" dirty="0">
              <a:cs typeface="+mn-ea"/>
              <a:sym typeface="+mn-lt"/>
            </a:endParaRPr>
          </a:p>
        </p:txBody>
      </p:sp>
      <p:grpSp>
        <p:nvGrpSpPr>
          <p:cNvPr id="8" name="组合 7"/>
          <p:cNvGrpSpPr/>
          <p:nvPr/>
        </p:nvGrpSpPr>
        <p:grpSpPr>
          <a:xfrm>
            <a:off x="4003675" y="1390072"/>
            <a:ext cx="3328670" cy="1751330"/>
            <a:chOff x="6299" y="2407"/>
            <a:chExt cx="5242" cy="2758"/>
          </a:xfrm>
        </p:grpSpPr>
        <p:sp>
          <p:nvSpPr>
            <p:cNvPr id="23" name="Text Box 10"/>
            <p:cNvSpPr txBox="1">
              <a:spLocks noChangeArrowheads="1"/>
            </p:cNvSpPr>
            <p:nvPr/>
          </p:nvSpPr>
          <p:spPr bwMode="auto">
            <a:xfrm>
              <a:off x="6299" y="3325"/>
              <a:ext cx="5242" cy="1840"/>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975">
                <a:lnSpc>
                  <a:spcPct val="150000"/>
                </a:lnSpc>
              </a:pPr>
              <a:r>
                <a:rPr lang="zh-CN" altLang="en-US" sz="1600" dirty="0">
                  <a:solidFill>
                    <a:schemeClr val="tx1">
                      <a:lumMod val="65000"/>
                      <a:lumOff val="35000"/>
                    </a:schemeClr>
                  </a:solidFill>
                  <a:cs typeface="+mn-ea"/>
                  <a:sym typeface="+mn-lt"/>
                </a:rPr>
                <a:t>大赛主办方组织开展面向选手的培训指导，邀请专业短视频编辑制作导师开展相关培训。</a:t>
              </a:r>
              <a:endParaRPr lang="en-US" altLang="zh-CN" sz="1600" dirty="0">
                <a:solidFill>
                  <a:schemeClr val="tx1">
                    <a:lumMod val="65000"/>
                    <a:lumOff val="35000"/>
                  </a:schemeClr>
                </a:solidFill>
                <a:cs typeface="+mn-ea"/>
                <a:sym typeface="+mn-lt"/>
              </a:endParaRPr>
            </a:p>
          </p:txBody>
        </p:sp>
        <p:sp>
          <p:nvSpPr>
            <p:cNvPr id="6" name="矩形 5"/>
            <p:cNvSpPr/>
            <p:nvPr/>
          </p:nvSpPr>
          <p:spPr>
            <a:xfrm>
              <a:off x="6299" y="2407"/>
              <a:ext cx="5241" cy="101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cs typeface="+mn-ea"/>
                  <a:sym typeface="+mn-lt"/>
                </a:rPr>
                <a:t>高校训练营阶段（暂定：2022年1月4日—1月8日）：</a:t>
              </a:r>
              <a:endParaRPr lang="zh-CN" altLang="en-US" b="1" dirty="0">
                <a:cs typeface="+mn-ea"/>
                <a:sym typeface="+mn-lt"/>
              </a:endParaRPr>
            </a:p>
          </p:txBody>
        </p:sp>
      </p:grpSp>
      <p:grpSp>
        <p:nvGrpSpPr>
          <p:cNvPr id="9" name="组合 8"/>
          <p:cNvGrpSpPr/>
          <p:nvPr/>
        </p:nvGrpSpPr>
        <p:grpSpPr>
          <a:xfrm>
            <a:off x="6238875" y="5014743"/>
            <a:ext cx="5657215" cy="1646555"/>
            <a:chOff x="9825" y="7704"/>
            <a:chExt cx="8909" cy="2593"/>
          </a:xfrm>
        </p:grpSpPr>
        <p:sp>
          <p:nvSpPr>
            <p:cNvPr id="36" name="Text Box 10"/>
            <p:cNvSpPr txBox="1">
              <a:spLocks noChangeArrowheads="1"/>
            </p:cNvSpPr>
            <p:nvPr/>
          </p:nvSpPr>
          <p:spPr bwMode="auto">
            <a:xfrm>
              <a:off x="9825" y="8166"/>
              <a:ext cx="8863" cy="2131"/>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975">
                <a:lnSpc>
                  <a:spcPct val="150000"/>
                </a:lnSpc>
              </a:pPr>
              <a:r>
                <a:rPr lang="zh-CN" altLang="en-US" sz="1400" dirty="0">
                  <a:solidFill>
                    <a:schemeClr val="tx1">
                      <a:lumMod val="65000"/>
                      <a:lumOff val="35000"/>
                    </a:schemeClr>
                  </a:solidFill>
                  <a:cs typeface="+mn-ea"/>
                  <a:sym typeface="+mn-lt"/>
                </a:rPr>
                <a:t>参赛方式：成功进入决赛的参赛者在自己账号上继续上传作品，系统将自动生成作品参赛编号。</a:t>
              </a:r>
              <a:endParaRPr lang="zh-CN" altLang="en-US" sz="1400" dirty="0">
                <a:solidFill>
                  <a:schemeClr val="tx1">
                    <a:lumMod val="65000"/>
                    <a:lumOff val="35000"/>
                  </a:schemeClr>
                </a:solidFill>
                <a:cs typeface="+mn-ea"/>
                <a:sym typeface="+mn-lt"/>
              </a:endParaRPr>
            </a:p>
            <a:p>
              <a:pPr defTabSz="1450975">
                <a:lnSpc>
                  <a:spcPct val="150000"/>
                </a:lnSpc>
              </a:pPr>
              <a:r>
                <a:rPr lang="zh-CN" altLang="en-US" sz="1400" dirty="0">
                  <a:solidFill>
                    <a:schemeClr val="tx1">
                      <a:lumMod val="65000"/>
                      <a:lumOff val="35000"/>
                    </a:schemeClr>
                  </a:solidFill>
                  <a:cs typeface="+mn-ea"/>
                  <a:sym typeface="+mn-lt"/>
                </a:rPr>
                <a:t>入围方式：评委根据作品思想性、艺术性和技术创新性等方面对作品进行打分，占比30%；投票占比20%，播放量占30%，点赞量占20%。</a:t>
              </a:r>
              <a:endParaRPr lang="en-US" altLang="zh-CN" sz="1400" dirty="0">
                <a:solidFill>
                  <a:schemeClr val="tx1">
                    <a:lumMod val="65000"/>
                    <a:lumOff val="35000"/>
                  </a:schemeClr>
                </a:solidFill>
                <a:cs typeface="+mn-ea"/>
                <a:sym typeface="+mn-lt"/>
              </a:endParaRPr>
            </a:p>
          </p:txBody>
        </p:sp>
        <p:sp>
          <p:nvSpPr>
            <p:cNvPr id="7" name="矩形 6"/>
            <p:cNvSpPr/>
            <p:nvPr/>
          </p:nvSpPr>
          <p:spPr>
            <a:xfrm>
              <a:off x="9825" y="7704"/>
              <a:ext cx="8909" cy="58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cs typeface="+mn-ea"/>
                  <a:sym typeface="+mn-lt"/>
                </a:rPr>
                <a:t>决赛阶段（暂定：2022年3月11日—3月22日）：</a:t>
              </a:r>
              <a:endParaRPr lang="zh-CN" altLang="en-US" b="1" dirty="0">
                <a:cs typeface="+mn-ea"/>
                <a:sym typeface="+mn-lt"/>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35"/>
          <p:cNvSpPr/>
          <p:nvPr/>
        </p:nvSpPr>
        <p:spPr>
          <a:xfrm>
            <a:off x="301606" y="3789040"/>
            <a:ext cx="11888807" cy="500030"/>
          </a:xfrm>
          <a:custGeom>
            <a:avLst/>
            <a:gdLst>
              <a:gd name="connsiteX0" fmla="*/ 500030 w 22687572"/>
              <a:gd name="connsiteY0" fmla="*/ 0 h 1000060"/>
              <a:gd name="connsiteX1" fmla="*/ 22687572 w 22687572"/>
              <a:gd name="connsiteY1" fmla="*/ 0 h 1000060"/>
              <a:gd name="connsiteX2" fmla="*/ 22687572 w 22687572"/>
              <a:gd name="connsiteY2" fmla="*/ 1000060 h 1000060"/>
              <a:gd name="connsiteX3" fmla="*/ 500030 w 22687572"/>
              <a:gd name="connsiteY3" fmla="*/ 1000060 h 1000060"/>
              <a:gd name="connsiteX4" fmla="*/ 0 w 22687572"/>
              <a:gd name="connsiteY4" fmla="*/ 500030 h 1000060"/>
              <a:gd name="connsiteX5" fmla="*/ 500030 w 22687572"/>
              <a:gd name="connsiteY5" fmla="*/ 0 h 100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87572" h="1000060">
                <a:moveTo>
                  <a:pt x="500030" y="0"/>
                </a:moveTo>
                <a:lnTo>
                  <a:pt x="22687572" y="0"/>
                </a:lnTo>
                <a:lnTo>
                  <a:pt x="22687572" y="1000060"/>
                </a:lnTo>
                <a:lnTo>
                  <a:pt x="500030" y="1000060"/>
                </a:lnTo>
                <a:cubicBezTo>
                  <a:pt x="223871" y="1000060"/>
                  <a:pt x="0" y="776189"/>
                  <a:pt x="0" y="500030"/>
                </a:cubicBezTo>
                <a:cubicBezTo>
                  <a:pt x="0" y="223871"/>
                  <a:pt x="223871" y="0"/>
                  <a:pt x="500030" y="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schemeClr val="tx1"/>
              </a:solidFill>
              <a:cs typeface="+mn-ea"/>
              <a:sym typeface="+mn-lt"/>
            </a:endParaRPr>
          </a:p>
        </p:txBody>
      </p:sp>
      <p:cxnSp>
        <p:nvCxnSpPr>
          <p:cNvPr id="19" name="Straight Connector 18"/>
          <p:cNvCxnSpPr/>
          <p:nvPr/>
        </p:nvCxnSpPr>
        <p:spPr>
          <a:xfrm>
            <a:off x="1036200" y="2331810"/>
            <a:ext cx="0" cy="1457230"/>
          </a:xfrm>
          <a:prstGeom prst="line">
            <a:avLst/>
          </a:prstGeom>
          <a:ln>
            <a:solidFill>
              <a:schemeClr val="accent4">
                <a:lumMod val="60000"/>
                <a:lumOff val="40000"/>
              </a:schemeClr>
            </a:solidFill>
            <a:headEnd type="oval" w="lg" len="lg"/>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750768" y="2331810"/>
            <a:ext cx="0" cy="1457230"/>
          </a:xfrm>
          <a:prstGeom prst="line">
            <a:avLst/>
          </a:prstGeom>
          <a:ln>
            <a:solidFill>
              <a:schemeClr val="accent4">
                <a:lumMod val="60000"/>
                <a:lumOff val="40000"/>
              </a:schemeClr>
            </a:solidFill>
            <a:headEnd type="oval" w="lg" len="lg"/>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565282" y="2331810"/>
            <a:ext cx="0" cy="1457230"/>
          </a:xfrm>
          <a:prstGeom prst="line">
            <a:avLst/>
          </a:prstGeom>
          <a:ln>
            <a:solidFill>
              <a:schemeClr val="accent4">
                <a:lumMod val="60000"/>
                <a:lumOff val="40000"/>
              </a:schemeClr>
            </a:solidFill>
            <a:headEnd type="oval" w="lg" len="lg"/>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7662923" y="4289070"/>
            <a:ext cx="0" cy="802178"/>
          </a:xfrm>
          <a:prstGeom prst="line">
            <a:avLst/>
          </a:prstGeom>
          <a:ln>
            <a:solidFill>
              <a:schemeClr val="accent4">
                <a:lumMod val="60000"/>
                <a:lumOff val="40000"/>
              </a:schemeClr>
            </a:solidFill>
            <a:headEnd type="oval" w="lg" len="lg"/>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2962642" y="4289070"/>
            <a:ext cx="0" cy="802178"/>
          </a:xfrm>
          <a:prstGeom prst="line">
            <a:avLst/>
          </a:prstGeom>
          <a:ln>
            <a:solidFill>
              <a:schemeClr val="accent4">
                <a:lumMod val="60000"/>
                <a:lumOff val="40000"/>
              </a:schemeClr>
            </a:solidFill>
            <a:headEnd type="oval" w="lg" len="lg"/>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86985" y="4289070"/>
            <a:ext cx="0" cy="2020251"/>
          </a:xfrm>
          <a:prstGeom prst="line">
            <a:avLst/>
          </a:prstGeom>
          <a:ln w="66675">
            <a:solidFill>
              <a:schemeClr val="accent4">
                <a:lumMod val="60000"/>
                <a:lumOff val="40000"/>
              </a:schemeClr>
            </a:solidFill>
            <a:prstDash val="sysDot"/>
            <a:headEnd type="none" w="lg" len="lg"/>
            <a:tailEnd type="oval" w="lg" len="lg"/>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938910" y="5648540"/>
            <a:ext cx="2633182" cy="953135"/>
          </a:xfrm>
          <a:prstGeom prst="rect">
            <a:avLst/>
          </a:prstGeom>
          <a:noFill/>
        </p:spPr>
        <p:txBody>
          <a:bodyPr wrap="square" rtlCol="0">
            <a:spAutoFit/>
          </a:bodyPr>
          <a:lstStyle/>
          <a:p>
            <a:r>
              <a:rPr lang="zh-CN" altLang="en-US" sz="2800" b="1" dirty="0">
                <a:solidFill>
                  <a:schemeClr val="tx1">
                    <a:lumMod val="85000"/>
                    <a:lumOff val="15000"/>
                    <a:alpha val="31000"/>
                  </a:schemeClr>
                </a:solidFill>
                <a:latin typeface="微软雅黑" panose="020B0503020204020204" charset="-122"/>
                <a:ea typeface="微软雅黑" panose="020B0503020204020204" charset="-122"/>
                <a:cs typeface="+mn-ea"/>
                <a:sym typeface="+mn-lt"/>
              </a:rPr>
              <a:t>对获奖选手的激励措施</a:t>
            </a:r>
            <a:endParaRPr lang="zh-CN" altLang="en-US" sz="2800" b="1" dirty="0">
              <a:solidFill>
                <a:schemeClr val="tx1">
                  <a:lumMod val="85000"/>
                  <a:lumOff val="15000"/>
                  <a:alpha val="31000"/>
                </a:schemeClr>
              </a:solidFill>
              <a:latin typeface="微软雅黑" panose="020B0503020204020204" charset="-122"/>
              <a:ea typeface="微软雅黑" panose="020B0503020204020204" charset="-122"/>
              <a:cs typeface="+mn-ea"/>
              <a:sym typeface="+mn-lt"/>
            </a:endParaRPr>
          </a:p>
        </p:txBody>
      </p:sp>
      <p:grpSp>
        <p:nvGrpSpPr>
          <p:cNvPr id="33" name="组合 32"/>
          <p:cNvGrpSpPr/>
          <p:nvPr/>
        </p:nvGrpSpPr>
        <p:grpSpPr>
          <a:xfrm>
            <a:off x="8027306" y="4690159"/>
            <a:ext cx="2922779" cy="1486632"/>
            <a:chOff x="1380894" y="2712229"/>
            <a:chExt cx="2918589" cy="1486632"/>
          </a:xfrm>
        </p:grpSpPr>
        <p:sp>
          <p:nvSpPr>
            <p:cNvPr id="34" name="Text Box 10"/>
            <p:cNvSpPr txBox="1">
              <a:spLocks noChangeArrowheads="1"/>
            </p:cNvSpPr>
            <p:nvPr/>
          </p:nvSpPr>
          <p:spPr bwMode="auto">
            <a:xfrm>
              <a:off x="1421087" y="3030461"/>
              <a:ext cx="2849463" cy="1168400"/>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975">
                <a:lnSpc>
                  <a:spcPct val="150000"/>
                </a:lnSpc>
              </a:pPr>
              <a:r>
                <a:rPr lang="en-US" altLang="zh-CN" sz="1600" dirty="0">
                  <a:solidFill>
                    <a:schemeClr val="tx1">
                      <a:lumMod val="65000"/>
                      <a:lumOff val="35000"/>
                    </a:schemeClr>
                  </a:solidFill>
                  <a:cs typeface="+mn-ea"/>
                  <a:sym typeface="+mn-lt"/>
                </a:rPr>
                <a:t>       </a:t>
              </a:r>
              <a:r>
                <a:rPr lang="zh-CN" altLang="en-US" sz="1600" dirty="0">
                  <a:solidFill>
                    <a:schemeClr val="tx1">
                      <a:lumMod val="65000"/>
                      <a:lumOff val="35000"/>
                    </a:schemeClr>
                  </a:solidFill>
                  <a:cs typeface="+mn-ea"/>
                  <a:sym typeface="+mn-lt"/>
                </a:rPr>
                <a:t>对获奖学生中优秀团队重点培养，优先考虑加入高校短视频联盟；</a:t>
              </a:r>
              <a:endParaRPr lang="zh-CN" altLang="en-US" sz="1600" dirty="0">
                <a:solidFill>
                  <a:schemeClr val="tx1">
                    <a:lumMod val="65000"/>
                    <a:lumOff val="35000"/>
                  </a:schemeClr>
                </a:solidFill>
                <a:cs typeface="+mn-ea"/>
                <a:sym typeface="+mn-lt"/>
              </a:endParaRPr>
            </a:p>
          </p:txBody>
        </p:sp>
        <p:sp>
          <p:nvSpPr>
            <p:cNvPr id="35" name="矩形 34"/>
            <p:cNvSpPr/>
            <p:nvPr/>
          </p:nvSpPr>
          <p:spPr>
            <a:xfrm>
              <a:off x="1380894" y="2712229"/>
              <a:ext cx="2918589" cy="39878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cs typeface="+mn-ea"/>
                  <a:sym typeface="+mn-lt"/>
                </a:rPr>
                <a:t>加入高校短视频联盟</a:t>
              </a:r>
              <a:endParaRPr lang="zh-CN" altLang="en-US" sz="2000" b="1" dirty="0">
                <a:cs typeface="+mn-ea"/>
                <a:sym typeface="+mn-lt"/>
              </a:endParaRPr>
            </a:p>
          </p:txBody>
        </p:sp>
      </p:grpSp>
      <p:grpSp>
        <p:nvGrpSpPr>
          <p:cNvPr id="39" name="组合 38"/>
          <p:cNvGrpSpPr/>
          <p:nvPr/>
        </p:nvGrpSpPr>
        <p:grpSpPr>
          <a:xfrm>
            <a:off x="3323230" y="4690159"/>
            <a:ext cx="2922779" cy="1117697"/>
            <a:chOff x="1380894" y="2712229"/>
            <a:chExt cx="2918589" cy="1117697"/>
          </a:xfrm>
        </p:grpSpPr>
        <p:sp>
          <p:nvSpPr>
            <p:cNvPr id="40" name="Text Box 10"/>
            <p:cNvSpPr txBox="1">
              <a:spLocks noChangeArrowheads="1"/>
            </p:cNvSpPr>
            <p:nvPr/>
          </p:nvSpPr>
          <p:spPr bwMode="auto">
            <a:xfrm>
              <a:off x="1421087" y="3030461"/>
              <a:ext cx="2849463" cy="799465"/>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975">
                <a:lnSpc>
                  <a:spcPct val="150000"/>
                </a:lnSpc>
              </a:pPr>
              <a:r>
                <a:rPr lang="en-US" altLang="zh-CN" sz="1600" dirty="0">
                  <a:solidFill>
                    <a:schemeClr val="tx1">
                      <a:lumMod val="65000"/>
                      <a:lumOff val="35000"/>
                    </a:schemeClr>
                  </a:solidFill>
                  <a:cs typeface="+mn-ea"/>
                  <a:sym typeface="+mn-lt"/>
                </a:rPr>
                <a:t>       </a:t>
              </a:r>
              <a:r>
                <a:rPr lang="zh-CN" altLang="en-US" sz="1600" dirty="0">
                  <a:solidFill>
                    <a:schemeClr val="tx1">
                      <a:lumMod val="65000"/>
                      <a:lumOff val="35000"/>
                    </a:schemeClr>
                  </a:solidFill>
                  <a:cs typeface="+mn-ea"/>
                  <a:sym typeface="+mn-lt"/>
                </a:rPr>
                <a:t>对获奖学生提供2次企业实习、实践机会；</a:t>
              </a:r>
              <a:endParaRPr lang="zh-CN" altLang="en-US" sz="1600" dirty="0">
                <a:solidFill>
                  <a:schemeClr val="tx1">
                    <a:lumMod val="65000"/>
                    <a:lumOff val="35000"/>
                  </a:schemeClr>
                </a:solidFill>
                <a:cs typeface="+mn-ea"/>
                <a:sym typeface="+mn-lt"/>
              </a:endParaRPr>
            </a:p>
          </p:txBody>
        </p:sp>
        <p:sp>
          <p:nvSpPr>
            <p:cNvPr id="41" name="矩形 40"/>
            <p:cNvSpPr/>
            <p:nvPr/>
          </p:nvSpPr>
          <p:spPr>
            <a:xfrm>
              <a:off x="1380894" y="2712229"/>
              <a:ext cx="2918589" cy="39878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cs typeface="+mn-ea"/>
                  <a:sym typeface="+mn-lt"/>
                </a:rPr>
                <a:t>实习实践机会</a:t>
              </a:r>
              <a:endParaRPr lang="zh-CN" altLang="en-US" sz="2000" b="1" dirty="0">
                <a:cs typeface="+mn-ea"/>
                <a:sym typeface="+mn-lt"/>
              </a:endParaRPr>
            </a:p>
          </p:txBody>
        </p:sp>
      </p:grpSp>
      <p:grpSp>
        <p:nvGrpSpPr>
          <p:cNvPr id="42" name="组合 41"/>
          <p:cNvGrpSpPr/>
          <p:nvPr/>
        </p:nvGrpSpPr>
        <p:grpSpPr>
          <a:xfrm>
            <a:off x="6045122" y="2167991"/>
            <a:ext cx="2922779" cy="1117697"/>
            <a:chOff x="1380894" y="2712229"/>
            <a:chExt cx="2918589" cy="1117697"/>
          </a:xfrm>
        </p:grpSpPr>
        <p:sp>
          <p:nvSpPr>
            <p:cNvPr id="43" name="Text Box 10"/>
            <p:cNvSpPr txBox="1">
              <a:spLocks noChangeArrowheads="1"/>
            </p:cNvSpPr>
            <p:nvPr/>
          </p:nvSpPr>
          <p:spPr bwMode="auto">
            <a:xfrm>
              <a:off x="1421087" y="3030461"/>
              <a:ext cx="2849463" cy="799465"/>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975">
                <a:lnSpc>
                  <a:spcPct val="150000"/>
                </a:lnSpc>
              </a:pPr>
              <a:r>
                <a:rPr lang="en-US" altLang="zh-CN" sz="1600" dirty="0">
                  <a:solidFill>
                    <a:schemeClr val="tx1">
                      <a:lumMod val="65000"/>
                      <a:lumOff val="35000"/>
                    </a:schemeClr>
                  </a:solidFill>
                  <a:cs typeface="+mn-ea"/>
                  <a:sym typeface="+mn-lt"/>
                </a:rPr>
                <a:t>       </a:t>
              </a:r>
              <a:r>
                <a:rPr lang="zh-CN" altLang="en-US" sz="1600" dirty="0">
                  <a:solidFill>
                    <a:schemeClr val="tx1">
                      <a:lumMod val="65000"/>
                      <a:lumOff val="35000"/>
                    </a:schemeClr>
                  </a:solidFill>
                  <a:cs typeface="+mn-ea"/>
                  <a:sym typeface="+mn-lt"/>
                </a:rPr>
                <a:t>为获奖学生推荐导师，进行培训指导</a:t>
              </a:r>
              <a:endParaRPr lang="zh-CN" altLang="en-US" sz="1600" dirty="0">
                <a:solidFill>
                  <a:schemeClr val="tx1">
                    <a:lumMod val="65000"/>
                    <a:lumOff val="35000"/>
                  </a:schemeClr>
                </a:solidFill>
                <a:cs typeface="+mn-ea"/>
                <a:sym typeface="+mn-lt"/>
              </a:endParaRPr>
            </a:p>
          </p:txBody>
        </p:sp>
        <p:sp>
          <p:nvSpPr>
            <p:cNvPr id="44" name="矩形 43"/>
            <p:cNvSpPr/>
            <p:nvPr/>
          </p:nvSpPr>
          <p:spPr>
            <a:xfrm>
              <a:off x="1380894" y="2712229"/>
              <a:ext cx="2918589" cy="39878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cs typeface="+mn-ea"/>
                  <a:sym typeface="+mn-lt"/>
                </a:rPr>
                <a:t>短视频培训</a:t>
              </a:r>
              <a:endParaRPr lang="zh-CN" altLang="en-US" sz="2000" b="1" dirty="0">
                <a:cs typeface="+mn-ea"/>
                <a:sym typeface="+mn-lt"/>
              </a:endParaRPr>
            </a:p>
          </p:txBody>
        </p:sp>
      </p:grpSp>
      <p:grpSp>
        <p:nvGrpSpPr>
          <p:cNvPr id="45" name="组合 44"/>
          <p:cNvGrpSpPr/>
          <p:nvPr/>
        </p:nvGrpSpPr>
        <p:grpSpPr>
          <a:xfrm>
            <a:off x="1341046" y="2167991"/>
            <a:ext cx="3011806" cy="1117600"/>
            <a:chOff x="1380894" y="2712229"/>
            <a:chExt cx="3007488" cy="1117600"/>
          </a:xfrm>
        </p:grpSpPr>
        <p:sp>
          <p:nvSpPr>
            <p:cNvPr id="46" name="Text Box 10"/>
            <p:cNvSpPr txBox="1">
              <a:spLocks noChangeArrowheads="1"/>
            </p:cNvSpPr>
            <p:nvPr/>
          </p:nvSpPr>
          <p:spPr bwMode="auto">
            <a:xfrm>
              <a:off x="1420842" y="3030364"/>
              <a:ext cx="2967540" cy="799465"/>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975">
                <a:lnSpc>
                  <a:spcPct val="150000"/>
                </a:lnSpc>
              </a:pPr>
              <a:r>
                <a:rPr lang="en-US" altLang="zh-CN" sz="1100" dirty="0">
                  <a:solidFill>
                    <a:schemeClr val="tx1">
                      <a:lumMod val="65000"/>
                      <a:lumOff val="35000"/>
                    </a:schemeClr>
                  </a:solidFill>
                  <a:cs typeface="+mn-ea"/>
                  <a:sym typeface="+mn-lt"/>
                </a:rPr>
                <a:t>          </a:t>
              </a:r>
              <a:r>
                <a:rPr lang="zh-CN" altLang="en-US" sz="1600" dirty="0">
                  <a:solidFill>
                    <a:schemeClr val="tx1">
                      <a:lumMod val="65000"/>
                      <a:lumOff val="35000"/>
                    </a:schemeClr>
                  </a:solidFill>
                  <a:cs typeface="+mn-ea"/>
                  <a:sym typeface="+mn-lt"/>
                </a:rPr>
                <a:t>对获奖学生建立人才库，提供不少于5次的优质单位推荐；</a:t>
              </a:r>
              <a:endParaRPr lang="zh-CN" altLang="en-US" sz="1600" dirty="0">
                <a:solidFill>
                  <a:schemeClr val="tx1">
                    <a:lumMod val="65000"/>
                    <a:lumOff val="35000"/>
                  </a:schemeClr>
                </a:solidFill>
                <a:cs typeface="+mn-ea"/>
                <a:sym typeface="+mn-lt"/>
              </a:endParaRPr>
            </a:p>
          </p:txBody>
        </p:sp>
        <p:sp>
          <p:nvSpPr>
            <p:cNvPr id="47" name="矩形 46"/>
            <p:cNvSpPr/>
            <p:nvPr/>
          </p:nvSpPr>
          <p:spPr>
            <a:xfrm>
              <a:off x="1380894" y="2712229"/>
              <a:ext cx="2918589" cy="39878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cs typeface="+mn-ea"/>
                  <a:sym typeface="+mn-lt"/>
                </a:rPr>
                <a:t>优质单位推荐</a:t>
              </a:r>
              <a:endParaRPr lang="zh-CN" altLang="en-US" sz="2000" b="1" dirty="0">
                <a:cs typeface="+mn-ea"/>
                <a:sym typeface="+mn-lt"/>
              </a:endParaRPr>
            </a:p>
          </p:txBody>
        </p:sp>
      </p:grpSp>
      <p:grpSp>
        <p:nvGrpSpPr>
          <p:cNvPr id="48" name="组合 47"/>
          <p:cNvGrpSpPr/>
          <p:nvPr/>
        </p:nvGrpSpPr>
        <p:grpSpPr>
          <a:xfrm>
            <a:off x="9840672" y="2167991"/>
            <a:ext cx="2016350" cy="1486632"/>
            <a:chOff x="1380894" y="2712229"/>
            <a:chExt cx="2918589" cy="1486632"/>
          </a:xfrm>
        </p:grpSpPr>
        <p:sp>
          <p:nvSpPr>
            <p:cNvPr id="49" name="Text Box 10"/>
            <p:cNvSpPr txBox="1">
              <a:spLocks noChangeArrowheads="1"/>
            </p:cNvSpPr>
            <p:nvPr/>
          </p:nvSpPr>
          <p:spPr bwMode="auto">
            <a:xfrm>
              <a:off x="1421087" y="3030461"/>
              <a:ext cx="2849463" cy="1168400"/>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975">
                <a:lnSpc>
                  <a:spcPct val="150000"/>
                </a:lnSpc>
              </a:pPr>
              <a:r>
                <a:rPr lang="en-US" altLang="zh-CN" sz="1600" dirty="0">
                  <a:solidFill>
                    <a:schemeClr val="tx1">
                      <a:lumMod val="65000"/>
                      <a:lumOff val="35000"/>
                    </a:schemeClr>
                  </a:solidFill>
                  <a:cs typeface="+mn-ea"/>
                  <a:sym typeface="+mn-lt"/>
                </a:rPr>
                <a:t>       </a:t>
              </a:r>
              <a:r>
                <a:rPr lang="zh-CN" altLang="en-US" sz="1600" dirty="0">
                  <a:solidFill>
                    <a:schemeClr val="tx1">
                      <a:lumMod val="65000"/>
                      <a:lumOff val="35000"/>
                    </a:schemeClr>
                  </a:solidFill>
                  <a:cs typeface="+mn-ea"/>
                  <a:sym typeface="+mn-lt"/>
                </a:rPr>
                <a:t>获奖学生将获得由主办方颁发的获奖证书和学习证书。</a:t>
              </a:r>
              <a:endParaRPr lang="zh-CN" altLang="en-US" sz="1600" dirty="0">
                <a:solidFill>
                  <a:schemeClr val="tx1">
                    <a:lumMod val="65000"/>
                    <a:lumOff val="35000"/>
                  </a:schemeClr>
                </a:solidFill>
                <a:cs typeface="+mn-ea"/>
                <a:sym typeface="+mn-lt"/>
              </a:endParaRPr>
            </a:p>
          </p:txBody>
        </p:sp>
        <p:sp>
          <p:nvSpPr>
            <p:cNvPr id="50" name="矩形 49"/>
            <p:cNvSpPr/>
            <p:nvPr/>
          </p:nvSpPr>
          <p:spPr>
            <a:xfrm>
              <a:off x="1380894" y="2712229"/>
              <a:ext cx="2918589" cy="39878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cs typeface="+mn-ea"/>
                  <a:sym typeface="+mn-lt"/>
                </a:rPr>
                <a:t>颁发证书</a:t>
              </a:r>
              <a:endParaRPr lang="zh-CN" altLang="en-US" sz="2000" b="1" dirty="0">
                <a:cs typeface="+mn-ea"/>
                <a:sym typeface="+mn-lt"/>
              </a:endParaRPr>
            </a:p>
          </p:txBody>
        </p:sp>
      </p:grpSp>
      <p:sp>
        <p:nvSpPr>
          <p:cNvPr id="51" name="文本框 50"/>
          <p:cNvSpPr txBox="1"/>
          <p:nvPr/>
        </p:nvSpPr>
        <p:spPr>
          <a:xfrm>
            <a:off x="1521211" y="438701"/>
            <a:ext cx="3144384" cy="583565"/>
          </a:xfrm>
          <a:prstGeom prst="rect">
            <a:avLst/>
          </a:prstGeom>
          <a:noFill/>
        </p:spPr>
        <p:txBody>
          <a:bodyPr wrap="square" rtlCol="0">
            <a:spAutoFit/>
          </a:bodyPr>
          <a:lstStyle/>
          <a:p>
            <a:r>
              <a:rPr lang="zh-CN" altLang="en-US" sz="3200" dirty="0">
                <a:cs typeface="+mn-ea"/>
                <a:sym typeface="+mn-lt"/>
              </a:rPr>
              <a:t>奖励机制</a:t>
            </a:r>
            <a:endParaRPr lang="zh-CN" altLang="en-US" sz="3200" dirty="0">
              <a:cs typeface="+mn-ea"/>
              <a:sym typeface="+mn-lt"/>
            </a:endParaRPr>
          </a:p>
        </p:txBody>
      </p:sp>
      <p:sp>
        <p:nvSpPr>
          <p:cNvPr id="102" name="文本框 101"/>
          <p:cNvSpPr txBox="1"/>
          <p:nvPr/>
        </p:nvSpPr>
        <p:spPr>
          <a:xfrm>
            <a:off x="2793365" y="1021715"/>
            <a:ext cx="7075170" cy="922020"/>
          </a:xfrm>
          <a:prstGeom prst="rect">
            <a:avLst/>
          </a:prstGeom>
          <a:noFill/>
          <a:ln w="9525">
            <a:noFill/>
          </a:ln>
        </p:spPr>
        <p:txBody>
          <a:bodyPr wrap="square">
            <a:spAutoFit/>
          </a:bodyPr>
          <a:p>
            <a:pPr indent="304800" algn="l"/>
            <a:r>
              <a:rPr lang="en-US" b="1">
                <a:solidFill>
                  <a:schemeClr val="tx1"/>
                </a:solidFill>
                <a:latin typeface="Times New Roman" panose="02020603050405020304" charset="0"/>
                <a:ea typeface="宋体" panose="02010600030101010101" pitchFamily="2" charset="-122"/>
              </a:rPr>
              <a:t>1</a:t>
            </a:r>
            <a:r>
              <a:rPr lang="zh-CN" b="1">
                <a:solidFill>
                  <a:schemeClr val="tx1"/>
                </a:solidFill>
                <a:latin typeface="Times New Roman" panose="02020603050405020304" charset="0"/>
                <a:ea typeface="宋体" panose="02010600030101010101" pitchFamily="2" charset="-122"/>
              </a:rPr>
              <a:t>、</a:t>
            </a:r>
            <a:r>
              <a:rPr lang="zh-CN" b="1">
                <a:solidFill>
                  <a:schemeClr val="tx1"/>
                </a:solidFill>
                <a:ea typeface="仿宋" panose="02010609060101010101" charset="-122"/>
              </a:rPr>
              <a:t>特等奖</a:t>
            </a:r>
            <a:r>
              <a:rPr lang="en-US" b="1">
                <a:solidFill>
                  <a:schemeClr val="tx1"/>
                </a:solidFill>
                <a:latin typeface="Times New Roman" panose="02020603050405020304" charset="0"/>
                <a:ea typeface="仿宋" panose="02010609060101010101" charset="-122"/>
              </a:rPr>
              <a:t>1</a:t>
            </a:r>
            <a:r>
              <a:rPr lang="zh-CN" b="1">
                <a:solidFill>
                  <a:schemeClr val="tx1"/>
                </a:solidFill>
                <a:ea typeface="仿宋" panose="02010609060101010101" charset="-122"/>
              </a:rPr>
              <a:t>名  </a:t>
            </a:r>
            <a:r>
              <a:rPr lang="en-US" b="1">
                <a:solidFill>
                  <a:schemeClr val="tx1"/>
                </a:solidFill>
                <a:latin typeface="Times New Roman" panose="02020603050405020304" charset="0"/>
                <a:ea typeface="宋体" panose="02010600030101010101" pitchFamily="2" charset="-122"/>
                <a:cs typeface="Times New Roman" panose="02020603050405020304" charset="0"/>
              </a:rPr>
              <a:t> </a:t>
            </a:r>
            <a:r>
              <a:rPr lang="en-US" b="1">
                <a:solidFill>
                  <a:schemeClr val="tx1"/>
                </a:solidFill>
                <a:latin typeface="Times New Roman" panose="02020603050405020304" charset="0"/>
                <a:ea typeface="宋体" panose="02010600030101010101" pitchFamily="2" charset="-122"/>
              </a:rPr>
              <a:t>10000                                 2</a:t>
            </a:r>
            <a:r>
              <a:rPr lang="zh-CN" b="1">
                <a:solidFill>
                  <a:schemeClr val="tx1"/>
                </a:solidFill>
                <a:latin typeface="Times New Roman" panose="02020603050405020304" charset="0"/>
                <a:ea typeface="宋体" panose="02010600030101010101" pitchFamily="2" charset="-122"/>
              </a:rPr>
              <a:t>、</a:t>
            </a:r>
            <a:r>
              <a:rPr lang="zh-CN" b="1">
                <a:solidFill>
                  <a:schemeClr val="tx1"/>
                </a:solidFill>
                <a:ea typeface="仿宋" panose="02010609060101010101" charset="-122"/>
              </a:rPr>
              <a:t>一等奖</a:t>
            </a:r>
            <a:r>
              <a:rPr lang="en-US" b="1">
                <a:solidFill>
                  <a:schemeClr val="tx1"/>
                </a:solidFill>
                <a:latin typeface="Times New Roman" panose="02020603050405020304" charset="0"/>
                <a:ea typeface="宋体" panose="02010600030101010101" pitchFamily="2" charset="-122"/>
              </a:rPr>
              <a:t>3</a:t>
            </a:r>
            <a:r>
              <a:rPr lang="zh-CN" b="1">
                <a:solidFill>
                  <a:schemeClr val="tx1"/>
                </a:solidFill>
                <a:ea typeface="仿宋" panose="02010609060101010101" charset="-122"/>
              </a:rPr>
              <a:t>名</a:t>
            </a:r>
            <a:r>
              <a:rPr lang="en-US" b="1">
                <a:solidFill>
                  <a:schemeClr val="tx1"/>
                </a:solidFill>
                <a:latin typeface="Times New Roman" panose="02020603050405020304" charset="0"/>
                <a:ea typeface="仿宋" panose="02010609060101010101" charset="-122"/>
              </a:rPr>
              <a:t>   </a:t>
            </a:r>
            <a:r>
              <a:rPr lang="en-US" b="1">
                <a:solidFill>
                  <a:schemeClr val="tx1"/>
                </a:solidFill>
                <a:latin typeface="Times New Roman" panose="02020603050405020304" charset="0"/>
                <a:ea typeface="宋体" panose="02010600030101010101" pitchFamily="2" charset="-122"/>
              </a:rPr>
              <a:t>8000     3</a:t>
            </a:r>
            <a:r>
              <a:rPr lang="zh-CN" b="1">
                <a:solidFill>
                  <a:schemeClr val="tx1"/>
                </a:solidFill>
                <a:latin typeface="Times New Roman" panose="02020603050405020304" charset="0"/>
                <a:ea typeface="宋体" panose="02010600030101010101" pitchFamily="2" charset="-122"/>
              </a:rPr>
              <a:t>、</a:t>
            </a:r>
            <a:r>
              <a:rPr lang="zh-CN" b="1">
                <a:solidFill>
                  <a:schemeClr val="tx1"/>
                </a:solidFill>
                <a:ea typeface="仿宋" panose="02010609060101010101" charset="-122"/>
              </a:rPr>
              <a:t>二等奖</a:t>
            </a:r>
            <a:r>
              <a:rPr lang="en-US" b="1">
                <a:solidFill>
                  <a:schemeClr val="tx1"/>
                </a:solidFill>
                <a:latin typeface="Times New Roman" panose="02020603050405020304" charset="0"/>
                <a:ea typeface="宋体" panose="02010600030101010101" pitchFamily="2" charset="-122"/>
              </a:rPr>
              <a:t>5</a:t>
            </a:r>
            <a:r>
              <a:rPr lang="zh-CN" b="1">
                <a:solidFill>
                  <a:schemeClr val="tx1"/>
                </a:solidFill>
                <a:ea typeface="仿宋" panose="02010609060101010101" charset="-122"/>
              </a:rPr>
              <a:t>名</a:t>
            </a:r>
            <a:r>
              <a:rPr lang="en-US" b="1">
                <a:solidFill>
                  <a:schemeClr val="tx1"/>
                </a:solidFill>
                <a:latin typeface="Times New Roman" panose="02020603050405020304" charset="0"/>
                <a:ea typeface="仿宋" panose="02010609060101010101" charset="-122"/>
              </a:rPr>
              <a:t>  </a:t>
            </a:r>
            <a:r>
              <a:rPr lang="en-US" b="1">
                <a:solidFill>
                  <a:schemeClr val="tx1"/>
                </a:solidFill>
                <a:latin typeface="Times New Roman" panose="02020603050405020304" charset="0"/>
                <a:ea typeface="宋体" panose="02010600030101010101" pitchFamily="2" charset="-122"/>
                <a:cs typeface="Times New Roman" panose="02020603050405020304" charset="0"/>
              </a:rPr>
              <a:t> </a:t>
            </a:r>
            <a:r>
              <a:rPr lang="en-US" b="1">
                <a:solidFill>
                  <a:schemeClr val="tx1"/>
                </a:solidFill>
                <a:latin typeface="Times New Roman" panose="02020603050405020304" charset="0"/>
                <a:ea typeface="宋体" panose="02010600030101010101" pitchFamily="2" charset="-122"/>
              </a:rPr>
              <a:t>4000                                    4</a:t>
            </a:r>
            <a:r>
              <a:rPr lang="zh-CN" b="1">
                <a:solidFill>
                  <a:schemeClr val="tx1"/>
                </a:solidFill>
                <a:latin typeface="Times New Roman" panose="02020603050405020304" charset="0"/>
                <a:ea typeface="宋体" panose="02010600030101010101" pitchFamily="2" charset="-122"/>
              </a:rPr>
              <a:t>、</a:t>
            </a:r>
            <a:r>
              <a:rPr lang="zh-CN" b="1">
                <a:solidFill>
                  <a:schemeClr val="tx1"/>
                </a:solidFill>
                <a:ea typeface="仿宋" panose="02010609060101010101" charset="-122"/>
              </a:rPr>
              <a:t>三等奖</a:t>
            </a:r>
            <a:r>
              <a:rPr lang="en-US" b="1">
                <a:solidFill>
                  <a:schemeClr val="tx1"/>
                </a:solidFill>
                <a:latin typeface="Times New Roman" panose="02020603050405020304" charset="0"/>
                <a:ea typeface="宋体" panose="02010600030101010101" pitchFamily="2" charset="-122"/>
              </a:rPr>
              <a:t>8</a:t>
            </a:r>
            <a:r>
              <a:rPr lang="zh-CN" b="1">
                <a:solidFill>
                  <a:schemeClr val="tx1"/>
                </a:solidFill>
                <a:ea typeface="仿宋" panose="02010609060101010101" charset="-122"/>
              </a:rPr>
              <a:t>名</a:t>
            </a:r>
            <a:r>
              <a:rPr lang="en-US" b="1">
                <a:solidFill>
                  <a:schemeClr val="tx1"/>
                </a:solidFill>
                <a:latin typeface="Times New Roman" panose="02020603050405020304" charset="0"/>
                <a:ea typeface="仿宋" panose="02010609060101010101" charset="-122"/>
              </a:rPr>
              <a:t>  </a:t>
            </a:r>
            <a:r>
              <a:rPr lang="en-US" b="1">
                <a:solidFill>
                  <a:schemeClr val="tx1"/>
                </a:solidFill>
                <a:latin typeface="Times New Roman" panose="02020603050405020304" charset="0"/>
                <a:ea typeface="宋体" panose="02010600030101010101" pitchFamily="2" charset="-122"/>
              </a:rPr>
              <a:t>2000     5</a:t>
            </a:r>
            <a:r>
              <a:rPr lang="zh-CN" b="1">
                <a:solidFill>
                  <a:schemeClr val="tx1"/>
                </a:solidFill>
                <a:latin typeface="Times New Roman" panose="02020603050405020304" charset="0"/>
                <a:ea typeface="宋体" panose="02010600030101010101" pitchFamily="2" charset="-122"/>
              </a:rPr>
              <a:t>、优胜奖若干名 </a:t>
            </a:r>
            <a:r>
              <a:rPr lang="en-US" b="1">
                <a:solidFill>
                  <a:schemeClr val="tx1"/>
                </a:solidFill>
                <a:latin typeface="Times New Roman" panose="02020603050405020304" charset="0"/>
                <a:ea typeface="仿宋" panose="02010609060101010101" charset="-122"/>
              </a:rPr>
              <a:t> </a:t>
            </a:r>
            <a:r>
              <a:rPr lang="zh-CN" b="1">
                <a:solidFill>
                  <a:schemeClr val="tx1"/>
                </a:solidFill>
                <a:latin typeface="Times New Roman" panose="02020603050405020304" charset="0"/>
                <a:ea typeface="宋体" panose="02010600030101010101" pitchFamily="2" charset="-122"/>
              </a:rPr>
              <a:t>大赛精美礼品一份</a:t>
            </a:r>
            <a:endParaRPr lang="zh-CN" altLang="en-US" b="1">
              <a:solidFill>
                <a:schemeClr val="tx1"/>
              </a:solidFill>
              <a:latin typeface="Times New Roman" panose="0202060305040502030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1424056" y="415206"/>
            <a:ext cx="3144384" cy="583565"/>
          </a:xfrm>
          <a:prstGeom prst="rect">
            <a:avLst/>
          </a:prstGeom>
          <a:noFill/>
        </p:spPr>
        <p:txBody>
          <a:bodyPr wrap="square" rtlCol="0">
            <a:spAutoFit/>
          </a:bodyPr>
          <a:lstStyle/>
          <a:p>
            <a:r>
              <a:rPr lang="zh-CN" altLang="en-US" sz="3200" dirty="0">
                <a:cs typeface="+mn-ea"/>
                <a:sym typeface="+mn-lt"/>
              </a:rPr>
              <a:t>赞助方案</a:t>
            </a:r>
            <a:endParaRPr lang="zh-CN" altLang="en-US" sz="3200" dirty="0">
              <a:cs typeface="+mn-ea"/>
              <a:sym typeface="+mn-lt"/>
            </a:endParaRPr>
          </a:p>
        </p:txBody>
      </p:sp>
      <p:pic>
        <p:nvPicPr>
          <p:cNvPr id="100" name="图片 99"/>
          <p:cNvPicPr/>
          <p:nvPr/>
        </p:nvPicPr>
        <p:blipFill>
          <a:blip r:embed="rId1"/>
          <a:stretch>
            <a:fillRect/>
          </a:stretch>
        </p:blipFill>
        <p:spPr>
          <a:xfrm>
            <a:off x="6236335" y="632460"/>
            <a:ext cx="5334635" cy="2650490"/>
          </a:xfrm>
          <a:prstGeom prst="rect">
            <a:avLst/>
          </a:prstGeom>
          <a:noFill/>
          <a:ln w="9525">
            <a:noFill/>
          </a:ln>
        </p:spPr>
      </p:pic>
      <p:sp>
        <p:nvSpPr>
          <p:cNvPr id="2" name="文本框 1"/>
          <p:cNvSpPr txBox="1"/>
          <p:nvPr/>
        </p:nvSpPr>
        <p:spPr>
          <a:xfrm>
            <a:off x="358140" y="1153795"/>
            <a:ext cx="5770245" cy="922020"/>
          </a:xfrm>
          <a:prstGeom prst="rect">
            <a:avLst/>
          </a:prstGeom>
          <a:noFill/>
        </p:spPr>
        <p:txBody>
          <a:bodyPr wrap="square" rtlCol="0">
            <a:spAutoFit/>
          </a:bodyPr>
          <a:p>
            <a:pPr algn="just"/>
            <a:r>
              <a:rPr lang="en-US" altLang="zh-CN"/>
              <a:t>       </a:t>
            </a:r>
            <a:r>
              <a:rPr lang="zh-CN" altLang="en-US"/>
              <a:t>为实现企业和大赛双赢，促进大赛持续健康发展，同时为企业搭建的宣传展示平台，丰富参赛作品内容，组委会现征集大赛冠名和赛道赞助单位，相关事宜如下：</a:t>
            </a:r>
            <a:endParaRPr lang="zh-CN" altLang="en-US"/>
          </a:p>
        </p:txBody>
      </p:sp>
      <p:pic>
        <p:nvPicPr>
          <p:cNvPr id="5" name="图片 4" descr="F:\高清图\风景\冒險, 反射, 天性.jpg冒險, 反射, 天性"/>
          <p:cNvPicPr>
            <a:picLocks noChangeAspect="1"/>
          </p:cNvPicPr>
          <p:nvPr>
            <p:custDataLst>
              <p:tags r:id="rId2"/>
            </p:custDataLst>
          </p:nvPr>
        </p:nvPicPr>
        <p:blipFill>
          <a:blip r:embed="rId3"/>
          <a:srcRect t="2316" b="2316"/>
          <a:stretch>
            <a:fillRect/>
          </a:stretch>
        </p:blipFill>
        <p:spPr>
          <a:xfrm>
            <a:off x="1016635" y="3862070"/>
            <a:ext cx="4359910" cy="2889885"/>
          </a:xfrm>
          <a:prstGeom prst="rect">
            <a:avLst/>
          </a:prstGeom>
          <a:solidFill>
            <a:schemeClr val="accent4">
              <a:lumMod val="40000"/>
              <a:lumOff val="60000"/>
            </a:schemeClr>
          </a:solidFill>
          <a:ln w="381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矩形 2"/>
          <p:cNvSpPr/>
          <p:nvPr/>
        </p:nvSpPr>
        <p:spPr>
          <a:xfrm>
            <a:off x="250190" y="2230755"/>
            <a:ext cx="5878195" cy="147637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zh-CN" altLang="en-US" dirty="0">
                <a:cs typeface="+mn-ea"/>
                <a:sym typeface="+mn-lt"/>
              </a:rPr>
              <a:t>1、大赛冠名一家，比赛将以xxx杯全国大学生短视频大赛命名，冠名企业名称在第一届大赛所有活动中都会出现，同时每个赛道参赛作品中都将会有品牌LOGO展示及选择（自定）赛道参与作品</a:t>
            </a:r>
            <a:r>
              <a:rPr lang="zh-CN" altLang="en-US" dirty="0">
                <a:cs typeface="+mn-ea"/>
                <a:sym typeface="+mn-lt"/>
              </a:rPr>
              <a:t>征集，并将邀请企业相关负责人参与决赛作品评审及颁奖环节，冠名全部费用50万。</a:t>
            </a:r>
            <a:endParaRPr lang="zh-CN" altLang="en-US" dirty="0">
              <a:cs typeface="+mn-ea"/>
              <a:sym typeface="+mn-lt"/>
            </a:endParaRPr>
          </a:p>
        </p:txBody>
      </p:sp>
      <p:sp>
        <p:nvSpPr>
          <p:cNvPr id="6" name="矩形 5"/>
          <p:cNvSpPr/>
          <p:nvPr/>
        </p:nvSpPr>
        <p:spPr>
          <a:xfrm>
            <a:off x="6322060" y="4152900"/>
            <a:ext cx="5796280" cy="286131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zh-CN" altLang="en-US" dirty="0">
                <a:solidFill>
                  <a:schemeClr val="tx1"/>
                </a:solidFill>
                <a:cs typeface="+mn-ea"/>
                <a:sym typeface="+mn-lt"/>
              </a:rPr>
              <a:t> 2、赛道赞助若干，暂定美丽乡村、共同富裕、时事热点、人生感悟、社会观察、文化传承6个赛道，每个赛道一家赞助企业，赞助企业可以根据产品企业性质选择相应的赛道（鼓励企业自定赛道）赞助。赞助以现金或现金和实物相结合的方式，赛道参赛作品将会融入赞助企业案例或故事（需企业提供），赞助的实物将会作为拍摄物料融入参赛作品之中。</a:t>
            </a:r>
            <a:r>
              <a:rPr lang="zh-CN" altLang="en-US">
                <a:sym typeface="+mn-ea"/>
              </a:rPr>
              <a:t>赞助费用：①现金8万元。</a:t>
            </a:r>
            <a:endParaRPr lang="zh-CN" altLang="en-US"/>
          </a:p>
          <a:p>
            <a:pPr algn="just"/>
            <a:r>
              <a:rPr lang="zh-CN" altLang="en-US">
                <a:sym typeface="+mn-ea"/>
              </a:rPr>
              <a:t>②现金+实物：5万+3万元等价产品。</a:t>
            </a:r>
            <a:endParaRPr lang="zh-CN" altLang="en-US"/>
          </a:p>
          <a:p>
            <a:pPr algn="just"/>
            <a:endParaRPr lang="zh-CN" altLang="en-US"/>
          </a:p>
          <a:p>
            <a:pPr algn="just"/>
            <a:endParaRPr lang="zh-CN" altLang="en-US" dirty="0">
              <a:solidFill>
                <a:schemeClr val="tx1"/>
              </a:solidFill>
              <a:cs typeface="+mn-ea"/>
              <a:sym typeface="+mn-lt"/>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diagram20195710_3*i*1"/>
  <p:tag name="KSO_WM_TEMPLATE_CATEGORY" val="diagram"/>
  <p:tag name="KSO_WM_TEMPLATE_INDEX" val="20195710"/>
  <p:tag name="KSO_WM_UNIT_LAYERLEVEL" val="1"/>
  <p:tag name="KSO_WM_TAG_VERSION" val="1.0"/>
  <p:tag name="KSO_WM_BEAUTIFY_FLAG" val="#wm#"/>
  <p:tag name="KSO_WM_UNIT_FILL_FORE_SCHEMECOLOR_INDEX" val="16"/>
  <p:tag name="KSO_WM_UNIT_FILL_TYPE" val="1"/>
  <p:tag name="KSO_WM_UNIT_TEXT_FILL_FORE_SCHEMECOLOR_INDEX" val="2"/>
  <p:tag name="KSO_WM_UNIT_TEXT_FILL_TYPE" val="1"/>
  <p:tag name="KSO_WM_UNIT_USESOURCEFORMAT_APPLY" val="1"/>
</p:tagLst>
</file>

<file path=ppt/tags/tag10.xml><?xml version="1.0" encoding="utf-8"?>
<p:tagLst xmlns:p="http://schemas.openxmlformats.org/presentationml/2006/main">
  <p:tag name="KSO_WM_SLIDE_ID" val="diagram20195710_3"/>
  <p:tag name="KSO_WM_TEMPLATE_SUBCATEGORY" val="0"/>
  <p:tag name="KSO_WM_TEMPLATE_MASTER_TYPE" val="0"/>
  <p:tag name="KSO_WM_TEMPLATE_COLOR_TYPE" val="1"/>
  <p:tag name="KSO_WM_SLIDE_TYPE" val="text"/>
  <p:tag name="KSO_WM_SLIDE_SUBTYPE" val="diag"/>
  <p:tag name="KSO_WM_SLIDE_ITEM_CNT" val="4"/>
  <p:tag name="KSO_WM_SLIDE_INDEX" val="3"/>
  <p:tag name="KSO_WM_SLIDE_SIZE" val="368.579*292.466"/>
  <p:tag name="KSO_WM_SLIDE_POSITION" val="464.912*131.165"/>
  <p:tag name="KSO_WM_DIAGRAM_GROUP_CODE" val="l1-1"/>
  <p:tag name="KSO_WM_SLIDE_DIAGTYPE" val="l"/>
  <p:tag name="KSO_WM_TAG_VERSION" val="1.0"/>
  <p:tag name="KSO_WM_BEAUTIFY_FLAG" val="#wm#"/>
  <p:tag name="KSO_WM_TEMPLATE_CATEGORY" val="diagram"/>
  <p:tag name="KSO_WM_TEMPLATE_INDEX" val="20195710"/>
  <p:tag name="KSO_WM_SLIDE_LAYOUT" val="a_f_l"/>
  <p:tag name="KSO_WM_SLIDE_LAYOUT_CNT" val="1_1_1"/>
</p:tagLst>
</file>

<file path=ppt/tags/tag11.xml><?xml version="1.0" encoding="utf-8"?>
<p:tagLst xmlns:p="http://schemas.openxmlformats.org/presentationml/2006/main">
  <p:tag name="KSO_WM_UNIT_ADJUSTLAYOUT_ID" val="31"/>
  <p:tag name="KSO_WM_UNIT_COLOR_SCHEME_SHAPE_ID" val="31"/>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diagram20191379_1*i*1"/>
  <p:tag name="KSO_WM_TEMPLATE_CATEGORY" val="diagram"/>
  <p:tag name="KSO_WM_TEMPLATE_INDEX" val="20191379"/>
  <p:tag name="KSO_WM_UNIT_LAYERLEVEL" val="1"/>
  <p:tag name="KSO_WM_TAG_VERSION" val="1.0"/>
  <p:tag name="KSO_WM_BEAUTIFY_FLAG" val="#wm#"/>
</p:tagLst>
</file>

<file path=ppt/tags/tag12.xml><?xml version="1.0" encoding="utf-8"?>
<p:tagLst xmlns:p="http://schemas.openxmlformats.org/presentationml/2006/main">
  <p:tag name="KSO_WM_UNIT_ADJUSTLAYOUT_ID" val="25"/>
  <p:tag name="KSO_WM_UNIT_COLOR_SCHEME_SHAPE_ID" val="25"/>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2"/>
  <p:tag name="KSO_WM_UNIT_ID" val="diagram20191379_1*i*2"/>
  <p:tag name="KSO_WM_TEMPLATE_CATEGORY" val="diagram"/>
  <p:tag name="KSO_WM_TEMPLATE_INDEX" val="20191379"/>
  <p:tag name="KSO_WM_UNIT_LAYERLEVEL" val="1"/>
  <p:tag name="KSO_WM_TAG_VERSION" val="1.0"/>
  <p:tag name="KSO_WM_BEAUTIFY_FLAG" val="#wm#"/>
</p:tagLst>
</file>

<file path=ppt/tags/tag13.xml><?xml version="1.0" encoding="utf-8"?>
<p:tagLst xmlns:p="http://schemas.openxmlformats.org/presentationml/2006/main">
  <p:tag name="KSO_WM_UNIT_ADJUSTLAYOUT_ID" val="3"/>
  <p:tag name="KSO_WM_UNIT_COLOR_SCHEME_SHAPE_ID" val="3"/>
  <p:tag name="KSO_WM_UNIT_COLOR_SCHEME_PARENT_PAGE" val="0_1"/>
  <p:tag name="KSO_WM_UNIT_TEXT_PART_ID_V2" val="d-2-1"/>
  <p:tag name="KSO_WM_UNIT_TEXT_PART_ID" val="2-d"/>
  <p:tag name="KSO_WM_UNIT_TEXT_PART_SIZE" val="254.64*434.5"/>
  <p:tag name="KSO_WM_UNIT_NOCLEAR" val="0"/>
  <p:tag name="KSO_WM_UNIT_VALUE" val="260"/>
  <p:tag name="KSO_WM_UNIT_HIGHLIGHT" val="0"/>
  <p:tag name="KSO_WM_UNIT_COMPATIBLE" val="0"/>
  <p:tag name="KSO_WM_UNIT_DIAGRAM_ISNUMVISUAL" val="0"/>
  <p:tag name="KSO_WM_UNIT_DIAGRAM_ISREFERUNIT" val="0"/>
  <p:tag name="KSO_WM_UNIT_TYPE" val="f"/>
  <p:tag name="KSO_WM_UNIT_INDEX" val="1"/>
  <p:tag name="KSO_WM_UNIT_ID" val="diagram20191379_1*f*1"/>
  <p:tag name="KSO_WM_TEMPLATE_CATEGORY" val="diagram"/>
  <p:tag name="KSO_WM_TEMPLATE_INDEX" val="20191379"/>
  <p:tag name="KSO_WM_UNIT_LAYERLEVEL" val="1"/>
  <p:tag name="KSO_WM_TAG_VERSION" val="1.0"/>
  <p:tag name="KSO_WM_BEAUTIFY_FLAG" val="#wm#"/>
  <p:tag name="KSO_WM_UNIT_PRESET_TEXT" val="点击此处添加正文，文字是您思想的提炼，请言简意赅的阐述您的观点。&#13;根据需要您可以酌情增减文字，以便观者可以准确的理解您所传达的完整信息。&#13;您的正文已经字字珠玑，但信息却错综复杂，需要用更多的文字来表述；但请您尽可能提炼思想的精髓，否则容易造成观者的阅读压力，适得其反。&#13;您输入的文字到这里，就是最佳视觉效果，请务必注意"/>
  <p:tag name="KSO_WM_UNIT_SUBTYPE" val="a"/>
</p:tagLst>
</file>

<file path=ppt/tags/tag14.xml><?xml version="1.0" encoding="utf-8"?>
<p:tagLst xmlns:p="http://schemas.openxmlformats.org/presentationml/2006/main">
  <p:tag name="KSO_WM_UNIT_VALUE" val="1061*1414"/>
  <p:tag name="KSO_WM_UNIT_HIGHLIGHT" val="0"/>
  <p:tag name="KSO_WM_UNIT_COMPATIBLE" val="0"/>
  <p:tag name="KSO_WM_UNIT_DIAGRAM_ISNUMVISUAL" val="0"/>
  <p:tag name="KSO_WM_UNIT_DIAGRAM_ISREFERUNIT" val="0"/>
  <p:tag name="KSO_WM_UNIT_TYPE" val="d"/>
  <p:tag name="KSO_WM_UNIT_INDEX" val="1"/>
  <p:tag name="KSO_WM_UNIT_ID" val="diagram20191379_1*d*1"/>
  <p:tag name="KSO_WM_TEMPLATE_CATEGORY" val="diagram"/>
  <p:tag name="KSO_WM_TEMPLATE_INDEX" val="20191379"/>
  <p:tag name="KSO_WM_UNIT_SUPPORT_UNIT_TYPE" val="[&quot;d&quot;]"/>
  <p:tag name="KSO_WM_UNIT_LAYERLEVEL" val="1"/>
  <p:tag name="KSO_WM_TAG_VERSION" val="1.0"/>
  <p:tag name="KSO_WM_BEAUTIFY_FLAG" val="#wm#"/>
  <p:tag name="KSO_WM_UNIT_PLACING_PICTURE_USER_VIEWPORT" val="{&quot;height&quot;:6017.5228346456688,&quot;width&quot;:8023.363779527559}"/>
  <p:tag name="KSO_WM_UNIT_PLACING_PICTURE_USER_RELATIVERECTANGLE" val="{&quot;bottom&quot;:0,&quot;left&quot;:0,&quot;right&quot;:0,&quot;top&quot;:0}"/>
  <p:tag name="KSO_WM_UNIT_PLACING_PICTURE_COLLAGE_RELATIVERECTANGLE" val="{&quot;bottom&quot;:0,&quot;left&quot;:0,&quot;right&quot;:0,&quot;top&quot;:0}"/>
  <p:tag name="KSO_WM_UNIT_PLACING_PICTURE_COLLAGE_VIEWPORT" val="{&quot;height&quot;:6017.5228346456688,&quot;width&quot;:8023.3637795275581}"/>
  <p:tag name="KSO_WM_UNIT_PLACING_PICTURE_INFO" val="{&quot;code&quot;:&quot;[1]&quot;,&quot;full_picture&quot;:false,&quot;last_crop_picture&quot;:&quot;[1]&quot;,&quot;scheme&quot;:&quot;1-1&quot;,&quot;spacing&quot;:5}"/>
  <p:tag name="KSO_WM_UNIT_PLACING_PICTURE" val="101328.949"/>
</p:tagLst>
</file>

<file path=ppt/tags/tag15.xml><?xml version="1.0" encoding="utf-8"?>
<p:tagLst xmlns:p="http://schemas.openxmlformats.org/presentationml/2006/main">
  <p:tag name="KSO_WM_TAG_VERSION" val="1.0"/>
  <p:tag name="KSO_WM_BEAUTIFY_FLAG" val="#wm#"/>
  <p:tag name="KSO_WM_TEMPLATE_CATEGORY" val="diagram"/>
  <p:tag name="KSO_WM_TEMPLATE_INDEX" val="169399"/>
  <p:tag name="KSO_WM_UNIT_TYPE" val="a"/>
  <p:tag name="KSO_WM_UNIT_INDEX" val="1"/>
  <p:tag name="KSO_WM_UNIT_ID" val="diagram169399_1*a*1"/>
  <p:tag name="KSO_WM_UNIT_LAYERLEVEL" val="1"/>
  <p:tag name="KSO_WM_UNIT_ISCONTENTSTITLE" val="0"/>
  <p:tag name="KSO_WM_UNIT_HIGHLIGHT" val="0"/>
  <p:tag name="KSO_WM_UNIT_COMPATIBLE" val="0"/>
  <p:tag name="KSO_WM_UNIT_DIAGRAM_ISNUMVISUAL" val="0"/>
  <p:tag name="KSO_WM_UNIT_DIAGRAM_ISREFERUNIT" val="0"/>
  <p:tag name="KSO_WM_UNIT_PRESET_TEXT" val="单击此处添加标题"/>
  <p:tag name="KSO_WM_UNIT_NOCLEAR" val="0"/>
  <p:tag name="KSO_WM_UNIT_VALUE" val="20"/>
</p:tagLst>
</file>

<file path=ppt/tags/tag16.xml><?xml version="1.0" encoding="utf-8"?>
<p:tagLst xmlns:p="http://schemas.openxmlformats.org/presentationml/2006/main">
  <p:tag name="KSO_WM_SLIDE_CONSTRAINT" val="%7b%22slideConstraint%22%3a%7b%22seriesAreas%22%3a%5b%5d%2c%22singleAreas%22%3a%5b%7b%22shapes%22%3a%5b11%5d%2c%22serialConstraintIndex%22%3a-1%2c%22areatextmark%22%3a0%2c%22pictureprocessmark%22%3a0%7d%5d%7d%7d"/>
  <p:tag name="KSO_WM_SLIDE_COLORSCHEME_VERSION" val="3.2"/>
  <p:tag name="KSO_WM_SLIDE_ID" val="diagram20191379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941*540"/>
  <p:tag name="KSO_WM_SLIDE_POSITION" val="18*0"/>
  <p:tag name="KSO_WM_TAG_VERSION" val="1.0"/>
  <p:tag name="KSO_WM_BEAUTIFY_FLAG" val="#wm#"/>
  <p:tag name="KSO_WM_TEMPLATE_CATEGORY" val="diagram"/>
  <p:tag name="KSO_WM_TEMPLATE_INDEX" val="20191379"/>
  <p:tag name="KSO_WM_SLIDE_LAYOUT" val="a_d_f"/>
  <p:tag name="KSO_WM_SLIDE_LAYOUT_CNT" val="1_1_1"/>
</p:tagLst>
</file>

<file path=ppt/tags/tag17.xml><?xml version="1.0" encoding="utf-8"?>
<p:tagLst xmlns:p="http://schemas.openxmlformats.org/presentationml/2006/main">
  <p:tag name="KSO_WM_TAG_VERSION" val="1.0"/>
  <p:tag name="KSO_WM_BEAUTIFY_FLAG" val="#wm#"/>
  <p:tag name="KSO_WM_UNIT_TYPE" val="i"/>
  <p:tag name="KSO_WM_UNIT_ID" val="diagram169399_1*i*3"/>
  <p:tag name="KSO_WM_TEMPLATE_CATEGORY" val="diagram"/>
  <p:tag name="KSO_WM_TEMPLATE_INDEX" val="169399"/>
  <p:tag name="KSO_WM_UNIT_INDEX" val="3"/>
  <p:tag name="KSO_WM_UNIT_HIGHLIGHT" val="0"/>
  <p:tag name="KSO_WM_UNIT_COMPATIBLE" val="0"/>
  <p:tag name="KSO_WM_UNIT_DIAGRAM_ISNUMVISUAL" val="0"/>
  <p:tag name="KSO_WM_UNIT_DIAGRAM_ISREFERUNIT" val="0"/>
  <p:tag name="KSO_WM_UNIT_LAYERLEVEL" val="1"/>
</p:tagLst>
</file>

<file path=ppt/tags/tag18.xml><?xml version="1.0" encoding="utf-8"?>
<p:tagLst xmlns:p="http://schemas.openxmlformats.org/presentationml/2006/main">
  <p:tag name="KSO_WM_TAG_VERSION" val="1.0"/>
  <p:tag name="KSO_WM_BEAUTIFY_FLAG" val="#wm#"/>
  <p:tag name="KSO_WM_TEMPLATE_CATEGORY" val="diagram"/>
  <p:tag name="KSO_WM_TEMPLATE_INDEX" val="169399"/>
  <p:tag name="KSO_WM_UNIT_TYPE" val="a"/>
  <p:tag name="KSO_WM_UNIT_INDEX" val="1"/>
  <p:tag name="KSO_WM_UNIT_ID" val="diagram169399_1*a*1"/>
  <p:tag name="KSO_WM_UNIT_LAYERLEVEL" val="1"/>
  <p:tag name="KSO_WM_UNIT_ISCONTENTSTITLE" val="0"/>
  <p:tag name="KSO_WM_UNIT_HIGHLIGHT" val="0"/>
  <p:tag name="KSO_WM_UNIT_COMPATIBLE" val="0"/>
  <p:tag name="KSO_WM_UNIT_DIAGRAM_ISNUMVISUAL" val="0"/>
  <p:tag name="KSO_WM_UNIT_DIAGRAM_ISREFERUNIT" val="0"/>
  <p:tag name="KSO_WM_UNIT_PRESET_TEXT" val="单击此处添加标题"/>
  <p:tag name="KSO_WM_UNIT_NOCLEAR" val="0"/>
  <p:tag name="KSO_WM_UNIT_VALUE" val="20"/>
</p:tagLst>
</file>

<file path=ppt/tags/tag19.xml><?xml version="1.0" encoding="utf-8"?>
<p:tagLst xmlns:p="http://schemas.openxmlformats.org/presentationml/2006/main">
  <p:tag name="KSO_WM_TAG_VERSION" val="1.0"/>
  <p:tag name="KSO_WM_BEAUTIFY_FLAG" val="#wm#"/>
  <p:tag name="KSO_WM_TEMPLATE_CATEGORY" val="diagram"/>
  <p:tag name="KSO_WM_TEMPLATE_INDEX" val="169399"/>
  <p:tag name="KSO_WM_UNIT_TYPE" val="f"/>
  <p:tag name="KSO_WM_UNIT_INDEX" val="2"/>
  <p:tag name="KSO_WM_UNIT_ID" val="diagram169399_1*f*2"/>
  <p:tag name="KSO_WM_UNIT_LAYERLEVEL" val="1"/>
  <p:tag name="KSO_WM_UNIT_HIGHLIGHT" val="0"/>
  <p:tag name="KSO_WM_UNIT_COMPATIBLE" val="0"/>
  <p:tag name="KSO_WM_UNIT_DIAGRAM_ISNUMVISUAL" val="0"/>
  <p:tag name="KSO_WM_UNIT_DIAGRAM_ISREFERUNIT" val="0"/>
  <p:tag name="KSO_WM_UNIT_PRESET_TEXT" val="点击此处添加正文，文字是您思想的提炼，为了演示发布的良好效果，请言简意赅的阐述您的观点。&#13;您的正文已经经简明扼要，字字珠玑，但信息却千丝万缕、错综复杂，需要用更多的文字来表述；但请您尽可能提炼思想的精髓，否则容易造成观者的阅读压力，适得其反。&#13;正如我们都希望改变世界，希望给别人带去光明，但更多时候我们只需要播下一颗种子，自然有微风吹拂，雨露滋养。恰如其分的表达观点，往往事半功倍。&#13;当您的正文内容到达这个限度时，或许已经不纯粹作用于演示，极大可能运用于阅读领域；无论是传播观点、知识分享还是汇报工作，内容的详尽固然重要，但请一定注意信息框架的清晰，这样才能使内容层次分明，页面简洁易读。"/>
  <p:tag name="KSO_WM_UNIT_NOCLEAR" val="0"/>
  <p:tag name="KSO_WM_UNIT_VALUE" val="348"/>
</p:tagLst>
</file>

<file path=ppt/tags/tag2.xml><?xml version="1.0" encoding="utf-8"?>
<p:tagLst xmlns:p="http://schemas.openxmlformats.org/presentationml/2006/main">
  <p:tag name="KSO_WM_UNIT_ISCONTENTS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195710_3*a*1"/>
  <p:tag name="KSO_WM_TEMPLATE_CATEGORY" val="diagram"/>
  <p:tag name="KSO_WM_TEMPLATE_INDEX" val="20195710"/>
  <p:tag name="KSO_WM_UNIT_LAYERLEVEL" val="1"/>
  <p:tag name="KSO_WM_TAG_VERSION" val="1.0"/>
  <p:tag name="KSO_WM_BEAUTIFY_FLAG" val="#wm#"/>
  <p:tag name="KSO_WM_UNIT_PRESET_TEXT" val="添加标题"/>
  <p:tag name="KSO_WM_UNIT_TEXT_FILL_FORE_SCHEMECOLOR_INDEX" val="13"/>
  <p:tag name="KSO_WM_UNIT_TEXT_FILL_TYPE" val="1"/>
  <p:tag name="KSO_WM_UNIT_USESOURCEFORMAT_APPLY" val="1"/>
</p:tagLst>
</file>

<file path=ppt/tags/tag20.xml><?xml version="1.0" encoding="utf-8"?>
<p:tagLst xmlns:p="http://schemas.openxmlformats.org/presentationml/2006/main">
  <p:tag name="KSO_WM_TEMPLATE_CATEGORY" val="diagram"/>
  <p:tag name="KSO_WM_TEMPLATE_INDEX" val="169399"/>
  <p:tag name="KSO_WM_TAG_VERSION" val="1.0"/>
  <p:tag name="KSO_WM_SLIDE_ID" val="diagram169399_1"/>
  <p:tag name="KSO_WM_SLIDE_INDEX" val="1"/>
  <p:tag name="KSO_WM_SLIDE_ITEM_CNT" val="0"/>
  <p:tag name="KSO_WM_SLIDE_LAYOUT" val="a_d_f"/>
  <p:tag name="KSO_WM_SLIDE_LAYOUT_CNT" val="1_1_1"/>
  <p:tag name="KSO_WM_SLIDE_TYPE" val="text"/>
  <p:tag name="KSO_WM_BEAUTIFY_FLAG" val="#wm#"/>
  <p:tag name="KSO_WM_SLIDE_POSITION" val="0*0"/>
  <p:tag name="KSO_WM_SLIDE_SIZE" val="960*478"/>
  <p:tag name="KSO_WM_TEMPLATE_SUBCATEGORY" val="0"/>
  <p:tag name="KSO_WM_TEMPLATE_MASTER_TYPE" val="0"/>
  <p:tag name="KSO_WM_TEMPLATE_COLOR_TYPE" val="1"/>
  <p:tag name="KSO_WM_SLIDE_SUBTYPE" val="picTxt"/>
</p:tagLst>
</file>

<file path=ppt/tags/tag21.xml><?xml version="1.0" encoding="utf-8"?>
<p:tagLst xmlns:p="http://schemas.openxmlformats.org/presentationml/2006/main">
  <p:tag name="KSO_WM_TAG_VERSION" val="1.0"/>
  <p:tag name="KSO_WM_BEAUTIFY_FLAG" val="#wm#"/>
  <p:tag name="KSO_WM_TEMPLATE_CATEGORY" val="diagram"/>
  <p:tag name="KSO_WM_TEMPLATE_INDEX" val="169399"/>
  <p:tag name="KSO_WM_UNIT_TYPE" val="d"/>
  <p:tag name="KSO_WM_UNIT_INDEX" val="1"/>
  <p:tag name="KSO_WM_UNIT_ID" val="diagram169399_1*d*1"/>
  <p:tag name="KSO_WM_UNIT_LAYERLEVEL" val="1"/>
  <p:tag name="KSO_WM_UNIT_VALUE" val="768*1159"/>
  <p:tag name="KSO_WM_UNIT_HIGHLIGHT" val="0"/>
  <p:tag name="KSO_WM_UNIT_COMPATIBLE" val="0"/>
  <p:tag name="KSO_WM_UNIT_DIAGRAM_ISNUMVISUAL" val="0"/>
  <p:tag name="KSO_WM_UNIT_DIAGRAM_ISREFERUNIT" val="0"/>
  <p:tag name="KSO_WM_UNIT_SUPPORT_UNIT_TYPE" val="[&quot;all&quot;]"/>
</p:tagLst>
</file>

<file path=ppt/tags/tag3.xml><?xml version="1.0" encoding="utf-8"?>
<p:tagLst xmlns:p="http://schemas.openxmlformats.org/presentationml/2006/main">
  <p:tag name="KSO_WM_UNIT_NOCLEAR" val="0"/>
  <p:tag name="KSO_WM_UNIT_VALUE" val="46"/>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95710_3*l_h_f*1_1_1"/>
  <p:tag name="KSO_WM_TEMPLATE_CATEGORY" val="diagram"/>
  <p:tag name="KSO_WM_TEMPLATE_INDEX" val="20195710"/>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 name="KSO_WM_UNIT_USESOURCEFORMAT_APPLY" val="1"/>
</p:tagLst>
</file>

<file path=ppt/tags/tag4.xml><?xml version="1.0" encoding="utf-8"?>
<p:tagLst xmlns:p="http://schemas.openxmlformats.org/presentationml/2006/main">
  <p:tag name="KSO_WM_UNIT_ISCONTENTSTITLE" val="0"/>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95710_3*l_h_a*1_1_1"/>
  <p:tag name="KSO_WM_TEMPLATE_CATEGORY" val="diagram"/>
  <p:tag name="KSO_WM_TEMPLATE_INDEX" val="20195710"/>
  <p:tag name="KSO_WM_UNIT_LAYERLEVEL" val="1_1_1"/>
  <p:tag name="KSO_WM_TAG_VERSION" val="1.0"/>
  <p:tag name="KSO_WM_BEAUTIFY_FLAG" val="#wm#"/>
  <p:tag name="KSO_WM_UNIT_PRESET_TEXT" val="添加标题"/>
  <p:tag name="KSO_WM_UNIT_TEXT_FILL_FORE_SCHEMECOLOR_INDEX" val="13"/>
  <p:tag name="KSO_WM_UNIT_TEXT_FILL_TYPE" val="1"/>
  <p:tag name="KSO_WM_UNIT_USESOURCEFORMAT_APPLY" val="1"/>
</p:tagLst>
</file>

<file path=ppt/tags/tag5.xml><?xml version="1.0" encoding="utf-8"?>
<p:tagLst xmlns:p="http://schemas.openxmlformats.org/presentationml/2006/main">
  <p:tag name="KSO_WM_UNIT_ISCONTENTSTITLE" val="0"/>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95710_3*l_h_a*1_2_1"/>
  <p:tag name="KSO_WM_TEMPLATE_CATEGORY" val="diagram"/>
  <p:tag name="KSO_WM_TEMPLATE_INDEX" val="20195710"/>
  <p:tag name="KSO_WM_UNIT_LAYERLEVEL" val="1_1_1"/>
  <p:tag name="KSO_WM_TAG_VERSION" val="1.0"/>
  <p:tag name="KSO_WM_BEAUTIFY_FLAG" val="#wm#"/>
  <p:tag name="KSO_WM_UNIT_PRESET_TEXT" val="添加标题"/>
  <p:tag name="KSO_WM_UNIT_TEXT_FILL_FORE_SCHEMECOLOR_INDEX" val="13"/>
  <p:tag name="KSO_WM_UNIT_TEXT_FILL_TYPE" val="1"/>
  <p:tag name="KSO_WM_UNIT_USESOURCEFORMAT_APPLY" val="1"/>
</p:tagLst>
</file>

<file path=ppt/tags/tag6.xml><?xml version="1.0" encoding="utf-8"?>
<p:tagLst xmlns:p="http://schemas.openxmlformats.org/presentationml/2006/main">
  <p:tag name="KSO_WM_UNIT_ISCONTENTSTITLE" val="0"/>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195710_3*l_h_a*1_4_1"/>
  <p:tag name="KSO_WM_TEMPLATE_CATEGORY" val="diagram"/>
  <p:tag name="KSO_WM_TEMPLATE_INDEX" val="20195710"/>
  <p:tag name="KSO_WM_UNIT_LAYERLEVEL" val="1_1_1"/>
  <p:tag name="KSO_WM_TAG_VERSION" val="1.0"/>
  <p:tag name="KSO_WM_BEAUTIFY_FLAG" val="#wm#"/>
  <p:tag name="KSO_WM_UNIT_PRESET_TEXT" val="添加标题"/>
  <p:tag name="KSO_WM_UNIT_TEXT_FILL_FORE_SCHEMECOLOR_INDEX" val="13"/>
  <p:tag name="KSO_WM_UNIT_TEXT_FILL_TYPE" val="1"/>
  <p:tag name="KSO_WM_UNIT_USESOURCEFORMAT_APPLY" val="1"/>
</p:tagLst>
</file>

<file path=ppt/tags/tag7.xml><?xml version="1.0" encoding="utf-8"?>
<p:tagLst xmlns:p="http://schemas.openxmlformats.org/presentationml/2006/main">
  <p:tag name="KSO_WM_UNIT_ISCONTENTSTITLE" val="0"/>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195710_3*l_h_a*1_3_1"/>
  <p:tag name="KSO_WM_TEMPLATE_CATEGORY" val="diagram"/>
  <p:tag name="KSO_WM_TEMPLATE_INDEX" val="20195710"/>
  <p:tag name="KSO_WM_UNIT_LAYERLEVEL" val="1_1_1"/>
  <p:tag name="KSO_WM_TAG_VERSION" val="1.0"/>
  <p:tag name="KSO_WM_BEAUTIFY_FLAG" val="#wm#"/>
  <p:tag name="KSO_WM_UNIT_PRESET_TEXT" val="添加标题"/>
  <p:tag name="KSO_WM_UNIT_TEXT_FILL_FORE_SCHEMECOLOR_INDEX" val="13"/>
  <p:tag name="KSO_WM_UNIT_TEXT_FILL_TYPE" val="1"/>
  <p:tag name="KSO_WM_UNIT_USESOURCEFORMAT_APPLY" val="1"/>
</p:tagLst>
</file>

<file path=ppt/tags/tag8.xml><?xml version="1.0" encoding="utf-8"?>
<p:tagLst xmlns:p="http://schemas.openxmlformats.org/presentationml/2006/main">
  <p:tag name="KSO_WM_UNIT_ISCONTENTSTITLE" val="0"/>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195710_3*l_h_a*1_4_1"/>
  <p:tag name="KSO_WM_TEMPLATE_CATEGORY" val="diagram"/>
  <p:tag name="KSO_WM_TEMPLATE_INDEX" val="20195710"/>
  <p:tag name="KSO_WM_UNIT_LAYERLEVEL" val="1_1_1"/>
  <p:tag name="KSO_WM_TAG_VERSION" val="1.0"/>
  <p:tag name="KSO_WM_BEAUTIFY_FLAG" val="#wm#"/>
  <p:tag name="KSO_WM_UNIT_PRESET_TEXT" val="添加标题"/>
  <p:tag name="KSO_WM_UNIT_TEXT_FILL_FORE_SCHEMECOLOR_INDEX" val="13"/>
  <p:tag name="KSO_WM_UNIT_TEXT_FILL_TYPE" val="1"/>
  <p:tag name="KSO_WM_UNIT_USESOURCEFORMAT_APPLY" val="1"/>
</p:tagLst>
</file>

<file path=ppt/tags/tag9.xml><?xml version="1.0" encoding="utf-8"?>
<p:tagLst xmlns:p="http://schemas.openxmlformats.org/presentationml/2006/main">
  <p:tag name="KSO_WM_UNIT_ISCONTENTSTITLE" val="0"/>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195710_3*l_h_a*1_4_1"/>
  <p:tag name="KSO_WM_TEMPLATE_CATEGORY" val="diagram"/>
  <p:tag name="KSO_WM_TEMPLATE_INDEX" val="20195710"/>
  <p:tag name="KSO_WM_UNIT_LAYERLEVEL" val="1_1_1"/>
  <p:tag name="KSO_WM_TAG_VERSION" val="1.0"/>
  <p:tag name="KSO_WM_BEAUTIFY_FLAG" val="#wm#"/>
  <p:tag name="KSO_WM_UNIT_PRESET_TEXT" val="添加标题"/>
  <p:tag name="KSO_WM_UNIT_TEXT_FILL_FORE_SCHEMECOLOR_INDEX" val="13"/>
  <p:tag name="KSO_WM_UNIT_TEXT_FILL_TYPE" val="1"/>
  <p:tag name="KSO_WM_UNIT_USESOURCEFORMAT_APPLY" val="1"/>
</p:tagLst>
</file>

<file path=ppt/theme/theme1.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5C7E8C"/>
      </a:accent1>
      <a:accent2>
        <a:srgbClr val="FBB63F"/>
      </a:accent2>
      <a:accent3>
        <a:srgbClr val="D8541E"/>
      </a:accent3>
      <a:accent4>
        <a:srgbClr val="569BBD"/>
      </a:accent4>
      <a:accent5>
        <a:srgbClr val="5B6F7B"/>
      </a:accent5>
      <a:accent6>
        <a:srgbClr val="99A9B3"/>
      </a:accent6>
      <a:hlink>
        <a:srgbClr val="4472C4"/>
      </a:hlink>
      <a:folHlink>
        <a:srgbClr val="BFBFBF"/>
      </a:folHlink>
    </a:clrScheme>
    <a:fontScheme name="em2geegp">
      <a:majorFont>
        <a:latin typeface="AvantGarde Bk BT"/>
        <a:ea typeface="张海山锐线体简"/>
        <a:cs typeface=""/>
      </a:majorFont>
      <a:minorFont>
        <a:latin typeface="AvantGarde Bk BT"/>
        <a:ea typeface="张海山锐线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2050</Words>
  <Application>WPS 演示</Application>
  <PresentationFormat>宽屏</PresentationFormat>
  <Paragraphs>140</Paragraphs>
  <Slides>10</Slides>
  <Notes>18</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10</vt:i4>
      </vt:variant>
    </vt:vector>
  </HeadingPairs>
  <TitlesOfParts>
    <vt:vector size="24" baseType="lpstr">
      <vt:lpstr>Arial</vt:lpstr>
      <vt:lpstr>宋体</vt:lpstr>
      <vt:lpstr>Wingdings</vt:lpstr>
      <vt:lpstr>黑体</vt:lpstr>
      <vt:lpstr>微软雅黑</vt:lpstr>
      <vt:lpstr>Wingdings</vt:lpstr>
      <vt:lpstr>Times New Roman</vt:lpstr>
      <vt:lpstr>仿宋</vt:lpstr>
      <vt:lpstr>AvantGarde Bk BT</vt:lpstr>
      <vt:lpstr>Segoe Print</vt:lpstr>
      <vt:lpstr>张海山锐线体简</vt:lpstr>
      <vt:lpstr>Arial Unicode MS</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office2016mac62028</dc:creator>
  <cp:lastModifiedBy>刘现春</cp:lastModifiedBy>
  <cp:revision>34</cp:revision>
  <dcterms:created xsi:type="dcterms:W3CDTF">2019-06-26T02:53:00Z</dcterms:created>
  <dcterms:modified xsi:type="dcterms:W3CDTF">2021-12-22T01:29:41Z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2052-11.1.0.11115</vt:lpwstr>
  </property>
  <property fmtid="{D5CDD505-2E9C-101B-9397-08002B2CF9AE}" pid="3" name="KSOTemplateUUID">
    <vt:lpwstr>v1.0_mb_8IEq5Ch7uobySNvMo0GMXA==</vt:lpwstr>
  </property>
  <property fmtid="{D5CDD505-2E9C-101B-9397-08002B2CF9AE}" pid="4" name="ICV">
    <vt:lpwstr>A6D06B3B98CE4A448C33B2BE26F71AD9</vt:lpwstr>
  </property>
</Properties>
</file>