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01" r:id="rId2"/>
    <p:sldId id="422" r:id="rId3"/>
    <p:sldId id="424" r:id="rId4"/>
    <p:sldId id="426" r:id="rId5"/>
    <p:sldId id="423" r:id="rId6"/>
    <p:sldId id="427" r:id="rId7"/>
    <p:sldId id="428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3C4"/>
    <a:srgbClr val="ECF2FA"/>
    <a:srgbClr val="4F34B4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>
      <p:cViewPr varScale="1">
        <p:scale>
          <a:sx n="89" d="100"/>
          <a:sy n="89" d="100"/>
        </p:scale>
        <p:origin x="127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8484-EAC0-4A9A-B759-EB729342D241}" type="datetimeFigureOut">
              <a:rPr lang="zh-CN" altLang="en-US" smtClean="0"/>
              <a:pPr/>
              <a:t>2017/1/11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5542-2851-4269-9165-70D6107334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7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802725" y="2206316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594812" y="2206317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1187624" y="1052736"/>
            <a:ext cx="7056784" cy="79208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631066" y="2208930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1802725" y="292494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2594812" y="292494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631066" y="292755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1802725" y="364502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594812" y="364502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2631066" y="364763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1802725" y="436510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94812" y="436510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631066" y="436771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00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2017/1/11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140968"/>
            <a:ext cx="9144000" cy="3717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8" descr="C:\Users\xyl\Desktop\e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933450" cy="933450"/>
          </a:xfrm>
          <a:prstGeom prst="rect">
            <a:avLst/>
          </a:prstGeom>
          <a:noFill/>
        </p:spPr>
      </p:pic>
      <p:pic>
        <p:nvPicPr>
          <p:cNvPr id="7" name="Picture 9" descr="C:\Users\xyl\Desktop\r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933450" cy="933450"/>
          </a:xfrm>
          <a:prstGeom prst="rect">
            <a:avLst/>
          </a:prstGeom>
          <a:noFill/>
        </p:spPr>
      </p:pic>
      <p:pic>
        <p:nvPicPr>
          <p:cNvPr id="8" name="Picture 10" descr="C:\Users\xyl\Desktop\t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933450" cy="933450"/>
          </a:xfrm>
          <a:prstGeom prst="rect">
            <a:avLst/>
          </a:prstGeom>
          <a:noFill/>
        </p:spPr>
      </p:pic>
      <p:pic>
        <p:nvPicPr>
          <p:cNvPr id="9" name="Picture 11" descr="C:\Users\xyl\Desktop\qq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132856"/>
            <a:ext cx="933450" cy="933450"/>
          </a:xfrm>
          <a:prstGeom prst="rect">
            <a:avLst/>
          </a:prstGeom>
          <a:noFill/>
        </p:spPr>
      </p:pic>
      <p:pic>
        <p:nvPicPr>
          <p:cNvPr id="10" name="Picture 12" descr="C:\Users\xyl\Desktop\ww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132856"/>
            <a:ext cx="933450" cy="9334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803030"/>
            <a:ext cx="8229600" cy="85010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57606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13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6069360" cy="57606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23850" y="1052736"/>
            <a:ext cx="8496300" cy="5040089"/>
          </a:xfrm>
        </p:spPr>
        <p:txBody>
          <a:bodyPr/>
          <a:lstStyle>
            <a:lvl1pPr>
              <a:lnSpc>
                <a:spcPct val="140000"/>
              </a:lnSpc>
              <a:defRPr sz="26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000"/>
            </a:lvl3pPr>
            <a:lvl4pPr>
              <a:lnSpc>
                <a:spcPct val="140000"/>
              </a:lnSpc>
              <a:defRPr sz="1800"/>
            </a:lvl4pPr>
            <a:lvl5pPr>
              <a:lnSpc>
                <a:spcPct val="140000"/>
              </a:lnSpc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44624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78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04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 bwMode="auto">
          <a:xfrm>
            <a:off x="343249" y="980728"/>
            <a:ext cx="8569218" cy="4573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7733" tIns="31932" rIns="63863" bIns="31932" rtlCol="0" anchor="ctr"/>
          <a:lstStyle/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400-668-7561</a:t>
            </a:r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www.powerbi.com.cn</a:t>
            </a: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www.powerbibbs.com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055" y="1755318"/>
            <a:ext cx="1173148" cy="8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qwx\桌面\二维码\官网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507" y="2808510"/>
            <a:ext cx="1649186" cy="1649186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 userDrawn="1"/>
        </p:nvSpPr>
        <p:spPr>
          <a:xfrm>
            <a:off x="5061857" y="4802414"/>
            <a:ext cx="166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官方网站</a:t>
            </a:r>
          </a:p>
        </p:txBody>
      </p:sp>
      <p:pic>
        <p:nvPicPr>
          <p:cNvPr id="7" name="图片 6" descr="微信二维码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88626" y="2795808"/>
            <a:ext cx="1699545" cy="1699545"/>
          </a:xfrm>
          <a:prstGeom prst="rect">
            <a:avLst/>
          </a:prstGeom>
        </p:spPr>
      </p:pic>
      <p:sp>
        <p:nvSpPr>
          <p:cNvPr id="8" name="TextBox 9"/>
          <p:cNvSpPr txBox="1"/>
          <p:nvPr userDrawn="1"/>
        </p:nvSpPr>
        <p:spPr>
          <a:xfrm>
            <a:off x="7021286" y="4789714"/>
            <a:ext cx="164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微信平台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1340768"/>
            <a:ext cx="6114695" cy="129614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谢 谢！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924944"/>
            <a:ext cx="4191343" cy="440432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ourway@powerbi.com.cn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8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92494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404533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4225472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3191033"/>
            <a:ext cx="791551" cy="312329"/>
          </a:xfrm>
          <a:prstGeom prst="rect">
            <a:avLst/>
          </a:prstGeom>
        </p:spPr>
      </p:pic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924944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4055780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600683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3445191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3625329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2866772"/>
            <a:ext cx="791551" cy="312329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 bwMode="auto">
          <a:xfrm>
            <a:off x="707411" y="4289699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reeform 15"/>
          <p:cNvSpPr>
            <a:spLocks noEditPoints="1"/>
          </p:cNvSpPr>
          <p:nvPr userDrawn="1"/>
        </p:nvSpPr>
        <p:spPr bwMode="black">
          <a:xfrm>
            <a:off x="860586" y="4497331"/>
            <a:ext cx="505646" cy="348746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9" tIns="30865" rIns="61729" bIns="30865" numCol="1" anchor="t" anchorCtr="0" compatLnSpc="1">
            <a:prstTxWarp prst="textNoShape">
              <a:avLst/>
            </a:prstTxWarp>
          </a:bodyPr>
          <a:lstStyle/>
          <a:p>
            <a:pPr defTabSz="685254"/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600683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3455637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752421" y="4289699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80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836712"/>
            <a:ext cx="91709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工作\下载素材\源文件\3D小人\53a93f438ca6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1" y="1354733"/>
            <a:ext cx="5314627" cy="53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95536" y="3249887"/>
            <a:ext cx="8748464" cy="1115217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29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7" descr="C:\Documents and Settings\htj\桌面\324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96552" y="5807737"/>
            <a:ext cx="7856142" cy="1097226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 userDrawn="1"/>
        </p:nvSpPr>
        <p:spPr>
          <a:xfrm>
            <a:off x="6178731" y="6258798"/>
            <a:ext cx="27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黑体" pitchFamily="49" charset="-122"/>
                <a:ea typeface="黑体" pitchFamily="49" charset="-122"/>
              </a:rPr>
              <a:t>为您达成信息化最后一公里</a:t>
            </a:r>
            <a:endParaRPr lang="zh-CN" altLang="en-US" sz="1600" i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3" r:id="rId4"/>
    <p:sldLayoutId id="2147483664" r:id="rId5"/>
    <p:sldLayoutId id="2147483662" r:id="rId6"/>
    <p:sldLayoutId id="2147483666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7" r:id="rId13"/>
    <p:sldLayoutId id="2147483659" r:id="rId14"/>
    <p:sldLayoutId id="214748365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Wingdings" panose="05000000000000000000" pitchFamily="2" charset="2"/>
        <a:buChar char="n"/>
        <a:defRPr sz="28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Arial Black"/>
                <a:ea typeface="微软雅黑"/>
              </a:rPr>
              <a:t>Power-BI</a:t>
            </a:r>
            <a:r>
              <a:rPr lang="zh-CN" altLang="en-US" kern="0" dirty="0">
                <a:latin typeface="Arial Black"/>
                <a:ea typeface="微软雅黑"/>
              </a:rPr>
              <a:t>让决策变得更轻松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1237828"/>
          </a:xfrm>
        </p:spPr>
        <p:txBody>
          <a:bodyPr/>
          <a:lstStyle/>
          <a:p>
            <a:r>
              <a:rPr lang="zh-CN" altLang="en-US" dirty="0" smtClean="0"/>
              <a:t>奥威软件</a:t>
            </a:r>
            <a:endParaRPr lang="en-US" altLang="zh-CN" dirty="0" smtClean="0"/>
          </a:p>
          <a:p>
            <a:r>
              <a:rPr lang="en-US" altLang="zh-CN" dirty="0" smtClean="0"/>
              <a:t>2017-1-11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目标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Power-BI </a:t>
            </a:r>
            <a:r>
              <a:rPr lang="zh-CN" altLang="en-US" dirty="0" smtClean="0"/>
              <a:t>连接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数据源制作报表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学习安装</a:t>
            </a:r>
            <a:r>
              <a:rPr lang="en-US" altLang="zh-CN" dirty="0" smtClean="0"/>
              <a:t>MySQL</a:t>
            </a:r>
            <a:r>
              <a:rPr lang="zh-CN" altLang="zh-CN" dirty="0" smtClean="0"/>
              <a:t>客户端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学习</a:t>
            </a:r>
            <a:r>
              <a:rPr lang="zh-CN" altLang="zh-CN" dirty="0"/>
              <a:t>配置</a:t>
            </a:r>
            <a:r>
              <a:rPr lang="en-US" altLang="zh-CN" dirty="0"/>
              <a:t>MySQL</a:t>
            </a:r>
            <a:r>
              <a:rPr lang="zh-CN" altLang="zh-CN" dirty="0"/>
              <a:t>连接串</a:t>
            </a:r>
            <a:r>
              <a:rPr lang="zh-CN" altLang="zh-CN" dirty="0" smtClean="0"/>
              <a:t>信息</a:t>
            </a:r>
            <a:endParaRPr lang="zh-CN" altLang="zh-CN" dirty="0"/>
          </a:p>
          <a:p>
            <a:pPr lvl="1"/>
            <a:r>
              <a:rPr lang="zh-CN" altLang="zh-CN" dirty="0" smtClean="0"/>
              <a:t>学习</a:t>
            </a:r>
            <a:r>
              <a:rPr lang="zh-CN" altLang="zh-CN" dirty="0"/>
              <a:t>新增数据源</a:t>
            </a:r>
            <a:r>
              <a:rPr lang="zh-CN" altLang="zh-CN" dirty="0" smtClean="0"/>
              <a:t>视图</a:t>
            </a:r>
            <a:endParaRPr lang="zh-CN" altLang="zh-CN" dirty="0"/>
          </a:p>
          <a:p>
            <a:pPr lvl="1"/>
            <a:r>
              <a:rPr lang="zh-CN" altLang="zh-CN" dirty="0" smtClean="0"/>
              <a:t>学习</a:t>
            </a:r>
            <a:r>
              <a:rPr lang="zh-CN" altLang="zh-CN" dirty="0"/>
              <a:t>利用数据源视图制作分析</a:t>
            </a:r>
            <a:r>
              <a:rPr lang="zh-CN" altLang="zh-CN" dirty="0" smtClean="0"/>
              <a:t>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快速生成同比，环比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成果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1069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分析需求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zh-CN" dirty="0" smtClean="0"/>
              <a:t>主要指标</a:t>
            </a:r>
            <a:r>
              <a:rPr lang="zh-CN" altLang="en-US" dirty="0" smtClean="0"/>
              <a:t>：</a:t>
            </a:r>
            <a:r>
              <a:rPr lang="zh-CN" altLang="zh-CN" dirty="0" smtClean="0"/>
              <a:t>收入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成本、数量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/>
              <a:t>计算值： 毛利率 </a:t>
            </a:r>
            <a:r>
              <a:rPr lang="en-US" altLang="zh-CN" dirty="0"/>
              <a:t>=</a:t>
            </a:r>
            <a:r>
              <a:rPr lang="zh-CN" altLang="zh-CN" dirty="0"/>
              <a:t>（收入</a:t>
            </a:r>
            <a:r>
              <a:rPr lang="en-US" altLang="zh-CN" dirty="0"/>
              <a:t>-</a:t>
            </a:r>
            <a:r>
              <a:rPr lang="zh-CN" altLang="zh-CN" dirty="0"/>
              <a:t>成本）</a:t>
            </a:r>
            <a:r>
              <a:rPr lang="en-US" altLang="zh-CN" dirty="0"/>
              <a:t>/</a:t>
            </a:r>
            <a:r>
              <a:rPr lang="zh-CN" altLang="zh-CN" dirty="0" smtClean="0"/>
              <a:t>收入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/>
              <a:t>衍生的值：上年收入、收入同比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维度：</a:t>
            </a:r>
            <a:r>
              <a:rPr lang="zh-CN" altLang="zh-CN" dirty="0" smtClean="0"/>
              <a:t>省份</a:t>
            </a:r>
            <a:r>
              <a:rPr lang="zh-CN" altLang="zh-CN" dirty="0"/>
              <a:t>、城市，年、</a:t>
            </a:r>
            <a:r>
              <a:rPr lang="zh-CN" altLang="zh-CN" dirty="0" smtClean="0"/>
              <a:t>月</a:t>
            </a:r>
            <a:endParaRPr lang="en-US" altLang="zh-CN" dirty="0" smtClean="0"/>
          </a:p>
          <a:p>
            <a:endParaRPr lang="zh-CN" altLang="zh-CN" dirty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087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数据库</a:t>
            </a:r>
            <a:r>
              <a:rPr lang="en-US" altLang="zh-CN" dirty="0" smtClean="0"/>
              <a:t>E-R</a:t>
            </a:r>
            <a:r>
              <a:rPr lang="zh-CN" altLang="en-US" dirty="0" smtClean="0"/>
              <a:t>图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529451" cy="4365104"/>
          </a:xfrm>
          <a:prstGeom prst="rect">
            <a:avLst/>
          </a:prstGeom>
        </p:spPr>
      </p:pic>
      <p:sp>
        <p:nvSpPr>
          <p:cNvPr id="4" name="文本占位符 3"/>
          <p:cNvSpPr txBox="1">
            <a:spLocks/>
          </p:cNvSpPr>
          <p:nvPr/>
        </p:nvSpPr>
        <p:spPr>
          <a:xfrm>
            <a:off x="2555776" y="1571612"/>
            <a:ext cx="6114695" cy="10653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过程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、安装</a:t>
            </a:r>
            <a:r>
              <a:rPr lang="en-US" altLang="zh-CN" dirty="0" smtClean="0"/>
              <a:t>Power-BI </a:t>
            </a:r>
            <a:r>
              <a:rPr lang="zh-CN" altLang="en-US" dirty="0" smtClean="0"/>
              <a:t>标准版与</a:t>
            </a:r>
            <a:r>
              <a:rPr lang="en-US" altLang="zh-CN" dirty="0" smtClean="0"/>
              <a:t>MySQL </a:t>
            </a:r>
            <a:r>
              <a:rPr lang="zh-CN" altLang="en-US" dirty="0" smtClean="0"/>
              <a:t>客户端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smtClean="0"/>
              <a:t>、连接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数据源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、定义数据视图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、开发报表。</a:t>
            </a: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文本占位符 3"/>
          <p:cNvSpPr txBox="1">
            <a:spLocks/>
          </p:cNvSpPr>
          <p:nvPr/>
        </p:nvSpPr>
        <p:spPr>
          <a:xfrm>
            <a:off x="2555776" y="1571612"/>
            <a:ext cx="6114695" cy="10653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2560418" y="2276872"/>
            <a:ext cx="3312046" cy="720080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b="1" dirty="0" smtClean="0"/>
              <a:t>谢  谢！</a:t>
            </a:r>
          </a:p>
          <a:p>
            <a:pPr>
              <a:buNone/>
            </a:pPr>
            <a:endParaRPr lang="zh-CN" altLang="en-US" sz="2800" dirty="0"/>
          </a:p>
        </p:txBody>
      </p:sp>
      <p:sp>
        <p:nvSpPr>
          <p:cNvPr id="4" name="文本占位符 3"/>
          <p:cNvSpPr txBox="1">
            <a:spLocks/>
          </p:cNvSpPr>
          <p:nvPr/>
        </p:nvSpPr>
        <p:spPr>
          <a:xfrm>
            <a:off x="2555776" y="1571612"/>
            <a:ext cx="6114695" cy="10653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118</Words>
  <Application>Microsoft Office PowerPoint</Application>
  <PresentationFormat>全屏显示(4:3)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黑体</vt:lpstr>
      <vt:lpstr>宋体</vt:lpstr>
      <vt:lpstr>微软雅黑</vt:lpstr>
      <vt:lpstr>微软雅黑</vt:lpstr>
      <vt:lpstr>Arial</vt:lpstr>
      <vt:lpstr>Arial Black</vt:lpstr>
      <vt:lpstr>Calibri</vt:lpstr>
      <vt:lpstr>Segoe UI</vt:lpstr>
      <vt:lpstr>Segoe UI Light</vt:lpstr>
      <vt:lpstr>Wingdings</vt:lpstr>
      <vt:lpstr>Office 主题</vt:lpstr>
      <vt:lpstr>Power-BI让决策变得更轻松</vt:lpstr>
      <vt:lpstr>目标</vt:lpstr>
      <vt:lpstr>成果</vt:lpstr>
      <vt:lpstr>分析需求</vt:lpstr>
      <vt:lpstr>数据库E-R图</vt:lpstr>
      <vt:lpstr>过程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xyl</dc:creator>
  <cp:lastModifiedBy>lxs</cp:lastModifiedBy>
  <cp:revision>281</cp:revision>
  <dcterms:created xsi:type="dcterms:W3CDTF">2015-07-21T03:02:40Z</dcterms:created>
  <dcterms:modified xsi:type="dcterms:W3CDTF">2017-01-11T05:38:44Z</dcterms:modified>
</cp:coreProperties>
</file>