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1" r:id="rId2"/>
    <p:sldId id="403" r:id="rId3"/>
    <p:sldId id="409" r:id="rId4"/>
    <p:sldId id="402" r:id="rId5"/>
    <p:sldId id="415" r:id="rId6"/>
    <p:sldId id="414" r:id="rId7"/>
    <p:sldId id="413" r:id="rId8"/>
    <p:sldId id="416" r:id="rId9"/>
    <p:sldId id="39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C4"/>
    <a:srgbClr val="ECF2FA"/>
    <a:srgbClr val="4F34B4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>
      <p:cViewPr varScale="1">
        <p:scale>
          <a:sx n="92" d="100"/>
          <a:sy n="92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8484-EAC0-4A9A-B759-EB729342D241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5542-2851-4269-9165-70D610733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802725" y="2206316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94812" y="2206317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187624" y="1052736"/>
            <a:ext cx="7056784" cy="7920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631066" y="2208930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1802725" y="292494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2594812" y="292494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631066" y="292755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802725" y="364502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594812" y="364502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631066" y="364763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802725" y="436510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94812" y="436510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31066" y="436771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00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140968"/>
            <a:ext cx="9144000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C:\Users\xyl\Desktop\e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933450" cy="933450"/>
          </a:xfrm>
          <a:prstGeom prst="rect">
            <a:avLst/>
          </a:prstGeom>
          <a:noFill/>
        </p:spPr>
      </p:pic>
      <p:pic>
        <p:nvPicPr>
          <p:cNvPr id="7" name="Picture 9" descr="C:\Users\xyl\Desktop\r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10" descr="C:\Users\xyl\Desktop\t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933450" cy="933450"/>
          </a:xfrm>
          <a:prstGeom prst="rect">
            <a:avLst/>
          </a:prstGeom>
          <a:noFill/>
        </p:spPr>
      </p:pic>
      <p:pic>
        <p:nvPicPr>
          <p:cNvPr id="9" name="Picture 11" descr="C:\Users\xyl\Desktop\qq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933450" cy="933450"/>
          </a:xfrm>
          <a:prstGeom prst="rect">
            <a:avLst/>
          </a:prstGeom>
          <a:noFill/>
        </p:spPr>
      </p:pic>
      <p:pic>
        <p:nvPicPr>
          <p:cNvPr id="10" name="Picture 12" descr="C:\Users\xyl\Desktop\ww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933450" cy="9334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03030"/>
            <a:ext cx="8229600" cy="85010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57606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1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606936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23850" y="1052736"/>
            <a:ext cx="8496300" cy="5040089"/>
          </a:xfrm>
        </p:spPr>
        <p:txBody>
          <a:bodyPr/>
          <a:lstStyle>
            <a:lvl1pPr>
              <a:lnSpc>
                <a:spcPct val="140000"/>
              </a:lnSpc>
              <a:defRPr sz="2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000"/>
            </a:lvl3pPr>
            <a:lvl4pPr>
              <a:lnSpc>
                <a:spcPct val="140000"/>
              </a:lnSpc>
              <a:defRPr sz="1800"/>
            </a:lvl4pPr>
            <a:lvl5pPr>
              <a:lnSpc>
                <a:spcPct val="14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44624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78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0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 bwMode="auto">
          <a:xfrm>
            <a:off x="343249" y="980728"/>
            <a:ext cx="8569218" cy="4573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7733" tIns="31932" rIns="63863" bIns="31932" rtlCol="0" anchor="ctr"/>
          <a:lstStyle/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400-668-7561</a:t>
            </a:r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www.powerbi.com.cn</a:t>
            </a: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www.powerbibbs.com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55" y="1755318"/>
            <a:ext cx="1173148" cy="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qwx\桌面\二维码\官网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07" y="2808510"/>
            <a:ext cx="1649186" cy="1649186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 userDrawn="1"/>
        </p:nvSpPr>
        <p:spPr>
          <a:xfrm>
            <a:off x="5061857" y="4802414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官方网站</a:t>
            </a:r>
          </a:p>
        </p:txBody>
      </p:sp>
      <p:pic>
        <p:nvPicPr>
          <p:cNvPr id="7" name="图片 6" descr="微信二维码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88626" y="2795808"/>
            <a:ext cx="1699545" cy="1699545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7021286" y="4789714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微信平台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6114695" cy="129614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谢 谢！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924944"/>
            <a:ext cx="4191343" cy="440432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ourway@powerbi.com.cn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8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92494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404533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4225472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3191033"/>
            <a:ext cx="791551" cy="312329"/>
          </a:xfrm>
          <a:prstGeom prst="rect">
            <a:avLst/>
          </a:prstGeom>
        </p:spPr>
      </p:pic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924944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4055780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600683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3445191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3625329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2866772"/>
            <a:ext cx="791551" cy="312329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707411" y="4289699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 userDrawn="1"/>
        </p:nvSpPr>
        <p:spPr bwMode="black">
          <a:xfrm>
            <a:off x="860586" y="4497331"/>
            <a:ext cx="505646" cy="348746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685254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600683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3455637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52421" y="4289699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8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836712"/>
            <a:ext cx="91709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工作\下载素材\源文件\3D小人\53a93f438ca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1" y="1354733"/>
            <a:ext cx="5314627" cy="5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95536" y="3249887"/>
            <a:ext cx="8748464" cy="1115217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29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7" descr="C:\Documents and Settings\htj\桌面\324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96552" y="5807737"/>
            <a:ext cx="7856142" cy="1097226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 userDrawn="1"/>
        </p:nvSpPr>
        <p:spPr>
          <a:xfrm>
            <a:off x="6178731" y="6258798"/>
            <a:ext cx="27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黑体" pitchFamily="49" charset="-122"/>
                <a:ea typeface="黑体" pitchFamily="49" charset="-122"/>
              </a:rPr>
              <a:t>为您达成信息化最后一公里</a:t>
            </a:r>
            <a:endParaRPr lang="zh-CN" altLang="en-US" sz="1600" i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3" r:id="rId4"/>
    <p:sldLayoutId id="2147483664" r:id="rId5"/>
    <p:sldLayoutId id="2147483662" r:id="rId6"/>
    <p:sldLayoutId id="2147483666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7" r:id="rId13"/>
    <p:sldLayoutId id="2147483659" r:id="rId14"/>
    <p:sldLayoutId id="214748365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28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Arial Black"/>
                <a:ea typeface="微软雅黑"/>
              </a:rPr>
              <a:t>Power-BI</a:t>
            </a:r>
            <a:r>
              <a:rPr lang="zh-CN" altLang="en-US" kern="0" dirty="0">
                <a:latin typeface="Arial Black"/>
                <a:ea typeface="微软雅黑"/>
              </a:rPr>
              <a:t>让决策变得更轻松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1237828"/>
          </a:xfrm>
        </p:spPr>
        <p:txBody>
          <a:bodyPr/>
          <a:lstStyle/>
          <a:p>
            <a:r>
              <a:rPr lang="zh-CN" altLang="en-US" dirty="0" smtClean="0"/>
              <a:t>奥威软件</a:t>
            </a:r>
            <a:endParaRPr lang="en-US" altLang="zh-CN" dirty="0" smtClean="0"/>
          </a:p>
          <a:p>
            <a:r>
              <a:rPr lang="en-US" altLang="zh-CN" dirty="0" smtClean="0"/>
              <a:t>2017-01-04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奥威</a:t>
            </a:r>
            <a:r>
              <a:rPr lang="en-US" altLang="zh-CN" dirty="0"/>
              <a:t>Power-BI</a:t>
            </a:r>
            <a:r>
              <a:rPr lang="zh-CN" altLang="en-US" dirty="0"/>
              <a:t>案例应用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带</a:t>
            </a:r>
            <a:r>
              <a:rPr lang="zh-CN" altLang="en-US" dirty="0"/>
              <a:t>着漫画看报告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效果</a:t>
            </a:r>
            <a:r>
              <a:rPr lang="zh-CN" altLang="en-US" dirty="0"/>
              <a:t>展示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94" y="951968"/>
            <a:ext cx="9311588" cy="5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交流内容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数据解读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素材准备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操作</a:t>
            </a:r>
            <a:r>
              <a:rPr lang="zh-CN" altLang="en-US" dirty="0" smtClean="0"/>
              <a:t>演示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8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数据解读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47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素材准备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3" y="1400027"/>
            <a:ext cx="2232047" cy="20291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3" y="3797351"/>
            <a:ext cx="2232047" cy="2029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88" y="121879"/>
            <a:ext cx="2232047" cy="20291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9" y="2431006"/>
            <a:ext cx="2232047" cy="2029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9" y="4740133"/>
            <a:ext cx="2232047" cy="20291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08" y="1400027"/>
            <a:ext cx="2232047" cy="20291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08" y="3797351"/>
            <a:ext cx="2232047" cy="20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操作</a:t>
            </a:r>
            <a:r>
              <a:rPr lang="zh-CN" altLang="en-US" dirty="0" smtClean="0"/>
              <a:t>演示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8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颜色值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528" y="1052736"/>
            <a:ext cx="4032126" cy="504008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金融行业：</a:t>
            </a:r>
            <a:r>
              <a:rPr lang="en-US" altLang="zh-CN" sz="2000" dirty="0"/>
              <a:t>#</a:t>
            </a:r>
            <a:r>
              <a:rPr lang="en-US" altLang="zh-CN" sz="2000" dirty="0" smtClean="0"/>
              <a:t>1b68b7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/>
              <a:t>信息软件：</a:t>
            </a:r>
            <a:r>
              <a:rPr lang="en-US" altLang="zh-CN" sz="2000" dirty="0"/>
              <a:t>#</a:t>
            </a:r>
            <a:r>
              <a:rPr lang="en-US" altLang="zh-CN" sz="2000" dirty="0" smtClean="0"/>
              <a:t>3ea8da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/>
              <a:t>科研勘查：</a:t>
            </a:r>
            <a:r>
              <a:rPr lang="en-US" altLang="zh-CN" sz="2000" dirty="0"/>
              <a:t>#</a:t>
            </a:r>
            <a:r>
              <a:rPr lang="en-US" altLang="zh-CN" sz="2000" dirty="0" smtClean="0"/>
              <a:t>2fc5b5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4</a:t>
            </a:r>
            <a:r>
              <a:rPr lang="zh-CN" altLang="en-US" sz="2000" dirty="0"/>
              <a:t>运输仓储：</a:t>
            </a:r>
            <a:r>
              <a:rPr lang="en-US" altLang="zh-CN" sz="2000" dirty="0"/>
              <a:t>#</a:t>
            </a:r>
            <a:r>
              <a:rPr lang="en-US" altLang="zh-CN" sz="2000" dirty="0" smtClean="0"/>
              <a:t>e57513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环境设施：</a:t>
            </a:r>
            <a:r>
              <a:rPr lang="en-US" altLang="zh-CN" sz="2000" dirty="0"/>
              <a:t>#</a:t>
            </a:r>
            <a:r>
              <a:rPr lang="en-US" altLang="zh-CN" sz="2000" dirty="0" smtClean="0"/>
              <a:t>15945c</a:t>
            </a:r>
            <a:endParaRPr lang="en-US" altLang="zh-CN" sz="2000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4788024" y="1052735"/>
            <a:ext cx="3744416" cy="504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 sz="2600" b="0" kern="120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6</a:t>
            </a:r>
            <a:r>
              <a:rPr lang="zh-CN" altLang="en-US" sz="2000" dirty="0" smtClean="0"/>
              <a:t>住宿餐饮：</a:t>
            </a:r>
            <a:r>
              <a:rPr lang="en-US" altLang="zh-CN" sz="2000" dirty="0" smtClean="0"/>
              <a:t>#c33a1f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7</a:t>
            </a:r>
            <a:r>
              <a:rPr lang="zh-CN" altLang="en-US" sz="2000" dirty="0" smtClean="0"/>
              <a:t>农林牧渔：</a:t>
            </a:r>
            <a:r>
              <a:rPr lang="en-US" altLang="zh-CN" sz="2000" dirty="0" smtClean="0"/>
              <a:t>#6257a4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8</a:t>
            </a:r>
            <a:r>
              <a:rPr lang="zh-CN" altLang="en-US" sz="2000" dirty="0" smtClean="0"/>
              <a:t>地图底色：</a:t>
            </a:r>
            <a:r>
              <a:rPr lang="en-US" altLang="zh-CN" sz="2000" dirty="0" smtClean="0"/>
              <a:t>#c8ebfa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9</a:t>
            </a:r>
            <a:r>
              <a:rPr lang="zh-CN" altLang="en-US" sz="2000" dirty="0" smtClean="0"/>
              <a:t>标题底色：</a:t>
            </a:r>
            <a:r>
              <a:rPr lang="en-US" altLang="zh-CN" sz="2000" dirty="0" smtClean="0"/>
              <a:t>#5596B8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35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谢  谢！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ourway@powerbi.com.cn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4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98</Words>
  <Application>Microsoft Office PowerPoint</Application>
  <PresentationFormat>全屏显示(4:3)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Calibri</vt:lpstr>
      <vt:lpstr>黑体</vt:lpstr>
      <vt:lpstr>宋体</vt:lpstr>
      <vt:lpstr>Microsoft YaHei</vt:lpstr>
      <vt:lpstr>Microsoft YaHei</vt:lpstr>
      <vt:lpstr>Arial</vt:lpstr>
      <vt:lpstr>Arial Black</vt:lpstr>
      <vt:lpstr>Segoe UI</vt:lpstr>
      <vt:lpstr>Segoe UI Light</vt:lpstr>
      <vt:lpstr>Wingdings</vt:lpstr>
      <vt:lpstr>Office 主题</vt:lpstr>
      <vt:lpstr>Power-BI让决策变得更轻松</vt:lpstr>
      <vt:lpstr>PowerPoint 演示文稿</vt:lpstr>
      <vt:lpstr>效果展示</vt:lpstr>
      <vt:lpstr>交流内容</vt:lpstr>
      <vt:lpstr>数据解读</vt:lpstr>
      <vt:lpstr>素材准备</vt:lpstr>
      <vt:lpstr>PowerPoint 演示文稿</vt:lpstr>
      <vt:lpstr>颜色值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xyl</dc:creator>
  <cp:lastModifiedBy>gjy</cp:lastModifiedBy>
  <cp:revision>228</cp:revision>
  <dcterms:created xsi:type="dcterms:W3CDTF">2015-07-21T03:02:40Z</dcterms:created>
  <dcterms:modified xsi:type="dcterms:W3CDTF">2017-01-04T07:14:55Z</dcterms:modified>
</cp:coreProperties>
</file>