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1" r:id="rId2"/>
    <p:sldId id="422" r:id="rId3"/>
    <p:sldId id="408" r:id="rId4"/>
    <p:sldId id="414" r:id="rId5"/>
    <p:sldId id="415" r:id="rId6"/>
    <p:sldId id="413" r:id="rId7"/>
    <p:sldId id="417" r:id="rId8"/>
    <p:sldId id="419" r:id="rId9"/>
    <p:sldId id="418" r:id="rId10"/>
    <p:sldId id="420" r:id="rId11"/>
    <p:sldId id="421" r:id="rId12"/>
    <p:sldId id="42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3C4"/>
    <a:srgbClr val="ECF2FA"/>
    <a:srgbClr val="4F34B4"/>
    <a:srgbClr val="DDE9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94" autoAdjust="0"/>
    <p:restoredTop sz="92818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8484-EAC0-4A9A-B759-EB729342D241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5542-2851-4269-9165-70D610733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357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802725" y="2206316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594812" y="2206317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1187624" y="1052736"/>
            <a:ext cx="7056784" cy="7920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631066" y="2208930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1802725" y="292494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2594812" y="292494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631066" y="292755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1802725" y="364502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594812" y="364502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2631066" y="364763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1802725" y="436510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94812" y="436510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31066" y="436771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9005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140968"/>
            <a:ext cx="9144000" cy="3717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8" descr="C:\Users\xyl\Desktop\e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933450" cy="933450"/>
          </a:xfrm>
          <a:prstGeom prst="rect">
            <a:avLst/>
          </a:prstGeom>
          <a:noFill/>
        </p:spPr>
      </p:pic>
      <p:pic>
        <p:nvPicPr>
          <p:cNvPr id="7" name="Picture 9" descr="C:\Users\xyl\Desktop\r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933450" cy="933450"/>
          </a:xfrm>
          <a:prstGeom prst="rect">
            <a:avLst/>
          </a:prstGeom>
          <a:noFill/>
        </p:spPr>
      </p:pic>
      <p:pic>
        <p:nvPicPr>
          <p:cNvPr id="8" name="Picture 10" descr="C:\Users\xyl\Desktop\t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933450" cy="933450"/>
          </a:xfrm>
          <a:prstGeom prst="rect">
            <a:avLst/>
          </a:prstGeom>
          <a:noFill/>
        </p:spPr>
      </p:pic>
      <p:pic>
        <p:nvPicPr>
          <p:cNvPr id="9" name="Picture 11" descr="C:\Users\xyl\Desktop\qq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933450" cy="933450"/>
          </a:xfrm>
          <a:prstGeom prst="rect">
            <a:avLst/>
          </a:prstGeom>
          <a:noFill/>
        </p:spPr>
      </p:pic>
      <p:pic>
        <p:nvPicPr>
          <p:cNvPr id="10" name="Picture 12" descr="C:\Users\xyl\Desktop\ww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933450" cy="9334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803030"/>
            <a:ext cx="8229600" cy="85010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57606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7132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6069360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23850" y="1052736"/>
            <a:ext cx="8496300" cy="5040089"/>
          </a:xfrm>
        </p:spPr>
        <p:txBody>
          <a:bodyPr/>
          <a:lstStyle>
            <a:lvl1pPr>
              <a:lnSpc>
                <a:spcPct val="140000"/>
              </a:lnSpc>
              <a:defRPr sz="26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000"/>
            </a:lvl3pPr>
            <a:lvl4pPr>
              <a:lnSpc>
                <a:spcPct val="140000"/>
              </a:lnSpc>
              <a:defRPr sz="1800"/>
            </a:lvl4pPr>
            <a:lvl5pPr>
              <a:lnSpc>
                <a:spcPct val="140000"/>
              </a:lnSpc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5" y="44624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94785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6048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 bwMode="auto">
          <a:xfrm>
            <a:off x="343249" y="980728"/>
            <a:ext cx="8569218" cy="4573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7733" tIns="31932" rIns="63863" bIns="31932" rtlCol="0" anchor="ctr"/>
          <a:lstStyle/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400-668-7561</a:t>
            </a:r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www.powerbi.com.cn</a:t>
            </a: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www.powerbibbs.com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8055" y="1755318"/>
            <a:ext cx="1173148" cy="8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qwx\桌面\二维码\官网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507" y="2808510"/>
            <a:ext cx="1649186" cy="1649186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 userDrawn="1"/>
        </p:nvSpPr>
        <p:spPr>
          <a:xfrm>
            <a:off x="5061857" y="4802414"/>
            <a:ext cx="16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官方网站</a:t>
            </a:r>
          </a:p>
        </p:txBody>
      </p:sp>
      <p:pic>
        <p:nvPicPr>
          <p:cNvPr id="7" name="图片 6" descr="微信二维码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88626" y="2795808"/>
            <a:ext cx="1699545" cy="1699545"/>
          </a:xfrm>
          <a:prstGeom prst="rect">
            <a:avLst/>
          </a:prstGeom>
        </p:spPr>
      </p:pic>
      <p:sp>
        <p:nvSpPr>
          <p:cNvPr id="8" name="TextBox 9"/>
          <p:cNvSpPr txBox="1"/>
          <p:nvPr userDrawn="1"/>
        </p:nvSpPr>
        <p:spPr>
          <a:xfrm>
            <a:off x="7021286" y="4789714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微信平台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1340768"/>
            <a:ext cx="6114695" cy="129614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谢 谢！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924944"/>
            <a:ext cx="4191343" cy="440432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ourway@powerbi.com.cn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3685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92494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404533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4225472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3191033"/>
            <a:ext cx="791551" cy="312329"/>
          </a:xfrm>
          <a:prstGeom prst="rect">
            <a:avLst/>
          </a:prstGeom>
        </p:spPr>
      </p:pic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924944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4055780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712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600683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3445191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3625329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2866772"/>
            <a:ext cx="791551" cy="312329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 bwMode="auto">
          <a:xfrm>
            <a:off x="707411" y="4289699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 userDrawn="1"/>
        </p:nvSpPr>
        <p:spPr bwMode="black">
          <a:xfrm>
            <a:off x="860586" y="4497331"/>
            <a:ext cx="505646" cy="348746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685254"/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600683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3455637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752421" y="4289699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3801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5" y="836712"/>
            <a:ext cx="91709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工作\下载素材\源文件\3D小人\53a93f438ca6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941" y="1354733"/>
            <a:ext cx="5314627" cy="53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95536" y="3249887"/>
            <a:ext cx="8748464" cy="1115217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5297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7" descr="C:\Documents and Settings\htj\桌面\324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96552" y="5807737"/>
            <a:ext cx="7856142" cy="1097226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 userDrawn="1"/>
        </p:nvSpPr>
        <p:spPr>
          <a:xfrm>
            <a:off x="6178731" y="6258798"/>
            <a:ext cx="27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黑体" pitchFamily="49" charset="-122"/>
                <a:ea typeface="黑体" pitchFamily="49" charset="-122"/>
              </a:rPr>
              <a:t>为您达成信息化最后一公里</a:t>
            </a:r>
            <a:endParaRPr lang="zh-CN" altLang="en-US" sz="1600" i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3" r:id="rId4"/>
    <p:sldLayoutId id="2147483664" r:id="rId5"/>
    <p:sldLayoutId id="2147483662" r:id="rId6"/>
    <p:sldLayoutId id="2147483666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7" r:id="rId13"/>
    <p:sldLayoutId id="2147483659" r:id="rId14"/>
    <p:sldLayoutId id="2147483658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Wingdings" panose="05000000000000000000" pitchFamily="2" charset="2"/>
        <a:buChar char="n"/>
        <a:defRPr sz="28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Arial Black"/>
                <a:ea typeface="微软雅黑"/>
              </a:rPr>
              <a:t>Power-BI</a:t>
            </a:r>
            <a:r>
              <a:rPr lang="zh-CN" altLang="en-US" kern="0" dirty="0">
                <a:latin typeface="Arial Black"/>
                <a:ea typeface="微软雅黑"/>
              </a:rPr>
              <a:t>让决策变得更轻松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1237828"/>
          </a:xfrm>
        </p:spPr>
        <p:txBody>
          <a:bodyPr/>
          <a:lstStyle/>
          <a:p>
            <a:r>
              <a:rPr lang="zh-CN" altLang="en-US" dirty="0" smtClean="0"/>
              <a:t>奥威软件</a:t>
            </a:r>
            <a:endParaRPr lang="en-US" altLang="zh-CN" dirty="0" smtClean="0"/>
          </a:p>
          <a:p>
            <a:r>
              <a:rPr lang="en-US" altLang="zh-CN" smtClean="0"/>
              <a:t>2016-12-28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54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创建数据源视图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建立表间的关系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9634617" cy="34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创建分析表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324395" cy="34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7977421" cy="3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结束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zh-CN" altLang="en-US" sz="2400" b="1" dirty="0" smtClean="0"/>
              <a:t>谢  谢！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文本占位符 3"/>
          <p:cNvSpPr txBox="1">
            <a:spLocks/>
          </p:cNvSpPr>
          <p:nvPr/>
        </p:nvSpPr>
        <p:spPr>
          <a:xfrm>
            <a:off x="2555776" y="1571612"/>
            <a:ext cx="6114695" cy="10653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目标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7324395" cy="34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7977421" cy="3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前面准备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环境准备：找一台干净的服务器最好是</a:t>
            </a:r>
            <a:r>
              <a:rPr lang="en-US" altLang="zh-CN" dirty="0" smtClean="0"/>
              <a:t>win7 </a:t>
            </a:r>
            <a:r>
              <a:rPr lang="zh-CN" altLang="en-US" dirty="0" smtClean="0"/>
              <a:t>或者</a:t>
            </a:r>
            <a:r>
              <a:rPr lang="en-US" altLang="zh-CN" dirty="0" smtClean="0"/>
              <a:t>server2008</a:t>
            </a:r>
          </a:p>
          <a:p>
            <a:pPr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安装好</a:t>
            </a:r>
            <a:r>
              <a:rPr lang="en-US" altLang="zh-CN" dirty="0" smtClean="0"/>
              <a:t>IIS</a:t>
            </a:r>
            <a:r>
              <a:rPr lang="zh-CN" altLang="en-US" dirty="0" smtClean="0"/>
              <a:t>相关组件（如果不知道安装那些可以考虑</a:t>
            </a:r>
            <a:r>
              <a:rPr lang="en-US" altLang="zh-CN" dirty="0" smtClean="0"/>
              <a:t>IIS</a:t>
            </a:r>
            <a:r>
              <a:rPr lang="zh-CN" altLang="en-US" dirty="0" smtClean="0"/>
              <a:t>相关的都勾选，不会占多少磁盘空间）。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安装一个谷歌浏览器。（主要用于后面设计分析报表用）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安装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客户端。（注意客户端不要安装在有中文路径和括号等特殊字符的路径下）</a:t>
            </a: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IIS</a:t>
            </a:r>
            <a:r>
              <a:rPr lang="zh-CN" altLang="en-US" dirty="0" smtClean="0"/>
              <a:t>关键点安装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745648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7" y="1142984"/>
            <a:ext cx="73898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下载地址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smtClean="0"/>
              <a:t>Power-BI V11 </a:t>
            </a:r>
            <a:r>
              <a:rPr lang="zh-CN" altLang="en-US" dirty="0" smtClean="0"/>
              <a:t>标准版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找奥威索取</a:t>
            </a:r>
            <a:r>
              <a:rPr lang="zh-CN" altLang="en-US" dirty="0" smtClean="0"/>
              <a:t>下载地址或者加我们的技术群。</a:t>
            </a:r>
            <a:endParaRPr lang="en-US" altLang="zh-CN" dirty="0" smtClean="0"/>
          </a:p>
          <a:p>
            <a:r>
              <a:rPr lang="en-US" altLang="zh-CN" dirty="0" smtClean="0"/>
              <a:t>Oracle</a:t>
            </a:r>
            <a:r>
              <a:rPr lang="zh-CN" altLang="en-US" dirty="0" smtClean="0"/>
              <a:t>客户端：自行</a:t>
            </a:r>
            <a:r>
              <a:rPr lang="zh-CN" altLang="en-US" dirty="0" smtClean="0"/>
              <a:t>网上</a:t>
            </a:r>
            <a:r>
              <a:rPr lang="zh-CN" altLang="en-US" dirty="0" smtClean="0"/>
              <a:t>搜索</a:t>
            </a:r>
            <a:r>
              <a:rPr lang="zh-CN" altLang="en-US" dirty="0" smtClean="0"/>
              <a:t>下载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谷歌浏览器：自行</a:t>
            </a:r>
            <a:r>
              <a:rPr lang="zh-CN" altLang="en-US" dirty="0" smtClean="0"/>
              <a:t>网上搜索下载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2438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安装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客户端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76565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62579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000108"/>
            <a:ext cx="61722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000108"/>
            <a:ext cx="61531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重启</a:t>
            </a:r>
            <a:r>
              <a:rPr lang="en-US" altLang="zh-CN" dirty="0" smtClean="0"/>
              <a:t>IIS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安装完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客户端后务必重启</a:t>
            </a:r>
            <a:r>
              <a:rPr lang="en-US" altLang="zh-CN" dirty="0" smtClean="0"/>
              <a:t>IIS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3133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登录</a:t>
            </a:r>
            <a:r>
              <a:rPr lang="en-US" altLang="zh-CN" dirty="0" smtClean="0"/>
              <a:t>Power-BI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36046" cy="48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创建连接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进入开发页面进行数据源创建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72493" cy="40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177</Words>
  <Application>Microsoft Office PowerPoint</Application>
  <PresentationFormat>全屏显示(4:3)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Power-BI让决策变得更轻松</vt:lpstr>
      <vt:lpstr>目标</vt:lpstr>
      <vt:lpstr>前面准备</vt:lpstr>
      <vt:lpstr>IIS关键点安装</vt:lpstr>
      <vt:lpstr>下载地址</vt:lpstr>
      <vt:lpstr>安装ORACLE客户端</vt:lpstr>
      <vt:lpstr>重启IIS </vt:lpstr>
      <vt:lpstr>登录Power-BI</vt:lpstr>
      <vt:lpstr>创建连接</vt:lpstr>
      <vt:lpstr>创建数据源视图</vt:lpstr>
      <vt:lpstr>创建分析表</vt:lpstr>
      <vt:lpstr>结束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xyl</dc:creator>
  <cp:lastModifiedBy>xsl</cp:lastModifiedBy>
  <cp:revision>263</cp:revision>
  <dcterms:created xsi:type="dcterms:W3CDTF">2015-07-21T03:02:40Z</dcterms:created>
  <dcterms:modified xsi:type="dcterms:W3CDTF">2016-12-28T09:53:14Z</dcterms:modified>
</cp:coreProperties>
</file>