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98" r:id="rId5"/>
    <p:sldId id="303" r:id="rId6"/>
    <p:sldId id="320" r:id="rId7"/>
    <p:sldId id="321" r:id="rId8"/>
    <p:sldId id="322" r:id="rId9"/>
  </p:sldIdLst>
  <p:sldSz cx="12192000" cy="6858000"/>
  <p:notesSz cx="6858000" cy="9144000"/>
  <p:embeddedFontLst>
    <p:embeddedFont>
      <p:font typeface="方正粗黑宋简体" panose="02000000000000000000" pitchFamily="2" charset="-122"/>
      <p:regular r:id="rId13"/>
    </p:embeddedFont>
    <p:embeddedFont>
      <p:font typeface="黑体" panose="02010609060101010101" pitchFamily="49" charset="-122"/>
      <p:regular r:id="rId14"/>
    </p:embeddedFont>
    <p:embeddedFont>
      <p:font typeface="等线" panose="02010600030101010101" charset="-122"/>
      <p:regular r:id="rId15"/>
    </p:embeddedFont>
    <p:embeddedFont>
      <p:font typeface="等线 Light" panose="02010600030101010101" charset="-122"/>
      <p:regular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B79B5"/>
    <a:srgbClr val="4865A0"/>
    <a:srgbClr val="3D559B"/>
    <a:srgbClr val="4159A1"/>
    <a:srgbClr val="496AAF"/>
    <a:srgbClr val="3F60A7"/>
    <a:srgbClr val="0A0E0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620" y="-852"/>
      </p:cViewPr>
      <p:guideLst>
        <p:guide orient="horz" pos="2137"/>
        <p:guide orient="horz" pos="344"/>
        <p:guide orient="horz" pos="3974"/>
        <p:guide orient="horz" pos="805"/>
        <p:guide orient="horz" pos="4050"/>
        <p:guide pos="3840"/>
        <p:guide pos="421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0" y="0"/>
            <a:ext cx="12192000" cy="6858000"/>
            <a:chOff x="568934" y="328530"/>
            <a:chExt cx="12192000" cy="6858000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68934" y="328531"/>
              <a:ext cx="12192000" cy="6857999"/>
            </a:xfrm>
            <a:prstGeom prst="rect">
              <a:avLst/>
            </a:prstGeom>
          </p:spPr>
        </p:pic>
        <p:sp>
          <p:nvSpPr>
            <p:cNvPr id="96" name="矩形 95"/>
            <p:cNvSpPr/>
            <p:nvPr/>
          </p:nvSpPr>
          <p:spPr>
            <a:xfrm>
              <a:off x="568934" y="328530"/>
              <a:ext cx="12192000" cy="685800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 w="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任意多边形: 形状 100"/>
          <p:cNvSpPr/>
          <p:nvPr/>
        </p:nvSpPr>
        <p:spPr>
          <a:xfrm>
            <a:off x="9121280" y="0"/>
            <a:ext cx="3070720" cy="5617029"/>
          </a:xfrm>
          <a:custGeom>
            <a:avLst/>
            <a:gdLst>
              <a:gd name="connsiteX0" fmla="*/ 0 w 3247200"/>
              <a:gd name="connsiteY0" fmla="*/ 0 h 5939850"/>
              <a:gd name="connsiteX1" fmla="*/ 3247200 w 3247200"/>
              <a:gd name="connsiteY1" fmla="*/ 0 h 5939850"/>
              <a:gd name="connsiteX2" fmla="*/ 3247200 w 3247200"/>
              <a:gd name="connsiteY2" fmla="*/ 5939850 h 5939850"/>
              <a:gd name="connsiteX3" fmla="*/ 3240446 w 3247200"/>
              <a:gd name="connsiteY3" fmla="*/ 5933907 h 5939850"/>
              <a:gd name="connsiteX4" fmla="*/ 2028000 w 3247200"/>
              <a:gd name="connsiteY4" fmla="*/ 4368800 h 5939850"/>
              <a:gd name="connsiteX5" fmla="*/ 39543 w 3247200"/>
              <a:gd name="connsiteY5" fmla="*/ 3643086 h 5939850"/>
              <a:gd name="connsiteX6" fmla="*/ 620114 w 3247200"/>
              <a:gd name="connsiteY6" fmla="*/ 682171 h 5939850"/>
              <a:gd name="connsiteX7" fmla="*/ 179965 w 3247200"/>
              <a:gd name="connsiteY7" fmla="*/ 103804 h 59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7200" h="5939850">
                <a:moveTo>
                  <a:pt x="0" y="0"/>
                </a:moveTo>
                <a:lnTo>
                  <a:pt x="3247200" y="0"/>
                </a:lnTo>
                <a:lnTo>
                  <a:pt x="3247200" y="5939850"/>
                </a:lnTo>
                <a:lnTo>
                  <a:pt x="3240446" y="5933907"/>
                </a:lnTo>
                <a:cubicBezTo>
                  <a:pt x="2894955" y="5605281"/>
                  <a:pt x="2453979" y="4645252"/>
                  <a:pt x="2028000" y="4368800"/>
                </a:cubicBezTo>
                <a:cubicBezTo>
                  <a:pt x="1435333" y="3984172"/>
                  <a:pt x="274191" y="4257524"/>
                  <a:pt x="39543" y="3643086"/>
                </a:cubicBezTo>
                <a:cubicBezTo>
                  <a:pt x="-195105" y="3028648"/>
                  <a:pt x="818476" y="1352247"/>
                  <a:pt x="620114" y="682171"/>
                </a:cubicBezTo>
                <a:cubicBezTo>
                  <a:pt x="545728" y="430893"/>
                  <a:pt x="388679" y="246459"/>
                  <a:pt x="179965" y="103804"/>
                </a:cubicBezTo>
                <a:close/>
              </a:path>
            </a:pathLst>
          </a:custGeom>
          <a:gradFill flip="none" rotWithShape="1">
            <a:gsLst>
              <a:gs pos="100000">
                <a:srgbClr val="4159A1">
                  <a:alpha val="0"/>
                </a:srgbClr>
              </a:gs>
              <a:gs pos="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4" name="任意多边形: 形状 73"/>
          <p:cNvSpPr/>
          <p:nvPr/>
        </p:nvSpPr>
        <p:spPr>
          <a:xfrm>
            <a:off x="3944746" y="1"/>
            <a:ext cx="8247254" cy="4834793"/>
          </a:xfrm>
          <a:custGeom>
            <a:avLst/>
            <a:gdLst>
              <a:gd name="connsiteX0" fmla="*/ 0 w 8247254"/>
              <a:gd name="connsiteY0" fmla="*/ 0 h 4834793"/>
              <a:gd name="connsiteX1" fmla="*/ 8247254 w 8247254"/>
              <a:gd name="connsiteY1" fmla="*/ 0 h 4834793"/>
              <a:gd name="connsiteX2" fmla="*/ 8247254 w 8247254"/>
              <a:gd name="connsiteY2" fmla="*/ 4834793 h 4834793"/>
              <a:gd name="connsiteX3" fmla="*/ 8181895 w 8247254"/>
              <a:gd name="connsiteY3" fmla="*/ 4719005 h 4834793"/>
              <a:gd name="connsiteX4" fmla="*/ 7637654 w 8247254"/>
              <a:gd name="connsiteY4" fmla="*/ 4252686 h 4834793"/>
              <a:gd name="connsiteX5" fmla="*/ 3878454 w 8247254"/>
              <a:gd name="connsiteY5" fmla="*/ 3802743 h 4834793"/>
              <a:gd name="connsiteX6" fmla="*/ 2383483 w 8247254"/>
              <a:gd name="connsiteY6" fmla="*/ 1320800 h 4834793"/>
              <a:gd name="connsiteX7" fmla="*/ 424054 w 8247254"/>
              <a:gd name="connsiteY7" fmla="*/ 1349829 h 4834793"/>
              <a:gd name="connsiteX8" fmla="*/ 8186 w 8247254"/>
              <a:gd name="connsiteY8" fmla="*/ 177404 h 483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7254" h="4834793">
                <a:moveTo>
                  <a:pt x="0" y="0"/>
                </a:moveTo>
                <a:lnTo>
                  <a:pt x="8247254" y="0"/>
                </a:lnTo>
                <a:lnTo>
                  <a:pt x="8247254" y="4834793"/>
                </a:lnTo>
                <a:lnTo>
                  <a:pt x="8181895" y="4719005"/>
                </a:lnTo>
                <a:cubicBezTo>
                  <a:pt x="8056262" y="4514104"/>
                  <a:pt x="7883338" y="4323746"/>
                  <a:pt x="7637654" y="4252686"/>
                </a:cubicBezTo>
                <a:cubicBezTo>
                  <a:pt x="6851464" y="4025296"/>
                  <a:pt x="4754149" y="4291391"/>
                  <a:pt x="3878454" y="3802743"/>
                </a:cubicBezTo>
                <a:cubicBezTo>
                  <a:pt x="3002759" y="3314095"/>
                  <a:pt x="2959216" y="1729619"/>
                  <a:pt x="2383483" y="1320800"/>
                </a:cubicBezTo>
                <a:cubicBezTo>
                  <a:pt x="1807750" y="911981"/>
                  <a:pt x="823197" y="1628019"/>
                  <a:pt x="424054" y="1349829"/>
                </a:cubicBezTo>
                <a:cubicBezTo>
                  <a:pt x="124697" y="1141187"/>
                  <a:pt x="39652" y="689656"/>
                  <a:pt x="8186" y="177404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6" name="任意多边形: 形状 65"/>
          <p:cNvSpPr/>
          <p:nvPr/>
        </p:nvSpPr>
        <p:spPr>
          <a:xfrm>
            <a:off x="4687556" y="1"/>
            <a:ext cx="7504444" cy="3400759"/>
          </a:xfrm>
          <a:custGeom>
            <a:avLst/>
            <a:gdLst>
              <a:gd name="connsiteX0" fmla="*/ 0 w 7504444"/>
              <a:gd name="connsiteY0" fmla="*/ 0 h 3400759"/>
              <a:gd name="connsiteX1" fmla="*/ 7504444 w 7504444"/>
              <a:gd name="connsiteY1" fmla="*/ 0 h 3400759"/>
              <a:gd name="connsiteX2" fmla="*/ 7504444 w 7504444"/>
              <a:gd name="connsiteY2" fmla="*/ 3400759 h 3400759"/>
              <a:gd name="connsiteX3" fmla="*/ 7502644 w 7504444"/>
              <a:gd name="connsiteY3" fmla="*/ 3397831 h 3400759"/>
              <a:gd name="connsiteX4" fmla="*/ 7098044 w 7504444"/>
              <a:gd name="connsiteY4" fmla="*/ 2917371 h 3400759"/>
              <a:gd name="connsiteX5" fmla="*/ 5762730 w 7504444"/>
              <a:gd name="connsiteY5" fmla="*/ 2656114 h 3400759"/>
              <a:gd name="connsiteX6" fmla="*/ 4253244 w 7504444"/>
              <a:gd name="connsiteY6" fmla="*/ 3135086 h 3400759"/>
              <a:gd name="connsiteX7" fmla="*/ 3005015 w 7504444"/>
              <a:gd name="connsiteY7" fmla="*/ 2569029 h 3400759"/>
              <a:gd name="connsiteX8" fmla="*/ 1930958 w 7504444"/>
              <a:gd name="connsiteY8" fmla="*/ 725714 h 3400759"/>
              <a:gd name="connsiteX9" fmla="*/ 66461 w 7504444"/>
              <a:gd name="connsiteY9" fmla="*/ 16158 h 340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4444" h="3400759">
                <a:moveTo>
                  <a:pt x="0" y="0"/>
                </a:moveTo>
                <a:lnTo>
                  <a:pt x="7504444" y="0"/>
                </a:lnTo>
                <a:lnTo>
                  <a:pt x="7504444" y="3400759"/>
                </a:lnTo>
                <a:lnTo>
                  <a:pt x="7502644" y="3397831"/>
                </a:lnTo>
                <a:cubicBezTo>
                  <a:pt x="7375516" y="3193030"/>
                  <a:pt x="7235930" y="2986314"/>
                  <a:pt x="7098044" y="2917371"/>
                </a:cubicBezTo>
                <a:cubicBezTo>
                  <a:pt x="6730349" y="2733523"/>
                  <a:pt x="6236863" y="2619828"/>
                  <a:pt x="5762730" y="2656114"/>
                </a:cubicBezTo>
                <a:cubicBezTo>
                  <a:pt x="5288597" y="2692400"/>
                  <a:pt x="4712863" y="3149600"/>
                  <a:pt x="4253244" y="3135086"/>
                </a:cubicBezTo>
                <a:cubicBezTo>
                  <a:pt x="3793625" y="3120572"/>
                  <a:pt x="3392063" y="2970591"/>
                  <a:pt x="3005015" y="2569029"/>
                </a:cubicBezTo>
                <a:cubicBezTo>
                  <a:pt x="2617967" y="2167467"/>
                  <a:pt x="2654253" y="1204685"/>
                  <a:pt x="1930958" y="725714"/>
                </a:cubicBezTo>
                <a:cubicBezTo>
                  <a:pt x="1478899" y="426357"/>
                  <a:pt x="812810" y="206375"/>
                  <a:pt x="66461" y="16158"/>
                </a:cubicBezTo>
                <a:close/>
              </a:path>
            </a:pathLst>
          </a:cu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5400000" scaled="1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1" name="任意多边形: 形状 70"/>
          <p:cNvSpPr/>
          <p:nvPr/>
        </p:nvSpPr>
        <p:spPr>
          <a:xfrm>
            <a:off x="4789830" y="0"/>
            <a:ext cx="7402170" cy="2525486"/>
          </a:xfrm>
          <a:custGeom>
            <a:avLst/>
            <a:gdLst>
              <a:gd name="connsiteX0" fmla="*/ 0 w 7402170"/>
              <a:gd name="connsiteY0" fmla="*/ 0 h 2525486"/>
              <a:gd name="connsiteX1" fmla="*/ 7402170 w 7402170"/>
              <a:gd name="connsiteY1" fmla="*/ 0 h 2525486"/>
              <a:gd name="connsiteX2" fmla="*/ 7402170 w 7402170"/>
              <a:gd name="connsiteY2" fmla="*/ 698763 h 2525486"/>
              <a:gd name="connsiteX3" fmla="*/ 7319060 w 7402170"/>
              <a:gd name="connsiteY3" fmla="*/ 815937 h 2525486"/>
              <a:gd name="connsiteX4" fmla="*/ 7191221 w 7402170"/>
              <a:gd name="connsiteY4" fmla="*/ 996203 h 2525486"/>
              <a:gd name="connsiteX5" fmla="*/ 6117190 w 7402170"/>
              <a:gd name="connsiteY5" fmla="*/ 2007973 h 2525486"/>
              <a:gd name="connsiteX6" fmla="*/ 4685146 w 7402170"/>
              <a:gd name="connsiteY6" fmla="*/ 2521641 h 2525486"/>
              <a:gd name="connsiteX7" fmla="*/ 3237538 w 7402170"/>
              <a:gd name="connsiteY7" fmla="*/ 2163630 h 2525486"/>
              <a:gd name="connsiteX8" fmla="*/ 2085678 w 7402170"/>
              <a:gd name="connsiteY8" fmla="*/ 840547 h 2525486"/>
              <a:gd name="connsiteX9" fmla="*/ 371568 w 7402170"/>
              <a:gd name="connsiteY9" fmla="*/ 117290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2170" h="2525486">
                <a:moveTo>
                  <a:pt x="0" y="0"/>
                </a:moveTo>
                <a:lnTo>
                  <a:pt x="7402170" y="0"/>
                </a:lnTo>
                <a:lnTo>
                  <a:pt x="7402170" y="698763"/>
                </a:lnTo>
                <a:lnTo>
                  <a:pt x="7319060" y="815937"/>
                </a:lnTo>
                <a:cubicBezTo>
                  <a:pt x="7272292" y="881326"/>
                  <a:pt x="7228838" y="942048"/>
                  <a:pt x="7191221" y="996203"/>
                </a:cubicBezTo>
                <a:cubicBezTo>
                  <a:pt x="6890286" y="1429448"/>
                  <a:pt x="6534870" y="1753734"/>
                  <a:pt x="6117190" y="2007973"/>
                </a:cubicBezTo>
                <a:cubicBezTo>
                  <a:pt x="5699510" y="2262213"/>
                  <a:pt x="5165088" y="2495698"/>
                  <a:pt x="4685146" y="2521641"/>
                </a:cubicBezTo>
                <a:cubicBezTo>
                  <a:pt x="4205204" y="2547583"/>
                  <a:pt x="3670783" y="2443812"/>
                  <a:pt x="3237538" y="2163630"/>
                </a:cubicBezTo>
                <a:cubicBezTo>
                  <a:pt x="2804294" y="1883448"/>
                  <a:pt x="2674580" y="1216717"/>
                  <a:pt x="2085678" y="840547"/>
                </a:cubicBezTo>
                <a:cubicBezTo>
                  <a:pt x="1644002" y="558419"/>
                  <a:pt x="1029401" y="331014"/>
                  <a:pt x="371568" y="117290"/>
                </a:cubicBezTo>
                <a:close/>
              </a:path>
            </a:pathLst>
          </a:custGeom>
          <a:gradFill flip="none" rotWithShape="1">
            <a:gsLst>
              <a:gs pos="100000">
                <a:srgbClr val="4159A1"/>
              </a:gs>
              <a:gs pos="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85" name="任意多边形: 形状 84"/>
          <p:cNvSpPr/>
          <p:nvPr/>
        </p:nvSpPr>
        <p:spPr>
          <a:xfrm>
            <a:off x="0" y="2632418"/>
            <a:ext cx="9114971" cy="4225581"/>
          </a:xfrm>
          <a:custGeom>
            <a:avLst/>
            <a:gdLst>
              <a:gd name="connsiteX0" fmla="*/ 366375 w 10421258"/>
              <a:gd name="connsiteY0" fmla="*/ 550 h 4831158"/>
              <a:gd name="connsiteX1" fmla="*/ 1779392 w 10421258"/>
              <a:gd name="connsiteY1" fmla="*/ 1868834 h 4831158"/>
              <a:gd name="connsiteX2" fmla="*/ 3407044 w 10421258"/>
              <a:gd name="connsiteY2" fmla="*/ 1229241 h 4831158"/>
              <a:gd name="connsiteX3" fmla="*/ 4265585 w 10421258"/>
              <a:gd name="connsiteY3" fmla="*/ 2929211 h 4831158"/>
              <a:gd name="connsiteX4" fmla="*/ 8522521 w 10421258"/>
              <a:gd name="connsiteY4" fmla="*/ 3703455 h 4831158"/>
              <a:gd name="connsiteX5" fmla="*/ 10280588 w 10421258"/>
              <a:gd name="connsiteY5" fmla="*/ 4723879 h 4831158"/>
              <a:gd name="connsiteX6" fmla="*/ 10421258 w 10421258"/>
              <a:gd name="connsiteY6" fmla="*/ 4831158 h 4831158"/>
              <a:gd name="connsiteX7" fmla="*/ 0 w 10421258"/>
              <a:gd name="connsiteY7" fmla="*/ 4831158 h 4831158"/>
              <a:gd name="connsiteX8" fmla="*/ 0 w 10421258"/>
              <a:gd name="connsiteY8" fmla="*/ 226902 h 4831158"/>
              <a:gd name="connsiteX9" fmla="*/ 56642 w 10421258"/>
              <a:gd name="connsiteY9" fmla="*/ 165650 h 4831158"/>
              <a:gd name="connsiteX10" fmla="*/ 366375 w 10421258"/>
              <a:gd name="connsiteY10" fmla="*/ 550 h 483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1258" h="4831158">
                <a:moveTo>
                  <a:pt x="366375" y="550"/>
                </a:moveTo>
                <a:cubicBezTo>
                  <a:pt x="822476" y="34213"/>
                  <a:pt x="1272614" y="1664052"/>
                  <a:pt x="1779392" y="1868834"/>
                </a:cubicBezTo>
                <a:cubicBezTo>
                  <a:pt x="2286170" y="2073616"/>
                  <a:pt x="2992678" y="1052512"/>
                  <a:pt x="3407044" y="1229241"/>
                </a:cubicBezTo>
                <a:cubicBezTo>
                  <a:pt x="3821409" y="1405971"/>
                  <a:pt x="3413007" y="2516842"/>
                  <a:pt x="4265585" y="2929211"/>
                </a:cubicBezTo>
                <a:cubicBezTo>
                  <a:pt x="5118165" y="3341580"/>
                  <a:pt x="7491078" y="3204124"/>
                  <a:pt x="8522521" y="3703455"/>
                </a:cubicBezTo>
                <a:cubicBezTo>
                  <a:pt x="8973777" y="3921912"/>
                  <a:pt x="9722311" y="4320782"/>
                  <a:pt x="10280588" y="4723879"/>
                </a:cubicBezTo>
                <a:lnTo>
                  <a:pt x="10421258" y="4831158"/>
                </a:lnTo>
                <a:lnTo>
                  <a:pt x="0" y="4831158"/>
                </a:lnTo>
                <a:lnTo>
                  <a:pt x="0" y="226902"/>
                </a:lnTo>
                <a:lnTo>
                  <a:pt x="56642" y="165650"/>
                </a:lnTo>
                <a:cubicBezTo>
                  <a:pt x="163515" y="57948"/>
                  <a:pt x="268385" y="-6683"/>
                  <a:pt x="366375" y="5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7" name="任意多边形: 形状 56"/>
          <p:cNvSpPr/>
          <p:nvPr/>
        </p:nvSpPr>
        <p:spPr>
          <a:xfrm>
            <a:off x="2" y="3810489"/>
            <a:ext cx="5747656" cy="3047511"/>
          </a:xfrm>
          <a:custGeom>
            <a:avLst/>
            <a:gdLst>
              <a:gd name="connsiteX0" fmla="*/ 713015 w 7566797"/>
              <a:gd name="connsiteY0" fmla="*/ 2028 h 4012053"/>
              <a:gd name="connsiteX1" fmla="*/ 1567543 w 7566797"/>
              <a:gd name="connsiteY1" fmla="*/ 245596 h 4012053"/>
              <a:gd name="connsiteX2" fmla="*/ 2757714 w 7566797"/>
              <a:gd name="connsiteY2" fmla="*/ 2088910 h 4012053"/>
              <a:gd name="connsiteX3" fmla="*/ 5486400 w 7566797"/>
              <a:gd name="connsiteY3" fmla="*/ 2248567 h 4012053"/>
              <a:gd name="connsiteX4" fmla="*/ 7518657 w 7566797"/>
              <a:gd name="connsiteY4" fmla="*/ 3943891 h 4012053"/>
              <a:gd name="connsiteX5" fmla="*/ 7566797 w 7566797"/>
              <a:gd name="connsiteY5" fmla="*/ 4012053 h 4012053"/>
              <a:gd name="connsiteX6" fmla="*/ 0 w 7566797"/>
              <a:gd name="connsiteY6" fmla="*/ 4012053 h 4012053"/>
              <a:gd name="connsiteX7" fmla="*/ 0 w 7566797"/>
              <a:gd name="connsiteY7" fmla="*/ 40546 h 4012053"/>
              <a:gd name="connsiteX8" fmla="*/ 233363 w 7566797"/>
              <a:gd name="connsiteY8" fmla="*/ 17166 h 4012053"/>
              <a:gd name="connsiteX9" fmla="*/ 713015 w 7566797"/>
              <a:gd name="connsiteY9" fmla="*/ 2028 h 401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6797" h="4012053">
                <a:moveTo>
                  <a:pt x="713015" y="2028"/>
                </a:moveTo>
                <a:cubicBezTo>
                  <a:pt x="1024467" y="13670"/>
                  <a:pt x="1315962" y="77472"/>
                  <a:pt x="1567543" y="245596"/>
                </a:cubicBezTo>
                <a:cubicBezTo>
                  <a:pt x="2070705" y="581844"/>
                  <a:pt x="2104571" y="1755082"/>
                  <a:pt x="2757714" y="2088910"/>
                </a:cubicBezTo>
                <a:cubicBezTo>
                  <a:pt x="3410857" y="2422738"/>
                  <a:pt x="4656668" y="1832491"/>
                  <a:pt x="5486400" y="2248567"/>
                </a:cubicBezTo>
                <a:cubicBezTo>
                  <a:pt x="6056842" y="2534620"/>
                  <a:pt x="7052620" y="3336335"/>
                  <a:pt x="7518657" y="3943891"/>
                </a:cubicBezTo>
                <a:lnTo>
                  <a:pt x="7566797" y="4012053"/>
                </a:lnTo>
                <a:lnTo>
                  <a:pt x="0" y="4012053"/>
                </a:lnTo>
                <a:lnTo>
                  <a:pt x="0" y="40546"/>
                </a:lnTo>
                <a:lnTo>
                  <a:pt x="233363" y="17166"/>
                </a:lnTo>
                <a:cubicBezTo>
                  <a:pt x="396573" y="3426"/>
                  <a:pt x="557288" y="-3793"/>
                  <a:pt x="713015" y="2028"/>
                </a:cubicBezTo>
                <a:close/>
              </a:path>
            </a:pathLst>
          </a:custGeom>
          <a:solidFill>
            <a:srgbClr val="3F60A7"/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0" name="任意多边形: 形状 59"/>
          <p:cNvSpPr/>
          <p:nvPr/>
        </p:nvSpPr>
        <p:spPr>
          <a:xfrm>
            <a:off x="0" y="4977814"/>
            <a:ext cx="6081486" cy="1880185"/>
          </a:xfrm>
          <a:custGeom>
            <a:avLst/>
            <a:gdLst>
              <a:gd name="connsiteX0" fmla="*/ 740229 w 7257430"/>
              <a:gd name="connsiteY0" fmla="*/ 1289 h 2243746"/>
              <a:gd name="connsiteX1" fmla="*/ 3294743 w 7257430"/>
              <a:gd name="connsiteY1" fmla="*/ 1205975 h 2243746"/>
              <a:gd name="connsiteX2" fmla="*/ 5123543 w 7257430"/>
              <a:gd name="connsiteY2" fmla="*/ 1205975 h 2243746"/>
              <a:gd name="connsiteX3" fmla="*/ 7121596 w 7257430"/>
              <a:gd name="connsiteY3" fmla="*/ 2159751 h 2243746"/>
              <a:gd name="connsiteX4" fmla="*/ 7257430 w 7257430"/>
              <a:gd name="connsiteY4" fmla="*/ 2243746 h 2243746"/>
              <a:gd name="connsiteX5" fmla="*/ 0 w 7257430"/>
              <a:gd name="connsiteY5" fmla="*/ 2243746 h 2243746"/>
              <a:gd name="connsiteX6" fmla="*/ 0 w 7257430"/>
              <a:gd name="connsiteY6" fmla="*/ 558415 h 2243746"/>
              <a:gd name="connsiteX7" fmla="*/ 89807 w 7257430"/>
              <a:gd name="connsiteY7" fmla="*/ 410411 h 2243746"/>
              <a:gd name="connsiteX8" fmla="*/ 740229 w 7257430"/>
              <a:gd name="connsiteY8" fmla="*/ 1289 h 224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7430" h="2243746">
                <a:moveTo>
                  <a:pt x="740229" y="1289"/>
                </a:moveTo>
                <a:cubicBezTo>
                  <a:pt x="1330477" y="39994"/>
                  <a:pt x="2564191" y="1005194"/>
                  <a:pt x="3294743" y="1205975"/>
                </a:cubicBezTo>
                <a:cubicBezTo>
                  <a:pt x="4025295" y="1406756"/>
                  <a:pt x="4380896" y="959232"/>
                  <a:pt x="5123543" y="1205975"/>
                </a:cubicBezTo>
                <a:cubicBezTo>
                  <a:pt x="5587698" y="1360190"/>
                  <a:pt x="6503534" y="1790327"/>
                  <a:pt x="7121596" y="2159751"/>
                </a:cubicBezTo>
                <a:lnTo>
                  <a:pt x="7257430" y="2243746"/>
                </a:lnTo>
                <a:lnTo>
                  <a:pt x="0" y="2243746"/>
                </a:lnTo>
                <a:lnTo>
                  <a:pt x="0" y="558415"/>
                </a:lnTo>
                <a:lnTo>
                  <a:pt x="89807" y="410411"/>
                </a:lnTo>
                <a:cubicBezTo>
                  <a:pt x="241300" y="183323"/>
                  <a:pt x="445105" y="-18064"/>
                  <a:pt x="740229" y="1289"/>
                </a:cubicBezTo>
                <a:close/>
              </a:path>
            </a:pathLst>
          </a:cu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5400000" scaled="1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3200" y="2165992"/>
            <a:ext cx="8127590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1500" dirty="0" smtClean="0">
                <a:solidFill>
                  <a:schemeClr val="tx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《</a:t>
            </a:r>
            <a:r>
              <a:rPr lang="zh-CN" altLang="en-US" sz="4400" spc="1500" dirty="0" smtClean="0">
                <a:solidFill>
                  <a:schemeClr val="tx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注册安全工程师</a:t>
            </a:r>
            <a:r>
              <a:rPr lang="en-US" altLang="zh-CN" sz="4400" spc="1500" dirty="0" smtClean="0">
                <a:solidFill>
                  <a:schemeClr val="tx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》</a:t>
            </a:r>
            <a:endParaRPr lang="en-US" altLang="zh-CN" sz="4400" spc="1500" dirty="0" smtClean="0">
              <a:solidFill>
                <a:schemeClr val="tx2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zh-CN" altLang="en-US" sz="4400" spc="1500" dirty="0" smtClean="0">
                <a:solidFill>
                  <a:schemeClr val="tx2">
                    <a:lumMod val="5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 型 介 绍</a:t>
            </a:r>
            <a:endParaRPr lang="zh-CN" altLang="en-US" sz="4400" spc="1500" dirty="0">
              <a:solidFill>
                <a:schemeClr val="tx2">
                  <a:lumMod val="5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542845" y="3813834"/>
            <a:ext cx="5463722" cy="400110"/>
            <a:chOff x="553555" y="3354819"/>
            <a:chExt cx="5463722" cy="400110"/>
          </a:xfrm>
        </p:grpSpPr>
        <p:sp>
          <p:nvSpPr>
            <p:cNvPr id="36" name="文本框 35"/>
            <p:cNvSpPr txBox="1"/>
            <p:nvPr/>
          </p:nvSpPr>
          <p:spPr>
            <a:xfrm>
              <a:off x="553555" y="3354819"/>
              <a:ext cx="5463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spc="1500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2022</a:t>
              </a:r>
              <a:r>
                <a:rPr lang="zh-CN" altLang="en-US" sz="2000" b="1" spc="1500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zh-CN" altLang="en-US" sz="2000" b="1" spc="1500" dirty="0" smtClean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备考指导</a:t>
              </a:r>
              <a:endParaRPr lang="zh-CN" altLang="en-US" sz="2000" b="1" spc="3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4239247" y="3531541"/>
              <a:ext cx="622134" cy="8614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82" name="圆: 空心 81"/>
          <p:cNvSpPr/>
          <p:nvPr/>
        </p:nvSpPr>
        <p:spPr>
          <a:xfrm>
            <a:off x="8445477" y="2601136"/>
            <a:ext cx="246743" cy="246743"/>
          </a:xfrm>
          <a:prstGeom prst="donut">
            <a:avLst>
              <a:gd name="adj" fmla="val 772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3" name="圆: 空心 82"/>
          <p:cNvSpPr/>
          <p:nvPr/>
        </p:nvSpPr>
        <p:spPr>
          <a:xfrm>
            <a:off x="786305" y="5991664"/>
            <a:ext cx="246743" cy="246743"/>
          </a:xfrm>
          <a:prstGeom prst="donut">
            <a:avLst>
              <a:gd name="adj" fmla="val 772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7" name="矩形: 圆角 41"/>
          <p:cNvSpPr/>
          <p:nvPr/>
        </p:nvSpPr>
        <p:spPr>
          <a:xfrm>
            <a:off x="1732737" y="3990556"/>
            <a:ext cx="622134" cy="8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5400000" scaled="1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9" name="图片 8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" y="0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74" grpId="0" animBg="1"/>
      <p:bldP spid="66" grpId="0" animBg="1"/>
      <p:bldP spid="71" grpId="0" animBg="1"/>
      <p:bldP spid="85" grpId="0" animBg="1"/>
      <p:bldP spid="57" grpId="0" animBg="1"/>
      <p:bldP spid="60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V="1">
            <a:off x="5333831" y="2826460"/>
            <a:ext cx="6877217" cy="4031538"/>
            <a:chOff x="3944545" y="0"/>
            <a:chExt cx="8247455" cy="4834794"/>
          </a:xfrm>
        </p:grpSpPr>
        <p:sp>
          <p:nvSpPr>
            <p:cNvPr id="74" name="任意多边形: 形状 73"/>
            <p:cNvSpPr/>
            <p:nvPr/>
          </p:nvSpPr>
          <p:spPr>
            <a:xfrm>
              <a:off x="3944746" y="1"/>
              <a:ext cx="8247254" cy="4834793"/>
            </a:xfrm>
            <a:custGeom>
              <a:avLst/>
              <a:gdLst>
                <a:gd name="connsiteX0" fmla="*/ 0 w 8247254"/>
                <a:gd name="connsiteY0" fmla="*/ 0 h 4834793"/>
                <a:gd name="connsiteX1" fmla="*/ 8247254 w 8247254"/>
                <a:gd name="connsiteY1" fmla="*/ 0 h 4834793"/>
                <a:gd name="connsiteX2" fmla="*/ 8247254 w 8247254"/>
                <a:gd name="connsiteY2" fmla="*/ 4834793 h 4834793"/>
                <a:gd name="connsiteX3" fmla="*/ 8181895 w 8247254"/>
                <a:gd name="connsiteY3" fmla="*/ 4719005 h 4834793"/>
                <a:gd name="connsiteX4" fmla="*/ 7637654 w 8247254"/>
                <a:gd name="connsiteY4" fmla="*/ 4252686 h 4834793"/>
                <a:gd name="connsiteX5" fmla="*/ 3878454 w 8247254"/>
                <a:gd name="connsiteY5" fmla="*/ 3802743 h 4834793"/>
                <a:gd name="connsiteX6" fmla="*/ 2383483 w 8247254"/>
                <a:gd name="connsiteY6" fmla="*/ 1320800 h 4834793"/>
                <a:gd name="connsiteX7" fmla="*/ 424054 w 8247254"/>
                <a:gd name="connsiteY7" fmla="*/ 1349829 h 4834793"/>
                <a:gd name="connsiteX8" fmla="*/ 8186 w 8247254"/>
                <a:gd name="connsiteY8" fmla="*/ 177404 h 483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7254" h="4834793">
                  <a:moveTo>
                    <a:pt x="0" y="0"/>
                  </a:moveTo>
                  <a:lnTo>
                    <a:pt x="8247254" y="0"/>
                  </a:lnTo>
                  <a:lnTo>
                    <a:pt x="8247254" y="4834793"/>
                  </a:lnTo>
                  <a:lnTo>
                    <a:pt x="8181895" y="4719005"/>
                  </a:lnTo>
                  <a:cubicBezTo>
                    <a:pt x="8056262" y="4514104"/>
                    <a:pt x="7883338" y="4323746"/>
                    <a:pt x="7637654" y="4252686"/>
                  </a:cubicBezTo>
                  <a:cubicBezTo>
                    <a:pt x="6851464" y="4025296"/>
                    <a:pt x="4754149" y="4291391"/>
                    <a:pt x="3878454" y="3802743"/>
                  </a:cubicBezTo>
                  <a:cubicBezTo>
                    <a:pt x="3002759" y="3314095"/>
                    <a:pt x="2959216" y="1729619"/>
                    <a:pt x="2383483" y="1320800"/>
                  </a:cubicBezTo>
                  <a:cubicBezTo>
                    <a:pt x="1807750" y="911981"/>
                    <a:pt x="823197" y="1628019"/>
                    <a:pt x="424054" y="1349829"/>
                  </a:cubicBezTo>
                  <a:cubicBezTo>
                    <a:pt x="124697" y="1141187"/>
                    <a:pt x="39652" y="689656"/>
                    <a:pt x="8186" y="177404"/>
                  </a:cubicBezTo>
                  <a:close/>
                </a:path>
              </a:pathLst>
            </a:custGeom>
            <a:solidFill>
              <a:schemeClr val="bg1">
                <a:alpha val="62000"/>
              </a:schemeClr>
            </a:solidFill>
            <a:ln>
              <a:noFill/>
            </a:ln>
            <a:effectLst>
              <a:outerShdw blurRad="533400" dist="381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4687556" y="1"/>
              <a:ext cx="7504444" cy="3400759"/>
            </a:xfrm>
            <a:custGeom>
              <a:avLst/>
              <a:gdLst>
                <a:gd name="connsiteX0" fmla="*/ 0 w 7504444"/>
                <a:gd name="connsiteY0" fmla="*/ 0 h 3400759"/>
                <a:gd name="connsiteX1" fmla="*/ 7504444 w 7504444"/>
                <a:gd name="connsiteY1" fmla="*/ 0 h 3400759"/>
                <a:gd name="connsiteX2" fmla="*/ 7504444 w 7504444"/>
                <a:gd name="connsiteY2" fmla="*/ 3400759 h 3400759"/>
                <a:gd name="connsiteX3" fmla="*/ 7502644 w 7504444"/>
                <a:gd name="connsiteY3" fmla="*/ 3397831 h 3400759"/>
                <a:gd name="connsiteX4" fmla="*/ 7098044 w 7504444"/>
                <a:gd name="connsiteY4" fmla="*/ 2917371 h 3400759"/>
                <a:gd name="connsiteX5" fmla="*/ 5762730 w 7504444"/>
                <a:gd name="connsiteY5" fmla="*/ 2656114 h 3400759"/>
                <a:gd name="connsiteX6" fmla="*/ 4253244 w 7504444"/>
                <a:gd name="connsiteY6" fmla="*/ 3135086 h 3400759"/>
                <a:gd name="connsiteX7" fmla="*/ 3005015 w 7504444"/>
                <a:gd name="connsiteY7" fmla="*/ 2569029 h 3400759"/>
                <a:gd name="connsiteX8" fmla="*/ 1930958 w 7504444"/>
                <a:gd name="connsiteY8" fmla="*/ 725714 h 3400759"/>
                <a:gd name="connsiteX9" fmla="*/ 66461 w 7504444"/>
                <a:gd name="connsiteY9" fmla="*/ 16158 h 340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4444" h="3400759">
                  <a:moveTo>
                    <a:pt x="0" y="0"/>
                  </a:moveTo>
                  <a:lnTo>
                    <a:pt x="7504444" y="0"/>
                  </a:lnTo>
                  <a:lnTo>
                    <a:pt x="7504444" y="3400759"/>
                  </a:lnTo>
                  <a:lnTo>
                    <a:pt x="7502644" y="3397831"/>
                  </a:lnTo>
                  <a:cubicBezTo>
                    <a:pt x="7375516" y="3193030"/>
                    <a:pt x="7235930" y="2986314"/>
                    <a:pt x="7098044" y="2917371"/>
                  </a:cubicBezTo>
                  <a:cubicBezTo>
                    <a:pt x="6730349" y="2733523"/>
                    <a:pt x="6236863" y="2619828"/>
                    <a:pt x="5762730" y="2656114"/>
                  </a:cubicBezTo>
                  <a:cubicBezTo>
                    <a:pt x="5288597" y="2692400"/>
                    <a:pt x="4712863" y="3149600"/>
                    <a:pt x="4253244" y="3135086"/>
                  </a:cubicBezTo>
                  <a:cubicBezTo>
                    <a:pt x="3793625" y="3120572"/>
                    <a:pt x="3392063" y="2970591"/>
                    <a:pt x="3005015" y="2569029"/>
                  </a:cubicBezTo>
                  <a:cubicBezTo>
                    <a:pt x="2617967" y="2167467"/>
                    <a:pt x="2654253" y="1204685"/>
                    <a:pt x="1930958" y="725714"/>
                  </a:cubicBezTo>
                  <a:cubicBezTo>
                    <a:pt x="1478899" y="426357"/>
                    <a:pt x="812810" y="206375"/>
                    <a:pt x="66461" y="161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3944545" y="0"/>
              <a:ext cx="8224612" cy="2078945"/>
            </a:xfrm>
            <a:custGeom>
              <a:avLst/>
              <a:gdLst>
                <a:gd name="connsiteX0" fmla="*/ 0 w 7402170"/>
                <a:gd name="connsiteY0" fmla="*/ 0 h 2525486"/>
                <a:gd name="connsiteX1" fmla="*/ 7402170 w 7402170"/>
                <a:gd name="connsiteY1" fmla="*/ 0 h 2525486"/>
                <a:gd name="connsiteX2" fmla="*/ 7402170 w 7402170"/>
                <a:gd name="connsiteY2" fmla="*/ 698763 h 2525486"/>
                <a:gd name="connsiteX3" fmla="*/ 7319060 w 7402170"/>
                <a:gd name="connsiteY3" fmla="*/ 815937 h 2525486"/>
                <a:gd name="connsiteX4" fmla="*/ 7191221 w 7402170"/>
                <a:gd name="connsiteY4" fmla="*/ 996203 h 2525486"/>
                <a:gd name="connsiteX5" fmla="*/ 6117190 w 7402170"/>
                <a:gd name="connsiteY5" fmla="*/ 2007973 h 2525486"/>
                <a:gd name="connsiteX6" fmla="*/ 4685146 w 7402170"/>
                <a:gd name="connsiteY6" fmla="*/ 2521641 h 2525486"/>
                <a:gd name="connsiteX7" fmla="*/ 3237538 w 7402170"/>
                <a:gd name="connsiteY7" fmla="*/ 2163630 h 2525486"/>
                <a:gd name="connsiteX8" fmla="*/ 2085678 w 7402170"/>
                <a:gd name="connsiteY8" fmla="*/ 840547 h 2525486"/>
                <a:gd name="connsiteX9" fmla="*/ 371568 w 7402170"/>
                <a:gd name="connsiteY9" fmla="*/ 117290 h 25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2170" h="2525486">
                  <a:moveTo>
                    <a:pt x="0" y="0"/>
                  </a:moveTo>
                  <a:lnTo>
                    <a:pt x="7402170" y="0"/>
                  </a:lnTo>
                  <a:lnTo>
                    <a:pt x="7402170" y="698763"/>
                  </a:lnTo>
                  <a:lnTo>
                    <a:pt x="7319060" y="815937"/>
                  </a:lnTo>
                  <a:cubicBezTo>
                    <a:pt x="7272292" y="881326"/>
                    <a:pt x="7228838" y="942048"/>
                    <a:pt x="7191221" y="996203"/>
                  </a:cubicBezTo>
                  <a:cubicBezTo>
                    <a:pt x="6890286" y="1429448"/>
                    <a:pt x="6534870" y="1753734"/>
                    <a:pt x="6117190" y="2007973"/>
                  </a:cubicBezTo>
                  <a:cubicBezTo>
                    <a:pt x="5699510" y="2262213"/>
                    <a:pt x="5165088" y="2495698"/>
                    <a:pt x="4685146" y="2521641"/>
                  </a:cubicBezTo>
                  <a:cubicBezTo>
                    <a:pt x="4205204" y="2547583"/>
                    <a:pt x="3670783" y="2443812"/>
                    <a:pt x="3237538" y="2163630"/>
                  </a:cubicBezTo>
                  <a:cubicBezTo>
                    <a:pt x="2804294" y="1883448"/>
                    <a:pt x="2674580" y="1216717"/>
                    <a:pt x="2085678" y="840547"/>
                  </a:cubicBezTo>
                  <a:cubicBezTo>
                    <a:pt x="1644002" y="558419"/>
                    <a:pt x="1029401" y="331014"/>
                    <a:pt x="371568" y="11729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159A1"/>
                </a:gs>
                <a:gs pos="100000">
                  <a:srgbClr val="5B79B5"/>
                </a:gs>
              </a:gsLst>
              <a:lin ang="54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</a:endParaRPr>
            </a:p>
          </p:txBody>
        </p:sp>
      </p:grpSp>
      <p:pic>
        <p:nvPicPr>
          <p:cNvPr id="2050" name="Picture 2" descr="C:\Users\Administrator\Desktop\a_5d1b91ac1f47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333750" y="590550"/>
            <a:ext cx="7277100" cy="7277100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 flipV="1">
            <a:off x="0" y="-1"/>
            <a:ext cx="9114971" cy="4225583"/>
            <a:chOff x="0" y="1375118"/>
            <a:chExt cx="9114971" cy="4225583"/>
          </a:xfrm>
        </p:grpSpPr>
        <p:sp>
          <p:nvSpPr>
            <p:cNvPr id="85" name="任意多边形: 形状 84"/>
            <p:cNvSpPr/>
            <p:nvPr/>
          </p:nvSpPr>
          <p:spPr>
            <a:xfrm>
              <a:off x="0" y="1375118"/>
              <a:ext cx="9114971" cy="4225581"/>
            </a:xfrm>
            <a:custGeom>
              <a:avLst/>
              <a:gdLst>
                <a:gd name="connsiteX0" fmla="*/ 366375 w 10421258"/>
                <a:gd name="connsiteY0" fmla="*/ 550 h 4831158"/>
                <a:gd name="connsiteX1" fmla="*/ 1779392 w 10421258"/>
                <a:gd name="connsiteY1" fmla="*/ 1868834 h 4831158"/>
                <a:gd name="connsiteX2" fmla="*/ 3407044 w 10421258"/>
                <a:gd name="connsiteY2" fmla="*/ 1229241 h 4831158"/>
                <a:gd name="connsiteX3" fmla="*/ 4265585 w 10421258"/>
                <a:gd name="connsiteY3" fmla="*/ 2929211 h 4831158"/>
                <a:gd name="connsiteX4" fmla="*/ 8522521 w 10421258"/>
                <a:gd name="connsiteY4" fmla="*/ 3703455 h 4831158"/>
                <a:gd name="connsiteX5" fmla="*/ 10280588 w 10421258"/>
                <a:gd name="connsiteY5" fmla="*/ 4723879 h 4831158"/>
                <a:gd name="connsiteX6" fmla="*/ 10421258 w 10421258"/>
                <a:gd name="connsiteY6" fmla="*/ 4831158 h 4831158"/>
                <a:gd name="connsiteX7" fmla="*/ 0 w 10421258"/>
                <a:gd name="connsiteY7" fmla="*/ 4831158 h 4831158"/>
                <a:gd name="connsiteX8" fmla="*/ 0 w 10421258"/>
                <a:gd name="connsiteY8" fmla="*/ 226902 h 4831158"/>
                <a:gd name="connsiteX9" fmla="*/ 56642 w 10421258"/>
                <a:gd name="connsiteY9" fmla="*/ 165650 h 4831158"/>
                <a:gd name="connsiteX10" fmla="*/ 366375 w 10421258"/>
                <a:gd name="connsiteY10" fmla="*/ 550 h 48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21258" h="4831158">
                  <a:moveTo>
                    <a:pt x="366375" y="550"/>
                  </a:moveTo>
                  <a:cubicBezTo>
                    <a:pt x="822476" y="34213"/>
                    <a:pt x="1272614" y="1664052"/>
                    <a:pt x="1779392" y="1868834"/>
                  </a:cubicBezTo>
                  <a:cubicBezTo>
                    <a:pt x="2286170" y="2073616"/>
                    <a:pt x="2992678" y="1052512"/>
                    <a:pt x="3407044" y="1229241"/>
                  </a:cubicBezTo>
                  <a:cubicBezTo>
                    <a:pt x="3821409" y="1405971"/>
                    <a:pt x="3413007" y="2516842"/>
                    <a:pt x="4265585" y="2929211"/>
                  </a:cubicBezTo>
                  <a:cubicBezTo>
                    <a:pt x="5118165" y="3341580"/>
                    <a:pt x="7491078" y="3204124"/>
                    <a:pt x="8522521" y="3703455"/>
                  </a:cubicBezTo>
                  <a:cubicBezTo>
                    <a:pt x="8973777" y="3921912"/>
                    <a:pt x="9722311" y="4320782"/>
                    <a:pt x="10280588" y="4723879"/>
                  </a:cubicBezTo>
                  <a:lnTo>
                    <a:pt x="10421258" y="4831158"/>
                  </a:lnTo>
                  <a:lnTo>
                    <a:pt x="0" y="4831158"/>
                  </a:lnTo>
                  <a:lnTo>
                    <a:pt x="0" y="226902"/>
                  </a:lnTo>
                  <a:lnTo>
                    <a:pt x="56642" y="165650"/>
                  </a:lnTo>
                  <a:cubicBezTo>
                    <a:pt x="163515" y="57948"/>
                    <a:pt x="268385" y="-6683"/>
                    <a:pt x="366375" y="5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</a:endParaRPr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1" y="2343151"/>
              <a:ext cx="6143793" cy="3257550"/>
            </a:xfrm>
            <a:custGeom>
              <a:avLst/>
              <a:gdLst>
                <a:gd name="connsiteX0" fmla="*/ 713015 w 7566797"/>
                <a:gd name="connsiteY0" fmla="*/ 2028 h 4012053"/>
                <a:gd name="connsiteX1" fmla="*/ 1567543 w 7566797"/>
                <a:gd name="connsiteY1" fmla="*/ 245596 h 4012053"/>
                <a:gd name="connsiteX2" fmla="*/ 2757714 w 7566797"/>
                <a:gd name="connsiteY2" fmla="*/ 2088910 h 4012053"/>
                <a:gd name="connsiteX3" fmla="*/ 5486400 w 7566797"/>
                <a:gd name="connsiteY3" fmla="*/ 2248567 h 4012053"/>
                <a:gd name="connsiteX4" fmla="*/ 7518657 w 7566797"/>
                <a:gd name="connsiteY4" fmla="*/ 3943891 h 4012053"/>
                <a:gd name="connsiteX5" fmla="*/ 7566797 w 7566797"/>
                <a:gd name="connsiteY5" fmla="*/ 4012053 h 4012053"/>
                <a:gd name="connsiteX6" fmla="*/ 0 w 7566797"/>
                <a:gd name="connsiteY6" fmla="*/ 4012053 h 4012053"/>
                <a:gd name="connsiteX7" fmla="*/ 0 w 7566797"/>
                <a:gd name="connsiteY7" fmla="*/ 40546 h 4012053"/>
                <a:gd name="connsiteX8" fmla="*/ 233363 w 7566797"/>
                <a:gd name="connsiteY8" fmla="*/ 17166 h 4012053"/>
                <a:gd name="connsiteX9" fmla="*/ 713015 w 7566797"/>
                <a:gd name="connsiteY9" fmla="*/ 2028 h 4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66797" h="4012053">
                  <a:moveTo>
                    <a:pt x="713015" y="2028"/>
                  </a:moveTo>
                  <a:cubicBezTo>
                    <a:pt x="1024467" y="13670"/>
                    <a:pt x="1315962" y="77472"/>
                    <a:pt x="1567543" y="245596"/>
                  </a:cubicBezTo>
                  <a:cubicBezTo>
                    <a:pt x="2070705" y="581844"/>
                    <a:pt x="2104571" y="1755082"/>
                    <a:pt x="2757714" y="2088910"/>
                  </a:cubicBezTo>
                  <a:cubicBezTo>
                    <a:pt x="3410857" y="2422738"/>
                    <a:pt x="4656668" y="1832491"/>
                    <a:pt x="5486400" y="2248567"/>
                  </a:cubicBezTo>
                  <a:cubicBezTo>
                    <a:pt x="6056842" y="2534620"/>
                    <a:pt x="7052620" y="3336335"/>
                    <a:pt x="7518657" y="3943891"/>
                  </a:cubicBezTo>
                  <a:lnTo>
                    <a:pt x="7566797" y="4012053"/>
                  </a:lnTo>
                  <a:lnTo>
                    <a:pt x="0" y="4012053"/>
                  </a:lnTo>
                  <a:lnTo>
                    <a:pt x="0" y="40546"/>
                  </a:lnTo>
                  <a:lnTo>
                    <a:pt x="233363" y="17166"/>
                  </a:lnTo>
                  <a:cubicBezTo>
                    <a:pt x="396573" y="3426"/>
                    <a:pt x="557288" y="-3793"/>
                    <a:pt x="713015" y="2028"/>
                  </a:cubicBezTo>
                  <a:close/>
                </a:path>
              </a:pathLst>
            </a:custGeom>
            <a:solidFill>
              <a:srgbClr val="3F60A7">
                <a:alpha val="91000"/>
              </a:srgbClr>
            </a:soli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06810" y="255844"/>
            <a:ext cx="812759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spc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四个班型</a:t>
            </a:r>
            <a:endParaRPr lang="zh-CN" altLang="en-US" sz="6000" spc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2" name="圆: 空心 81"/>
          <p:cNvSpPr/>
          <p:nvPr/>
        </p:nvSpPr>
        <p:spPr>
          <a:xfrm>
            <a:off x="11239500" y="5994461"/>
            <a:ext cx="293700" cy="293700"/>
          </a:xfrm>
          <a:prstGeom prst="donut">
            <a:avLst>
              <a:gd name="adj" fmla="val 7726"/>
            </a:avLst>
          </a:prstGeom>
          <a:solidFill>
            <a:schemeClr val="bg1">
              <a:alpha val="63000"/>
            </a:schemeClr>
          </a:soli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14616" y="2133643"/>
            <a:ext cx="4405616" cy="611050"/>
            <a:chOff x="5499378" y="2418514"/>
            <a:chExt cx="4405616" cy="611050"/>
          </a:xfrm>
        </p:grpSpPr>
        <p:sp>
          <p:nvSpPr>
            <p:cNvPr id="88" name="矩形: 圆角 87"/>
            <p:cNvSpPr/>
            <p:nvPr/>
          </p:nvSpPr>
          <p:spPr>
            <a:xfrm>
              <a:off x="5499378" y="2450054"/>
              <a:ext cx="2807436" cy="5098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400" spc="3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+mn-ea"/>
                </a:rPr>
                <a:t>金牌密训班</a:t>
              </a:r>
              <a:endParaRPr lang="zh-CN" altLang="en-US" sz="2400" spc="3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9293943" y="2418514"/>
              <a:ext cx="611051" cy="611050"/>
              <a:chOff x="8034835" y="-501650"/>
              <a:chExt cx="534230" cy="53422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047008" y="-406198"/>
                <a:ext cx="376629" cy="37662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4159A1">
                      <a:alpha val="0"/>
                    </a:srgbClr>
                  </a:gs>
                  <a:gs pos="0">
                    <a:srgbClr val="5B79B5"/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128816" y="-324395"/>
                <a:ext cx="213020" cy="21301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8034835" y="-501650"/>
                <a:ext cx="534230" cy="534220"/>
              </a:xfrm>
              <a:prstGeom prst="ellipse">
                <a:avLst/>
              </a:prstGeom>
              <a:noFill/>
              <a:ln>
                <a:solidFill>
                  <a:srgbClr val="5B79B5">
                    <a:alpha val="33000"/>
                  </a:srgbClr>
                </a:solidFill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3222520" y="3069836"/>
            <a:ext cx="4005558" cy="750960"/>
            <a:chOff x="4946928" y="2240504"/>
            <a:chExt cx="4005558" cy="750960"/>
          </a:xfrm>
        </p:grpSpPr>
        <p:sp>
          <p:nvSpPr>
            <p:cNvPr id="48" name="矩形: 圆角 47"/>
            <p:cNvSpPr/>
            <p:nvPr/>
          </p:nvSpPr>
          <p:spPr>
            <a:xfrm>
              <a:off x="4946928" y="2240504"/>
              <a:ext cx="2807436" cy="5098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400" spc="3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+mn-ea"/>
                </a:rPr>
                <a:t>全能保障班</a:t>
              </a:r>
              <a:endParaRPr lang="zh-CN" altLang="en-US" sz="2400" spc="3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8341436" y="2380414"/>
              <a:ext cx="611050" cy="611050"/>
              <a:chOff x="7202051" y="-534958"/>
              <a:chExt cx="534226" cy="534219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7230886" y="-439504"/>
                <a:ext cx="376626" cy="37662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4159A1">
                      <a:alpha val="0"/>
                    </a:srgbClr>
                  </a:gs>
                  <a:gs pos="0">
                    <a:srgbClr val="5B79B5"/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312690" y="-357702"/>
                <a:ext cx="213019" cy="21301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7202051" y="-534958"/>
                <a:ext cx="534226" cy="534219"/>
              </a:xfrm>
              <a:prstGeom prst="ellipse">
                <a:avLst/>
              </a:prstGeom>
              <a:noFill/>
              <a:ln>
                <a:solidFill>
                  <a:srgbClr val="5B79B5">
                    <a:alpha val="33000"/>
                  </a:srgbClr>
                </a:solidFill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876213" y="5075993"/>
            <a:ext cx="3770608" cy="611260"/>
            <a:chOff x="6248678" y="1846804"/>
            <a:chExt cx="3770608" cy="611260"/>
          </a:xfrm>
        </p:grpSpPr>
        <p:sp>
          <p:nvSpPr>
            <p:cNvPr id="63" name="矩形: 圆角 62"/>
            <p:cNvSpPr/>
            <p:nvPr/>
          </p:nvSpPr>
          <p:spPr>
            <a:xfrm>
              <a:off x="6248678" y="1846804"/>
              <a:ext cx="2807436" cy="5098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400" spc="3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+mn-ea"/>
                </a:rPr>
                <a:t>教材精讲班</a:t>
              </a:r>
              <a:endParaRPr lang="zh-CN" altLang="en-US" sz="2400" spc="3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9408236" y="1847014"/>
              <a:ext cx="611050" cy="611050"/>
              <a:chOff x="8134641" y="-1001297"/>
              <a:chExt cx="534221" cy="53422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8230095" y="-889188"/>
                <a:ext cx="376623" cy="37662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4159A1">
                      <a:alpha val="0"/>
                    </a:srgbClr>
                  </a:gs>
                  <a:gs pos="0">
                    <a:srgbClr val="5B79B5"/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8311898" y="-807386"/>
                <a:ext cx="213017" cy="21301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8134641" y="-1001297"/>
                <a:ext cx="534221" cy="534220"/>
              </a:xfrm>
              <a:prstGeom prst="ellipse">
                <a:avLst/>
              </a:prstGeom>
              <a:noFill/>
              <a:ln>
                <a:solidFill>
                  <a:srgbClr val="5B79B5">
                    <a:alpha val="33000"/>
                  </a:srgbClr>
                </a:solidFill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1891131" y="4003017"/>
            <a:ext cx="3561058" cy="1027185"/>
            <a:chOff x="6572528" y="1830929"/>
            <a:chExt cx="3561058" cy="1027185"/>
          </a:xfrm>
        </p:grpSpPr>
        <p:sp>
          <p:nvSpPr>
            <p:cNvPr id="70" name="矩形: 圆角 69"/>
            <p:cNvSpPr/>
            <p:nvPr/>
          </p:nvSpPr>
          <p:spPr>
            <a:xfrm>
              <a:off x="6572528" y="1830929"/>
              <a:ext cx="2807436" cy="50987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96AAF"/>
                </a:gs>
                <a:gs pos="100000">
                  <a:srgbClr val="3D559B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400" spc="300" dirty="0" smtClean="0">
                  <a:latin typeface="方正粗黑宋简体" panose="02000000000000000000" pitchFamily="2" charset="-122"/>
                  <a:ea typeface="方正粗黑宋简体" panose="02000000000000000000" pitchFamily="2" charset="-122"/>
                  <a:cs typeface="+mn-ea"/>
                </a:rPr>
                <a:t>直播冲刺班</a:t>
              </a:r>
              <a:endParaRPr lang="zh-CN" altLang="en-US" sz="2400" spc="300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9522536" y="2247064"/>
              <a:ext cx="611050" cy="611050"/>
              <a:chOff x="8234554" y="-651543"/>
              <a:chExt cx="534220" cy="53422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8313353" y="-572744"/>
                <a:ext cx="376622" cy="37662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4159A1">
                      <a:alpha val="0"/>
                    </a:srgbClr>
                  </a:gs>
                  <a:gs pos="0">
                    <a:srgbClr val="5B79B5"/>
                  </a:gs>
                </a:gsLst>
                <a:lin ang="10800000" scaled="0"/>
                <a:tileRect/>
              </a:gra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8395156" y="-490941"/>
                <a:ext cx="213017" cy="21301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8234554" y="-651543"/>
                <a:ext cx="534220" cy="534220"/>
              </a:xfrm>
              <a:prstGeom prst="ellipse">
                <a:avLst/>
              </a:prstGeom>
              <a:noFill/>
              <a:ln>
                <a:solidFill>
                  <a:srgbClr val="5B79B5">
                    <a:alpha val="33000"/>
                  </a:srgbClr>
                </a:solidFill>
              </a:ln>
              <a:effectLst>
                <a:outerShdw blurRad="533400" dist="38100" dir="2700000" sx="120000" sy="12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000">
                  <a:cs typeface="+mn-ea"/>
                </a:endParaRPr>
              </a:p>
            </p:txBody>
          </p:sp>
        </p:grpSp>
      </p:grpSp>
      <p:pic>
        <p:nvPicPr>
          <p:cNvPr id="11" name="图片 10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336161" y="465012"/>
            <a:ext cx="719689" cy="719688"/>
            <a:chOff x="8234554" y="-901368"/>
            <a:chExt cx="534220" cy="534220"/>
          </a:xfrm>
        </p:grpSpPr>
        <p:sp>
          <p:nvSpPr>
            <p:cNvPr id="80" name="椭圆 79"/>
            <p:cNvSpPr/>
            <p:nvPr/>
          </p:nvSpPr>
          <p:spPr>
            <a:xfrm>
              <a:off x="8302217" y="-833705"/>
              <a:ext cx="398892" cy="398892"/>
            </a:xfrm>
            <a:prstGeom prst="ellipse">
              <a:avLst/>
            </a:prstGeom>
            <a:gradFill flip="none" rotWithShape="1">
              <a:gsLst>
                <a:gs pos="100000">
                  <a:srgbClr val="4159A1">
                    <a:alpha val="0"/>
                  </a:srgbClr>
                </a:gs>
                <a:gs pos="0">
                  <a:srgbClr val="5B79B5">
                    <a:alpha val="35000"/>
                  </a:srgbClr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374550" y="-761372"/>
              <a:ext cx="254229" cy="254230"/>
            </a:xfrm>
            <a:prstGeom prst="ellipse">
              <a:avLst/>
            </a:prstGeom>
            <a:gradFill flip="none" rotWithShape="1">
              <a:gsLst>
                <a:gs pos="0">
                  <a:srgbClr val="2F5597"/>
                </a:gs>
                <a:gs pos="100000">
                  <a:srgbClr val="2F5597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8234554" y="-901368"/>
              <a:ext cx="534220" cy="534220"/>
            </a:xfrm>
            <a:prstGeom prst="ellipse">
              <a:avLst/>
            </a:prstGeom>
            <a:noFill/>
            <a:ln>
              <a:solidFill>
                <a:srgbClr val="5B79B5">
                  <a:alpha val="33000"/>
                </a:srgbClr>
              </a:solidFill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矩形: 圆角 77"/>
          <p:cNvSpPr/>
          <p:nvPr/>
        </p:nvSpPr>
        <p:spPr>
          <a:xfrm>
            <a:off x="1134437" y="551942"/>
            <a:ext cx="3107662" cy="5569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27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3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教材精讲班</a:t>
            </a:r>
            <a:endParaRPr lang="en-US" altLang="zh-CN" sz="2800" spc="300" dirty="0" smtClean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42" name="ïṩļiďê"/>
          <p:cNvSpPr/>
          <p:nvPr/>
        </p:nvSpPr>
        <p:spPr>
          <a:xfrm>
            <a:off x="5314134" y="1561303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01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43" name="ïṩļiďê"/>
          <p:cNvSpPr/>
          <p:nvPr/>
        </p:nvSpPr>
        <p:spPr>
          <a:xfrm>
            <a:off x="5314684" y="3850276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02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05550" y="19113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305550" y="42354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05550" y="1345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班型模块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05549" y="1904093"/>
            <a:ext cx="493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教材精讲课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备考导学课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章节练习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模拟考试。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05550" y="3758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学习内容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05549" y="4317093"/>
            <a:ext cx="49911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学习时长：单科总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小时以上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高清网课≥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小时，章节练习≥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小时，模拟考试≥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5" name="Picture 3" descr="C:\Users\Administrator\Desktop\摄图网_401300435_参加骑行比赛的选手（企业商用）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46087" y="590550"/>
            <a:ext cx="5962650" cy="5962650"/>
          </a:xfrm>
          <a:prstGeom prst="rect">
            <a:avLst/>
          </a:prstGeom>
          <a:noFill/>
        </p:spPr>
      </p:pic>
      <p:pic>
        <p:nvPicPr>
          <p:cNvPr id="9" name="图片 8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12065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2" grpId="0" animBg="1"/>
      <p:bldP spid="43" grpId="0" animBg="1"/>
      <p:bldP spid="14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8"/>
          <p:cNvGrpSpPr/>
          <p:nvPr/>
        </p:nvGrpSpPr>
        <p:grpSpPr>
          <a:xfrm>
            <a:off x="336161" y="465012"/>
            <a:ext cx="719689" cy="719688"/>
            <a:chOff x="8234554" y="-901368"/>
            <a:chExt cx="534220" cy="534220"/>
          </a:xfrm>
        </p:grpSpPr>
        <p:sp>
          <p:nvSpPr>
            <p:cNvPr id="80" name="椭圆 79"/>
            <p:cNvSpPr/>
            <p:nvPr/>
          </p:nvSpPr>
          <p:spPr>
            <a:xfrm>
              <a:off x="8302217" y="-833705"/>
              <a:ext cx="398892" cy="398892"/>
            </a:xfrm>
            <a:prstGeom prst="ellipse">
              <a:avLst/>
            </a:prstGeom>
            <a:gradFill flip="none" rotWithShape="1">
              <a:gsLst>
                <a:gs pos="100000">
                  <a:srgbClr val="4159A1">
                    <a:alpha val="0"/>
                  </a:srgbClr>
                </a:gs>
                <a:gs pos="0">
                  <a:srgbClr val="5B79B5">
                    <a:alpha val="35000"/>
                  </a:srgbClr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374550" y="-761372"/>
              <a:ext cx="254229" cy="254230"/>
            </a:xfrm>
            <a:prstGeom prst="ellipse">
              <a:avLst/>
            </a:prstGeom>
            <a:gradFill flip="none" rotWithShape="1">
              <a:gsLst>
                <a:gs pos="0">
                  <a:srgbClr val="2F5597"/>
                </a:gs>
                <a:gs pos="100000">
                  <a:srgbClr val="2F5597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8234554" y="-901368"/>
              <a:ext cx="534220" cy="534220"/>
            </a:xfrm>
            <a:prstGeom prst="ellipse">
              <a:avLst/>
            </a:prstGeom>
            <a:noFill/>
            <a:ln>
              <a:solidFill>
                <a:srgbClr val="5B79B5">
                  <a:alpha val="33000"/>
                </a:srgbClr>
              </a:solidFill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8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矩形: 圆角 77"/>
          <p:cNvSpPr/>
          <p:nvPr/>
        </p:nvSpPr>
        <p:spPr>
          <a:xfrm>
            <a:off x="1134437" y="551942"/>
            <a:ext cx="3107662" cy="5569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27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3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直播冲刺班</a:t>
            </a:r>
            <a:endParaRPr lang="en-US" altLang="zh-CN" sz="2800" spc="300" dirty="0" smtClean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pic>
        <p:nvPicPr>
          <p:cNvPr id="4098" name="Picture 2" descr="C:\Users\Administrator\Desktop\2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781050"/>
            <a:ext cx="5314950" cy="5314950"/>
          </a:xfrm>
          <a:prstGeom prst="rect">
            <a:avLst/>
          </a:prstGeom>
          <a:noFill/>
        </p:spPr>
      </p:pic>
      <p:sp>
        <p:nvSpPr>
          <p:cNvPr id="28" name="ïṩļiďê"/>
          <p:cNvSpPr/>
          <p:nvPr/>
        </p:nvSpPr>
        <p:spPr>
          <a:xfrm>
            <a:off x="5314134" y="1561303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01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30" name="ïṩļiďê"/>
          <p:cNvSpPr/>
          <p:nvPr/>
        </p:nvSpPr>
        <p:spPr>
          <a:xfrm>
            <a:off x="5314684" y="3850276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02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305550" y="19113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05550" y="42354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3"/>
          <p:cNvSpPr txBox="1"/>
          <p:nvPr/>
        </p:nvSpPr>
        <p:spPr>
          <a:xfrm>
            <a:off x="6305550" y="1345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班型模块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4" name="文本框 45"/>
          <p:cNvSpPr txBox="1"/>
          <p:nvPr/>
        </p:nvSpPr>
        <p:spPr>
          <a:xfrm>
            <a:off x="6305549" y="1904093"/>
            <a:ext cx="49339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教材精讲课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备考导学课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章节练习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模拟考试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考前直播冲刺（可重播）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必学知识点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全科讲义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独家助考资料下载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通关宝典。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46"/>
          <p:cNvSpPr txBox="1"/>
          <p:nvPr/>
        </p:nvSpPr>
        <p:spPr>
          <a:xfrm>
            <a:off x="6305550" y="3758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学习内容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6" name="文本框 47"/>
          <p:cNvSpPr txBox="1"/>
          <p:nvPr/>
        </p:nvSpPr>
        <p:spPr>
          <a:xfrm>
            <a:off x="6305549" y="4317093"/>
            <a:ext cx="4991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学习时长：单科总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小时以上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高清网课≥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小时，章节练习≥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小时，模拟考试≥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小时，直播考前冲刺≥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小时，复习资料≥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 animBg="1"/>
      <p:bldP spid="30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8"/>
          <p:cNvGrpSpPr/>
          <p:nvPr/>
        </p:nvGrpSpPr>
        <p:grpSpPr>
          <a:xfrm>
            <a:off x="336161" y="465012"/>
            <a:ext cx="719689" cy="719688"/>
            <a:chOff x="8234554" y="-901368"/>
            <a:chExt cx="534220" cy="534220"/>
          </a:xfrm>
        </p:grpSpPr>
        <p:sp>
          <p:nvSpPr>
            <p:cNvPr id="80" name="椭圆 79"/>
            <p:cNvSpPr/>
            <p:nvPr/>
          </p:nvSpPr>
          <p:spPr>
            <a:xfrm>
              <a:off x="8302217" y="-833705"/>
              <a:ext cx="398892" cy="398892"/>
            </a:xfrm>
            <a:prstGeom prst="ellipse">
              <a:avLst/>
            </a:prstGeom>
            <a:gradFill flip="none" rotWithShape="1">
              <a:gsLst>
                <a:gs pos="100000">
                  <a:srgbClr val="4159A1">
                    <a:alpha val="0"/>
                  </a:srgbClr>
                </a:gs>
                <a:gs pos="0">
                  <a:srgbClr val="5B79B5">
                    <a:alpha val="35000"/>
                  </a:srgbClr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374550" y="-761372"/>
              <a:ext cx="254229" cy="254230"/>
            </a:xfrm>
            <a:prstGeom prst="ellipse">
              <a:avLst/>
            </a:prstGeom>
            <a:gradFill flip="none" rotWithShape="1">
              <a:gsLst>
                <a:gs pos="0">
                  <a:srgbClr val="2F5597"/>
                </a:gs>
                <a:gs pos="100000">
                  <a:srgbClr val="2F5597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8234554" y="-901368"/>
              <a:ext cx="534220" cy="534220"/>
            </a:xfrm>
            <a:prstGeom prst="ellipse">
              <a:avLst/>
            </a:prstGeom>
            <a:noFill/>
            <a:ln>
              <a:solidFill>
                <a:srgbClr val="5B79B5">
                  <a:alpha val="33000"/>
                </a:srgbClr>
              </a:solidFill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8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矩形: 圆角 77"/>
          <p:cNvSpPr/>
          <p:nvPr/>
        </p:nvSpPr>
        <p:spPr>
          <a:xfrm>
            <a:off x="1134437" y="551942"/>
            <a:ext cx="3107662" cy="5569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27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3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全能保障班</a:t>
            </a:r>
            <a:endParaRPr lang="en-US" altLang="zh-CN" sz="2800" spc="300" dirty="0" smtClean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pic>
        <p:nvPicPr>
          <p:cNvPr id="5122" name="Picture 2" descr="C:\Users\Administrator\Desktop\摄图网_400509594_汽车（企业商用）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42900" y="1028700"/>
            <a:ext cx="5973854" cy="6281738"/>
          </a:xfrm>
          <a:prstGeom prst="rect">
            <a:avLst/>
          </a:prstGeom>
          <a:noFill/>
        </p:spPr>
      </p:pic>
      <p:sp>
        <p:nvSpPr>
          <p:cNvPr id="28" name="ïṩļiďê"/>
          <p:cNvSpPr/>
          <p:nvPr/>
        </p:nvSpPr>
        <p:spPr>
          <a:xfrm>
            <a:off x="5314134" y="1561303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01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30" name="ïṩļiďê"/>
          <p:cNvSpPr/>
          <p:nvPr/>
        </p:nvSpPr>
        <p:spPr>
          <a:xfrm>
            <a:off x="5314684" y="3850276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02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305550" y="19113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05550" y="42354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3"/>
          <p:cNvSpPr txBox="1"/>
          <p:nvPr/>
        </p:nvSpPr>
        <p:spPr>
          <a:xfrm>
            <a:off x="6305550" y="1345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班型模块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4" name="文本框 45"/>
          <p:cNvSpPr txBox="1"/>
          <p:nvPr/>
        </p:nvSpPr>
        <p:spPr>
          <a:xfrm>
            <a:off x="6305549" y="1904093"/>
            <a:ext cx="4933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教材精讲课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备考导学课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习题解析课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冲刺提高课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章节练习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模拟考试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考前直播冲刺（可重播）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必学知识点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全科讲义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独家助考资料下载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通关宝典。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46"/>
          <p:cNvSpPr txBox="1"/>
          <p:nvPr/>
        </p:nvSpPr>
        <p:spPr>
          <a:xfrm>
            <a:off x="6305550" y="3758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学习内容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6" name="文本框 47"/>
          <p:cNvSpPr txBox="1"/>
          <p:nvPr/>
        </p:nvSpPr>
        <p:spPr>
          <a:xfrm>
            <a:off x="6305549" y="4317093"/>
            <a:ext cx="4991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学习时长：单科总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小时以上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高清网课≥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小时，章节练习≥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小时，模拟考试≥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小时，直播考前冲刺≥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小时，复习资料≥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 animBg="1"/>
      <p:bldP spid="30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8"/>
          <p:cNvGrpSpPr/>
          <p:nvPr/>
        </p:nvGrpSpPr>
        <p:grpSpPr>
          <a:xfrm>
            <a:off x="336161" y="465012"/>
            <a:ext cx="719689" cy="719688"/>
            <a:chOff x="8234554" y="-901368"/>
            <a:chExt cx="534220" cy="534220"/>
          </a:xfrm>
        </p:grpSpPr>
        <p:sp>
          <p:nvSpPr>
            <p:cNvPr id="80" name="椭圆 79"/>
            <p:cNvSpPr/>
            <p:nvPr/>
          </p:nvSpPr>
          <p:spPr>
            <a:xfrm>
              <a:off x="8302217" y="-833705"/>
              <a:ext cx="398892" cy="398892"/>
            </a:xfrm>
            <a:prstGeom prst="ellipse">
              <a:avLst/>
            </a:prstGeom>
            <a:gradFill flip="none" rotWithShape="1">
              <a:gsLst>
                <a:gs pos="100000">
                  <a:srgbClr val="4159A1">
                    <a:alpha val="0"/>
                  </a:srgbClr>
                </a:gs>
                <a:gs pos="0">
                  <a:srgbClr val="5B79B5">
                    <a:alpha val="35000"/>
                  </a:srgbClr>
                </a:gs>
              </a:gsLst>
              <a:lin ang="10800000" scaled="0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8374550" y="-761372"/>
              <a:ext cx="254229" cy="254230"/>
            </a:xfrm>
            <a:prstGeom prst="ellipse">
              <a:avLst/>
            </a:prstGeom>
            <a:gradFill flip="none" rotWithShape="1">
              <a:gsLst>
                <a:gs pos="0">
                  <a:srgbClr val="2F5597"/>
                </a:gs>
                <a:gs pos="100000">
                  <a:srgbClr val="2F5597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6000" dirty="0"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8234554" y="-901368"/>
              <a:ext cx="534220" cy="534220"/>
            </a:xfrm>
            <a:prstGeom prst="ellipse">
              <a:avLst/>
            </a:prstGeom>
            <a:noFill/>
            <a:ln>
              <a:solidFill>
                <a:srgbClr val="5B79B5">
                  <a:alpha val="33000"/>
                </a:srgbClr>
              </a:solidFill>
            </a:ln>
            <a:effectLst>
              <a:outerShdw blurRad="533400" dist="38100" dir="2700000" sx="120000" sy="12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000">
                <a:cs typeface="+mn-ea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8" name="组合 3"/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4"/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矩形: 圆角 77"/>
          <p:cNvSpPr/>
          <p:nvPr/>
        </p:nvSpPr>
        <p:spPr>
          <a:xfrm>
            <a:off x="1134437" y="551942"/>
            <a:ext cx="3107662" cy="5569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96AAF"/>
              </a:gs>
              <a:gs pos="100000">
                <a:srgbClr val="3D559B"/>
              </a:gs>
            </a:gsLst>
            <a:lin ang="27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300" dirty="0" smtClean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金牌密训班</a:t>
            </a:r>
            <a:endParaRPr lang="en-US" altLang="zh-CN" sz="2800" spc="300" dirty="0" smtClean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pic>
        <p:nvPicPr>
          <p:cNvPr id="6146" name="Picture 2" descr="C:\Users\Administrator\Desktop\ertongjie 10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600200" y="1422400"/>
            <a:ext cx="7696200" cy="5130800"/>
          </a:xfrm>
          <a:prstGeom prst="rect">
            <a:avLst/>
          </a:prstGeom>
          <a:noFill/>
        </p:spPr>
      </p:pic>
      <p:sp>
        <p:nvSpPr>
          <p:cNvPr id="28" name="ïṩļiďê"/>
          <p:cNvSpPr/>
          <p:nvPr/>
        </p:nvSpPr>
        <p:spPr>
          <a:xfrm>
            <a:off x="5314134" y="1561303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01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sp>
        <p:nvSpPr>
          <p:cNvPr id="30" name="ïṩļiďê"/>
          <p:cNvSpPr/>
          <p:nvPr/>
        </p:nvSpPr>
        <p:spPr>
          <a:xfrm>
            <a:off x="5314684" y="3850276"/>
            <a:ext cx="692059" cy="692059"/>
          </a:xfrm>
          <a:prstGeom prst="ellipse">
            <a:avLst/>
          </a:prstGeom>
          <a:gradFill flip="none" rotWithShape="1">
            <a:gsLst>
              <a:gs pos="0">
                <a:srgbClr val="4159A1"/>
              </a:gs>
              <a:gs pos="100000">
                <a:srgbClr val="5B79B5"/>
              </a:gs>
            </a:gsLst>
            <a:lin ang="10800000" scaled="0"/>
            <a:tileRect/>
          </a:gradFill>
          <a:ln>
            <a:noFill/>
          </a:ln>
          <a:effectLst>
            <a:outerShdw blurRad="533400" dist="38100" dir="2700000" sx="120000" sy="12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02</a:t>
            </a:r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305550" y="19113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305550" y="4235450"/>
            <a:ext cx="44831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3"/>
          <p:cNvSpPr txBox="1"/>
          <p:nvPr/>
        </p:nvSpPr>
        <p:spPr>
          <a:xfrm>
            <a:off x="6305550" y="1345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班型模块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4" name="文本框 45"/>
          <p:cNvSpPr txBox="1"/>
          <p:nvPr/>
        </p:nvSpPr>
        <p:spPr>
          <a:xfrm>
            <a:off x="6305549" y="1904093"/>
            <a:ext cx="4933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教材精讲课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备考导学课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习题解析课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冲刺提高课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章节练习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模拟考试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考前直播冲刺（可重播）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必学知识点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全科讲义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独家助考资料下载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通关宝典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考前密训面授。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46"/>
          <p:cNvSpPr txBox="1"/>
          <p:nvPr/>
        </p:nvSpPr>
        <p:spPr>
          <a:xfrm>
            <a:off x="6305550" y="3758293"/>
            <a:ext cx="146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 smtClean="0">
                <a:solidFill>
                  <a:srgbClr val="3D559B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学习内容</a:t>
            </a:r>
            <a:endParaRPr lang="zh-CN" altLang="en-US" sz="2000" b="1" spc="300" dirty="0">
              <a:solidFill>
                <a:srgbClr val="3D559B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6" name="文本框 47"/>
          <p:cNvSpPr txBox="1"/>
          <p:nvPr/>
        </p:nvSpPr>
        <p:spPr>
          <a:xfrm>
            <a:off x="6305549" y="4317093"/>
            <a:ext cx="4991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学习时长：单科总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小时以上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高清网课≥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小时，章节练习≥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小时，模拟考试≥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小时，直播考前冲刺≥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小时，复习资料≥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小时，考前密训面授≥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 descr="东莞市建设培训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450" y="0"/>
            <a:ext cx="1733550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3000">
        <p14:prism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8" grpId="0" animBg="1"/>
      <p:bldP spid="30" grpId="0" animBg="1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p="http://schemas.openxmlformats.org/presentationml/2006/main">
  <p:tag name="ISLIDE.ICON" val="#405337;"/>
</p:tagLst>
</file>

<file path=ppt/tags/tag2.xml><?xml version="1.0" encoding="utf-8"?>
<p:tagLst xmlns:p="http://schemas.openxmlformats.org/presentationml/2006/main">
  <p:tag name="ISLIDE.ICON" val="#405337;"/>
</p:tagLst>
</file>

<file path=ppt/tags/tag3.xml><?xml version="1.0" encoding="utf-8"?>
<p:tagLst xmlns:p="http://schemas.openxmlformats.org/presentationml/2006/main">
  <p:tag name="ISLIDE.ICON" val="#405337;"/>
</p:tagLst>
</file>

<file path=ppt/tags/tag4.xml><?xml version="1.0" encoding="utf-8"?>
<p:tagLst xmlns:p="http://schemas.openxmlformats.org/presentationml/2006/main">
  <p:tag name="ISLIDE.ICON" val="#405337;"/>
</p:tagLst>
</file>

<file path=ppt/tags/tag5.xml><?xml version="1.0" encoding="utf-8"?>
<p:tagLst xmlns:p="http://schemas.openxmlformats.org/presentationml/2006/main">
  <p:tag name="ISLIDE.ICON" val="#405337;"/>
</p:tagLst>
</file>

<file path=ppt/tags/tag6.xml><?xml version="1.0" encoding="utf-8"?>
<p:tagLst xmlns:p="http://schemas.openxmlformats.org/presentationml/2006/main">
  <p:tag name="ISLIDE.ICON" val="#405337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4159A1"/>
            </a:gs>
            <a:gs pos="100000">
              <a:srgbClr val="5B79B5"/>
            </a:gs>
          </a:gsLst>
          <a:lin ang="2700000" scaled="0"/>
          <a:tileRect/>
        </a:gradFill>
        <a:ln>
          <a:noFill/>
        </a:ln>
        <a:effectLst>
          <a:outerShdw blurRad="533400" dist="38100" dir="2700000" sx="120000" sy="120000" algn="tl" rotWithShape="0">
            <a:prstClr val="black">
              <a:alpha val="10000"/>
            </a:prstClr>
          </a:outerShdw>
        </a:effectLst>
      </a:spPr>
      <a:bodyPr wrap="square" rtlCol="0" anchor="ctr">
        <a:noAutofit/>
      </a:bodyPr>
      <a:lstStyle>
        <a:defPPr algn="ctr">
          <a:defRPr dirty="0">
            <a:latin typeface="字魂176号-创粗圆" panose="00000500000000000000" pitchFamily="2" charset="-122"/>
            <a:ea typeface="字魂176号-创粗圆" panose="00000500000000000000" pitchFamily="2" charset="-122"/>
            <a:cs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演示</Application>
  <PresentationFormat>自定义</PresentationFormat>
  <Paragraphs>71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字魂176号-创粗圆</vt:lpstr>
      <vt:lpstr>方正粗黑宋简体</vt:lpstr>
      <vt:lpstr>黑体</vt:lpstr>
      <vt:lpstr>思源黑体 CN Bold</vt:lpstr>
      <vt:lpstr>思源黑体 CN Heavy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s253</dc:title>
  <dc:creator>Bing-</dc:creator>
  <cp:lastModifiedBy>上看风景</cp:lastModifiedBy>
  <cp:revision>78</cp:revision>
  <dcterms:created xsi:type="dcterms:W3CDTF">2020-03-02T02:09:00Z</dcterms:created>
  <dcterms:modified xsi:type="dcterms:W3CDTF">2022-04-26T08:03:25Z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FC26AA8E83824D73AADA6AEF4F29EA89</vt:lpwstr>
  </property>
  <property fmtid="{D5CDD505-2E9C-101B-9397-08002B2CF9AE}" pid="3" name="KSOProductBuildVer">
    <vt:lpwstr>2052-11.1.0.11365</vt:lpwstr>
  </property>
</Properties>
</file>